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9417FA3-CBC9-4995-B467-B320AD45E7EA}" type="datetimeFigureOut">
              <a:rPr lang="en-GB" smtClean="0"/>
              <a:t>22/01/2020</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D452F4C2-F997-4D9E-BC1B-67FEE4133CA7}"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1524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417FA3-CBC9-4995-B467-B320AD45E7EA}" type="datetimeFigureOut">
              <a:rPr lang="en-GB" smtClean="0"/>
              <a:t>22/01/2020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52F4C2-F997-4D9E-BC1B-67FEE4133CA7}" type="slidenum">
              <a:rPr lang="en-GB" smtClean="0"/>
              <a:t>‹#›</a:t>
            </a:fld>
            <a:endParaRPr lang="en-GB"/>
          </a:p>
        </p:txBody>
      </p:sp>
    </p:spTree>
    <p:extLst>
      <p:ext uri="{BB962C8B-B14F-4D97-AF65-F5344CB8AC3E}">
        <p14:creationId xmlns:p14="http://schemas.microsoft.com/office/powerpoint/2010/main" val="165128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417FA3-CBC9-4995-B467-B320AD45E7EA}" type="datetimeFigureOut">
              <a:rPr lang="en-GB" smtClean="0"/>
              <a:t>22/01/2020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52F4C2-F997-4D9E-BC1B-67FEE4133CA7}"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3873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417FA3-CBC9-4995-B467-B320AD45E7EA}" type="datetimeFigureOut">
              <a:rPr lang="en-GB" smtClean="0"/>
              <a:t>22/01/2020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52F4C2-F997-4D9E-BC1B-67FEE4133CA7}"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1712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417FA3-CBC9-4995-B467-B320AD45E7EA}" type="datetimeFigureOut">
              <a:rPr lang="en-GB" smtClean="0"/>
              <a:t>22/01/2020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52F4C2-F997-4D9E-BC1B-67FEE4133CA7}" type="slidenum">
              <a:rPr lang="en-GB" smtClean="0"/>
              <a:t>‹#›</a:t>
            </a:fld>
            <a:endParaRPr lang="en-GB"/>
          </a:p>
        </p:txBody>
      </p:sp>
    </p:spTree>
    <p:extLst>
      <p:ext uri="{BB962C8B-B14F-4D97-AF65-F5344CB8AC3E}">
        <p14:creationId xmlns:p14="http://schemas.microsoft.com/office/powerpoint/2010/main" val="783024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417FA3-CBC9-4995-B467-B320AD45E7EA}" type="datetimeFigureOut">
              <a:rPr lang="en-GB" smtClean="0"/>
              <a:t>22/01/2020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52F4C2-F997-4D9E-BC1B-67FEE4133CA7}"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32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417FA3-CBC9-4995-B467-B320AD45E7EA}" type="datetimeFigureOut">
              <a:rPr lang="en-GB" smtClean="0"/>
              <a:t>22/01/2020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52F4C2-F997-4D9E-BC1B-67FEE4133CA7}"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0677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17FA3-CBC9-4995-B467-B320AD45E7EA}" type="datetimeFigureOut">
              <a:rPr lang="en-GB" smtClean="0"/>
              <a:t>22/01/2020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52F4C2-F997-4D9E-BC1B-67FEE4133CA7}"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8860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17FA3-CBC9-4995-B467-B320AD45E7EA}" type="datetimeFigureOut">
              <a:rPr lang="en-GB" smtClean="0"/>
              <a:t>22/01/2020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52F4C2-F997-4D9E-BC1B-67FEE4133CA7}"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218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17FA3-CBC9-4995-B467-B320AD45E7EA}" type="datetimeFigureOut">
              <a:rPr lang="en-GB" smtClean="0"/>
              <a:t>22/01/2020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52F4C2-F997-4D9E-BC1B-67FEE4133CA7}" type="slidenum">
              <a:rPr lang="en-GB" smtClean="0"/>
              <a:t>‹#›</a:t>
            </a:fld>
            <a:endParaRPr lang="en-GB"/>
          </a:p>
        </p:txBody>
      </p:sp>
    </p:spTree>
    <p:extLst>
      <p:ext uri="{BB962C8B-B14F-4D97-AF65-F5344CB8AC3E}">
        <p14:creationId xmlns:p14="http://schemas.microsoft.com/office/powerpoint/2010/main" val="309691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417FA3-CBC9-4995-B467-B320AD45E7EA}" type="datetimeFigureOut">
              <a:rPr lang="en-GB" smtClean="0"/>
              <a:t>22/01/2020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52F4C2-F997-4D9E-BC1B-67FEE4133CA7}"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066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417FA3-CBC9-4995-B467-B320AD45E7EA}" type="datetimeFigureOut">
              <a:rPr lang="en-GB" smtClean="0"/>
              <a:t>22/01/2020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52F4C2-F997-4D9E-BC1B-67FEE4133CA7}" type="slidenum">
              <a:rPr lang="en-GB" smtClean="0"/>
              <a:t>‹#›</a:t>
            </a:fld>
            <a:endParaRPr lang="en-GB"/>
          </a:p>
        </p:txBody>
      </p:sp>
    </p:spTree>
    <p:extLst>
      <p:ext uri="{BB962C8B-B14F-4D97-AF65-F5344CB8AC3E}">
        <p14:creationId xmlns:p14="http://schemas.microsoft.com/office/powerpoint/2010/main" val="331604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417FA3-CBC9-4995-B467-B320AD45E7EA}" type="datetimeFigureOut">
              <a:rPr lang="en-GB" smtClean="0"/>
              <a:t>22/01/2020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452F4C2-F997-4D9E-BC1B-67FEE4133CA7}"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204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417FA3-CBC9-4995-B467-B320AD45E7EA}" type="datetimeFigureOut">
              <a:rPr lang="en-GB" smtClean="0"/>
              <a:t>22/01/2020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452F4C2-F997-4D9E-BC1B-67FEE4133CA7}"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623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17FA3-CBC9-4995-B467-B320AD45E7EA}" type="datetimeFigureOut">
              <a:rPr lang="en-GB" smtClean="0"/>
              <a:t>22/01/2020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452F4C2-F997-4D9E-BC1B-67FEE4133CA7}" type="slidenum">
              <a:rPr lang="en-GB" smtClean="0"/>
              <a:t>‹#›</a:t>
            </a:fld>
            <a:endParaRPr lang="en-GB"/>
          </a:p>
        </p:txBody>
      </p:sp>
    </p:spTree>
    <p:extLst>
      <p:ext uri="{BB962C8B-B14F-4D97-AF65-F5344CB8AC3E}">
        <p14:creationId xmlns:p14="http://schemas.microsoft.com/office/powerpoint/2010/main" val="215887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417FA3-CBC9-4995-B467-B320AD45E7EA}" type="datetimeFigureOut">
              <a:rPr lang="en-GB" smtClean="0"/>
              <a:t>22/01/2020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52F4C2-F997-4D9E-BC1B-67FEE4133CA7}"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130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417FA3-CBC9-4995-B467-B320AD45E7EA}" type="datetimeFigureOut">
              <a:rPr lang="en-GB" smtClean="0"/>
              <a:t>22/01/2020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52F4C2-F997-4D9E-BC1B-67FEE4133CA7}" type="slidenum">
              <a:rPr lang="en-GB" smtClean="0"/>
              <a:t>‹#›</a:t>
            </a:fld>
            <a:endParaRPr lang="en-GB"/>
          </a:p>
        </p:txBody>
      </p:sp>
    </p:spTree>
    <p:extLst>
      <p:ext uri="{BB962C8B-B14F-4D97-AF65-F5344CB8AC3E}">
        <p14:creationId xmlns:p14="http://schemas.microsoft.com/office/powerpoint/2010/main" val="3293324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417FA3-CBC9-4995-B467-B320AD45E7EA}" type="datetimeFigureOut">
              <a:rPr lang="en-GB" smtClean="0"/>
              <a:t>22/01/2020</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52F4C2-F997-4D9E-BC1B-67FEE4133CA7}" type="slidenum">
              <a:rPr lang="en-GB" smtClean="0"/>
              <a:t>‹#›</a:t>
            </a:fld>
            <a:endParaRPr lang="en-GB"/>
          </a:p>
        </p:txBody>
      </p:sp>
    </p:spTree>
    <p:extLst>
      <p:ext uri="{BB962C8B-B14F-4D97-AF65-F5344CB8AC3E}">
        <p14:creationId xmlns:p14="http://schemas.microsoft.com/office/powerpoint/2010/main" val="354704746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echterms.com/definition/bandwidth"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techopedia.com/definition/18715/data-transf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upport.vodafone.co.uk/Account-bill-and-top-up/My-allowance-usage-and-charges/Data-capping/918197532/What-are-data-caps.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webopedia.com/TERM/W/Wi_Fi.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isco.com/c/en/us/solutions/small-business/resource-center/networking/wireless-network.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Hotspot_(Wi-F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Limitations of IMP’s</a:t>
            </a:r>
          </a:p>
        </p:txBody>
      </p:sp>
      <p:sp>
        <p:nvSpPr>
          <p:cNvPr id="3" name="Subtitle 2"/>
          <p:cNvSpPr>
            <a:spLocks noGrp="1"/>
          </p:cNvSpPr>
          <p:nvPr>
            <p:ph type="subTitle" idx="1"/>
          </p:nvPr>
        </p:nvSpPr>
        <p:spPr/>
        <p:txBody>
          <a:bodyPr/>
          <a:lstStyle/>
          <a:p>
            <a:r>
              <a:rPr lang="en-GB" dirty="0"/>
              <a:t>By Hayyan</a:t>
            </a:r>
          </a:p>
        </p:txBody>
      </p:sp>
    </p:spTree>
    <p:extLst>
      <p:ext uri="{BB962C8B-B14F-4D97-AF65-F5344CB8AC3E}">
        <p14:creationId xmlns:p14="http://schemas.microsoft.com/office/powerpoint/2010/main" val="3316432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Bandwidth</a:t>
            </a:r>
          </a:p>
        </p:txBody>
      </p:sp>
      <p:sp>
        <p:nvSpPr>
          <p:cNvPr id="3" name="Content Placeholder 2"/>
          <p:cNvSpPr>
            <a:spLocks noGrp="1"/>
          </p:cNvSpPr>
          <p:nvPr>
            <p:ph idx="1"/>
          </p:nvPr>
        </p:nvSpPr>
        <p:spPr/>
        <p:txBody>
          <a:bodyPr>
            <a:normAutofit fontScale="92500"/>
          </a:bodyPr>
          <a:lstStyle/>
          <a:p>
            <a:r>
              <a:rPr lang="en-GB" sz="2000" dirty="0"/>
              <a:t>“Bandwidth describes the maximum data transfer rate of a network or Internet connection. It measures how much data can be sent over a specific connection in a given amount of time” and is measured in megabytes per second (mbps). (</a:t>
            </a:r>
            <a:r>
              <a:rPr lang="en-GB" sz="2000" dirty="0">
                <a:hlinkClick r:id="rId2"/>
              </a:rPr>
              <a:t>https://techterms.com/definition/bandwidth</a:t>
            </a:r>
            <a:r>
              <a:rPr lang="en-GB" sz="2000" dirty="0"/>
              <a:t>)</a:t>
            </a:r>
          </a:p>
          <a:p>
            <a:r>
              <a:rPr lang="en-GB" sz="2000" dirty="0"/>
              <a:t>One limitation of this is the connection and upload speeds. The strength of your connection affects the upload speeds because if your internet connection is slow or bad then it will take longer for something to upload or download. Furthermore the distance you are away from the connection will be affected because the farther you are the slower the upload speed as the connection has to travel further which will slow it down. This is bad for an IMP because if the connection is far from the interactive multimedia product then the pages will take long to load and downloads will take longer than if you are next to it which will make customers complain.</a:t>
            </a:r>
          </a:p>
        </p:txBody>
      </p:sp>
    </p:spTree>
    <p:extLst>
      <p:ext uri="{BB962C8B-B14F-4D97-AF65-F5344CB8AC3E}">
        <p14:creationId xmlns:p14="http://schemas.microsoft.com/office/powerpoint/2010/main" val="1735705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Bandwidth</a:t>
            </a:r>
          </a:p>
        </p:txBody>
      </p:sp>
      <p:sp>
        <p:nvSpPr>
          <p:cNvPr id="3" name="Content Placeholder 2"/>
          <p:cNvSpPr>
            <a:spLocks noGrp="1"/>
          </p:cNvSpPr>
          <p:nvPr>
            <p:ph idx="1"/>
          </p:nvPr>
        </p:nvSpPr>
        <p:spPr/>
        <p:txBody>
          <a:bodyPr>
            <a:normAutofit/>
          </a:bodyPr>
          <a:lstStyle/>
          <a:p>
            <a:r>
              <a:rPr lang="en-GB" sz="2000" dirty="0"/>
              <a:t>Another limitation is that it will affect other customers. For example I have a TalkTalk fibre connection and when I am quite close to it then the connection speed is fast and it takes not very long to download things from the internet. However when I am upstairs or outside, the connection speed is slow as the router is unable to send data faster as it has to travel a longer distance hence why the download speeds will be slow. Therefore the distance affects the speed of the connection which is bad for an IMP as they have to make sure that it is close to the internet connection in order for it to operate as best as possible.</a:t>
            </a:r>
          </a:p>
        </p:txBody>
      </p:sp>
    </p:spTree>
    <p:extLst>
      <p:ext uri="{BB962C8B-B14F-4D97-AF65-F5344CB8AC3E}">
        <p14:creationId xmlns:p14="http://schemas.microsoft.com/office/powerpoint/2010/main" val="3579915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Bandwidth</a:t>
            </a:r>
          </a:p>
        </p:txBody>
      </p:sp>
      <p:sp>
        <p:nvSpPr>
          <p:cNvPr id="3" name="Content Placeholder 2"/>
          <p:cNvSpPr>
            <a:spLocks noGrp="1"/>
          </p:cNvSpPr>
          <p:nvPr>
            <p:ph idx="1"/>
          </p:nvPr>
        </p:nvSpPr>
        <p:spPr/>
        <p:txBody>
          <a:bodyPr>
            <a:normAutofit lnSpcReduction="10000"/>
          </a:bodyPr>
          <a:lstStyle/>
          <a:p>
            <a:r>
              <a:rPr lang="en-GB" sz="2000" dirty="0"/>
              <a:t>Another limitation is the factors that affect bandwidth. For example, if a lot of people share the bandwidth then the download speed will be slower as the data has to be shared in order to connect all the people to the internet hence why it is slower. This is bad for an IMP because the connection needs to be really fast so everyone can have faster speeds which is expensive as more data costs more money. Also, the connection is affected if there are obstacles blocking it such as thick walls. This is bad for an IMP because if there are thick walls in the way of the connection then it has to be moved which is time consuming and space may not be available to place the connection or the IMP has to be moved to a place where the thick walls are not blocking and preventing the connection. Lastly, the costs and loss of frequency is an issue because if the frequency is lost the bandwidth is also lost and ultimately the connection is lost which is bad for an IMP as people won’t be able to </a:t>
            </a:r>
            <a:r>
              <a:rPr lang="en-GB" sz="2000"/>
              <a:t>use it.</a:t>
            </a:r>
            <a:endParaRPr lang="en-GB" sz="2000" dirty="0"/>
          </a:p>
          <a:p>
            <a:endParaRPr lang="en-GB" dirty="0"/>
          </a:p>
        </p:txBody>
      </p:sp>
    </p:spTree>
    <p:extLst>
      <p:ext uri="{BB962C8B-B14F-4D97-AF65-F5344CB8AC3E}">
        <p14:creationId xmlns:p14="http://schemas.microsoft.com/office/powerpoint/2010/main" val="3296733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69DCB-59EC-4E81-87DC-9B01563DC12B}"/>
              </a:ext>
            </a:extLst>
          </p:cNvPr>
          <p:cNvSpPr>
            <a:spLocks noGrp="1"/>
          </p:cNvSpPr>
          <p:nvPr>
            <p:ph type="title"/>
          </p:nvPr>
        </p:nvSpPr>
        <p:spPr/>
        <p:txBody>
          <a:bodyPr/>
          <a:lstStyle/>
          <a:p>
            <a:r>
              <a:rPr lang="en-GB" dirty="0"/>
              <a:t>Data Transfer</a:t>
            </a:r>
          </a:p>
        </p:txBody>
      </p:sp>
      <p:sp>
        <p:nvSpPr>
          <p:cNvPr id="3" name="Content Placeholder 2">
            <a:extLst>
              <a:ext uri="{FF2B5EF4-FFF2-40B4-BE49-F238E27FC236}">
                <a16:creationId xmlns:a16="http://schemas.microsoft.com/office/drawing/2014/main" id="{2A431959-45C7-4726-ACCB-79730A364333}"/>
              </a:ext>
            </a:extLst>
          </p:cNvPr>
          <p:cNvSpPr>
            <a:spLocks noGrp="1"/>
          </p:cNvSpPr>
          <p:nvPr>
            <p:ph idx="1"/>
          </p:nvPr>
        </p:nvSpPr>
        <p:spPr/>
        <p:txBody>
          <a:bodyPr>
            <a:normAutofit/>
          </a:bodyPr>
          <a:lstStyle/>
          <a:p>
            <a:r>
              <a:rPr lang="en-GB" sz="2000" dirty="0"/>
              <a:t>“Data transfer is the process of using computing techniques and technologies to transmit or transfer electronic or analog data from one computer to another.” (</a:t>
            </a:r>
            <a:r>
              <a:rPr lang="en-GB" sz="2000" dirty="0">
                <a:hlinkClick r:id="rId2"/>
              </a:rPr>
              <a:t>https://www.techopedia.com/definition/18715/data-transfer</a:t>
            </a:r>
            <a:r>
              <a:rPr lang="en-GB" sz="2000" dirty="0"/>
              <a:t>)</a:t>
            </a:r>
          </a:p>
          <a:p>
            <a:r>
              <a:rPr lang="en-GB" sz="2000" dirty="0"/>
              <a:t>One limitation of this is that the speed of the data being transmitted will depend on the computers speed, internet and bandwidth so if any of these is slow then it would take longer to download large files. This is bad for an IMP because it impacts and affects the users experience of the product.</a:t>
            </a:r>
          </a:p>
        </p:txBody>
      </p:sp>
    </p:spTree>
    <p:extLst>
      <p:ext uri="{BB962C8B-B14F-4D97-AF65-F5344CB8AC3E}">
        <p14:creationId xmlns:p14="http://schemas.microsoft.com/office/powerpoint/2010/main" val="2362541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4DB5-C148-4C98-B64C-428BBF3265FC}"/>
              </a:ext>
            </a:extLst>
          </p:cNvPr>
          <p:cNvSpPr>
            <a:spLocks noGrp="1"/>
          </p:cNvSpPr>
          <p:nvPr>
            <p:ph type="title"/>
          </p:nvPr>
        </p:nvSpPr>
        <p:spPr/>
        <p:txBody>
          <a:bodyPr/>
          <a:lstStyle/>
          <a:p>
            <a:r>
              <a:rPr lang="en-GB" dirty="0"/>
              <a:t>Data Transfer</a:t>
            </a:r>
          </a:p>
        </p:txBody>
      </p:sp>
      <p:sp>
        <p:nvSpPr>
          <p:cNvPr id="3" name="Content Placeholder 2">
            <a:extLst>
              <a:ext uri="{FF2B5EF4-FFF2-40B4-BE49-F238E27FC236}">
                <a16:creationId xmlns:a16="http://schemas.microsoft.com/office/drawing/2014/main" id="{A5628C92-99F1-43F5-817A-C1D15434E58A}"/>
              </a:ext>
            </a:extLst>
          </p:cNvPr>
          <p:cNvSpPr>
            <a:spLocks noGrp="1"/>
          </p:cNvSpPr>
          <p:nvPr>
            <p:ph idx="1"/>
          </p:nvPr>
        </p:nvSpPr>
        <p:spPr/>
        <p:txBody>
          <a:bodyPr>
            <a:normAutofit/>
          </a:bodyPr>
          <a:lstStyle/>
          <a:p>
            <a:r>
              <a:rPr lang="en-GB" sz="2000" dirty="0"/>
              <a:t>Another limitation of this is it will affect the ‘download cap.’ This is also known as a data cap which “lets you block data usage outside of your monthly allowance, so you’ll be prevented from using data once you’ve reached the limit of your allowance.” (</a:t>
            </a:r>
            <a:r>
              <a:rPr lang="en-GB" sz="2000" dirty="0">
                <a:hlinkClick r:id="rId2"/>
              </a:rPr>
              <a:t>https://support.vodafone.co.uk/Account-bill-and-top-up/My-allowance-usage-and-charges/Data-capping/918197532/What-are-data-caps.htm</a:t>
            </a:r>
            <a:r>
              <a:rPr lang="en-GB" sz="2000" dirty="0"/>
              <a:t>). This is bad for an IMP because when the data runs out then you will not be able to use it which results in the user not being able to access the IMP. Unless they pay a further allowance, which can be expensive, they cannot use the data.</a:t>
            </a:r>
          </a:p>
          <a:p>
            <a:endParaRPr lang="en-GB" sz="2000" dirty="0"/>
          </a:p>
        </p:txBody>
      </p:sp>
    </p:spTree>
    <p:extLst>
      <p:ext uri="{BB962C8B-B14F-4D97-AF65-F5344CB8AC3E}">
        <p14:creationId xmlns:p14="http://schemas.microsoft.com/office/powerpoint/2010/main" val="2875002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2312-F9ED-4DC3-BB9C-408CEE0047D6}"/>
              </a:ext>
            </a:extLst>
          </p:cNvPr>
          <p:cNvSpPr>
            <a:spLocks noGrp="1"/>
          </p:cNvSpPr>
          <p:nvPr>
            <p:ph type="title"/>
          </p:nvPr>
        </p:nvSpPr>
        <p:spPr/>
        <p:txBody>
          <a:bodyPr/>
          <a:lstStyle/>
          <a:p>
            <a:r>
              <a:rPr lang="en-GB" dirty="0"/>
              <a:t>Data Transfer</a:t>
            </a:r>
          </a:p>
        </p:txBody>
      </p:sp>
      <p:sp>
        <p:nvSpPr>
          <p:cNvPr id="3" name="Content Placeholder 2">
            <a:extLst>
              <a:ext uri="{FF2B5EF4-FFF2-40B4-BE49-F238E27FC236}">
                <a16:creationId xmlns:a16="http://schemas.microsoft.com/office/drawing/2014/main" id="{15E2E34E-6772-4CBE-8D68-D9D69C16FF24}"/>
              </a:ext>
            </a:extLst>
          </p:cNvPr>
          <p:cNvSpPr>
            <a:spLocks noGrp="1"/>
          </p:cNvSpPr>
          <p:nvPr>
            <p:ph idx="1"/>
          </p:nvPr>
        </p:nvSpPr>
        <p:spPr/>
        <p:txBody>
          <a:bodyPr>
            <a:normAutofit/>
          </a:bodyPr>
          <a:lstStyle/>
          <a:p>
            <a:r>
              <a:rPr lang="en-GB" sz="2000" dirty="0"/>
              <a:t>Lastly, another limitation is that the data transferring will likely cause buffering which will reduce the user’s experience of the IMP as it will slow the product down because of slow speeds and lag. Buffering is also time consuming as you may have to wait a long time before the playback starts again which will affect the user’s experience and discourage data transferring with the IMP.</a:t>
            </a:r>
          </a:p>
        </p:txBody>
      </p:sp>
    </p:spTree>
    <p:extLst>
      <p:ext uri="{BB962C8B-B14F-4D97-AF65-F5344CB8AC3E}">
        <p14:creationId xmlns:p14="http://schemas.microsoft.com/office/powerpoint/2010/main" val="208315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Connections</a:t>
            </a:r>
          </a:p>
        </p:txBody>
      </p:sp>
      <p:sp>
        <p:nvSpPr>
          <p:cNvPr id="3" name="Content Placeholder 2"/>
          <p:cNvSpPr>
            <a:spLocks noGrp="1"/>
          </p:cNvSpPr>
          <p:nvPr>
            <p:ph idx="1"/>
          </p:nvPr>
        </p:nvSpPr>
        <p:spPr>
          <a:xfrm>
            <a:off x="1295402" y="2556932"/>
            <a:ext cx="9601196" cy="3318936"/>
          </a:xfrm>
        </p:spPr>
        <p:txBody>
          <a:bodyPr>
            <a:normAutofit/>
          </a:bodyPr>
          <a:lstStyle/>
          <a:p>
            <a:pPr marL="0" indent="0">
              <a:buNone/>
            </a:pPr>
            <a:r>
              <a:rPr lang="en-GB" b="1" u="sng" dirty="0"/>
              <a:t>Wi-Fi</a:t>
            </a:r>
          </a:p>
          <a:p>
            <a:r>
              <a:rPr lang="en-GB" sz="2000" dirty="0"/>
              <a:t>Wi-Fi (Wireless Fidelity) is a “popular wireless networking technology that uses radio waves to provide wireless high speed internet and network connections.” (</a:t>
            </a:r>
            <a:r>
              <a:rPr lang="en-GB" sz="2000" dirty="0">
                <a:hlinkClick r:id="rId2"/>
              </a:rPr>
              <a:t>https://www.webopedia.com/TERM/W/Wi_Fi.html</a:t>
            </a:r>
            <a:r>
              <a:rPr lang="en-GB" sz="2000" dirty="0"/>
              <a:t>)</a:t>
            </a:r>
          </a:p>
          <a:p>
            <a:r>
              <a:rPr lang="en-GB" sz="2000" dirty="0"/>
              <a:t>One limitation is that if a lot of people use it at the same time, then the connection can get very slow. This is bad for an IMP because if it takes a long time for pages to load or process then it may discourage people from using it and therefore may even give a bad review.</a:t>
            </a:r>
          </a:p>
        </p:txBody>
      </p:sp>
    </p:spTree>
    <p:extLst>
      <p:ext uri="{BB962C8B-B14F-4D97-AF65-F5344CB8AC3E}">
        <p14:creationId xmlns:p14="http://schemas.microsoft.com/office/powerpoint/2010/main" val="1749251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Connections</a:t>
            </a:r>
          </a:p>
        </p:txBody>
      </p:sp>
      <p:sp>
        <p:nvSpPr>
          <p:cNvPr id="3" name="Content Placeholder 2"/>
          <p:cNvSpPr>
            <a:spLocks noGrp="1"/>
          </p:cNvSpPr>
          <p:nvPr>
            <p:ph idx="1"/>
          </p:nvPr>
        </p:nvSpPr>
        <p:spPr/>
        <p:txBody>
          <a:bodyPr>
            <a:normAutofit/>
          </a:bodyPr>
          <a:lstStyle/>
          <a:p>
            <a:r>
              <a:rPr lang="en-GB" sz="2000" dirty="0"/>
              <a:t>Another limitation is that it is difficult to get full security as the connection is wireless so there is a chance of the IMP getting hacked. This is bad for an IMP because if they do get hacked then people will not be able to purchase anything or use the product which will again discourage them from using it again and may turn to another IMP that doesn’t get hacked.</a:t>
            </a:r>
          </a:p>
          <a:p>
            <a:r>
              <a:rPr lang="en-GB" sz="2000" dirty="0"/>
              <a:t>Another limitation is that Wi-Fi only has good signal strength and functions well if they are in the range of 30-100m. This is bad for an IMP because if there is a weak Wi-Fi signal then it will not function properly and may stop working as there is not a strong, working connection.</a:t>
            </a:r>
          </a:p>
        </p:txBody>
      </p:sp>
    </p:spTree>
    <p:extLst>
      <p:ext uri="{BB962C8B-B14F-4D97-AF65-F5344CB8AC3E}">
        <p14:creationId xmlns:p14="http://schemas.microsoft.com/office/powerpoint/2010/main" val="301927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Connections</a:t>
            </a:r>
          </a:p>
        </p:txBody>
      </p:sp>
      <p:sp>
        <p:nvSpPr>
          <p:cNvPr id="3" name="Content Placeholder 2"/>
          <p:cNvSpPr>
            <a:spLocks noGrp="1"/>
          </p:cNvSpPr>
          <p:nvPr>
            <p:ph idx="1"/>
          </p:nvPr>
        </p:nvSpPr>
        <p:spPr/>
        <p:txBody>
          <a:bodyPr/>
          <a:lstStyle/>
          <a:p>
            <a:pPr marL="0" indent="0">
              <a:buNone/>
            </a:pPr>
            <a:r>
              <a:rPr lang="en-GB" b="1" u="sng" dirty="0"/>
              <a:t>Wired</a:t>
            </a:r>
          </a:p>
          <a:p>
            <a:r>
              <a:rPr lang="en-GB" sz="2000" dirty="0"/>
              <a:t>“A wired network uses cables to connect devices, such as laptops or desktop computers, to the internet or another network.” (</a:t>
            </a:r>
            <a:r>
              <a:rPr lang="en-GB" sz="2000" dirty="0">
                <a:hlinkClick r:id="rId2"/>
              </a:rPr>
              <a:t>https://www.cisco.com/c/en/us/solutions/small-business/resource-center/networking/wireless-network.html</a:t>
            </a:r>
            <a:r>
              <a:rPr lang="en-GB" sz="2000" dirty="0"/>
              <a:t>)</a:t>
            </a:r>
          </a:p>
          <a:p>
            <a:r>
              <a:rPr lang="en-GB" sz="2000" dirty="0"/>
              <a:t>One limitation is that the network cables may become faulty or can disconnect which will result in a connection failure. This is bad for an IMP because if this happens then the people will not be able to use it which could cause a lot of inconvenience.</a:t>
            </a:r>
          </a:p>
        </p:txBody>
      </p:sp>
    </p:spTree>
    <p:extLst>
      <p:ext uri="{BB962C8B-B14F-4D97-AF65-F5344CB8AC3E}">
        <p14:creationId xmlns:p14="http://schemas.microsoft.com/office/powerpoint/2010/main" val="3118649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Connections</a:t>
            </a:r>
          </a:p>
        </p:txBody>
      </p:sp>
      <p:sp>
        <p:nvSpPr>
          <p:cNvPr id="3" name="Content Placeholder 2"/>
          <p:cNvSpPr>
            <a:spLocks noGrp="1"/>
          </p:cNvSpPr>
          <p:nvPr>
            <p:ph idx="1"/>
          </p:nvPr>
        </p:nvSpPr>
        <p:spPr/>
        <p:txBody>
          <a:bodyPr>
            <a:normAutofit/>
          </a:bodyPr>
          <a:lstStyle/>
          <a:p>
            <a:r>
              <a:rPr lang="en-GB" sz="2000" dirty="0"/>
              <a:t>Another limitation is that the more computers that are connected onto the wired network, the more it will cost if the connection runs out. This is bad for an IMP because they may lose money just because of the connection and the network may slow down because of the large amount of devices that are connected to it.</a:t>
            </a:r>
          </a:p>
          <a:p>
            <a:r>
              <a:rPr lang="en-GB" sz="2000" dirty="0"/>
              <a:t>Another limitation is that the cables can be difficult to put into ceilings and floors and they may sometimes fall and damage the person that is on the IMP. This is bad for the IMP because if wiring falls over then it would be too dangerous to continue operating the IMP and it will cause a lot of inconvenience and it is also time consuming </a:t>
            </a:r>
            <a:r>
              <a:rPr lang="en-GB" sz="2000"/>
              <a:t>to fix it.</a:t>
            </a:r>
          </a:p>
        </p:txBody>
      </p:sp>
    </p:spTree>
    <p:extLst>
      <p:ext uri="{BB962C8B-B14F-4D97-AF65-F5344CB8AC3E}">
        <p14:creationId xmlns:p14="http://schemas.microsoft.com/office/powerpoint/2010/main" val="3067379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Connections</a:t>
            </a:r>
          </a:p>
        </p:txBody>
      </p:sp>
      <p:sp>
        <p:nvSpPr>
          <p:cNvPr id="3" name="Content Placeholder 2"/>
          <p:cNvSpPr>
            <a:spLocks noGrp="1"/>
          </p:cNvSpPr>
          <p:nvPr>
            <p:ph idx="1"/>
          </p:nvPr>
        </p:nvSpPr>
        <p:spPr/>
        <p:txBody>
          <a:bodyPr>
            <a:normAutofit/>
          </a:bodyPr>
          <a:lstStyle/>
          <a:p>
            <a:pPr marL="0" indent="0">
              <a:buNone/>
            </a:pPr>
            <a:r>
              <a:rPr lang="en-GB" b="1" u="sng" dirty="0"/>
              <a:t>3G,4G,5G</a:t>
            </a:r>
          </a:p>
          <a:p>
            <a:r>
              <a:rPr lang="en-GB" sz="2000" dirty="0"/>
              <a:t>3G,4G,5G are networks that connect your devices to the internet. The G stands for ‘Generation’ and so 5G is the fastest whereas 3G is the slowest.</a:t>
            </a:r>
          </a:p>
          <a:p>
            <a:r>
              <a:rPr lang="en-GB" sz="2000" dirty="0"/>
              <a:t>One limitation of it is that the battery on your device will drain rapidly and even turn warm when you are using 5G. This is bad for an IMP because people will use it less as they do not want their battery to drain and if used for a long time it will heat up and may stop working.</a:t>
            </a:r>
          </a:p>
        </p:txBody>
      </p:sp>
    </p:spTree>
    <p:extLst>
      <p:ext uri="{BB962C8B-B14F-4D97-AF65-F5344CB8AC3E}">
        <p14:creationId xmlns:p14="http://schemas.microsoft.com/office/powerpoint/2010/main" val="1403141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Connections</a:t>
            </a:r>
          </a:p>
        </p:txBody>
      </p:sp>
      <p:sp>
        <p:nvSpPr>
          <p:cNvPr id="3" name="Content Placeholder 2"/>
          <p:cNvSpPr>
            <a:spLocks noGrp="1"/>
          </p:cNvSpPr>
          <p:nvPr>
            <p:ph idx="1"/>
          </p:nvPr>
        </p:nvSpPr>
        <p:spPr/>
        <p:txBody>
          <a:bodyPr/>
          <a:lstStyle/>
          <a:p>
            <a:r>
              <a:rPr lang="en-GB" sz="2000" dirty="0"/>
              <a:t>A limitation of 4G is that it forces the person using it to buy a device that supports the 4G network so they are spending a lot of money just to search on the IMP and it is impossible to make your current device support 4G if it doesn’t. This is bad for an IMP because it will discourage people from using it as they don’t want to spend a lot of money just to browse on it so they will lose money perhaps.</a:t>
            </a:r>
          </a:p>
          <a:p>
            <a:r>
              <a:rPr lang="en-GB" sz="2000" dirty="0"/>
              <a:t>A limitation of 3G is that it requires closer base stations which is expensive to build. This is bad for an IMP because they have to spend a lot of money so people can connect to the 3G internet and browse on the IMP which will lose the creator money.</a:t>
            </a:r>
          </a:p>
          <a:p>
            <a:endParaRPr lang="en-GB" dirty="0"/>
          </a:p>
        </p:txBody>
      </p:sp>
    </p:spTree>
    <p:extLst>
      <p:ext uri="{BB962C8B-B14F-4D97-AF65-F5344CB8AC3E}">
        <p14:creationId xmlns:p14="http://schemas.microsoft.com/office/powerpoint/2010/main" val="231816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Connections</a:t>
            </a:r>
          </a:p>
        </p:txBody>
      </p:sp>
      <p:sp>
        <p:nvSpPr>
          <p:cNvPr id="3" name="Content Placeholder 2"/>
          <p:cNvSpPr>
            <a:spLocks noGrp="1"/>
          </p:cNvSpPr>
          <p:nvPr>
            <p:ph idx="1"/>
          </p:nvPr>
        </p:nvSpPr>
        <p:spPr/>
        <p:txBody>
          <a:bodyPr>
            <a:normAutofit lnSpcReduction="10000"/>
          </a:bodyPr>
          <a:lstStyle/>
          <a:p>
            <a:pPr marL="0" indent="0">
              <a:buNone/>
            </a:pPr>
            <a:r>
              <a:rPr lang="en-GB" b="1" u="sng" dirty="0"/>
              <a:t>Hotspot</a:t>
            </a:r>
          </a:p>
          <a:p>
            <a:r>
              <a:rPr lang="en-GB" sz="2000" dirty="0"/>
              <a:t>“A hotspot is a physical location where people may obtain Internet access, typically using Wi-Fi technology, via a wireless local-area network (WLAN) using a router connected to an Internet service provider. Public hotspots may be created by a business for use by customers.” (</a:t>
            </a:r>
            <a:r>
              <a:rPr lang="en-GB" sz="2000" dirty="0">
                <a:hlinkClick r:id="rId2"/>
              </a:rPr>
              <a:t>https://en.wikipedia.org/wiki/Hotspot_(Wi-Fi))</a:t>
            </a:r>
            <a:endParaRPr lang="en-GB" sz="2000" dirty="0"/>
          </a:p>
          <a:p>
            <a:r>
              <a:rPr lang="en-GB" sz="2000" dirty="0"/>
              <a:t>A limitation of hotspot is that you have to monitor your data usage carefully and avoid the expensive plans. Also, access can be limited and no carriers offer unlimited data forever. This is bad for an IMP because if they choose the most expensive plan then they can lose money and if they run out then people cannot use it and will be discouraged from using it again.</a:t>
            </a:r>
          </a:p>
        </p:txBody>
      </p:sp>
    </p:spTree>
    <p:extLst>
      <p:ext uri="{BB962C8B-B14F-4D97-AF65-F5344CB8AC3E}">
        <p14:creationId xmlns:p14="http://schemas.microsoft.com/office/powerpoint/2010/main" val="2752889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Connections</a:t>
            </a:r>
          </a:p>
        </p:txBody>
      </p:sp>
      <p:sp>
        <p:nvSpPr>
          <p:cNvPr id="3" name="Content Placeholder 2"/>
          <p:cNvSpPr>
            <a:spLocks noGrp="1"/>
          </p:cNvSpPr>
          <p:nvPr>
            <p:ph idx="1"/>
          </p:nvPr>
        </p:nvSpPr>
        <p:spPr/>
        <p:txBody>
          <a:bodyPr>
            <a:normAutofit/>
          </a:bodyPr>
          <a:lstStyle/>
          <a:p>
            <a:r>
              <a:rPr lang="en-GB" sz="2000" dirty="0"/>
              <a:t>Another limitation is that it drains the battery much faster than normal phone use. This is bad for an IMP because people won’t be able to use the IMP a lot as it will need to be frequently charged.</a:t>
            </a:r>
          </a:p>
          <a:p>
            <a:r>
              <a:rPr lang="en-GB" sz="2000" dirty="0"/>
              <a:t>Another limitation is that if the signal isn’t stable then the connection and latency drops. Also, it is not as fast as Wi-Fi so the pages will load up more slower. This is bad for an IMP because if there is a bad signal then pages will load up slowly and may even stop working if there is a really bad connection which prevents people from using it further.</a:t>
            </a:r>
          </a:p>
        </p:txBody>
      </p:sp>
    </p:spTree>
    <p:extLst>
      <p:ext uri="{BB962C8B-B14F-4D97-AF65-F5344CB8AC3E}">
        <p14:creationId xmlns:p14="http://schemas.microsoft.com/office/powerpoint/2010/main" val="27072992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140</TotalTime>
  <Words>1683</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Limitations of IMP’s</vt:lpstr>
      <vt:lpstr>Connections</vt:lpstr>
      <vt:lpstr>Connections</vt:lpstr>
      <vt:lpstr>Connections</vt:lpstr>
      <vt:lpstr>Connections</vt:lpstr>
      <vt:lpstr>Connections</vt:lpstr>
      <vt:lpstr>Connections</vt:lpstr>
      <vt:lpstr>Connections</vt:lpstr>
      <vt:lpstr>Connections</vt:lpstr>
      <vt:lpstr>Bandwidth</vt:lpstr>
      <vt:lpstr>Bandwidth</vt:lpstr>
      <vt:lpstr>Bandwidth</vt:lpstr>
      <vt:lpstr>Data Transfer</vt:lpstr>
      <vt:lpstr>Data Transfer</vt:lpstr>
      <vt:lpstr>Data Transfer</vt:lpstr>
    </vt:vector>
  </TitlesOfParts>
  <Company>Dixons Academies Trust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Limitations of IMP’s</dc:title>
  <dc:creator>89100</dc:creator>
  <cp:lastModifiedBy>89100</cp:lastModifiedBy>
  <cp:revision>29</cp:revision>
  <dcterms:created xsi:type="dcterms:W3CDTF">2020-01-13T13:59:33Z</dcterms:created>
  <dcterms:modified xsi:type="dcterms:W3CDTF">2020-01-22T15:46:42Z</dcterms:modified>
</cp:coreProperties>
</file>