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A06C79-DA0A-4238-9999-E2C56B31634F}" type="datetimeFigureOut">
              <a:rPr lang="en-GB" smtClean="0"/>
              <a:t>26/02/2020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401566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A06C79-DA0A-4238-9999-E2C56B31634F}" type="datetimeFigureOut">
              <a:rPr lang="en-GB" smtClean="0"/>
              <a:t>26/02/2020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22996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A06C79-DA0A-4238-9999-E2C56B31634F}" type="datetimeFigureOut">
              <a:rPr lang="en-GB" smtClean="0"/>
              <a:t>26/02/2020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241223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A06C79-DA0A-4238-9999-E2C56B31634F}" type="datetimeFigureOut">
              <a:rPr lang="en-GB" smtClean="0"/>
              <a:t>26/02/2020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306389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A06C79-DA0A-4238-9999-E2C56B31634F}" type="datetimeFigureOut">
              <a:rPr lang="en-GB" smtClean="0"/>
              <a:t>26/02/2020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42922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0A06C79-DA0A-4238-9999-E2C56B31634F}" type="datetimeFigureOut">
              <a:rPr lang="en-GB" smtClean="0"/>
              <a:t>26/02/2020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163824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0A06C79-DA0A-4238-9999-E2C56B31634F}" type="datetimeFigureOut">
              <a:rPr lang="en-GB" smtClean="0"/>
              <a:t>26/02/2020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193648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0A06C79-DA0A-4238-9999-E2C56B31634F}" type="datetimeFigureOut">
              <a:rPr lang="en-GB" smtClean="0"/>
              <a:t>26/02/2020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81329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06C79-DA0A-4238-9999-E2C56B31634F}" type="datetimeFigureOut">
              <a:rPr lang="en-GB" smtClean="0"/>
              <a:t>26/02/2020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342329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A06C79-DA0A-4238-9999-E2C56B31634F}" type="datetimeFigureOut">
              <a:rPr lang="en-GB" smtClean="0"/>
              <a:t>26/02/2020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366493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A06C79-DA0A-4238-9999-E2C56B31634F}" type="datetimeFigureOut">
              <a:rPr lang="en-GB" smtClean="0"/>
              <a:t>26/02/2020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5C3C67-2491-4132-B5F6-B3E62C4EA283}" type="slidenum">
              <a:rPr lang="en-GB" smtClean="0"/>
              <a:t>‹#›</a:t>
            </a:fld>
            <a:endParaRPr lang="en-GB"/>
          </a:p>
        </p:txBody>
      </p:sp>
    </p:spTree>
    <p:extLst>
      <p:ext uri="{BB962C8B-B14F-4D97-AF65-F5344CB8AC3E}">
        <p14:creationId xmlns:p14="http://schemas.microsoft.com/office/powerpoint/2010/main" val="8612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06C79-DA0A-4238-9999-E2C56B31634F}" type="datetimeFigureOut">
              <a:rPr lang="en-GB" smtClean="0"/>
              <a:t>26/02/2020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C3C67-2491-4132-B5F6-B3E62C4EA283}" type="slidenum">
              <a:rPr lang="en-GB" smtClean="0"/>
              <a:t>‹#›</a:t>
            </a:fld>
            <a:endParaRPr lang="en-GB"/>
          </a:p>
        </p:txBody>
      </p:sp>
    </p:spTree>
    <p:extLst>
      <p:ext uri="{BB962C8B-B14F-4D97-AF65-F5344CB8AC3E}">
        <p14:creationId xmlns:p14="http://schemas.microsoft.com/office/powerpoint/2010/main" val="285719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eparation 3"/>
          <p:cNvSpPr/>
          <p:nvPr/>
        </p:nvSpPr>
        <p:spPr>
          <a:xfrm>
            <a:off x="3866607" y="2664823"/>
            <a:ext cx="4362994" cy="1319349"/>
          </a:xfrm>
          <a:prstGeom prst="flowChartPreparati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Milton Keynes IMP</a:t>
            </a:r>
            <a:endParaRPr lang="en-GB" sz="3200" dirty="0"/>
          </a:p>
        </p:txBody>
      </p:sp>
      <p:cxnSp>
        <p:nvCxnSpPr>
          <p:cNvPr id="6" name="Straight Arrow Connector 5"/>
          <p:cNvCxnSpPr/>
          <p:nvPr/>
        </p:nvCxnSpPr>
        <p:spPr>
          <a:xfrm flipV="1">
            <a:off x="7354388" y="2146961"/>
            <a:ext cx="793572" cy="517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29601" y="5224294"/>
            <a:ext cx="3137263" cy="1077218"/>
          </a:xfrm>
          <a:prstGeom prst="rect">
            <a:avLst/>
          </a:prstGeom>
          <a:noFill/>
          <a:ln w="28575">
            <a:solidFill>
              <a:srgbClr val="FF0000"/>
            </a:solidFill>
          </a:ln>
        </p:spPr>
        <p:txBody>
          <a:bodyPr wrap="square" rtlCol="0">
            <a:spAutoFit/>
          </a:bodyPr>
          <a:lstStyle/>
          <a:p>
            <a:r>
              <a:rPr lang="en-GB" sz="1600" dirty="0" smtClean="0"/>
              <a:t>The target audience is 15-23 year olds of any age. The images and activities I will include need to be relevant to the target audience.</a:t>
            </a:r>
            <a:endParaRPr lang="en-GB" sz="1600" dirty="0"/>
          </a:p>
        </p:txBody>
      </p:sp>
      <p:cxnSp>
        <p:nvCxnSpPr>
          <p:cNvPr id="11" name="Straight Arrow Connector 10"/>
          <p:cNvCxnSpPr/>
          <p:nvPr/>
        </p:nvCxnSpPr>
        <p:spPr>
          <a:xfrm flipH="1" flipV="1">
            <a:off x="4245429" y="2146961"/>
            <a:ext cx="496388" cy="517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9835" y="300009"/>
            <a:ext cx="2805251" cy="1323439"/>
          </a:xfrm>
          <a:prstGeom prst="rect">
            <a:avLst/>
          </a:prstGeom>
          <a:noFill/>
          <a:ln w="28575">
            <a:solidFill>
              <a:srgbClr val="FF0000"/>
            </a:solidFill>
          </a:ln>
        </p:spPr>
        <p:txBody>
          <a:bodyPr wrap="square" rtlCol="0">
            <a:spAutoFit/>
          </a:bodyPr>
          <a:lstStyle/>
          <a:p>
            <a:r>
              <a:rPr lang="en-GB" sz="1600" dirty="0" smtClean="0"/>
              <a:t>The images I am going to use are going to be about Milton Keynes and what it looks like including the activities that are available there.</a:t>
            </a:r>
            <a:endParaRPr lang="en-GB" sz="1600" dirty="0"/>
          </a:p>
        </p:txBody>
      </p:sp>
      <p:cxnSp>
        <p:nvCxnSpPr>
          <p:cNvPr id="21" name="Straight Arrow Connector 20"/>
          <p:cNvCxnSpPr/>
          <p:nvPr/>
        </p:nvCxnSpPr>
        <p:spPr>
          <a:xfrm>
            <a:off x="7354387" y="3984172"/>
            <a:ext cx="613955" cy="5486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7968342" y="4297890"/>
            <a:ext cx="1907178" cy="7138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Target Audience</a:t>
            </a:r>
            <a:endParaRPr lang="en-GB" dirty="0"/>
          </a:p>
        </p:txBody>
      </p:sp>
      <p:sp>
        <p:nvSpPr>
          <p:cNvPr id="26" name="Rounded Rectangle 25"/>
          <p:cNvSpPr/>
          <p:nvPr/>
        </p:nvSpPr>
        <p:spPr>
          <a:xfrm>
            <a:off x="2455817" y="1759269"/>
            <a:ext cx="1789612" cy="7138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Images</a:t>
            </a:r>
            <a:endParaRPr lang="en-GB" dirty="0"/>
          </a:p>
        </p:txBody>
      </p:sp>
      <p:sp>
        <p:nvSpPr>
          <p:cNvPr id="27" name="Rounded Rectangle 26"/>
          <p:cNvSpPr/>
          <p:nvPr/>
        </p:nvSpPr>
        <p:spPr>
          <a:xfrm>
            <a:off x="8229601" y="3120861"/>
            <a:ext cx="2168435" cy="7138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Interactive Elements</a:t>
            </a:r>
            <a:endParaRPr lang="en-GB" dirty="0"/>
          </a:p>
        </p:txBody>
      </p:sp>
      <p:sp>
        <p:nvSpPr>
          <p:cNvPr id="29" name="TextBox 28"/>
          <p:cNvSpPr txBox="1"/>
          <p:nvPr/>
        </p:nvSpPr>
        <p:spPr>
          <a:xfrm>
            <a:off x="8147960" y="113784"/>
            <a:ext cx="3977640" cy="3046988"/>
          </a:xfrm>
          <a:prstGeom prst="rect">
            <a:avLst/>
          </a:prstGeom>
          <a:noFill/>
          <a:ln w="28575">
            <a:solidFill>
              <a:srgbClr val="FF0000"/>
            </a:solidFill>
          </a:ln>
        </p:spPr>
        <p:txBody>
          <a:bodyPr wrap="square" rtlCol="0">
            <a:spAutoFit/>
          </a:bodyPr>
          <a:lstStyle/>
          <a:p>
            <a:r>
              <a:rPr lang="en-GB" sz="1600" dirty="0" smtClean="0"/>
              <a:t>Some interactive elements I will include is a hotspot, rollover, hyperlink and videos in order for the target audience to navigate through the website easily and improve their experience whilst on the interactive product. There are some complex and more engaging elements that ii could include such as a flash quiz/games, animations and a flash banner. If I can include these then it would further improve the target audiences experience and they will easily be interested in it and may recommend it to others.</a:t>
            </a:r>
            <a:endParaRPr lang="en-GB" sz="1600" dirty="0"/>
          </a:p>
        </p:txBody>
      </p:sp>
      <p:sp>
        <p:nvSpPr>
          <p:cNvPr id="31" name="Rounded Rectangle 30"/>
          <p:cNvSpPr/>
          <p:nvPr/>
        </p:nvSpPr>
        <p:spPr>
          <a:xfrm>
            <a:off x="5042265" y="1480734"/>
            <a:ext cx="1959427" cy="6662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Colours</a:t>
            </a:r>
            <a:endParaRPr lang="en-GB" dirty="0"/>
          </a:p>
        </p:txBody>
      </p:sp>
      <p:sp>
        <p:nvSpPr>
          <p:cNvPr id="32" name="Rounded Rectangle 31"/>
          <p:cNvSpPr/>
          <p:nvPr/>
        </p:nvSpPr>
        <p:spPr>
          <a:xfrm>
            <a:off x="5140234" y="4272867"/>
            <a:ext cx="1763487" cy="6994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Ideas</a:t>
            </a:r>
            <a:endParaRPr lang="en-GB" dirty="0"/>
          </a:p>
        </p:txBody>
      </p:sp>
      <p:sp>
        <p:nvSpPr>
          <p:cNvPr id="33" name="Rounded Rectangle 32"/>
          <p:cNvSpPr/>
          <p:nvPr/>
        </p:nvSpPr>
        <p:spPr>
          <a:xfrm>
            <a:off x="2389678" y="3727777"/>
            <a:ext cx="2003519" cy="6788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Aspects of information</a:t>
            </a:r>
            <a:endParaRPr lang="en-GB" dirty="0"/>
          </a:p>
        </p:txBody>
      </p:sp>
      <p:cxnSp>
        <p:nvCxnSpPr>
          <p:cNvPr id="34" name="Straight Arrow Connector 33"/>
          <p:cNvCxnSpPr/>
          <p:nvPr/>
        </p:nvCxnSpPr>
        <p:spPr>
          <a:xfrm flipH="1">
            <a:off x="4336869" y="3984173"/>
            <a:ext cx="404946" cy="5178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8624" y="4520730"/>
            <a:ext cx="3474718" cy="2308324"/>
          </a:xfrm>
          <a:prstGeom prst="rect">
            <a:avLst/>
          </a:prstGeom>
          <a:noFill/>
          <a:ln w="28575">
            <a:solidFill>
              <a:srgbClr val="FF0000"/>
            </a:solidFill>
          </a:ln>
        </p:spPr>
        <p:txBody>
          <a:bodyPr wrap="square" rtlCol="0">
            <a:spAutoFit/>
          </a:bodyPr>
          <a:lstStyle/>
          <a:p>
            <a:r>
              <a:rPr lang="en-GB" sz="1600" dirty="0" smtClean="0"/>
              <a:t>It needs to include things like </a:t>
            </a:r>
            <a:r>
              <a:rPr lang="en-GB" sz="1600" dirty="0"/>
              <a:t>accommodation, food, places of interest to visit, local events, shopping and local markets, libraries, museums, parks, water-skiing, skateboarding and other local </a:t>
            </a:r>
            <a:r>
              <a:rPr lang="en-GB" sz="1600" dirty="0" smtClean="0"/>
              <a:t>activities. Milton Keynes have lots of interesting places and attractions which makes it a suitable place to </a:t>
            </a:r>
            <a:r>
              <a:rPr lang="en-GB" sz="1600" smtClean="0"/>
              <a:t>go to for tourists.</a:t>
            </a:r>
            <a:endParaRPr lang="en-GB" sz="1600" dirty="0"/>
          </a:p>
        </p:txBody>
      </p:sp>
      <p:cxnSp>
        <p:nvCxnSpPr>
          <p:cNvPr id="19" name="Straight Arrow Connector 18"/>
          <p:cNvCxnSpPr>
            <a:stCxn id="4" idx="0"/>
            <a:endCxn id="31" idx="2"/>
          </p:cNvCxnSpPr>
          <p:nvPr/>
        </p:nvCxnSpPr>
        <p:spPr>
          <a:xfrm flipH="1" flipV="1">
            <a:off x="6021979" y="2146961"/>
            <a:ext cx="26125" cy="517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32" idx="0"/>
          </p:cNvCxnSpPr>
          <p:nvPr/>
        </p:nvCxnSpPr>
        <p:spPr>
          <a:xfrm flipH="1">
            <a:off x="6021978" y="3984172"/>
            <a:ext cx="26126" cy="2886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1534" y="291315"/>
            <a:ext cx="3820886" cy="1077218"/>
          </a:xfrm>
          <a:prstGeom prst="rect">
            <a:avLst/>
          </a:prstGeom>
          <a:noFill/>
          <a:ln w="28575">
            <a:solidFill>
              <a:srgbClr val="FF0000"/>
            </a:solidFill>
          </a:ln>
        </p:spPr>
        <p:txBody>
          <a:bodyPr wrap="square" rtlCol="0">
            <a:spAutoFit/>
          </a:bodyPr>
          <a:lstStyle/>
          <a:p>
            <a:r>
              <a:rPr lang="en-GB" sz="1600" dirty="0" smtClean="0"/>
              <a:t>I am going to choose colours such as green, yellow, </a:t>
            </a:r>
            <a:r>
              <a:rPr lang="en-GB" sz="1600" dirty="0" smtClean="0"/>
              <a:t>blue </a:t>
            </a:r>
            <a:r>
              <a:rPr lang="en-GB" sz="1600" smtClean="0"/>
              <a:t>and orange as </a:t>
            </a:r>
            <a:r>
              <a:rPr lang="en-GB" sz="1600" dirty="0" smtClean="0"/>
              <a:t>these represent the colour obstacle rush event that they have every year.</a:t>
            </a:r>
            <a:endParaRPr lang="en-GB" sz="1600" dirty="0"/>
          </a:p>
        </p:txBody>
      </p:sp>
      <p:sp>
        <p:nvSpPr>
          <p:cNvPr id="20" name="TextBox 19"/>
          <p:cNvSpPr txBox="1"/>
          <p:nvPr/>
        </p:nvSpPr>
        <p:spPr>
          <a:xfrm>
            <a:off x="4336868" y="5011717"/>
            <a:ext cx="3438797" cy="1815882"/>
          </a:xfrm>
          <a:prstGeom prst="rect">
            <a:avLst/>
          </a:prstGeom>
          <a:noFill/>
          <a:ln w="28575">
            <a:solidFill>
              <a:srgbClr val="FF0000"/>
            </a:solidFill>
          </a:ln>
        </p:spPr>
        <p:txBody>
          <a:bodyPr wrap="square" rtlCol="0">
            <a:spAutoFit/>
          </a:bodyPr>
          <a:lstStyle/>
          <a:p>
            <a:r>
              <a:rPr lang="en-GB" sz="1600" dirty="0" smtClean="0"/>
              <a:t>In my IMP I am going to have subheadings of the pages to visit at the top e.g. Home, What to do, Map. The navigation bar will be at the top right on every page so the users know where to access it to search for the keywords they want to search.</a:t>
            </a:r>
            <a:endParaRPr lang="en-GB" sz="1600" dirty="0"/>
          </a:p>
        </p:txBody>
      </p:sp>
    </p:spTree>
    <p:extLst>
      <p:ext uri="{BB962C8B-B14F-4D97-AF65-F5344CB8AC3E}">
        <p14:creationId xmlns:p14="http://schemas.microsoft.com/office/powerpoint/2010/main" val="412979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302</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Dixons Academies Trust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89100</dc:creator>
  <cp:lastModifiedBy>89100</cp:lastModifiedBy>
  <cp:revision>20</cp:revision>
  <dcterms:created xsi:type="dcterms:W3CDTF">2020-02-03T13:57:42Z</dcterms:created>
  <dcterms:modified xsi:type="dcterms:W3CDTF">2020-02-26T11:42:44Z</dcterms:modified>
</cp:coreProperties>
</file>