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994" r:id="rId5"/>
  </p:sldMasterIdLst>
  <p:notesMasterIdLst>
    <p:notesMasterId r:id="rId14"/>
  </p:notesMasterIdLst>
  <p:handoutMasterIdLst>
    <p:handoutMasterId r:id="rId15"/>
  </p:handoutMasterIdLst>
  <p:sldIdLst>
    <p:sldId id="476" r:id="rId6"/>
    <p:sldId id="455" r:id="rId7"/>
    <p:sldId id="481" r:id="rId8"/>
    <p:sldId id="478" r:id="rId9"/>
    <p:sldId id="480" r:id="rId10"/>
    <p:sldId id="479" r:id="rId11"/>
    <p:sldId id="484" r:id="rId12"/>
    <p:sldId id="4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9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27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28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27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36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5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98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14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5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98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1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5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14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27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52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29953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931" r:id="rId6"/>
    <p:sldLayoutId id="2147483927" r:id="rId7"/>
    <p:sldLayoutId id="2147483929" r:id="rId8"/>
    <p:sldLayoutId id="214748393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07-Feb-22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1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cap="all" spc="-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2:</a:t>
            </a:r>
            <a:br>
              <a:rPr lang="en-US" sz="3200" b="0" i="0" kern="1200" cap="all" spc="-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0" i="0" kern="1200" cap="all" spc="-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 – World Happiness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69912-F4F1-4200-BF5C-41B3AA321F32}"/>
              </a:ext>
            </a:extLst>
          </p:cNvPr>
          <p:cNvSpPr txBox="1"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TEAM MEMBERS</a:t>
            </a:r>
          </a:p>
          <a:p>
            <a:pPr marL="285750"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Hayley Win</a:t>
            </a:r>
          </a:p>
          <a:p>
            <a:pPr marL="285750"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Tuflikha</a:t>
            </a:r>
            <a:r>
              <a:rPr lang="en-US" dirty="0"/>
              <a:t> Putri</a:t>
            </a:r>
          </a:p>
          <a:p>
            <a:pPr marL="285750"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John Nasiakos</a:t>
            </a:r>
          </a:p>
          <a:p>
            <a:pPr marL="285750"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Hatim </a:t>
            </a:r>
            <a:r>
              <a:rPr lang="en-US" dirty="0" err="1"/>
              <a:t>Mansor</a:t>
            </a:r>
            <a:endParaRPr lang="en-US" dirty="0"/>
          </a:p>
          <a:p>
            <a:pPr marL="342900" lvl="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39AC30F6-9B02-4F3B-8EFB-CC6D97277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</a:blip>
          <a:srcRect t="6697" r="-1" b="1058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14AB0-257E-47CD-8E43-FAA3452B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ETL - Process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E19E-8CD3-42FB-A8C8-67D3EA2752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6565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Background Use Case</a:t>
            </a:r>
          </a:p>
          <a:p>
            <a:pPr marL="456565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dirty="0"/>
              <a:t>Extract: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Data Sources researched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dirty="0"/>
              <a:t>Extraction and investigation</a:t>
            </a:r>
          </a:p>
          <a:p>
            <a:pPr marL="456565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Transformation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Needs of Database explored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dirty="0"/>
              <a:t>Cleansing of empty values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dirty="0"/>
              <a:t>Removal of redundant columns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Schema Diagram</a:t>
            </a:r>
            <a:endParaRPr lang="en-US" sz="1300" b="0" dirty="0"/>
          </a:p>
          <a:p>
            <a:pPr marL="456565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Load</a:t>
            </a:r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Loading of curated data in to </a:t>
            </a:r>
            <a:r>
              <a:rPr lang="en-US" sz="1300" dirty="0" err="1"/>
              <a:t>Databse</a:t>
            </a:r>
            <a:endParaRPr lang="en-US" sz="1300" dirty="0"/>
          </a:p>
          <a:p>
            <a:pPr marL="913765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Future Proofing</a:t>
            </a:r>
          </a:p>
          <a:p>
            <a:pPr marL="456565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Q&amp;A 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3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2BE42-C231-4770-8921-F5E934C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 use case</a:t>
            </a: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A494-F5B3-48BE-91E0-FF6098492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1579" y="804520"/>
            <a:ext cx="6102559" cy="4431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The HR Department at </a:t>
            </a:r>
            <a:r>
              <a:rPr lang="en-US" sz="180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Youtube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have requested a reporting dashboard to track the results of the global happiness report established by the UN.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DB team now must build a stable database for the reporting dashboard to be able to pull data.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The interest in the data is primarily for promotional purposes but future use may include analysis of other global sized datasets (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</a:rPr>
              <a:t>i.e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 UN Poverty Report)</a:t>
            </a: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31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2BE42-C231-4770-8921-F5E934C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EXTRACT</a:t>
            </a: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A494-F5B3-48BE-91E0-FF6098492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1579" y="804520"/>
            <a:ext cx="6102559" cy="4431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Happiness index dataset on Kaggle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Global Population dataset on Kaggle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Country ISO code list on Wikipedia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Structure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Establish country as key to connect the disparate data sets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Country ISO Chosen to future proof database for potential further global analysis.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3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2BE42-C231-4770-8921-F5E934C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015" y="804519"/>
            <a:ext cx="3281924" cy="4431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Transform</a:t>
            </a: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A494-F5B3-48BE-91E0-FF6098492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1579" y="804520"/>
            <a:ext cx="6102559" cy="4431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Pandas to clean and format datasets;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</a:rPr>
              <a:t>Jupyter</a:t>
            </a:r>
            <a:r>
              <a:rPr lang="en-AU" dirty="0">
                <a:solidFill>
                  <a:schemeClr val="tx1"/>
                </a:solidFill>
              </a:rPr>
              <a:t> notebook for data exploration, clean up, and the final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Use of Heatmap for visual display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Dropping null values for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Drop redundant data columns in Happiness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Removed Countries less than 50K pop and matched UN country code list. 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2BE42-C231-4770-8921-F5E934C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441" y="890353"/>
            <a:ext cx="3180497" cy="4345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engineering – SCHEMA DIAGRAM &amp; Validation</a:t>
            </a:r>
            <a:br>
              <a:rPr lang="en-US" sz="1100" dirty="0">
                <a:solidFill>
                  <a:srgbClr val="FFFFFE"/>
                </a:solidFill>
              </a:rPr>
            </a:br>
            <a:br>
              <a:rPr lang="en-US" sz="1800" dirty="0">
                <a:solidFill>
                  <a:srgbClr val="FFFFFE"/>
                </a:solidFill>
              </a:rPr>
            </a:b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24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8C42376-15A0-4013-B142-CF16C53E3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0" b="26946"/>
          <a:stretch/>
        </p:blipFill>
        <p:spPr>
          <a:xfrm>
            <a:off x="408967" y="648517"/>
            <a:ext cx="3764745" cy="2094683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E390D9B-404C-449C-8B8F-F2BB86010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6" y="2969428"/>
            <a:ext cx="3507895" cy="24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2BE42-C231-4770-8921-F5E934C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Load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A494-F5B3-48BE-91E0-FF6098492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part of </a:t>
            </a:r>
            <a:r>
              <a:rPr lang="en-US" dirty="0" err="1">
                <a:solidFill>
                  <a:schemeClr val="tx1"/>
                </a:solidFill>
              </a:rPr>
              <a:t>normalisation</a:t>
            </a:r>
            <a:r>
              <a:rPr lang="en-US" dirty="0">
                <a:solidFill>
                  <a:schemeClr val="tx1"/>
                </a:solidFill>
              </a:rPr>
              <a:t> a yearly </a:t>
            </a:r>
            <a:r>
              <a:rPr lang="en-US" dirty="0" err="1">
                <a:solidFill>
                  <a:schemeClr val="tx1"/>
                </a:solidFill>
              </a:rPr>
              <a:t>calander</a:t>
            </a:r>
            <a:r>
              <a:rPr lang="en-US" dirty="0">
                <a:solidFill>
                  <a:schemeClr val="tx1"/>
                </a:solidFill>
              </a:rPr>
              <a:t> has been added as      a reference table.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Country used as Primary Key between data tables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use case dictates that this DB will expand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E6113-806E-4EE9-AA2B-FB12A6AF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5"/>
            <a:ext cx="86868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{65B326FA-DE3D-439F-B78E-A1F92A8D3421}tf78479028_win32</Template>
  <TotalTime>2119</TotalTime>
  <Words>281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Gill Sans MT</vt:lpstr>
      <vt:lpstr>Segoe UI</vt:lpstr>
      <vt:lpstr>Segoe UI Light</vt:lpstr>
      <vt:lpstr>Balancing Act</vt:lpstr>
      <vt:lpstr>Wellspring</vt:lpstr>
      <vt:lpstr>Star of the show</vt:lpstr>
      <vt:lpstr>Amusements</vt:lpstr>
      <vt:lpstr>Gallery</vt:lpstr>
      <vt:lpstr>Project 2: ETL Process – World Happiness Report</vt:lpstr>
      <vt:lpstr>ETL - Process</vt:lpstr>
      <vt:lpstr>Background use case</vt:lpstr>
      <vt:lpstr>EXTRACT</vt:lpstr>
      <vt:lpstr>Transform</vt:lpstr>
      <vt:lpstr>Data engineering – SCHEMA DIAGRAM &amp; Validation  </vt:lpstr>
      <vt:lpstr>Load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“EriTufJohMik’ Project re Mental Health Trends in Technology</dc:title>
  <dc:creator>TUFLIKHA PUTRI</dc:creator>
  <cp:lastModifiedBy>Johnathan Nasiakos</cp:lastModifiedBy>
  <cp:revision>43</cp:revision>
  <dcterms:created xsi:type="dcterms:W3CDTF">2021-12-27T18:09:50Z</dcterms:created>
  <dcterms:modified xsi:type="dcterms:W3CDTF">2022-02-08T07:43:14Z</dcterms:modified>
</cp:coreProperties>
</file>