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uise" userId="78b95db1-7c9b-410d-855f-cf7a491ba598" providerId="ADAL" clId="{A5210BFF-A9D0-4C08-9843-A980DCA9AA86}"/>
    <pc:docChg chg="modSld">
      <pc:chgData name="Christian Muise" userId="78b95db1-7c9b-410d-855f-cf7a491ba598" providerId="ADAL" clId="{A5210BFF-A9D0-4C08-9843-A980DCA9AA86}" dt="2021-09-05T01:55:07.068" v="1" actId="20577"/>
      <pc:docMkLst>
        <pc:docMk/>
      </pc:docMkLst>
      <pc:sldChg chg="modSp mod">
        <pc:chgData name="Christian Muise" userId="78b95db1-7c9b-410d-855f-cf7a491ba598" providerId="ADAL" clId="{A5210BFF-A9D0-4C08-9843-A980DCA9AA86}" dt="2021-09-05T01:55:07.068" v="1" actId="20577"/>
        <pc:sldMkLst>
          <pc:docMk/>
          <pc:sldMk cId="2523507613" sldId="259"/>
        </pc:sldMkLst>
        <pc:spChg chg="mod">
          <ac:chgData name="Christian Muise" userId="78b95db1-7c9b-410d-855f-cf7a491ba598" providerId="ADAL" clId="{A5210BFF-A9D0-4C08-9843-A980DCA9AA86}" dt="2021-09-05T01:55:07.068" v="1" actId="20577"/>
          <ac:spMkLst>
            <pc:docMk/>
            <pc:sldMk cId="2523507613" sldId="259"/>
            <ac:spMk id="3" creationId="{F760E851-95D4-48AE-91BF-1D36871AD9FD}"/>
          </ac:spMkLst>
        </pc:spChg>
      </pc:sldChg>
    </pc:docChg>
  </pc:docChgLst>
  <pc:docChgLst>
    <pc:chgData name="Christian Muise" userId="78b95db1-7c9b-410d-855f-cf7a491ba598" providerId="ADAL" clId="{68DAD3DF-3165-4B22-AA52-D33F44A083F9}"/>
    <pc:docChg chg="undo custSel mod addSld modSld sldOrd addMainMaster delMainMaster">
      <pc:chgData name="Christian Muise" userId="78b95db1-7c9b-410d-855f-cf7a491ba598" providerId="ADAL" clId="{68DAD3DF-3165-4B22-AA52-D33F44A083F9}" dt="2020-08-25T19:45:53.342" v="956"/>
      <pc:docMkLst>
        <pc:docMk/>
      </pc:docMkLst>
      <pc:sldChg chg="addSp delSp modSp new mod modTransition modMedia setBg modClrScheme delAnim modAnim setClrOvrMap delDesignElem chgLayout">
        <pc:chgData name="Christian Muise" userId="78b95db1-7c9b-410d-855f-cf7a491ba598" providerId="ADAL" clId="{68DAD3DF-3165-4B22-AA52-D33F44A083F9}" dt="2020-08-25T19:45:53.342" v="956"/>
        <pc:sldMkLst>
          <pc:docMk/>
          <pc:sldMk cId="2568185632" sldId="256"/>
        </pc:sldMkLst>
        <pc:spChg chg="mod">
          <ac:chgData name="Christian Muise" userId="78b95db1-7c9b-410d-855f-cf7a491ba598" providerId="ADAL" clId="{68DAD3DF-3165-4B22-AA52-D33F44A083F9}" dt="2020-08-25T19:18:31.380" v="952" actId="207"/>
          <ac:spMkLst>
            <pc:docMk/>
            <pc:sldMk cId="2568185632" sldId="256"/>
            <ac:spMk id="2" creationId="{849CA8FE-17DC-43A9-83E5-D24CDA9FA6A8}"/>
          </ac:spMkLst>
        </pc:spChg>
        <pc:spChg chg="mod">
          <ac:chgData name="Christian Muise" userId="78b95db1-7c9b-410d-855f-cf7a491ba598" providerId="ADAL" clId="{68DAD3DF-3165-4B22-AA52-D33F44A083F9}" dt="2020-08-25T19:18:42.805" v="953" actId="207"/>
          <ac:spMkLst>
            <pc:docMk/>
            <pc:sldMk cId="2568185632" sldId="256"/>
            <ac:spMk id="3" creationId="{ACF47D94-A056-45D1-B854-B40148882AB7}"/>
          </ac:spMkLst>
        </pc:spChg>
        <pc:spChg chg="add del">
          <ac:chgData name="Christian Muise" userId="78b95db1-7c9b-410d-855f-cf7a491ba598" providerId="ADAL" clId="{68DAD3DF-3165-4B22-AA52-D33F44A083F9}" dt="2020-08-25T19:08:16.352" v="5" actId="26606"/>
          <ac:spMkLst>
            <pc:docMk/>
            <pc:sldMk cId="2568185632" sldId="256"/>
            <ac:spMk id="9" creationId="{0671A8AE-40A1-4631-A6B8-581AFF065482}"/>
          </ac:spMkLst>
        </pc:spChg>
        <pc:spChg chg="add del">
          <ac:chgData name="Christian Muise" userId="78b95db1-7c9b-410d-855f-cf7a491ba598" providerId="ADAL" clId="{68DAD3DF-3165-4B22-AA52-D33F44A083F9}" dt="2020-08-25T19:08:16.352" v="5" actId="26606"/>
          <ac:spMkLst>
            <pc:docMk/>
            <pc:sldMk cId="2568185632" sldId="256"/>
            <ac:spMk id="11" creationId="{A44CD100-6267-4E62-AA64-2182A3A6A1C0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3" creationId="{B7695657-4834-4DEB-A529-4DB28F696FE5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4" creationId="{C1FA8F66-3B85-411D-A2A6-A50DF3026D9A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5" creationId="{065EE0A0-4DA6-4AA2-A475-14DB03C55AFA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7" creationId="{C6DB5293-7EEA-499F-BC82-82AE67214920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8" creationId="{4179E790-E691-4202-B7FA-62924FC8D195}"/>
          </ac:spMkLst>
        </pc:spChg>
        <pc:picChg chg="add del mod">
          <ac:chgData name="Christian Muise" userId="78b95db1-7c9b-410d-855f-cf7a491ba598" providerId="ADAL" clId="{68DAD3DF-3165-4B22-AA52-D33F44A083F9}" dt="2020-08-25T19:08:16.352" v="5" actId="26606"/>
          <ac:picMkLst>
            <pc:docMk/>
            <pc:sldMk cId="2568185632" sldId="256"/>
            <ac:picMk id="4" creationId="{1638E146-0192-43A0-A500-E083AB3F87DE}"/>
          </ac:picMkLst>
        </pc:picChg>
        <pc:picChg chg="add del mod">
          <ac:chgData name="Christian Muise" userId="78b95db1-7c9b-410d-855f-cf7a491ba598" providerId="ADAL" clId="{68DAD3DF-3165-4B22-AA52-D33F44A083F9}" dt="2020-08-25T19:45:53.342" v="956"/>
          <ac:picMkLst>
            <pc:docMk/>
            <pc:sldMk cId="2568185632" sldId="256"/>
            <ac:picMk id="5" creationId="{C634177C-CC9F-4981-BA0A-DB8A4656521A}"/>
          </ac:picMkLst>
        </pc:picChg>
        <pc:picChg chg="add mod">
          <ac:chgData name="Christian Muise" userId="78b95db1-7c9b-410d-855f-cf7a491ba598" providerId="ADAL" clId="{68DAD3DF-3165-4B22-AA52-D33F44A083F9}" dt="2020-08-25T19:09:39.855" v="108" actId="1076"/>
          <ac:picMkLst>
            <pc:docMk/>
            <pc:sldMk cId="2568185632" sldId="256"/>
            <ac:picMk id="16" creationId="{B6F23470-A439-4C05-8318-1C6F8D8D5F91}"/>
          </ac:picMkLst>
        </pc:picChg>
        <pc:inkChg chg="add del">
          <ac:chgData name="Christian Muise" userId="78b95db1-7c9b-410d-855f-cf7a491ba598" providerId="ADAL" clId="{68DAD3DF-3165-4B22-AA52-D33F44A083F9}" dt="2020-08-25T19:45:53.342" v="956"/>
          <ac:inkMkLst>
            <pc:docMk/>
            <pc:sldMk cId="2568185632" sldId="256"/>
            <ac:inkMk id="4" creationId="{6CD9D1CA-51A3-4FB0-A11E-F91C77A153DB}"/>
          </ac:inkMkLst>
        </pc:inkChg>
      </pc:sldChg>
      <pc:sldChg chg="modSp new mod modTransition">
        <pc:chgData name="Christian Muise" userId="78b95db1-7c9b-410d-855f-cf7a491ba598" providerId="ADAL" clId="{68DAD3DF-3165-4B22-AA52-D33F44A083F9}" dt="2020-08-25T19:45:49.576" v="955"/>
        <pc:sldMkLst>
          <pc:docMk/>
          <pc:sldMk cId="69331549" sldId="257"/>
        </pc:sldMkLst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69331549" sldId="257"/>
            <ac:spMk id="2" creationId="{A35CF0AB-A3EC-4509-897B-492633C476DA}"/>
          </ac:spMkLst>
        </pc:spChg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69331549" sldId="257"/>
            <ac:spMk id="3" creationId="{811BA05F-0174-4C38-A669-1DB162EF7633}"/>
          </ac:spMkLst>
        </pc:spChg>
      </pc:sldChg>
      <pc:sldChg chg="modSp new mod modTransition">
        <pc:chgData name="Christian Muise" userId="78b95db1-7c9b-410d-855f-cf7a491ba598" providerId="ADAL" clId="{68DAD3DF-3165-4B22-AA52-D33F44A083F9}" dt="2020-08-25T19:45:49.576" v="955"/>
        <pc:sldMkLst>
          <pc:docMk/>
          <pc:sldMk cId="2798974179" sldId="258"/>
        </pc:sldMkLst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2798974179" sldId="258"/>
            <ac:spMk id="2" creationId="{36C0D5C2-D1E5-47A2-BD3E-BE04399A91F3}"/>
          </ac:spMkLst>
        </pc:spChg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2798974179" sldId="258"/>
            <ac:spMk id="3" creationId="{FA7DFAF3-0CA1-4F62-8BAE-D5E6FE2EDFE7}"/>
          </ac:spMkLst>
        </pc:spChg>
      </pc:sldChg>
      <pc:sldChg chg="addSp delSp modSp new mod ord modTransition modAnim">
        <pc:chgData name="Christian Muise" userId="78b95db1-7c9b-410d-855f-cf7a491ba598" providerId="ADAL" clId="{68DAD3DF-3165-4B22-AA52-D33F44A083F9}" dt="2020-08-25T19:45:53.342" v="956"/>
        <pc:sldMkLst>
          <pc:docMk/>
          <pc:sldMk cId="2523507613" sldId="259"/>
        </pc:sldMkLst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2523507613" sldId="259"/>
            <ac:spMk id="2" creationId="{5AAD5FD8-F3D9-4A37-9FBF-C3AE5642F297}"/>
          </ac:spMkLst>
        </pc:spChg>
        <pc:spChg chg="mod">
          <ac:chgData name="Christian Muise" userId="78b95db1-7c9b-410d-855f-cf7a491ba598" providerId="ADAL" clId="{68DAD3DF-3165-4B22-AA52-D33F44A083F9}" dt="2020-08-25T19:17:59.862" v="951" actId="14100"/>
          <ac:spMkLst>
            <pc:docMk/>
            <pc:sldMk cId="2523507613" sldId="259"/>
            <ac:spMk id="3" creationId="{F760E851-95D4-48AE-91BF-1D36871AD9FD}"/>
          </ac:spMkLst>
        </pc:spChg>
        <pc:picChg chg="add del mod">
          <ac:chgData name="Christian Muise" userId="78b95db1-7c9b-410d-855f-cf7a491ba598" providerId="ADAL" clId="{68DAD3DF-3165-4B22-AA52-D33F44A083F9}" dt="2020-08-25T19:45:53.342" v="956"/>
          <ac:picMkLst>
            <pc:docMk/>
            <pc:sldMk cId="2523507613" sldId="259"/>
            <ac:picMk id="4" creationId="{CC6B1880-7925-4BCE-89D2-93140B4B996E}"/>
          </ac:picMkLst>
        </pc:picChg>
      </pc:sldChg>
      <pc:sldChg chg="addSp delSp modSp new mod modTransition setBg modClrScheme setClrOvrMap chgLayout">
        <pc:chgData name="Christian Muise" userId="78b95db1-7c9b-410d-855f-cf7a491ba598" providerId="ADAL" clId="{68DAD3DF-3165-4B22-AA52-D33F44A083F9}" dt="2020-08-25T19:45:49.576" v="955"/>
        <pc:sldMkLst>
          <pc:docMk/>
          <pc:sldMk cId="3653397080" sldId="260"/>
        </pc:sldMkLst>
        <pc:spChg chg="del mod ord">
          <ac:chgData name="Christian Muise" userId="78b95db1-7c9b-410d-855f-cf7a491ba598" providerId="ADAL" clId="{68DAD3DF-3165-4B22-AA52-D33F44A083F9}" dt="2020-08-25T19:16:25.082" v="784" actId="700"/>
          <ac:spMkLst>
            <pc:docMk/>
            <pc:sldMk cId="3653397080" sldId="260"/>
            <ac:spMk id="2" creationId="{F23962D6-85BA-4A81-97F2-DA5350E59782}"/>
          </ac:spMkLst>
        </pc:spChg>
        <pc:spChg chg="del mod ord">
          <ac:chgData name="Christian Muise" userId="78b95db1-7c9b-410d-855f-cf7a491ba598" providerId="ADAL" clId="{68DAD3DF-3165-4B22-AA52-D33F44A083F9}" dt="2020-08-25T19:16:25.082" v="784" actId="700"/>
          <ac:spMkLst>
            <pc:docMk/>
            <pc:sldMk cId="3653397080" sldId="260"/>
            <ac:spMk id="3" creationId="{056A7A29-FF31-48EB-93D5-42A985642767}"/>
          </ac:spMkLst>
        </pc:spChg>
        <pc:spChg chg="add del mod ord">
          <ac:chgData name="Christian Muise" userId="78b95db1-7c9b-410d-855f-cf7a491ba598" providerId="ADAL" clId="{68DAD3DF-3165-4B22-AA52-D33F44A083F9}" dt="2020-08-25T19:16:35.032" v="785" actId="700"/>
          <ac:spMkLst>
            <pc:docMk/>
            <pc:sldMk cId="3653397080" sldId="260"/>
            <ac:spMk id="4" creationId="{76E11A52-E5DE-410D-89CB-0A18779A8DC9}"/>
          </ac:spMkLst>
        </pc:spChg>
        <pc:spChg chg="add del mod ord">
          <ac:chgData name="Christian Muise" userId="78b95db1-7c9b-410d-855f-cf7a491ba598" providerId="ADAL" clId="{68DAD3DF-3165-4B22-AA52-D33F44A083F9}" dt="2020-08-25T19:16:35.032" v="785" actId="700"/>
          <ac:spMkLst>
            <pc:docMk/>
            <pc:sldMk cId="3653397080" sldId="260"/>
            <ac:spMk id="5" creationId="{235D3163-C4C0-4FB6-830E-46CE4A3961C1}"/>
          </ac:spMkLst>
        </pc:spChg>
        <pc:spChg chg="add mod ord">
          <ac:chgData name="Christian Muise" userId="78b95db1-7c9b-410d-855f-cf7a491ba598" providerId="ADAL" clId="{68DAD3DF-3165-4B22-AA52-D33F44A083F9}" dt="2020-08-25T19:17:04.978" v="830" actId="20577"/>
          <ac:spMkLst>
            <pc:docMk/>
            <pc:sldMk cId="3653397080" sldId="260"/>
            <ac:spMk id="6" creationId="{0BBE8D8C-B58D-4CCB-945C-B97A3ED94261}"/>
          </ac:spMkLst>
        </pc:spChg>
        <pc:spChg chg="add del mod or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7" creationId="{6FB9E733-9A30-4D69-B265-B1CC86C0C58C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12" creationId="{DCF4EB5C-ED25-4675-8255-2F5B12CFFCF0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14" creationId="{9514EC6E-A557-42A2-BCDC-3ABFFC5E564D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16" creationId="{905482C9-EB42-4BFE-95BF-7FD661F07657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18" creationId="{7539E646-A625-4A26-86ED-BD90EDD329F7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20" creationId="{8E019540-1104-4B12-9F83-45F58674186F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22" creationId="{3580CFD6-E44A-486A-9E73-D8D948F78A34}"/>
          </ac:spMkLst>
        </pc:spChg>
      </pc:sldChg>
      <pc:sldMasterChg chg="add del addSldLayout delSldLayout">
        <pc:chgData name="Christian Muise" userId="78b95db1-7c9b-410d-855f-cf7a491ba598" providerId="ADAL" clId="{68DAD3DF-3165-4B22-AA52-D33F44A083F9}" dt="2020-08-25T19:08:16.412" v="6" actId="26606"/>
        <pc:sldMasterMkLst>
          <pc:docMk/>
          <pc:sldMasterMk cId="612331171" sldId="2147483660"/>
        </pc:sldMasterMkLst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86699200" sldId="2147483661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1326661727" sldId="2147483662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1838910203" sldId="2147483663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3791266959" sldId="2147483664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1258263490" sldId="2147483665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2917872723" sldId="2147483666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2547817097" sldId="2147483667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74018610" sldId="2147483668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2650171179" sldId="2147483669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488439025" sldId="2147483670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3701781200" sldId="2147483671"/>
          </pc:sldLayoutMkLst>
        </pc:sldLayoutChg>
      </pc:sldMasterChg>
      <pc:sldMasterChg chg="add del replId addSldLayout delSldLayout">
        <pc:chgData name="Christian Muise" userId="78b95db1-7c9b-410d-855f-cf7a491ba598" providerId="ADAL" clId="{68DAD3DF-3165-4B22-AA52-D33F44A083F9}" dt="2020-08-25T19:08:16.352" v="5" actId="26606"/>
        <pc:sldMasterMkLst>
          <pc:docMk/>
          <pc:sldMasterMk cId="192317220" sldId="2147483672"/>
        </pc:sldMasterMkLst>
        <pc:sldLayoutChg chg="add del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1467343490" sldId="2147483673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673635032" sldId="2147483674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1931301142" sldId="2147483675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2200898146" sldId="2147483676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2638441278" sldId="2147483677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4237513648" sldId="2147483678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3867247883" sldId="2147483679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1585183821" sldId="2147483680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2840559362" sldId="2147483681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779486" sldId="2147483682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493701417" sldId="2147483683"/>
          </pc:sldLayoutMkLst>
        </pc:sldLayoutChg>
      </pc:sldMasterChg>
      <pc:sldMasterChg chg="add addSldLayout">
        <pc:chgData name="Christian Muise" userId="78b95db1-7c9b-410d-855f-cf7a491ba598" providerId="ADAL" clId="{68DAD3DF-3165-4B22-AA52-D33F44A083F9}" dt="2020-08-25T19:08:16.412" v="6" actId="26606"/>
        <pc:sldMasterMkLst>
          <pc:docMk/>
          <pc:sldMasterMk cId="199264077" sldId="2147483711"/>
        </pc:sldMasterMkLst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285046078" sldId="2147483700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3923744055" sldId="2147483701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3004082933" sldId="2147483702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2036026324" sldId="2147483703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1857956430" sldId="2147483704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3799810864" sldId="2147483705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46303062" sldId="2147483706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4139710594" sldId="2147483707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2218890304" sldId="2147483708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582029204" sldId="2147483709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3229884647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2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1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1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26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6F23470-A439-4C05-8318-1C6F8D8D5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2" b="9308"/>
          <a:stretch/>
        </p:blipFill>
        <p:spPr>
          <a:xfrm>
            <a:off x="20" y="-16536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CA8FE-17DC-43A9-83E5-D24CDA9FA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12345: Graph Analysis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7D94-A056-45D1-B854-B40148882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 Muise (cm290)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8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ther Types of Graph Visualization - Developer Guides">
            <a:extLst>
              <a:ext uri="{FF2B5EF4-FFF2-40B4-BE49-F238E27FC236}">
                <a16:creationId xmlns:a16="http://schemas.microsoft.com/office/drawing/2014/main" id="{EFDCCFD8-2ED6-C33C-5735-63045130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514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E851-95D4-48AE-91BF-1D36871A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802980"/>
            <a:ext cx="7245285" cy="1965665"/>
          </a:xfrm>
          <a:solidFill>
            <a:srgbClr val="FFFFFF">
              <a:alpha val="74118"/>
            </a:srgb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   The aim of this project is to model certain properties of a graph and</a:t>
            </a:r>
            <a:br>
              <a:rPr lang="en-US" dirty="0"/>
            </a:br>
            <a:r>
              <a:rPr lang="en-US" dirty="0"/>
              <a:t>    measure others. This should allow us to answer questions such as “how</a:t>
            </a:r>
            <a:br>
              <a:rPr lang="en-US" dirty="0"/>
            </a:br>
            <a:r>
              <a:rPr lang="en-US" dirty="0"/>
              <a:t>    likely is a graph’s width 5, assuming that it’s connected” or “how likely is</a:t>
            </a:r>
            <a:br>
              <a:rPr lang="en-US" dirty="0"/>
            </a:br>
            <a:r>
              <a:rPr lang="en-US" dirty="0"/>
              <a:t>    a graph with n nodes connected, assuming it has m edges?”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D5FD8-F3D9-4A37-9FBF-C3AE5642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Summary</a:t>
            </a:r>
            <a:endParaRPr lang="en-C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0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F0AB-A3EC-4509-897B-492633C4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A05F-0174-4C38-A669-1DB162EF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edge_x_y</a:t>
            </a:r>
            <a:r>
              <a:rPr lang="en-CA" dirty="0"/>
              <a:t>: There is an edge from node x to node y</a:t>
            </a:r>
          </a:p>
          <a:p>
            <a:r>
              <a:rPr lang="en-CA" b="1" dirty="0" err="1"/>
              <a:t>degree_x_n</a:t>
            </a:r>
            <a:r>
              <a:rPr lang="en-CA" dirty="0"/>
              <a:t>: Node x has degree n</a:t>
            </a:r>
          </a:p>
          <a:p>
            <a:r>
              <a:rPr lang="en-CA" b="1" dirty="0" err="1"/>
              <a:t>connection_x_y_n</a:t>
            </a:r>
            <a:r>
              <a:rPr lang="en-CA" dirty="0"/>
              <a:t>: Node y is the nth connection starting at node x</a:t>
            </a:r>
          </a:p>
          <a:p>
            <a:r>
              <a:rPr lang="en-CA" b="1" dirty="0"/>
              <a:t>connected</a:t>
            </a:r>
            <a:r>
              <a:rPr lang="en-CA" dirty="0"/>
              <a:t>: Graph is connected</a:t>
            </a:r>
          </a:p>
          <a:p>
            <a:r>
              <a:rPr lang="en-CA" b="1" dirty="0" err="1"/>
              <a:t>distance_x_y_n</a:t>
            </a:r>
            <a:r>
              <a:rPr lang="en-CA" b="1" dirty="0"/>
              <a:t>: </a:t>
            </a:r>
            <a:r>
              <a:rPr lang="en-CA" dirty="0"/>
              <a:t>A path exists of length n from node x to y</a:t>
            </a:r>
          </a:p>
          <a:p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3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D5C2-D1E5-47A2-BD3E-BE04399A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FAF3-0CA1-4F62-8BAE-D5E6FE2E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an edge exists between nodes, then their distance is 1</a:t>
            </a:r>
          </a:p>
          <a:p>
            <a:pPr lvl="1"/>
            <a:r>
              <a:rPr lang="en-CA" dirty="0" err="1"/>
              <a:t>edge_x_y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distance_x_y_1</a:t>
            </a:r>
          </a:p>
          <a:p>
            <a:r>
              <a:rPr lang="en-CA" dirty="0">
                <a:sym typeface="Wingdings" panose="05000000000000000000" pitchFamily="2" charset="2"/>
              </a:rPr>
              <a:t>If a node x can reach y with distance n, and y can reach z with distance n’, x can reach z with distance </a:t>
            </a:r>
            <a:r>
              <a:rPr lang="en-CA" dirty="0" err="1">
                <a:sym typeface="Wingdings" panose="05000000000000000000" pitchFamily="2" charset="2"/>
              </a:rPr>
              <a:t>n+n</a:t>
            </a:r>
            <a:r>
              <a:rPr lang="en-CA" dirty="0">
                <a:sym typeface="Wingdings" panose="05000000000000000000" pitchFamily="2" charset="2"/>
              </a:rPr>
              <a:t>’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(</a:t>
            </a:r>
            <a:r>
              <a:rPr lang="en-CA" dirty="0" err="1">
                <a:sym typeface="Wingdings" panose="05000000000000000000" pitchFamily="2" charset="2"/>
              </a:rPr>
              <a:t>distance_x_y_n</a:t>
            </a:r>
            <a:r>
              <a:rPr lang="en-CA" dirty="0">
                <a:sym typeface="Wingdings" panose="05000000000000000000" pitchFamily="2" charset="2"/>
              </a:rPr>
              <a:t> /\ </a:t>
            </a:r>
            <a:r>
              <a:rPr lang="en-CA" dirty="0" err="1">
                <a:sym typeface="Wingdings" panose="05000000000000000000" pitchFamily="2" charset="2"/>
              </a:rPr>
              <a:t>distance_y_z_n</a:t>
            </a:r>
            <a:r>
              <a:rPr lang="en-CA" dirty="0">
                <a:sym typeface="Wingdings" panose="05000000000000000000" pitchFamily="2" charset="2"/>
              </a:rPr>
              <a:t>’</a:t>
            </a:r>
            <a:r>
              <a:rPr lang="en-CA" dirty="0"/>
              <a:t>)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distance_x_z</a:t>
            </a:r>
            <a:r>
              <a:rPr lang="en-CA" dirty="0">
                <a:sym typeface="Wingdings" panose="05000000000000000000" pitchFamily="2" charset="2"/>
              </a:rPr>
              <a:t>_(</a:t>
            </a:r>
            <a:r>
              <a:rPr lang="en-CA" dirty="0" err="1">
                <a:sym typeface="Wingdings" panose="05000000000000000000" pitchFamily="2" charset="2"/>
              </a:rPr>
              <a:t>n+n</a:t>
            </a:r>
            <a:r>
              <a:rPr lang="en-CA" dirty="0">
                <a:sym typeface="Wingdings" panose="05000000000000000000" pitchFamily="2" charset="2"/>
              </a:rPr>
              <a:t>’)</a:t>
            </a:r>
            <a:endParaRPr lang="en-CA" dirty="0"/>
          </a:p>
          <a:p>
            <a:r>
              <a:rPr lang="en-CA" dirty="0"/>
              <a:t>If </a:t>
            </a:r>
            <a:r>
              <a:rPr lang="en-CA" dirty="0" err="1">
                <a:sym typeface="Wingdings" panose="05000000000000000000" pitchFamily="2" charset="2"/>
              </a:rPr>
              <a:t>distance_x_y_n</a:t>
            </a:r>
            <a:r>
              <a:rPr lang="en-CA" dirty="0">
                <a:sym typeface="Wingdings" panose="05000000000000000000" pitchFamily="2" charset="2"/>
              </a:rPr>
              <a:t> holds, then </a:t>
            </a:r>
            <a:r>
              <a:rPr lang="en-CA" dirty="0" err="1">
                <a:sym typeface="Wingdings" panose="05000000000000000000" pitchFamily="2" charset="2"/>
              </a:rPr>
              <a:t>distance_x_z</a:t>
            </a:r>
            <a:r>
              <a:rPr lang="en-CA" dirty="0">
                <a:sym typeface="Wingdings" panose="05000000000000000000" pitchFamily="2" charset="2"/>
              </a:rPr>
              <a:t>_(n-1) must hold for some z connected to y </a:t>
            </a:r>
            <a:endParaRPr lang="en-CA" dirty="0"/>
          </a:p>
          <a:p>
            <a:r>
              <a:rPr lang="en-CA" dirty="0"/>
              <a:t>If we can reach every node with some distance, then the graph is connected</a:t>
            </a:r>
          </a:p>
          <a:p>
            <a:r>
              <a:rPr lang="en-CA" dirty="0"/>
              <a:t>If a node has degree k, then there are exactly k adjacent edges</a:t>
            </a:r>
          </a:p>
          <a:p>
            <a:r>
              <a:rPr lang="en-CA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897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BE8D8C-B58D-4CCB-945C-B97A3ED9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39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2724"/>
      </a:dk2>
      <a:lt2>
        <a:srgbClr val="E8E4E2"/>
      </a:lt2>
      <a:accent1>
        <a:srgbClr val="7FA5BA"/>
      </a:accent1>
      <a:accent2>
        <a:srgbClr val="80A9A6"/>
      </a:accent2>
      <a:accent3>
        <a:srgbClr val="96A2C6"/>
      </a:accent3>
      <a:accent4>
        <a:srgbClr val="BA857F"/>
      </a:accent4>
      <a:accent5>
        <a:srgbClr val="B99C7E"/>
      </a:accent5>
      <a:accent6>
        <a:srgbClr val="A7A372"/>
      </a:accent6>
      <a:hlink>
        <a:srgbClr val="A7765D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288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Franklin Gothic Book</vt:lpstr>
      <vt:lpstr>Wingdings 2</vt:lpstr>
      <vt:lpstr>DividendVTI</vt:lpstr>
      <vt:lpstr>12345: Graph Analysis</vt:lpstr>
      <vt:lpstr>Summary</vt:lpstr>
      <vt:lpstr>Propositions</vt:lpstr>
      <vt:lpstr>Constraints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{team ID}: {Project Title}</dc:title>
  <dc:creator>Christian Muise</dc:creator>
  <cp:lastModifiedBy>Christian Muise</cp:lastModifiedBy>
  <cp:revision>5</cp:revision>
  <dcterms:created xsi:type="dcterms:W3CDTF">2020-08-25T19:16:42Z</dcterms:created>
  <dcterms:modified xsi:type="dcterms:W3CDTF">2023-09-20T03:26:15Z</dcterms:modified>
</cp:coreProperties>
</file>