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uise" userId="78b95db1-7c9b-410d-855f-cf7a491ba598" providerId="ADAL" clId="{A5210BFF-A9D0-4C08-9843-A980DCA9AA86}"/>
    <pc:docChg chg="modSld">
      <pc:chgData name="Christian Muise" userId="78b95db1-7c9b-410d-855f-cf7a491ba598" providerId="ADAL" clId="{A5210BFF-A9D0-4C08-9843-A980DCA9AA86}" dt="2021-09-05T01:55:07.068" v="1" actId="20577"/>
      <pc:docMkLst>
        <pc:docMk/>
      </pc:docMkLst>
      <pc:sldChg chg="modSp mod">
        <pc:chgData name="Christian Muise" userId="78b95db1-7c9b-410d-855f-cf7a491ba598" providerId="ADAL" clId="{A5210BFF-A9D0-4C08-9843-A980DCA9AA86}" dt="2021-09-05T01:55:07.068" v="1" actId="20577"/>
        <pc:sldMkLst>
          <pc:docMk/>
          <pc:sldMk cId="2523507613" sldId="259"/>
        </pc:sldMkLst>
        <pc:spChg chg="mod">
          <ac:chgData name="Christian Muise" userId="78b95db1-7c9b-410d-855f-cf7a491ba598" providerId="ADAL" clId="{A5210BFF-A9D0-4C08-9843-A980DCA9AA86}" dt="2021-09-05T01:55:07.068" v="1" actId="20577"/>
          <ac:spMkLst>
            <pc:docMk/>
            <pc:sldMk cId="2523507613" sldId="259"/>
            <ac:spMk id="3" creationId="{F760E851-95D4-48AE-91BF-1D36871AD9FD}"/>
          </ac:spMkLst>
        </pc:spChg>
      </pc:sldChg>
    </pc:docChg>
  </pc:docChgLst>
  <pc:docChgLst>
    <pc:chgData name="Christian Muise" userId="78b95db1-7c9b-410d-855f-cf7a491ba598" providerId="ADAL" clId="{68DAD3DF-3165-4B22-AA52-D33F44A083F9}"/>
    <pc:docChg chg="undo custSel mod addSld modSld sldOrd addMainMaster delMainMaster">
      <pc:chgData name="Christian Muise" userId="78b95db1-7c9b-410d-855f-cf7a491ba598" providerId="ADAL" clId="{68DAD3DF-3165-4B22-AA52-D33F44A083F9}" dt="2020-08-25T19:45:53.342" v="956"/>
      <pc:docMkLst>
        <pc:docMk/>
      </pc:docMkLst>
      <pc:sldChg chg="addSp delSp modSp new mod modTransition modMedia setBg modClrScheme delAnim modAnim setClrOvrMap delDesignElem chgLayout">
        <pc:chgData name="Christian Muise" userId="78b95db1-7c9b-410d-855f-cf7a491ba598" providerId="ADAL" clId="{68DAD3DF-3165-4B22-AA52-D33F44A083F9}" dt="2020-08-25T19:45:53.342" v="956"/>
        <pc:sldMkLst>
          <pc:docMk/>
          <pc:sldMk cId="2568185632" sldId="256"/>
        </pc:sldMkLst>
        <pc:spChg chg="mod">
          <ac:chgData name="Christian Muise" userId="78b95db1-7c9b-410d-855f-cf7a491ba598" providerId="ADAL" clId="{68DAD3DF-3165-4B22-AA52-D33F44A083F9}" dt="2020-08-25T19:18:31.380" v="952" actId="207"/>
          <ac:spMkLst>
            <pc:docMk/>
            <pc:sldMk cId="2568185632" sldId="256"/>
            <ac:spMk id="2" creationId="{849CA8FE-17DC-43A9-83E5-D24CDA9FA6A8}"/>
          </ac:spMkLst>
        </pc:spChg>
        <pc:spChg chg="mod">
          <ac:chgData name="Christian Muise" userId="78b95db1-7c9b-410d-855f-cf7a491ba598" providerId="ADAL" clId="{68DAD3DF-3165-4B22-AA52-D33F44A083F9}" dt="2020-08-25T19:18:42.805" v="953" actId="207"/>
          <ac:spMkLst>
            <pc:docMk/>
            <pc:sldMk cId="2568185632" sldId="256"/>
            <ac:spMk id="3" creationId="{ACF47D94-A056-45D1-B854-B40148882AB7}"/>
          </ac:spMkLst>
        </pc:spChg>
        <pc:spChg chg="add del">
          <ac:chgData name="Christian Muise" userId="78b95db1-7c9b-410d-855f-cf7a491ba598" providerId="ADAL" clId="{68DAD3DF-3165-4B22-AA52-D33F44A083F9}" dt="2020-08-25T19:08:16.352" v="5" actId="26606"/>
          <ac:spMkLst>
            <pc:docMk/>
            <pc:sldMk cId="2568185632" sldId="256"/>
            <ac:spMk id="9" creationId="{0671A8AE-40A1-4631-A6B8-581AFF065482}"/>
          </ac:spMkLst>
        </pc:spChg>
        <pc:spChg chg="add del">
          <ac:chgData name="Christian Muise" userId="78b95db1-7c9b-410d-855f-cf7a491ba598" providerId="ADAL" clId="{68DAD3DF-3165-4B22-AA52-D33F44A083F9}" dt="2020-08-25T19:08:16.352" v="5" actId="26606"/>
          <ac:spMkLst>
            <pc:docMk/>
            <pc:sldMk cId="2568185632" sldId="256"/>
            <ac:spMk id="11" creationId="{A44CD100-6267-4E62-AA64-2182A3A6A1C0}"/>
          </ac:spMkLst>
        </pc:spChg>
        <pc:spChg chg="add del">
          <ac:chgData name="Christian Muise" userId="78b95db1-7c9b-410d-855f-cf7a491ba598" providerId="ADAL" clId="{68DAD3DF-3165-4B22-AA52-D33F44A083F9}" dt="2020-08-25T19:16:15.246" v="783"/>
          <ac:spMkLst>
            <pc:docMk/>
            <pc:sldMk cId="2568185632" sldId="256"/>
            <ac:spMk id="13" creationId="{B7695657-4834-4DEB-A529-4DB28F696FE5}"/>
          </ac:spMkLst>
        </pc:spChg>
        <pc:spChg chg="add del">
          <ac:chgData name="Christian Muise" userId="78b95db1-7c9b-410d-855f-cf7a491ba598" providerId="ADAL" clId="{68DAD3DF-3165-4B22-AA52-D33F44A083F9}" dt="2020-08-25T19:16:15.246" v="783"/>
          <ac:spMkLst>
            <pc:docMk/>
            <pc:sldMk cId="2568185632" sldId="256"/>
            <ac:spMk id="14" creationId="{C1FA8F66-3B85-411D-A2A6-A50DF3026D9A}"/>
          </ac:spMkLst>
        </pc:spChg>
        <pc:spChg chg="add del">
          <ac:chgData name="Christian Muise" userId="78b95db1-7c9b-410d-855f-cf7a491ba598" providerId="ADAL" clId="{68DAD3DF-3165-4B22-AA52-D33F44A083F9}" dt="2020-08-25T19:16:15.246" v="783"/>
          <ac:spMkLst>
            <pc:docMk/>
            <pc:sldMk cId="2568185632" sldId="256"/>
            <ac:spMk id="15" creationId="{065EE0A0-4DA6-4AA2-A475-14DB03C55AFA}"/>
          </ac:spMkLst>
        </pc:spChg>
        <pc:spChg chg="add del">
          <ac:chgData name="Christian Muise" userId="78b95db1-7c9b-410d-855f-cf7a491ba598" providerId="ADAL" clId="{68DAD3DF-3165-4B22-AA52-D33F44A083F9}" dt="2020-08-25T19:16:15.246" v="783"/>
          <ac:spMkLst>
            <pc:docMk/>
            <pc:sldMk cId="2568185632" sldId="256"/>
            <ac:spMk id="17" creationId="{C6DB5293-7EEA-499F-BC82-82AE67214920}"/>
          </ac:spMkLst>
        </pc:spChg>
        <pc:spChg chg="add del">
          <ac:chgData name="Christian Muise" userId="78b95db1-7c9b-410d-855f-cf7a491ba598" providerId="ADAL" clId="{68DAD3DF-3165-4B22-AA52-D33F44A083F9}" dt="2020-08-25T19:16:15.246" v="783"/>
          <ac:spMkLst>
            <pc:docMk/>
            <pc:sldMk cId="2568185632" sldId="256"/>
            <ac:spMk id="18" creationId="{4179E790-E691-4202-B7FA-62924FC8D195}"/>
          </ac:spMkLst>
        </pc:spChg>
        <pc:picChg chg="add del mod">
          <ac:chgData name="Christian Muise" userId="78b95db1-7c9b-410d-855f-cf7a491ba598" providerId="ADAL" clId="{68DAD3DF-3165-4B22-AA52-D33F44A083F9}" dt="2020-08-25T19:08:16.352" v="5" actId="26606"/>
          <ac:picMkLst>
            <pc:docMk/>
            <pc:sldMk cId="2568185632" sldId="256"/>
            <ac:picMk id="4" creationId="{1638E146-0192-43A0-A500-E083AB3F87DE}"/>
          </ac:picMkLst>
        </pc:picChg>
        <pc:picChg chg="add del mod">
          <ac:chgData name="Christian Muise" userId="78b95db1-7c9b-410d-855f-cf7a491ba598" providerId="ADAL" clId="{68DAD3DF-3165-4B22-AA52-D33F44A083F9}" dt="2020-08-25T19:45:53.342" v="956"/>
          <ac:picMkLst>
            <pc:docMk/>
            <pc:sldMk cId="2568185632" sldId="256"/>
            <ac:picMk id="5" creationId="{C634177C-CC9F-4981-BA0A-DB8A4656521A}"/>
          </ac:picMkLst>
        </pc:picChg>
        <pc:picChg chg="add mod">
          <ac:chgData name="Christian Muise" userId="78b95db1-7c9b-410d-855f-cf7a491ba598" providerId="ADAL" clId="{68DAD3DF-3165-4B22-AA52-D33F44A083F9}" dt="2020-08-25T19:09:39.855" v="108" actId="1076"/>
          <ac:picMkLst>
            <pc:docMk/>
            <pc:sldMk cId="2568185632" sldId="256"/>
            <ac:picMk id="16" creationId="{B6F23470-A439-4C05-8318-1C6F8D8D5F91}"/>
          </ac:picMkLst>
        </pc:picChg>
        <pc:inkChg chg="add del">
          <ac:chgData name="Christian Muise" userId="78b95db1-7c9b-410d-855f-cf7a491ba598" providerId="ADAL" clId="{68DAD3DF-3165-4B22-AA52-D33F44A083F9}" dt="2020-08-25T19:45:53.342" v="956"/>
          <ac:inkMkLst>
            <pc:docMk/>
            <pc:sldMk cId="2568185632" sldId="256"/>
            <ac:inkMk id="4" creationId="{6CD9D1CA-51A3-4FB0-A11E-F91C77A153DB}"/>
          </ac:inkMkLst>
        </pc:inkChg>
      </pc:sldChg>
      <pc:sldChg chg="modSp new mod modTransition">
        <pc:chgData name="Christian Muise" userId="78b95db1-7c9b-410d-855f-cf7a491ba598" providerId="ADAL" clId="{68DAD3DF-3165-4B22-AA52-D33F44A083F9}" dt="2020-08-25T19:45:49.576" v="955"/>
        <pc:sldMkLst>
          <pc:docMk/>
          <pc:sldMk cId="69331549" sldId="257"/>
        </pc:sldMkLst>
        <pc:spChg chg="mod">
          <ac:chgData name="Christian Muise" userId="78b95db1-7c9b-410d-855f-cf7a491ba598" providerId="ADAL" clId="{68DAD3DF-3165-4B22-AA52-D33F44A083F9}" dt="2020-08-25T19:16:15.246" v="783"/>
          <ac:spMkLst>
            <pc:docMk/>
            <pc:sldMk cId="69331549" sldId="257"/>
            <ac:spMk id="2" creationId="{A35CF0AB-A3EC-4509-897B-492633C476DA}"/>
          </ac:spMkLst>
        </pc:spChg>
        <pc:spChg chg="mod">
          <ac:chgData name="Christian Muise" userId="78b95db1-7c9b-410d-855f-cf7a491ba598" providerId="ADAL" clId="{68DAD3DF-3165-4B22-AA52-D33F44A083F9}" dt="2020-08-25T19:16:15.246" v="783"/>
          <ac:spMkLst>
            <pc:docMk/>
            <pc:sldMk cId="69331549" sldId="257"/>
            <ac:spMk id="3" creationId="{811BA05F-0174-4C38-A669-1DB162EF7633}"/>
          </ac:spMkLst>
        </pc:spChg>
      </pc:sldChg>
      <pc:sldChg chg="modSp new mod modTransition">
        <pc:chgData name="Christian Muise" userId="78b95db1-7c9b-410d-855f-cf7a491ba598" providerId="ADAL" clId="{68DAD3DF-3165-4B22-AA52-D33F44A083F9}" dt="2020-08-25T19:45:49.576" v="955"/>
        <pc:sldMkLst>
          <pc:docMk/>
          <pc:sldMk cId="2798974179" sldId="258"/>
        </pc:sldMkLst>
        <pc:spChg chg="mod">
          <ac:chgData name="Christian Muise" userId="78b95db1-7c9b-410d-855f-cf7a491ba598" providerId="ADAL" clId="{68DAD3DF-3165-4B22-AA52-D33F44A083F9}" dt="2020-08-25T19:16:15.246" v="783"/>
          <ac:spMkLst>
            <pc:docMk/>
            <pc:sldMk cId="2798974179" sldId="258"/>
            <ac:spMk id="2" creationId="{36C0D5C2-D1E5-47A2-BD3E-BE04399A91F3}"/>
          </ac:spMkLst>
        </pc:spChg>
        <pc:spChg chg="mod">
          <ac:chgData name="Christian Muise" userId="78b95db1-7c9b-410d-855f-cf7a491ba598" providerId="ADAL" clId="{68DAD3DF-3165-4B22-AA52-D33F44A083F9}" dt="2020-08-25T19:16:15.246" v="783"/>
          <ac:spMkLst>
            <pc:docMk/>
            <pc:sldMk cId="2798974179" sldId="258"/>
            <ac:spMk id="3" creationId="{FA7DFAF3-0CA1-4F62-8BAE-D5E6FE2EDFE7}"/>
          </ac:spMkLst>
        </pc:spChg>
      </pc:sldChg>
      <pc:sldChg chg="addSp delSp modSp new mod ord modTransition modAnim">
        <pc:chgData name="Christian Muise" userId="78b95db1-7c9b-410d-855f-cf7a491ba598" providerId="ADAL" clId="{68DAD3DF-3165-4B22-AA52-D33F44A083F9}" dt="2020-08-25T19:45:53.342" v="956"/>
        <pc:sldMkLst>
          <pc:docMk/>
          <pc:sldMk cId="2523507613" sldId="259"/>
        </pc:sldMkLst>
        <pc:spChg chg="mod">
          <ac:chgData name="Christian Muise" userId="78b95db1-7c9b-410d-855f-cf7a491ba598" providerId="ADAL" clId="{68DAD3DF-3165-4B22-AA52-D33F44A083F9}" dt="2020-08-25T19:16:15.246" v="783"/>
          <ac:spMkLst>
            <pc:docMk/>
            <pc:sldMk cId="2523507613" sldId="259"/>
            <ac:spMk id="2" creationId="{5AAD5FD8-F3D9-4A37-9FBF-C3AE5642F297}"/>
          </ac:spMkLst>
        </pc:spChg>
        <pc:spChg chg="mod">
          <ac:chgData name="Christian Muise" userId="78b95db1-7c9b-410d-855f-cf7a491ba598" providerId="ADAL" clId="{68DAD3DF-3165-4B22-AA52-D33F44A083F9}" dt="2020-08-25T19:17:59.862" v="951" actId="14100"/>
          <ac:spMkLst>
            <pc:docMk/>
            <pc:sldMk cId="2523507613" sldId="259"/>
            <ac:spMk id="3" creationId="{F760E851-95D4-48AE-91BF-1D36871AD9FD}"/>
          </ac:spMkLst>
        </pc:spChg>
        <pc:picChg chg="add del mod">
          <ac:chgData name="Christian Muise" userId="78b95db1-7c9b-410d-855f-cf7a491ba598" providerId="ADAL" clId="{68DAD3DF-3165-4B22-AA52-D33F44A083F9}" dt="2020-08-25T19:45:53.342" v="956"/>
          <ac:picMkLst>
            <pc:docMk/>
            <pc:sldMk cId="2523507613" sldId="259"/>
            <ac:picMk id="4" creationId="{CC6B1880-7925-4BCE-89D2-93140B4B996E}"/>
          </ac:picMkLst>
        </pc:picChg>
      </pc:sldChg>
      <pc:sldChg chg="addSp delSp modSp new mod modTransition setBg modClrScheme setClrOvrMap chgLayout">
        <pc:chgData name="Christian Muise" userId="78b95db1-7c9b-410d-855f-cf7a491ba598" providerId="ADAL" clId="{68DAD3DF-3165-4B22-AA52-D33F44A083F9}" dt="2020-08-25T19:45:49.576" v="955"/>
        <pc:sldMkLst>
          <pc:docMk/>
          <pc:sldMk cId="3653397080" sldId="260"/>
        </pc:sldMkLst>
        <pc:spChg chg="del mod ord">
          <ac:chgData name="Christian Muise" userId="78b95db1-7c9b-410d-855f-cf7a491ba598" providerId="ADAL" clId="{68DAD3DF-3165-4B22-AA52-D33F44A083F9}" dt="2020-08-25T19:16:25.082" v="784" actId="700"/>
          <ac:spMkLst>
            <pc:docMk/>
            <pc:sldMk cId="3653397080" sldId="260"/>
            <ac:spMk id="2" creationId="{F23962D6-85BA-4A81-97F2-DA5350E59782}"/>
          </ac:spMkLst>
        </pc:spChg>
        <pc:spChg chg="del mod ord">
          <ac:chgData name="Christian Muise" userId="78b95db1-7c9b-410d-855f-cf7a491ba598" providerId="ADAL" clId="{68DAD3DF-3165-4B22-AA52-D33F44A083F9}" dt="2020-08-25T19:16:25.082" v="784" actId="700"/>
          <ac:spMkLst>
            <pc:docMk/>
            <pc:sldMk cId="3653397080" sldId="260"/>
            <ac:spMk id="3" creationId="{056A7A29-FF31-48EB-93D5-42A985642767}"/>
          </ac:spMkLst>
        </pc:spChg>
        <pc:spChg chg="add del mod ord">
          <ac:chgData name="Christian Muise" userId="78b95db1-7c9b-410d-855f-cf7a491ba598" providerId="ADAL" clId="{68DAD3DF-3165-4B22-AA52-D33F44A083F9}" dt="2020-08-25T19:16:35.032" v="785" actId="700"/>
          <ac:spMkLst>
            <pc:docMk/>
            <pc:sldMk cId="3653397080" sldId="260"/>
            <ac:spMk id="4" creationId="{76E11A52-E5DE-410D-89CB-0A18779A8DC9}"/>
          </ac:spMkLst>
        </pc:spChg>
        <pc:spChg chg="add del mod ord">
          <ac:chgData name="Christian Muise" userId="78b95db1-7c9b-410d-855f-cf7a491ba598" providerId="ADAL" clId="{68DAD3DF-3165-4B22-AA52-D33F44A083F9}" dt="2020-08-25T19:16:35.032" v="785" actId="700"/>
          <ac:spMkLst>
            <pc:docMk/>
            <pc:sldMk cId="3653397080" sldId="260"/>
            <ac:spMk id="5" creationId="{235D3163-C4C0-4FB6-830E-46CE4A3961C1}"/>
          </ac:spMkLst>
        </pc:spChg>
        <pc:spChg chg="add mod ord">
          <ac:chgData name="Christian Muise" userId="78b95db1-7c9b-410d-855f-cf7a491ba598" providerId="ADAL" clId="{68DAD3DF-3165-4B22-AA52-D33F44A083F9}" dt="2020-08-25T19:17:04.978" v="830" actId="20577"/>
          <ac:spMkLst>
            <pc:docMk/>
            <pc:sldMk cId="3653397080" sldId="260"/>
            <ac:spMk id="6" creationId="{0BBE8D8C-B58D-4CCB-945C-B97A3ED94261}"/>
          </ac:spMkLst>
        </pc:spChg>
        <pc:spChg chg="add del mod ord">
          <ac:chgData name="Christian Muise" userId="78b95db1-7c9b-410d-855f-cf7a491ba598" providerId="ADAL" clId="{68DAD3DF-3165-4B22-AA52-D33F44A083F9}" dt="2020-08-25T19:16:42.865" v="786" actId="26606"/>
          <ac:spMkLst>
            <pc:docMk/>
            <pc:sldMk cId="3653397080" sldId="260"/>
            <ac:spMk id="7" creationId="{6FB9E733-9A30-4D69-B265-B1CC86C0C58C}"/>
          </ac:spMkLst>
        </pc:spChg>
        <pc:spChg chg="add">
          <ac:chgData name="Christian Muise" userId="78b95db1-7c9b-410d-855f-cf7a491ba598" providerId="ADAL" clId="{68DAD3DF-3165-4B22-AA52-D33F44A083F9}" dt="2020-08-25T19:16:42.865" v="786" actId="26606"/>
          <ac:spMkLst>
            <pc:docMk/>
            <pc:sldMk cId="3653397080" sldId="260"/>
            <ac:spMk id="12" creationId="{DCF4EB5C-ED25-4675-8255-2F5B12CFFCF0}"/>
          </ac:spMkLst>
        </pc:spChg>
        <pc:spChg chg="add">
          <ac:chgData name="Christian Muise" userId="78b95db1-7c9b-410d-855f-cf7a491ba598" providerId="ADAL" clId="{68DAD3DF-3165-4B22-AA52-D33F44A083F9}" dt="2020-08-25T19:16:42.865" v="786" actId="26606"/>
          <ac:spMkLst>
            <pc:docMk/>
            <pc:sldMk cId="3653397080" sldId="260"/>
            <ac:spMk id="14" creationId="{9514EC6E-A557-42A2-BCDC-3ABFFC5E564D}"/>
          </ac:spMkLst>
        </pc:spChg>
        <pc:spChg chg="add">
          <ac:chgData name="Christian Muise" userId="78b95db1-7c9b-410d-855f-cf7a491ba598" providerId="ADAL" clId="{68DAD3DF-3165-4B22-AA52-D33F44A083F9}" dt="2020-08-25T19:16:42.865" v="786" actId="26606"/>
          <ac:spMkLst>
            <pc:docMk/>
            <pc:sldMk cId="3653397080" sldId="260"/>
            <ac:spMk id="16" creationId="{905482C9-EB42-4BFE-95BF-7FD661F07657}"/>
          </ac:spMkLst>
        </pc:spChg>
        <pc:spChg chg="add">
          <ac:chgData name="Christian Muise" userId="78b95db1-7c9b-410d-855f-cf7a491ba598" providerId="ADAL" clId="{68DAD3DF-3165-4B22-AA52-D33F44A083F9}" dt="2020-08-25T19:16:42.865" v="786" actId="26606"/>
          <ac:spMkLst>
            <pc:docMk/>
            <pc:sldMk cId="3653397080" sldId="260"/>
            <ac:spMk id="18" creationId="{7539E646-A625-4A26-86ED-BD90EDD329F7}"/>
          </ac:spMkLst>
        </pc:spChg>
        <pc:spChg chg="add">
          <ac:chgData name="Christian Muise" userId="78b95db1-7c9b-410d-855f-cf7a491ba598" providerId="ADAL" clId="{68DAD3DF-3165-4B22-AA52-D33F44A083F9}" dt="2020-08-25T19:16:42.865" v="786" actId="26606"/>
          <ac:spMkLst>
            <pc:docMk/>
            <pc:sldMk cId="3653397080" sldId="260"/>
            <ac:spMk id="20" creationId="{8E019540-1104-4B12-9F83-45F58674186F}"/>
          </ac:spMkLst>
        </pc:spChg>
        <pc:spChg chg="add">
          <ac:chgData name="Christian Muise" userId="78b95db1-7c9b-410d-855f-cf7a491ba598" providerId="ADAL" clId="{68DAD3DF-3165-4B22-AA52-D33F44A083F9}" dt="2020-08-25T19:16:42.865" v="786" actId="26606"/>
          <ac:spMkLst>
            <pc:docMk/>
            <pc:sldMk cId="3653397080" sldId="260"/>
            <ac:spMk id="22" creationId="{3580CFD6-E44A-486A-9E73-D8D948F78A34}"/>
          </ac:spMkLst>
        </pc:spChg>
      </pc:sldChg>
      <pc:sldMasterChg chg="add del addSldLayout delSldLayout">
        <pc:chgData name="Christian Muise" userId="78b95db1-7c9b-410d-855f-cf7a491ba598" providerId="ADAL" clId="{68DAD3DF-3165-4B22-AA52-D33F44A083F9}" dt="2020-08-25T19:08:16.412" v="6" actId="26606"/>
        <pc:sldMasterMkLst>
          <pc:docMk/>
          <pc:sldMasterMk cId="612331171" sldId="2147483660"/>
        </pc:sldMasterMkLst>
        <pc:sldLayoutChg chg="add del">
          <pc:chgData name="Christian Muise" userId="78b95db1-7c9b-410d-855f-cf7a491ba598" providerId="ADAL" clId="{68DAD3DF-3165-4B22-AA52-D33F44A083F9}" dt="2020-08-25T19:08:16.412" v="6" actId="26606"/>
          <pc:sldLayoutMkLst>
            <pc:docMk/>
            <pc:sldMasterMk cId="612331171" sldId="2147483660"/>
            <pc:sldLayoutMk cId="86699200" sldId="2147483661"/>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326661727" sldId="2147483662"/>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838910203" sldId="2147483663"/>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91266959" sldId="2147483664"/>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1258263490" sldId="2147483665"/>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917872723" sldId="2147483666"/>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547817097" sldId="2147483667"/>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74018610" sldId="2147483668"/>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2650171179" sldId="2147483669"/>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488439025" sldId="2147483670"/>
          </pc:sldLayoutMkLst>
        </pc:sldLayoutChg>
        <pc:sldLayoutChg chg="add del">
          <pc:chgData name="Christian Muise" userId="78b95db1-7c9b-410d-855f-cf7a491ba598" providerId="ADAL" clId="{68DAD3DF-3165-4B22-AA52-D33F44A083F9}" dt="2020-08-25T19:08:16.412" v="6" actId="26606"/>
          <pc:sldLayoutMkLst>
            <pc:docMk/>
            <pc:sldMasterMk cId="612331171" sldId="2147483660"/>
            <pc:sldLayoutMk cId="3701781200" sldId="2147483671"/>
          </pc:sldLayoutMkLst>
        </pc:sldLayoutChg>
      </pc:sldMasterChg>
      <pc:sldMasterChg chg="add del replId addSldLayout delSldLayout">
        <pc:chgData name="Christian Muise" userId="78b95db1-7c9b-410d-855f-cf7a491ba598" providerId="ADAL" clId="{68DAD3DF-3165-4B22-AA52-D33F44A083F9}" dt="2020-08-25T19:08:16.352" v="5" actId="26606"/>
        <pc:sldMasterMkLst>
          <pc:docMk/>
          <pc:sldMasterMk cId="192317220" sldId="2147483672"/>
        </pc:sldMasterMkLst>
        <pc:sldLayoutChg chg="add del">
          <pc:chgData name="Christian Muise" userId="78b95db1-7c9b-410d-855f-cf7a491ba598" providerId="ADAL" clId="{68DAD3DF-3165-4B22-AA52-D33F44A083F9}" dt="2020-08-25T19:08:16.352" v="5" actId="26606"/>
          <pc:sldLayoutMkLst>
            <pc:docMk/>
            <pc:sldMasterMk cId="192317220" sldId="2147483672"/>
            <pc:sldLayoutMk cId="1467343490" sldId="2147483673"/>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673635032" sldId="2147483674"/>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931301142" sldId="2147483675"/>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200898146" sldId="2147483676"/>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638441278" sldId="2147483677"/>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237513648" sldId="2147483678"/>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3867247883" sldId="2147483679"/>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1585183821" sldId="2147483680"/>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2840559362" sldId="2147483681"/>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779486" sldId="2147483682"/>
          </pc:sldLayoutMkLst>
        </pc:sldLayoutChg>
        <pc:sldLayoutChg chg="add del replId">
          <pc:chgData name="Christian Muise" userId="78b95db1-7c9b-410d-855f-cf7a491ba598" providerId="ADAL" clId="{68DAD3DF-3165-4B22-AA52-D33F44A083F9}" dt="2020-08-25T19:08:16.352" v="5" actId="26606"/>
          <pc:sldLayoutMkLst>
            <pc:docMk/>
            <pc:sldMasterMk cId="192317220" sldId="2147483672"/>
            <pc:sldLayoutMk cId="493701417" sldId="2147483683"/>
          </pc:sldLayoutMkLst>
        </pc:sldLayoutChg>
      </pc:sldMasterChg>
      <pc:sldMasterChg chg="add addSldLayout">
        <pc:chgData name="Christian Muise" userId="78b95db1-7c9b-410d-855f-cf7a491ba598" providerId="ADAL" clId="{68DAD3DF-3165-4B22-AA52-D33F44A083F9}" dt="2020-08-25T19:08:16.412" v="6" actId="26606"/>
        <pc:sldMasterMkLst>
          <pc:docMk/>
          <pc:sldMasterMk cId="199264077" sldId="2147483711"/>
        </pc:sldMasterMkLst>
        <pc:sldLayoutChg chg="add">
          <pc:chgData name="Christian Muise" userId="78b95db1-7c9b-410d-855f-cf7a491ba598" providerId="ADAL" clId="{68DAD3DF-3165-4B22-AA52-D33F44A083F9}" dt="2020-08-25T19:08:16.412" v="6" actId="26606"/>
          <pc:sldLayoutMkLst>
            <pc:docMk/>
            <pc:sldMasterMk cId="199264077" sldId="2147483711"/>
            <pc:sldLayoutMk cId="285046078" sldId="2147483700"/>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923744055" sldId="2147483701"/>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004082933" sldId="2147483702"/>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036026324" sldId="2147483703"/>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1857956430" sldId="2147483704"/>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799810864" sldId="2147483705"/>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6303062" sldId="2147483706"/>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4139710594" sldId="2147483707"/>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2218890304" sldId="2147483708"/>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582029204" sldId="2147483709"/>
          </pc:sldLayoutMkLst>
        </pc:sldLayoutChg>
        <pc:sldLayoutChg chg="add">
          <pc:chgData name="Christian Muise" userId="78b95db1-7c9b-410d-855f-cf7a491ba598" providerId="ADAL" clId="{68DAD3DF-3165-4B22-AA52-D33F44A083F9}" dt="2020-08-25T19:08:16.412" v="6" actId="26606"/>
          <pc:sldLayoutMkLst>
            <pc:docMk/>
            <pc:sldMasterMk cId="199264077" sldId="2147483711"/>
            <pc:sldLayoutMk cId="322988464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9/19/2023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30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60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9/19/2023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81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9/19/2023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971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9/19/2023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90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02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988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79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4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2374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08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2640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6F23470-A439-4C05-8318-1C6F8D8D5F91}"/>
              </a:ext>
            </a:extLst>
          </p:cNvPr>
          <p:cNvPicPr>
            <a:picLocks noChangeAspect="1"/>
          </p:cNvPicPr>
          <p:nvPr/>
        </p:nvPicPr>
        <p:blipFill rotWithShape="1">
          <a:blip r:embed="rId2"/>
          <a:srcRect t="6422" b="9308"/>
          <a:stretch/>
        </p:blipFill>
        <p:spPr>
          <a:xfrm>
            <a:off x="20" y="-165360"/>
            <a:ext cx="12191980" cy="6857990"/>
          </a:xfrm>
          <a:prstGeom prst="rect">
            <a:avLst/>
          </a:prstGeom>
        </p:spPr>
      </p:pic>
      <p:sp>
        <p:nvSpPr>
          <p:cNvPr id="2" name="Title 1">
            <a:extLst>
              <a:ext uri="{FF2B5EF4-FFF2-40B4-BE49-F238E27FC236}">
                <a16:creationId xmlns:a16="http://schemas.microsoft.com/office/drawing/2014/main" id="{849CA8FE-17DC-43A9-83E5-D24CDA9FA6A8}"/>
              </a:ext>
            </a:extLst>
          </p:cNvPr>
          <p:cNvSpPr>
            <a:spLocks noGrp="1"/>
          </p:cNvSpPr>
          <p:nvPr>
            <p:ph type="ctrTitle"/>
          </p:nvPr>
        </p:nvSpPr>
        <p:spPr>
          <a:xfrm>
            <a:off x="609599" y="4572000"/>
            <a:ext cx="10965141" cy="895244"/>
          </a:xfrm>
          <a:solidFill>
            <a:schemeClr val="tx2"/>
          </a:solidFill>
        </p:spPr>
        <p:txBody>
          <a:bodyPr>
            <a:normAutofit/>
          </a:bodyPr>
          <a:lstStyle/>
          <a:p>
            <a:r>
              <a:rPr lang="en-US" sz="4000" dirty="0">
                <a:solidFill>
                  <a:schemeClr val="bg1"/>
                </a:solidFill>
              </a:rPr>
              <a:t>12345: TA Assignment Problem</a:t>
            </a:r>
            <a:endParaRPr lang="en-CA" sz="4000" dirty="0">
              <a:solidFill>
                <a:schemeClr val="bg1"/>
              </a:solidFill>
            </a:endParaRPr>
          </a:p>
        </p:txBody>
      </p:sp>
      <p:sp>
        <p:nvSpPr>
          <p:cNvPr id="3" name="Subtitle 2">
            <a:extLst>
              <a:ext uri="{FF2B5EF4-FFF2-40B4-BE49-F238E27FC236}">
                <a16:creationId xmlns:a16="http://schemas.microsoft.com/office/drawing/2014/main" id="{ACF47D94-A056-45D1-B854-B40148882AB7}"/>
              </a:ext>
            </a:extLst>
          </p:cNvPr>
          <p:cNvSpPr>
            <a:spLocks noGrp="1"/>
          </p:cNvSpPr>
          <p:nvPr>
            <p:ph type="subTitle" idx="1"/>
          </p:nvPr>
        </p:nvSpPr>
        <p:spPr>
          <a:xfrm>
            <a:off x="609598" y="5504576"/>
            <a:ext cx="10965142" cy="447491"/>
          </a:xfrm>
          <a:solidFill>
            <a:schemeClr val="tx1">
              <a:lumMod val="50000"/>
              <a:lumOff val="50000"/>
            </a:schemeClr>
          </a:solidFill>
        </p:spPr>
        <p:txBody>
          <a:bodyPr>
            <a:normAutofit/>
          </a:bodyPr>
          <a:lstStyle/>
          <a:p>
            <a:r>
              <a:rPr lang="en-US" dirty="0">
                <a:solidFill>
                  <a:schemeClr val="bg1"/>
                </a:solidFill>
              </a:rPr>
              <a:t>Prof Muise (cm290)</a:t>
            </a:r>
            <a:endParaRPr lang="en-CA" dirty="0">
              <a:solidFill>
                <a:schemeClr val="bg1"/>
              </a:solidFill>
            </a:endParaRPr>
          </a:p>
        </p:txBody>
      </p:sp>
    </p:spTree>
    <p:extLst>
      <p:ext uri="{BB962C8B-B14F-4D97-AF65-F5344CB8AC3E}">
        <p14:creationId xmlns:p14="http://schemas.microsoft.com/office/powerpoint/2010/main" val="256818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5FD8-F3D9-4A37-9FBF-C3AE5642F297}"/>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F760E851-95D4-48AE-91BF-1D36871AD9FD}"/>
              </a:ext>
            </a:extLst>
          </p:cNvPr>
          <p:cNvSpPr>
            <a:spLocks noGrp="1"/>
          </p:cNvSpPr>
          <p:nvPr>
            <p:ph idx="1"/>
          </p:nvPr>
        </p:nvSpPr>
        <p:spPr>
          <a:xfrm>
            <a:off x="581193" y="2340864"/>
            <a:ext cx="6725130" cy="3634486"/>
          </a:xfrm>
        </p:spPr>
        <p:txBody>
          <a:bodyPr/>
          <a:lstStyle/>
          <a:p>
            <a:pPr marL="0" indent="0">
              <a:buNone/>
            </a:pPr>
            <a:r>
              <a:rPr lang="en-US" dirty="0"/>
              <a:t>The aim of this project is to take some initial configuration of student preferences for the courses they would like to TA, as well as the Prof preferences of the TA’s they would like to have, and then find a workable assignment of TA’s to the courses. Constraints will be needed for specific elements like dedicated TA’s, sufficient grades in the course, distribution of graduate TA’s, etc.</a:t>
            </a:r>
            <a:endParaRPr lang="en-CA" dirty="0"/>
          </a:p>
        </p:txBody>
      </p:sp>
      <p:pic>
        <p:nvPicPr>
          <p:cNvPr id="1026" name="Picture 2">
            <a:extLst>
              <a:ext uri="{FF2B5EF4-FFF2-40B4-BE49-F238E27FC236}">
                <a16:creationId xmlns:a16="http://schemas.microsoft.com/office/drawing/2014/main" id="{E9BF81B5-2F27-6485-5F96-06BCC0C5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189" y="1002890"/>
            <a:ext cx="3964236" cy="396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50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F0AB-A3EC-4509-897B-492633C476DA}"/>
              </a:ext>
            </a:extLst>
          </p:cNvPr>
          <p:cNvSpPr>
            <a:spLocks noGrp="1"/>
          </p:cNvSpPr>
          <p:nvPr>
            <p:ph type="title"/>
          </p:nvPr>
        </p:nvSpPr>
        <p:spPr/>
        <p:txBody>
          <a:bodyPr/>
          <a:lstStyle/>
          <a:p>
            <a:r>
              <a:rPr lang="en-US" dirty="0"/>
              <a:t>Propositions</a:t>
            </a:r>
            <a:endParaRPr lang="en-CA" dirty="0"/>
          </a:p>
        </p:txBody>
      </p:sp>
      <p:sp>
        <p:nvSpPr>
          <p:cNvPr id="3" name="Content Placeholder 2">
            <a:extLst>
              <a:ext uri="{FF2B5EF4-FFF2-40B4-BE49-F238E27FC236}">
                <a16:creationId xmlns:a16="http://schemas.microsoft.com/office/drawing/2014/main" id="{811BA05F-0174-4C38-A669-1DB162EF7633}"/>
              </a:ext>
            </a:extLst>
          </p:cNvPr>
          <p:cNvSpPr>
            <a:spLocks noGrp="1"/>
          </p:cNvSpPr>
          <p:nvPr>
            <p:ph idx="1"/>
          </p:nvPr>
        </p:nvSpPr>
        <p:spPr/>
        <p:txBody>
          <a:bodyPr/>
          <a:lstStyle/>
          <a:p>
            <a:r>
              <a:rPr lang="en-CA" b="1" dirty="0" err="1"/>
              <a:t>Assigned_X_Y</a:t>
            </a:r>
            <a:r>
              <a:rPr lang="en-CA" dirty="0"/>
              <a:t>: Student X is assigned to course Y for a </a:t>
            </a:r>
            <a:r>
              <a:rPr lang="en-CA" dirty="0" err="1"/>
              <a:t>TA’ship</a:t>
            </a:r>
            <a:endParaRPr lang="en-CA" dirty="0"/>
          </a:p>
          <a:p>
            <a:r>
              <a:rPr lang="en-CA" b="1" dirty="0" err="1"/>
              <a:t>Preference_X_Y_Z</a:t>
            </a:r>
            <a:r>
              <a:rPr lang="en-CA" dirty="0"/>
              <a:t>: Student X has a preference level of Z (1-&gt;5) for course Y</a:t>
            </a:r>
          </a:p>
          <a:p>
            <a:r>
              <a:rPr lang="en-CA" b="1" dirty="0" err="1"/>
              <a:t>ProfPref_W_X_Y_Z</a:t>
            </a:r>
            <a:r>
              <a:rPr lang="en-CA" dirty="0"/>
              <a:t>: Prof W has a preference for TA X at level Z (1-&gt;5) for course Y</a:t>
            </a:r>
          </a:p>
          <a:p>
            <a:r>
              <a:rPr lang="en-CA" b="1" dirty="0" err="1"/>
              <a:t>MaxGrad_X_Y</a:t>
            </a:r>
            <a:r>
              <a:rPr lang="en-CA" dirty="0"/>
              <a:t>: The maximum number of graduate students </a:t>
            </a:r>
            <a:r>
              <a:rPr lang="en-CA" dirty="0" err="1"/>
              <a:t>TA’ing</a:t>
            </a:r>
            <a:r>
              <a:rPr lang="en-CA" dirty="0"/>
              <a:t> course X is Y</a:t>
            </a:r>
          </a:p>
          <a:p>
            <a:r>
              <a:rPr lang="en-CA" dirty="0"/>
              <a:t>…</a:t>
            </a:r>
          </a:p>
        </p:txBody>
      </p:sp>
    </p:spTree>
    <p:extLst>
      <p:ext uri="{BB962C8B-B14F-4D97-AF65-F5344CB8AC3E}">
        <p14:creationId xmlns:p14="http://schemas.microsoft.com/office/powerpoint/2010/main" val="6933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D5C2-D1E5-47A2-BD3E-BE04399A91F3}"/>
              </a:ext>
            </a:extLst>
          </p:cNvPr>
          <p:cNvSpPr>
            <a:spLocks noGrp="1"/>
          </p:cNvSpPr>
          <p:nvPr>
            <p:ph type="title"/>
          </p:nvPr>
        </p:nvSpPr>
        <p:spPr/>
        <p:txBody>
          <a:bodyPr/>
          <a:lstStyle/>
          <a:p>
            <a:r>
              <a:rPr lang="en-US" dirty="0"/>
              <a:t>Constraints</a:t>
            </a:r>
            <a:endParaRPr lang="en-CA" dirty="0"/>
          </a:p>
        </p:txBody>
      </p:sp>
      <p:sp>
        <p:nvSpPr>
          <p:cNvPr id="3" name="Content Placeholder 2">
            <a:extLst>
              <a:ext uri="{FF2B5EF4-FFF2-40B4-BE49-F238E27FC236}">
                <a16:creationId xmlns:a16="http://schemas.microsoft.com/office/drawing/2014/main" id="{FA7DFAF3-0CA1-4F62-8BAE-D5E6FE2EDFE7}"/>
              </a:ext>
            </a:extLst>
          </p:cNvPr>
          <p:cNvSpPr>
            <a:spLocks noGrp="1"/>
          </p:cNvSpPr>
          <p:nvPr>
            <p:ph idx="1"/>
          </p:nvPr>
        </p:nvSpPr>
        <p:spPr/>
        <p:txBody>
          <a:bodyPr/>
          <a:lstStyle/>
          <a:p>
            <a:r>
              <a:rPr lang="en-CA" dirty="0"/>
              <a:t>A TA can be assigned to only one course</a:t>
            </a:r>
          </a:p>
          <a:p>
            <a:pPr lvl="1"/>
            <a:r>
              <a:rPr lang="en-CA" dirty="0"/>
              <a:t>For every student X and pair of courses Y1 and Y2 (that are unique), we have ~(Assigned_X_Y1 /\ Assigned_X_Y2)</a:t>
            </a:r>
          </a:p>
          <a:p>
            <a:r>
              <a:rPr lang="en-CA" dirty="0"/>
              <a:t>No course gets a TA ranked 2 or lower by the instructor</a:t>
            </a:r>
          </a:p>
          <a:p>
            <a:pPr lvl="1"/>
            <a:r>
              <a:rPr lang="en-CA" dirty="0"/>
              <a:t>For every course Y, TA X, and prof W, (</a:t>
            </a:r>
            <a:r>
              <a:rPr lang="pl-PL" dirty="0"/>
              <a:t>ProfPref_W_X_Y_</a:t>
            </a:r>
            <a:r>
              <a:rPr lang="en-CA" dirty="0"/>
              <a:t>1 \/ </a:t>
            </a:r>
            <a:r>
              <a:rPr lang="pl-PL" dirty="0"/>
              <a:t>ProfPref_W_X_Y_</a:t>
            </a:r>
            <a:r>
              <a:rPr lang="en-CA" dirty="0"/>
              <a:t>2) </a:t>
            </a:r>
            <a:r>
              <a:rPr lang="en-CA" dirty="0">
                <a:sym typeface="Wingdings" panose="05000000000000000000" pitchFamily="2" charset="2"/>
              </a:rPr>
              <a:t> </a:t>
            </a:r>
            <a:r>
              <a:rPr lang="en-CA" dirty="0"/>
              <a:t>~</a:t>
            </a:r>
            <a:r>
              <a:rPr lang="en-CA" dirty="0" err="1"/>
              <a:t>Assigned_X_Y</a:t>
            </a:r>
            <a:endParaRPr lang="en-CA" dirty="0"/>
          </a:p>
          <a:p>
            <a:r>
              <a:rPr lang="en-CA" dirty="0"/>
              <a:t>Some profs can veto certain TAs</a:t>
            </a:r>
          </a:p>
          <a:p>
            <a:r>
              <a:rPr lang="en-CA" i="1" dirty="0"/>
              <a:t>Nash equilibrium: no swap of TAs/Courses should lead to a better outcome (i.e., more preferences satisfied)</a:t>
            </a:r>
          </a:p>
        </p:txBody>
      </p:sp>
    </p:spTree>
    <p:extLst>
      <p:ext uri="{BB962C8B-B14F-4D97-AF65-F5344CB8AC3E}">
        <p14:creationId xmlns:p14="http://schemas.microsoft.com/office/powerpoint/2010/main" val="279897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Rectangle 1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BBE8D8C-B58D-4CCB-945C-B97A3ED94261}"/>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dirty="0">
                <a:solidFill>
                  <a:srgbClr val="FFFFFF">
                    <a:alpha val="90000"/>
                  </a:srgbClr>
                </a:solidFill>
                <a:latin typeface="+mj-lt"/>
                <a:ea typeface="+mj-ea"/>
                <a:cs typeface="+mj-cs"/>
              </a:rPr>
              <a:t>End</a:t>
            </a:r>
          </a:p>
        </p:txBody>
      </p:sp>
      <p:sp>
        <p:nvSpPr>
          <p:cNvPr id="22" name="Rectangle 2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6533970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724"/>
      </a:dk2>
      <a:lt2>
        <a:srgbClr val="E8E4E2"/>
      </a:lt2>
      <a:accent1>
        <a:srgbClr val="7FA5BA"/>
      </a:accent1>
      <a:accent2>
        <a:srgbClr val="80A9A6"/>
      </a:accent2>
      <a:accent3>
        <a:srgbClr val="96A2C6"/>
      </a:accent3>
      <a:accent4>
        <a:srgbClr val="BA857F"/>
      </a:accent4>
      <a:accent5>
        <a:srgbClr val="B99C7E"/>
      </a:accent5>
      <a:accent6>
        <a:srgbClr val="A7A372"/>
      </a:accent6>
      <a:hlink>
        <a:srgbClr val="A7765D"/>
      </a:hlink>
      <a:folHlink>
        <a:srgbClr val="7F7F7F"/>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628</TotalTime>
  <Words>297</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Schoolbook</vt:lpstr>
      <vt:lpstr>Franklin Gothic Book</vt:lpstr>
      <vt:lpstr>Wingdings 2</vt:lpstr>
      <vt:lpstr>DividendVTI</vt:lpstr>
      <vt:lpstr>12345: TA Assignment Problem</vt:lpstr>
      <vt:lpstr>Summary</vt:lpstr>
      <vt:lpstr>Propositions</vt:lpstr>
      <vt:lpstr>Constraints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ID}: {Project Title}</dc:title>
  <dc:creator>Christian Muise</dc:creator>
  <cp:lastModifiedBy>Christian Muise</cp:lastModifiedBy>
  <cp:revision>3</cp:revision>
  <dcterms:created xsi:type="dcterms:W3CDTF">2020-08-25T19:16:42Z</dcterms:created>
  <dcterms:modified xsi:type="dcterms:W3CDTF">2023-09-20T02:20:59Z</dcterms:modified>
</cp:coreProperties>
</file>