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2D716-6D9F-41D5-8068-31D842A28E16}" v="4" dt="2023-01-14T12:28:59.788"/>
    <p1510:client id="{6811AA68-634F-4096-8E69-ADA4237F5D96}" v="221" dt="2023-01-13T15:40:35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77619-B0D7-ACAF-5CFF-0562AD04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022" r="3" b="3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Проект "Спэйс Шутер"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"/>
              </a:rPr>
              <a:t>Перьков Максим</a:t>
            </a:r>
            <a:br>
              <a:rPr lang="ru-RU">
                <a:solidFill>
                  <a:srgbClr val="FFFFFF"/>
                </a:solidFill>
                <a:cs typeface="Calibri"/>
              </a:rPr>
            </a:br>
            <a:r>
              <a:rPr lang="ru-RU">
                <a:solidFill>
                  <a:srgbClr val="FFFFFF"/>
                </a:solidFill>
                <a:cs typeface="Calibri"/>
              </a:rPr>
              <a:t>Васильев Тимофей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A827-CE75-DA13-EB6D-1B7B97A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98A62-392E-8D31-4C88-5FD732D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Проект под названием "Спейс Шутер" представляет из себя игру в жанре шутер. Пользователь играет за космический корабль в космосе, который уничтожает летящие в него астероиды с помощью лазерной пушки. Цель игры - пройти все уровни, то есть сбить столько астероидов, сколько потребуется для прохождения определённого уровня. Всего будет 5 уровней, каждый со своей сложностью. Планируется сделать запись рекордов в виде времени прохождения уровня, а также процента частоты попадания в корабли. Данная игра будет отлично подходить для развлечения и отличного времяпровождения.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5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8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0" name="Freeform: Shape 89">
            <a:extLst>
              <a:ext uri="{FF2B5EF4-FFF2-40B4-BE49-F238E27FC236}">
                <a16:creationId xmlns:a16="http://schemas.microsoft.com/office/drawing/2014/main" id="{98670FCA-2D56-45D2-833D-B1C0C63F9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7E539E-8E53-45C6-9EEF-BF0998DE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2B81EA-9142-4843-9DC4-B3B5945E3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6D0167D-BCD6-40C9-9439-B218DAC26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BC2F72-CF0A-4BA3-9D44-4E126B58F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5B957B0-AAF9-40DA-86CD-DFACC7EB1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3D3CBDA-22C0-4F55-8D19-908B3CD29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EF45983-2EEE-4AFF-9780-BB72BDCC3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41724-D1CB-4EB7-8375-C7E1B3431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A52220-57D7-4107-AAB4-DD7CAF08D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2D2F73-51AF-431F-BDA8-97704FBA2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E77D9F-7762-445F-92C5-3D1F544A0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FF43ED7-CA1B-4E85-8CD4-5B3C0B4D7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576CDD2-AC2A-4A8F-9B0F-D25298B5C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D55A21-56BE-4FF0-8BC6-111865E29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71F41FC-CAF2-4220-9170-2EB7DB26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336BB3-E7C0-4644-ADD3-897281393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A916F6F-0665-4C6A-9431-3AD86B94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106CE4-7D9D-49DF-897A-822D5BF5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BA2056-CDBA-4C2C-93A7-49A9A577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5CAEC81-0897-4760-8DBD-9EBF631C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AC6E5B-B82D-46BB-990B-13E38336A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19FAF4-4633-481B-ACE9-F2B1A1771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74408F-797A-4076-897E-818A00989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CFCD45-5E6A-40DF-8434-FAF095A44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19ABFC3-761E-4D3D-99D2-C167DF99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FFB5E4A-E2C0-4323-8F3E-45C39D83D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AC1BFB-C0BB-4C88-9FB9-A1C4767EC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CC1A783-C784-4F05-9753-E8E230B14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1D89B71-AD25-443D-8B91-17E8A3CCF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E1C8879-01F2-4BCF-94F0-BAD8E22F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9E1DCE-FD5E-427D-8653-B1FFB8EAC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22">
              <a:extLst>
                <a:ext uri="{FF2B5EF4-FFF2-40B4-BE49-F238E27FC236}">
                  <a16:creationId xmlns:a16="http://schemas.microsoft.com/office/drawing/2014/main" id="{FE35E521-8B46-446A-A31E-1952BB38A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838B6-B8C9-7B3A-EAE7-2BC02FF0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04" y="445214"/>
            <a:ext cx="10797667" cy="672852"/>
          </a:xfrm>
        </p:spPr>
        <p:txBody>
          <a:bodyPr anchor="b">
            <a:normAutofit fontScale="90000"/>
          </a:bodyPr>
          <a:lstStyle/>
          <a:p>
            <a:r>
              <a:rPr lang="ru-RU"/>
              <a:t>Функциональные задачи</a:t>
            </a:r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205549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Объект 2">
            <a:extLst>
              <a:ext uri="{FF2B5EF4-FFF2-40B4-BE49-F238E27FC236}">
                <a16:creationId xmlns:a16="http://schemas.microsoft.com/office/drawing/2014/main" id="{5E01854E-DC71-8D43-FCF6-4A82E54F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24" y="1169485"/>
            <a:ext cx="11764713" cy="5685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b="1" dirty="0">
                <a:ea typeface="+mn-lt"/>
                <a:cs typeface="+mn-lt"/>
              </a:rPr>
              <a:t>1. Стартовое окно </a:t>
            </a:r>
            <a:endParaRPr lang="ru-RU" sz="1600" b="1" dirty="0"/>
          </a:p>
          <a:p>
            <a:pPr marL="0" indent="0">
              <a:lnSpc>
                <a:spcPct val="100000"/>
              </a:lnSpc>
              <a:buClr>
                <a:srgbClr val="7AAEB5"/>
              </a:buClr>
              <a:buNone/>
            </a:pPr>
            <a:r>
              <a:rPr lang="ru-RU" sz="1600" dirty="0">
                <a:ea typeface="+mn-lt"/>
                <a:cs typeface="+mn-lt"/>
              </a:rPr>
              <a:t>Окно, которое появляется при открытии игры. Включает в себя 4 вкладки: название игры, выбор никнейма, выбор уровня, запуск игры. Название игры — поле, имеющее красивое оформление с названием игры, поле с никнеймом - специальное поле, значение которого пользователь вводит с клавиатуры, запуск игры - кнопка, отвечающая за начало игры, выбор уровня - позволяет выбрать уровень.</a:t>
            </a:r>
            <a:endParaRPr lang="ru-RU" sz="1600" dirty="0"/>
          </a:p>
          <a:p>
            <a:pPr>
              <a:lnSpc>
                <a:spcPct val="100000"/>
              </a:lnSpc>
              <a:buClr>
                <a:srgbClr val="7AAEB5"/>
              </a:buClr>
            </a:pPr>
            <a:endParaRPr lang="ru-RU" sz="500"/>
          </a:p>
          <a:p>
            <a:pPr>
              <a:lnSpc>
                <a:spcPct val="100000"/>
              </a:lnSpc>
              <a:buClr>
                <a:srgbClr val="7AAEB5"/>
              </a:buClr>
            </a:pPr>
            <a:r>
              <a:rPr lang="ru-RU" sz="1600" b="1" dirty="0">
                <a:ea typeface="+mn-lt"/>
                <a:cs typeface="+mn-lt"/>
              </a:rPr>
              <a:t>2. Уровни</a:t>
            </a:r>
            <a:endParaRPr lang="ru-RU" sz="1600" b="1" dirty="0"/>
          </a:p>
          <a:p>
            <a:pPr marL="0" indent="0">
              <a:lnSpc>
                <a:spcPct val="100000"/>
              </a:lnSpc>
              <a:buClr>
                <a:srgbClr val="7AAEB5"/>
              </a:buClr>
              <a:buNone/>
            </a:pPr>
            <a:r>
              <a:rPr lang="ru-RU" sz="1600" dirty="0">
                <a:ea typeface="+mn-lt"/>
                <a:cs typeface="+mn-lt"/>
              </a:rPr>
              <a:t>Всего будет 5 уровней, у каждого будут свои фичи в рамках игры . Также, для разблокировки следующего уровня нужно пройти предыдущий, начиная с 1 уровня. Каждый уровень будет различаться поведением ИИ в виде астероидов, количеством сбитых астероидов для прохода на следующий уровень, их здоровьем, количеством патрон выданных игроку.</a:t>
            </a:r>
            <a:endParaRPr lang="ru-RU" sz="1600"/>
          </a:p>
          <a:p>
            <a:pPr>
              <a:lnSpc>
                <a:spcPct val="100000"/>
              </a:lnSpc>
              <a:buClr>
                <a:srgbClr val="7AAEB5"/>
              </a:buClr>
            </a:pPr>
            <a:endParaRPr lang="ru-RU" sz="500"/>
          </a:p>
          <a:p>
            <a:pPr>
              <a:lnSpc>
                <a:spcPct val="100000"/>
              </a:lnSpc>
              <a:buClr>
                <a:srgbClr val="7AAEB5"/>
              </a:buClr>
            </a:pPr>
            <a:r>
              <a:rPr lang="ru-RU" sz="1600" b="1" dirty="0">
                <a:ea typeface="+mn-lt"/>
                <a:cs typeface="+mn-lt"/>
              </a:rPr>
              <a:t>3. Запись рекордов и финальные окна</a:t>
            </a:r>
            <a:endParaRPr lang="ru-RU" sz="1600" b="1"/>
          </a:p>
          <a:p>
            <a:pPr marL="0" indent="0">
              <a:lnSpc>
                <a:spcPct val="100000"/>
              </a:lnSpc>
              <a:buClr>
                <a:srgbClr val="7AAEB5"/>
              </a:buClr>
              <a:buNone/>
            </a:pPr>
            <a:r>
              <a:rPr lang="ru-RU" sz="1600" dirty="0">
                <a:ea typeface="+mn-lt"/>
                <a:cs typeface="+mn-lt"/>
              </a:rPr>
              <a:t>Запись рекордов будет ввестись в виде времени, за которое игрок прошёл уровень, процентом частоты попадания в астероиды, именем пользователя, которое указал пользователь на стартовом окне. Все данные будут храниться в БД, также для разных пользователей — будут разные рекорды. Финальное окно будет появляться либо при проигрыше, либо при завершении уровня. В первом случае будет появляться окно, предлагающее попробовать заново, либо выйти на стартовое окно, а во втором - писать время за которое пользователь прошёл уровень, при этом, если прохождение было выполнено не первый раз, то будет показан предыдущий рекорд.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6943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8D2AF-AB23-C43A-F3AC-AF2C262E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F9B7E-4C93-2564-DB78-1D55E9E5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Будут использованы такие технологии как: </a:t>
            </a:r>
            <a:r>
              <a:rPr lang="ru-RU" dirty="0" err="1"/>
              <a:t>pygame</a:t>
            </a:r>
            <a:r>
              <a:rPr lang="ru-RU" dirty="0"/>
              <a:t> - основная библиотека для игры, </a:t>
            </a:r>
            <a:r>
              <a:rPr lang="ru-RU" dirty="0" err="1"/>
              <a:t>SQLite</a:t>
            </a:r>
            <a:r>
              <a:rPr lang="ru-RU" dirty="0"/>
              <a:t> и </a:t>
            </a:r>
            <a:r>
              <a:rPr lang="ru-RU" dirty="0" err="1"/>
              <a:t>SQLiteStudio</a:t>
            </a:r>
            <a:r>
              <a:rPr lang="ru-RU" dirty="0"/>
              <a:t> - для реализации БД, также библиотека </a:t>
            </a:r>
            <a:r>
              <a:rPr lang="ru-RU" dirty="0" err="1"/>
              <a:t>sqlite</a:t>
            </a:r>
            <a:r>
              <a:rPr lang="ru-RU" dirty="0"/>
              <a:t>, </a:t>
            </a:r>
            <a:r>
              <a:rPr lang="ru-RU" dirty="0" err="1"/>
              <a:t>PyCharm</a:t>
            </a:r>
            <a:r>
              <a:rPr lang="ru-RU" dirty="0"/>
              <a:t> и Visual Studio Code – IDE для написания кода, </a:t>
            </a:r>
            <a:r>
              <a:rPr lang="ru-RU" dirty="0" err="1"/>
              <a:t>GitHub</a:t>
            </a:r>
            <a:r>
              <a:rPr lang="ru-RU" dirty="0"/>
              <a:t> - сервис для хранения кода</a:t>
            </a:r>
          </a:p>
        </p:txBody>
      </p:sp>
      <p:pic>
        <p:nvPicPr>
          <p:cNvPr id="5" name="Picture 4" descr="Синий блоки и сети технология фона">
            <a:extLst>
              <a:ext uri="{FF2B5EF4-FFF2-40B4-BE49-F238E27FC236}">
                <a16:creationId xmlns:a16="http://schemas.microsoft.com/office/drawing/2014/main" id="{AA3274BD-F875-E4C3-6CDC-B800B0B27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4" r="41920" b="-43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85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Blanket on the ground">
            <a:extLst>
              <a:ext uri="{FF2B5EF4-FFF2-40B4-BE49-F238E27FC236}">
                <a16:creationId xmlns:a16="http://schemas.microsoft.com/office/drawing/2014/main" id="{513F35C2-3F56-1766-9E1D-0D39507D3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75" r="-2" b="292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7D27C-13E6-0C30-93CF-9E026990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2916640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23A3D"/>
      </a:dk2>
      <a:lt2>
        <a:srgbClr val="E8E2E5"/>
      </a:lt2>
      <a:accent1>
        <a:srgbClr val="81AB94"/>
      </a:accent1>
      <a:accent2>
        <a:srgbClr val="76AD78"/>
      </a:accent2>
      <a:accent3>
        <a:srgbClr val="8FA87F"/>
      </a:accent3>
      <a:accent4>
        <a:srgbClr val="9CA671"/>
      </a:accent4>
      <a:accent5>
        <a:srgbClr val="AAA180"/>
      </a:accent5>
      <a:accent6>
        <a:srgbClr val="BA947F"/>
      </a:accent6>
      <a:hlink>
        <a:srgbClr val="AE698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CosineVTI</vt:lpstr>
      <vt:lpstr>Проект "Спэйс Шутер"</vt:lpstr>
      <vt:lpstr>Описание проекта</vt:lpstr>
      <vt:lpstr>Функциональные задачи</vt:lpstr>
      <vt:lpstr>Описание реализации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67</cp:revision>
  <dcterms:created xsi:type="dcterms:W3CDTF">2023-01-13T15:25:10Z</dcterms:created>
  <dcterms:modified xsi:type="dcterms:W3CDTF">2023-01-14T12:29:16Z</dcterms:modified>
</cp:coreProperties>
</file>