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512" r:id="rId2"/>
    <p:sldId id="514" r:id="rId3"/>
    <p:sldId id="515" r:id="rId4"/>
    <p:sldId id="516" r:id="rId5"/>
    <p:sldId id="517" r:id="rId6"/>
    <p:sldId id="518" r:id="rId7"/>
    <p:sldId id="523" r:id="rId8"/>
    <p:sldId id="524" r:id="rId9"/>
    <p:sldId id="525" r:id="rId10"/>
    <p:sldId id="526" r:id="rId11"/>
    <p:sldId id="527" r:id="rId12"/>
    <p:sldId id="528" r:id="rId13"/>
    <p:sldId id="529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84259" autoAdjust="0"/>
  </p:normalViewPr>
  <p:slideViewPr>
    <p:cSldViewPr>
      <p:cViewPr varScale="1">
        <p:scale>
          <a:sx n="61" d="100"/>
          <a:sy n="61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a great project!</a:t>
            </a:r>
            <a:endParaRPr lang="en-US" sz="40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protect API keys in node with 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across team members e.g. a seed/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schema.sql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file.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9857</TotalTime>
  <Words>297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Roboto</vt:lpstr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Karina Mills</cp:lastModifiedBy>
  <cp:revision>1364</cp:revision>
  <cp:lastPrinted>2016-01-30T16:23:56Z</cp:lastPrinted>
  <dcterms:created xsi:type="dcterms:W3CDTF">2015-01-20T17:19:00Z</dcterms:created>
  <dcterms:modified xsi:type="dcterms:W3CDTF">2018-08-21T22:58:38Z</dcterms:modified>
</cp:coreProperties>
</file>