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4" r:id="rId3"/>
    <p:sldId id="311" r:id="rId4"/>
    <p:sldId id="312" r:id="rId5"/>
    <p:sldId id="305" r:id="rId6"/>
    <p:sldId id="332" r:id="rId7"/>
    <p:sldId id="331" r:id="rId8"/>
    <p:sldId id="342" r:id="rId9"/>
    <p:sldId id="306" r:id="rId10"/>
    <p:sldId id="307" r:id="rId11"/>
    <p:sldId id="308" r:id="rId12"/>
    <p:sldId id="321" r:id="rId13"/>
    <p:sldId id="326" r:id="rId14"/>
    <p:sldId id="309" r:id="rId15"/>
    <p:sldId id="310" r:id="rId16"/>
    <p:sldId id="313" r:id="rId17"/>
    <p:sldId id="314" r:id="rId18"/>
    <p:sldId id="315" r:id="rId19"/>
    <p:sldId id="316" r:id="rId20"/>
    <p:sldId id="317" r:id="rId21"/>
    <p:sldId id="318" r:id="rId22"/>
    <p:sldId id="320" r:id="rId23"/>
    <p:sldId id="322" r:id="rId24"/>
    <p:sldId id="325" r:id="rId25"/>
    <p:sldId id="319" r:id="rId26"/>
    <p:sldId id="327" r:id="rId27"/>
    <p:sldId id="328" r:id="rId28"/>
    <p:sldId id="329" r:id="rId29"/>
    <p:sldId id="333" r:id="rId30"/>
    <p:sldId id="334" r:id="rId31"/>
    <p:sldId id="335" r:id="rId32"/>
    <p:sldId id="341" r:id="rId33"/>
    <p:sldId id="336" r:id="rId34"/>
    <p:sldId id="34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kyt, Nursultan" initials="BN" lastIdx="1" clrIdx="0">
    <p:extLst>
      <p:ext uri="{19B8F6BF-5375-455C-9EA6-DF929625EA0E}">
        <p15:presenceInfo xmlns:p15="http://schemas.microsoft.com/office/powerpoint/2012/main" userId="S-1-5-21-1478963386-739259622-619646970-1851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FFFF"/>
    <a:srgbClr val="02C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40" autoAdjust="0"/>
    <p:restoredTop sz="94694"/>
  </p:normalViewPr>
  <p:slideViewPr>
    <p:cSldViewPr>
      <p:cViewPr varScale="1">
        <p:scale>
          <a:sx n="121" d="100"/>
          <a:sy n="121" d="100"/>
        </p:scale>
        <p:origin x="92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8A41B-ECD2-476F-A22F-F49715214F27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FFD30-CA1F-46F8-BD01-D13F4F96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FD30-CA1F-46F8-BD01-D13F4F96FD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1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2362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68th ABM, Tulsa, OK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152400" y="76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263C83"/>
                </a:solidFill>
                <a:latin typeface="Arial" charset="0"/>
              </a:rPr>
              <a:t>Tulsa University Artificial Lift Projects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68th ABM, Tulsa, 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68th ABM, Tulsa, 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SzPct val="90000"/>
              <a:buFont typeface="Wingdings" pitchFamily="2" charset="2"/>
              <a:buChar char=""/>
              <a:defRPr/>
            </a:lvl1pPr>
            <a:lvl2pPr marL="640080">
              <a:buClr>
                <a:srgbClr val="0070C0"/>
              </a:buClr>
              <a:buSzPct val="95000"/>
              <a:defRPr/>
            </a:lvl2pPr>
            <a:lvl3pPr marL="868680">
              <a:buClr>
                <a:srgbClr val="0070C0"/>
              </a:buClr>
              <a:buSzPct val="100000"/>
              <a:buFont typeface="Wingdings 2" pitchFamily="18" charset="2"/>
              <a:buChar char=""/>
              <a:defRPr/>
            </a:lvl3pPr>
            <a:lvl4pPr marL="1143000">
              <a:buClr>
                <a:srgbClr val="0070C0"/>
              </a:buClr>
              <a:buFont typeface="Wingdings 2" pitchFamily="18" charset="2"/>
              <a:buChar char=""/>
              <a:defRPr/>
            </a:lvl4pPr>
            <a:lvl5pPr marL="1371600">
              <a:buClr>
                <a:srgbClr val="0070C0"/>
              </a:buClr>
              <a:buFont typeface="Wingdings 2" pitchFamily="18" charset="2"/>
              <a:buChar char="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68th ABM, Tulsa, OK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68th ABM, Tulsa, 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68th ABM, Tulsa, 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68th ABM, Tulsa, OK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68th ABM, Tulsa, OK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68th ABM, Tulsa, 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68th ABM, Tulsa, 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27,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68th ABM, Tulsa, 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September 27,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68th ABM, Tulsa, OK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6477000"/>
            <a:ext cx="900113" cy="26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FFFF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00000"/>
        <a:buFont typeface="Arial" pitchFamily="34" charset="0"/>
        <a:buChar char="●"/>
        <a:defRPr sz="32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Ø"/>
        <a:defRPr sz="2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868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 2" pitchFamily="18" charset="2"/>
        <a:buChar char=""/>
        <a:defRPr sz="2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 2" pitchFamily="18" charset="2"/>
        <a:buChar char="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 2" pitchFamily="18" charset="2"/>
        <a:buChar char="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ignore.i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githubteacher/example" TargetMode="External"/><Relationship Id="rId2" Type="http://schemas.openxmlformats.org/officeDocument/2006/relationships/hyperlink" Target="http://github.com/githubteacher/example-basi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merging-vs-rebasi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licenses/mit/" TargetMode="External"/><Relationship Id="rId2" Type="http://schemas.openxmlformats.org/officeDocument/2006/relationships/hyperlink" Target="https://www.gnu.org/licenses/gpl-3.0.e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yfwLX4HAxM&amp;list=PLg7s6cbtAD15G8lNyoaYDuKZSKyJrgwB-&amp;index=2&amp;ab_channel=GitHubTraining%26Guid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git-push-pu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1"/>
            <a:ext cx="9144000" cy="2209799"/>
          </a:xfrm>
        </p:spPr>
        <p:txBody>
          <a:bodyPr>
            <a:norm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cheat</a:t>
            </a:r>
            <a:r>
              <a:rPr lang="zh-CN" altLang="en-US" dirty="0"/>
              <a:t> </a:t>
            </a:r>
            <a:r>
              <a:rPr lang="en-US" altLang="zh-CN" dirty="0"/>
              <a:t>sheet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20000" cy="1752600"/>
          </a:xfrm>
        </p:spPr>
        <p:txBody>
          <a:bodyPr>
            <a:noAutofit/>
          </a:bodyPr>
          <a:lstStyle/>
          <a:p>
            <a:r>
              <a:rPr lang="en-US" altLang="zh-CN" sz="2800" i="1" dirty="0" err="1">
                <a:solidFill>
                  <a:schemeClr val="tx2"/>
                </a:solidFill>
              </a:rPr>
              <a:t>Haiwen</a:t>
            </a:r>
            <a:r>
              <a:rPr lang="zh-CN" altLang="en-US" sz="2800" i="1" dirty="0">
                <a:solidFill>
                  <a:schemeClr val="tx2"/>
                </a:solidFill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</a:rPr>
              <a:t>Zhu</a:t>
            </a:r>
            <a:endParaRPr lang="en-US" sz="2800" i="1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McDougall School of Petroleum Engineering 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University of Tulsa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22,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70th ABM, Tulsa, 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2578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email</a:t>
            </a:r>
          </a:p>
          <a:p>
            <a:pPr marL="354330" lvl="1" indent="0">
              <a:buNone/>
            </a:pPr>
            <a:r>
              <a:rPr lang="en-US" altLang="zh-CN" sz="2000" dirty="0"/>
              <a:t>	Command</a:t>
            </a:r>
            <a:r>
              <a:rPr lang="zh-CN" altLang="en-US" sz="2000" dirty="0"/>
              <a:t> </a:t>
            </a:r>
            <a:r>
              <a:rPr lang="en-US" altLang="zh-CN" sz="2000" dirty="0"/>
              <a:t>line</a:t>
            </a:r>
            <a:r>
              <a:rPr lang="zh-CN" altLang="en-US" sz="2000" dirty="0"/>
              <a:t> </a:t>
            </a:r>
            <a:r>
              <a:rPr lang="en-US" altLang="zh-CN" sz="2000" dirty="0"/>
              <a:t>(Mac</a:t>
            </a:r>
            <a:r>
              <a:rPr lang="zh-CN" altLang="en-US" sz="2000" dirty="0"/>
              <a:t> </a:t>
            </a:r>
            <a:r>
              <a:rPr lang="en-US" altLang="zh-CN" sz="2000" dirty="0"/>
              <a:t>terminal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 err="1"/>
              <a:t>Windos</a:t>
            </a:r>
            <a:r>
              <a:rPr lang="zh-CN" altLang="en-US" sz="2000" dirty="0"/>
              <a:t> </a:t>
            </a:r>
            <a:r>
              <a:rPr lang="en-US" altLang="zh-CN" sz="2000" dirty="0"/>
              <a:t>CMD)</a:t>
            </a:r>
          </a:p>
          <a:p>
            <a:pPr marL="354330" lvl="1" indent="0">
              <a:buNone/>
            </a:pP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config</a:t>
            </a:r>
            <a:r>
              <a:rPr lang="zh-CN" altLang="en-US" sz="2000" dirty="0"/>
              <a:t> </a:t>
            </a:r>
            <a:r>
              <a:rPr lang="en-US" altLang="zh-CN" sz="2000" dirty="0"/>
              <a:t>--global</a:t>
            </a:r>
            <a:r>
              <a:rPr lang="zh-CN" altLang="en-US" sz="2000" dirty="0"/>
              <a:t> </a:t>
            </a:r>
            <a:r>
              <a:rPr lang="en-US" altLang="zh-CN" sz="2000" dirty="0" err="1"/>
              <a:t>user.name</a:t>
            </a:r>
            <a:r>
              <a:rPr lang="en-US" altLang="zh-CN" sz="2000" dirty="0"/>
              <a:t>		//get</a:t>
            </a:r>
            <a:r>
              <a:rPr lang="zh-CN" altLang="en-US" sz="2000" dirty="0"/>
              <a:t> </a:t>
            </a:r>
            <a:r>
              <a:rPr lang="en-US" altLang="zh-CN" sz="2000" dirty="0"/>
              <a:t>user</a:t>
            </a:r>
            <a:r>
              <a:rPr lang="zh-CN" altLang="en-US" sz="2000" dirty="0"/>
              <a:t> </a:t>
            </a:r>
            <a:r>
              <a:rPr lang="en-US" altLang="zh-CN" sz="2000" dirty="0"/>
              <a:t>name</a:t>
            </a:r>
          </a:p>
          <a:p>
            <a:pPr marL="354330" lvl="1" indent="0">
              <a:buNone/>
            </a:pP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config</a:t>
            </a:r>
            <a:r>
              <a:rPr lang="zh-CN" altLang="en-US" sz="2000" dirty="0"/>
              <a:t> </a:t>
            </a:r>
            <a:r>
              <a:rPr lang="en-US" altLang="zh-CN" sz="2000" dirty="0"/>
              <a:t>--global</a:t>
            </a:r>
            <a:r>
              <a:rPr lang="zh-CN" altLang="en-US" sz="2000" dirty="0"/>
              <a:t> </a:t>
            </a:r>
            <a:r>
              <a:rPr lang="en-US" altLang="zh-CN" sz="2000" dirty="0" err="1"/>
              <a:t>user.name</a:t>
            </a:r>
            <a:r>
              <a:rPr lang="zh-CN" altLang="en-US" sz="2000" dirty="0"/>
              <a:t> </a:t>
            </a:r>
            <a:r>
              <a:rPr lang="en-US" altLang="zh-CN" sz="2000" dirty="0" err="1"/>
              <a:t>haz</a:t>
            </a:r>
            <a:r>
              <a:rPr lang="en-US" altLang="zh-CN" sz="2000" dirty="0"/>
              <a:t>	//set</a:t>
            </a:r>
            <a:r>
              <a:rPr lang="zh-CN" altLang="en-US" sz="2000" dirty="0"/>
              <a:t> </a:t>
            </a:r>
            <a:r>
              <a:rPr lang="en-US" altLang="zh-CN" sz="2000" dirty="0"/>
              <a:t>user</a:t>
            </a:r>
            <a:r>
              <a:rPr lang="zh-CN" altLang="en-US" sz="2000" dirty="0"/>
              <a:t> </a:t>
            </a:r>
            <a:r>
              <a:rPr lang="en-US" altLang="zh-CN" sz="2000" dirty="0"/>
              <a:t>name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err="1"/>
              <a:t>haz</a:t>
            </a: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config</a:t>
            </a:r>
            <a:r>
              <a:rPr lang="zh-CN" altLang="en-US" sz="2000" dirty="0"/>
              <a:t> </a:t>
            </a:r>
            <a:r>
              <a:rPr lang="en-US" altLang="zh-CN" sz="2000" dirty="0"/>
              <a:t>--global</a:t>
            </a:r>
            <a:r>
              <a:rPr lang="zh-CN" altLang="en-US" sz="2000" dirty="0"/>
              <a:t> </a:t>
            </a:r>
            <a:r>
              <a:rPr lang="en-US" altLang="zh-CN" sz="2000" dirty="0" err="1"/>
              <a:t>user.email</a:t>
            </a:r>
            <a:r>
              <a:rPr lang="en-US" altLang="zh-CN" sz="2000" dirty="0"/>
              <a:t>		//get</a:t>
            </a:r>
            <a:r>
              <a:rPr lang="zh-CN" altLang="en-US" sz="2000" dirty="0"/>
              <a:t> </a:t>
            </a:r>
            <a:r>
              <a:rPr lang="en-US" altLang="zh-CN" sz="2000" dirty="0"/>
              <a:t>email</a:t>
            </a:r>
          </a:p>
          <a:p>
            <a:r>
              <a:rPr lang="en-US" altLang="zh-CN" sz="2400" dirty="0"/>
              <a:t>Color</a:t>
            </a:r>
            <a:r>
              <a:rPr lang="zh-CN" altLang="en-US" sz="2400" dirty="0"/>
              <a:t> </a:t>
            </a:r>
            <a:r>
              <a:rPr lang="en-US" altLang="zh-CN" sz="2400" dirty="0"/>
              <a:t>setting</a:t>
            </a:r>
            <a:br>
              <a:rPr lang="en-US" altLang="zh-CN" sz="24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config</a:t>
            </a:r>
            <a:r>
              <a:rPr lang="zh-CN" altLang="en-US" sz="2000" dirty="0"/>
              <a:t> </a:t>
            </a:r>
            <a:r>
              <a:rPr lang="en-US" altLang="zh-CN" sz="2000" dirty="0"/>
              <a:t>--global</a:t>
            </a:r>
            <a:r>
              <a:rPr lang="zh-CN" altLang="en-US" sz="2000" dirty="0"/>
              <a:t> </a:t>
            </a:r>
            <a:r>
              <a:rPr lang="en-US" altLang="zh-CN" sz="2000" dirty="0" err="1"/>
              <a:t>core.autocrlf</a:t>
            </a:r>
            <a:r>
              <a:rPr lang="zh-CN" altLang="en-US" sz="2000" dirty="0"/>
              <a:t> </a:t>
            </a:r>
            <a:r>
              <a:rPr lang="en-US" altLang="zh-CN" sz="2000" dirty="0"/>
              <a:t>true		//set</a:t>
            </a:r>
            <a:r>
              <a:rPr lang="zh-CN" altLang="en-US" sz="2000" dirty="0"/>
              <a:t> </a:t>
            </a:r>
            <a:r>
              <a:rPr lang="en-US" altLang="zh-CN" sz="2000" dirty="0" err="1"/>
              <a:t>crlf</a:t>
            </a: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config</a:t>
            </a:r>
            <a:r>
              <a:rPr lang="zh-CN" altLang="en-US" sz="2000" dirty="0"/>
              <a:t> </a:t>
            </a:r>
            <a:r>
              <a:rPr lang="en-US" altLang="zh-CN" sz="2000" dirty="0"/>
              <a:t>--global</a:t>
            </a:r>
            <a:r>
              <a:rPr lang="zh-CN" altLang="en-US" sz="2000" dirty="0"/>
              <a:t> </a:t>
            </a:r>
            <a:r>
              <a:rPr lang="en-US" altLang="zh-CN" sz="2000" dirty="0" err="1"/>
              <a:t>core.autocrlf</a:t>
            </a:r>
            <a:r>
              <a:rPr lang="zh-CN" altLang="en-US" sz="2000" dirty="0"/>
              <a:t> </a:t>
            </a:r>
            <a:r>
              <a:rPr lang="en-US" altLang="zh-CN" sz="2000" dirty="0"/>
              <a:t>input	//??</a:t>
            </a: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config</a:t>
            </a:r>
            <a:r>
              <a:rPr lang="zh-CN" altLang="en-US" sz="2000" dirty="0"/>
              <a:t> </a:t>
            </a:r>
            <a:r>
              <a:rPr lang="en-US" altLang="zh-CN" sz="2000" dirty="0"/>
              <a:t>--global</a:t>
            </a:r>
            <a:r>
              <a:rPr lang="zh-CN" altLang="en-US" sz="2000" dirty="0"/>
              <a:t> </a:t>
            </a:r>
            <a:r>
              <a:rPr lang="en-US" altLang="zh-CN" sz="2000" dirty="0" err="1"/>
              <a:t>color.ui</a:t>
            </a:r>
            <a:r>
              <a:rPr lang="zh-CN" altLang="en-US" sz="2000" dirty="0"/>
              <a:t> </a:t>
            </a:r>
            <a:r>
              <a:rPr lang="en-US" altLang="zh-CN" sz="2000" dirty="0"/>
              <a:t>auto</a:t>
            </a:r>
            <a:r>
              <a:rPr lang="zh-CN" altLang="en-US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//</a:t>
            </a:r>
            <a:r>
              <a:rPr lang="zh-CN" altLang="en-US" sz="2000" dirty="0"/>
              <a:t> </a:t>
            </a:r>
            <a:r>
              <a:rPr lang="en-US" altLang="zh-CN" sz="2000" dirty="0"/>
              <a:t>red:</a:t>
            </a:r>
            <a:r>
              <a:rPr lang="zh-CN" altLang="en-US" sz="2000" dirty="0"/>
              <a:t> </a:t>
            </a:r>
            <a:r>
              <a:rPr lang="en-US" altLang="zh-CN" sz="2000" dirty="0"/>
              <a:t>something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working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      </a:t>
            </a:r>
            <a:r>
              <a:rPr lang="en-US" altLang="zh-CN" sz="2000" dirty="0"/>
              <a:t>//</a:t>
            </a:r>
            <a:r>
              <a:rPr lang="zh-CN" altLang="en-US" sz="2000" dirty="0"/>
              <a:t> </a:t>
            </a:r>
            <a:r>
              <a:rPr lang="en-US" altLang="zh-CN" sz="2000" dirty="0"/>
              <a:t>green:</a:t>
            </a:r>
            <a:r>
              <a:rPr lang="zh-CN" altLang="en-US" sz="2000" dirty="0"/>
              <a:t> </a:t>
            </a:r>
            <a:r>
              <a:rPr lang="en-US" altLang="zh-CN" sz="2000" dirty="0"/>
              <a:t>good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go</a:t>
            </a:r>
          </a:p>
          <a:p>
            <a:r>
              <a:rPr lang="en-US" altLang="zh-CN" sz="2400" dirty="0"/>
              <a:t>Setting</a:t>
            </a:r>
            <a:r>
              <a:rPr lang="zh-CN" altLang="en-US" sz="2400" dirty="0"/>
              <a:t> </a:t>
            </a:r>
            <a:r>
              <a:rPr lang="en-US" altLang="zh-CN" sz="2400" dirty="0"/>
              <a:t>level</a:t>
            </a: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config</a:t>
            </a:r>
            <a:r>
              <a:rPr lang="zh-CN" altLang="en-US" sz="2000" dirty="0"/>
              <a:t> </a:t>
            </a:r>
            <a:r>
              <a:rPr lang="en-US" altLang="zh-CN" sz="2000" dirty="0"/>
              <a:t>--local</a:t>
            </a:r>
            <a:r>
              <a:rPr lang="zh-CN" altLang="en-US" sz="2000" dirty="0"/>
              <a:t> </a:t>
            </a:r>
            <a:r>
              <a:rPr lang="en-US" altLang="zh-CN" sz="2000" dirty="0"/>
              <a:t>…		//highest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zh-CN" altLang="en-US" sz="2000" dirty="0"/>
              <a:t> </a:t>
            </a:r>
            <a:r>
              <a:rPr lang="en-US" altLang="zh-CN" sz="2000" dirty="0"/>
              <a:t>(narrow/president)</a:t>
            </a:r>
            <a:br>
              <a:rPr lang="en-US" altLang="zh-CN" sz="2000" dirty="0"/>
            </a:br>
            <a:r>
              <a:rPr lang="en-US" altLang="zh-CN" sz="2000" dirty="0"/>
              <a:t>local&gt;global&gt;system	//</a:t>
            </a:r>
            <a:r>
              <a:rPr lang="zh-CN" altLang="en-US" sz="2000" dirty="0"/>
              <a:t> </a:t>
            </a:r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may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overwritten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local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181165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Initializing</a:t>
            </a:r>
            <a:r>
              <a:rPr lang="zh-CN" altLang="en-US" sz="2800" dirty="0"/>
              <a:t> </a:t>
            </a:r>
            <a:r>
              <a:rPr lang="en-US" altLang="zh-CN" sz="2800" dirty="0"/>
              <a:t>repository</a:t>
            </a:r>
            <a:r>
              <a:rPr lang="zh-CN" altLang="en-US" sz="2800" dirty="0"/>
              <a:t> </a:t>
            </a:r>
            <a:r>
              <a:rPr lang="en-US" altLang="zh-CN" sz="2800" dirty="0"/>
              <a:t>(create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space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save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work,</a:t>
            </a:r>
            <a:r>
              <a:rPr lang="zh-CN" altLang="en-US" sz="2800" dirty="0"/>
              <a:t> </a:t>
            </a:r>
            <a:r>
              <a:rPr lang="en-US" altLang="zh-CN" sz="2800" dirty="0"/>
              <a:t>locally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online)</a:t>
            </a:r>
          </a:p>
          <a:p>
            <a:r>
              <a:rPr lang="en-US" altLang="zh-CN" sz="2800" dirty="0"/>
              <a:t>Command</a:t>
            </a:r>
            <a:r>
              <a:rPr lang="zh-CN" altLang="en-US" sz="2800" dirty="0"/>
              <a:t> </a:t>
            </a:r>
            <a:r>
              <a:rPr lang="en-US" altLang="zh-CN" sz="2800" dirty="0"/>
              <a:t>line</a:t>
            </a:r>
          </a:p>
          <a:p>
            <a:pPr marL="354330" lvl="1" indent="0">
              <a:buNone/>
            </a:pPr>
            <a:r>
              <a:rPr lang="en-US" altLang="zh-CN" sz="2000" dirty="0"/>
              <a:t>ls			//</a:t>
            </a:r>
            <a:r>
              <a:rPr lang="zh-CN" altLang="en-US" sz="2000" dirty="0"/>
              <a:t> </a:t>
            </a:r>
            <a:r>
              <a:rPr lang="en-US" altLang="zh-CN" sz="2000" dirty="0"/>
              <a:t>list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file/folder</a:t>
            </a: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 </a:t>
            </a:r>
            <a:r>
              <a:rPr lang="en-US" altLang="zh-CN" sz="2000" dirty="0"/>
              <a:t>AAA</a:t>
            </a:r>
            <a:r>
              <a:rPr lang="zh-CN" altLang="en-US" sz="2000" dirty="0"/>
              <a:t> </a:t>
            </a:r>
            <a:r>
              <a:rPr lang="en-US" altLang="zh-CN" sz="2000" dirty="0"/>
              <a:t>		//</a:t>
            </a:r>
            <a:r>
              <a:rPr lang="zh-CN" altLang="en-US" sz="2000" dirty="0"/>
              <a:t> </a:t>
            </a:r>
            <a:r>
              <a:rPr lang="en-US" altLang="zh-CN" sz="2000" dirty="0"/>
              <a:t>create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AAA</a:t>
            </a:r>
            <a:r>
              <a:rPr lang="zh-CN" altLang="en-US" sz="2000" dirty="0"/>
              <a:t> </a:t>
            </a: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repository</a:t>
            </a:r>
            <a:br>
              <a:rPr lang="en-US" altLang="zh-CN" sz="2000" dirty="0"/>
            </a:br>
            <a:r>
              <a:rPr lang="en-US" altLang="zh-CN" sz="2000" dirty="0"/>
              <a:t>cd</a:t>
            </a:r>
            <a:r>
              <a:rPr lang="zh-CN" altLang="en-US" sz="2000" dirty="0"/>
              <a:t> </a:t>
            </a:r>
            <a:r>
              <a:rPr lang="en-US" altLang="zh-CN" sz="2000" dirty="0"/>
              <a:t>AAA		//</a:t>
            </a:r>
            <a:r>
              <a:rPr lang="zh-CN" altLang="en-US" sz="2000" dirty="0"/>
              <a:t> </a:t>
            </a:r>
            <a:r>
              <a:rPr lang="en-US" altLang="zh-CN" sz="2000" dirty="0"/>
              <a:t>enter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AAA</a:t>
            </a:r>
            <a:r>
              <a:rPr lang="zh-CN" altLang="en-US" sz="2000" dirty="0"/>
              <a:t> </a:t>
            </a:r>
            <a:r>
              <a:rPr lang="en-US" altLang="zh-CN" sz="2000" dirty="0"/>
              <a:t>repository/folder</a:t>
            </a: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status		//</a:t>
            </a:r>
            <a:r>
              <a:rPr lang="zh-CN" altLang="en-US" sz="2000" dirty="0"/>
              <a:t> </a:t>
            </a:r>
            <a:r>
              <a:rPr lang="en-US" altLang="zh-CN" sz="2000" dirty="0"/>
              <a:t>show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endParaRPr lang="en-US" altLang="zh-CN" sz="2800" dirty="0"/>
          </a:p>
          <a:p>
            <a:r>
              <a:rPr lang="en-US" altLang="zh-CN" sz="2800" dirty="0"/>
              <a:t>Online:</a:t>
            </a:r>
            <a:r>
              <a:rPr lang="zh-CN" altLang="en-US" sz="2800" dirty="0"/>
              <a:t> </a:t>
            </a:r>
            <a:r>
              <a:rPr lang="en-US" altLang="zh-CN" sz="2800" dirty="0"/>
              <a:t>check</a:t>
            </a:r>
            <a:r>
              <a:rPr lang="zh-CN" altLang="en-US" sz="2800" dirty="0"/>
              <a:t> </a:t>
            </a:r>
            <a:r>
              <a:rPr lang="en-US" altLang="zh-CN" sz="2800" dirty="0"/>
              <a:t>online</a:t>
            </a:r>
            <a:r>
              <a:rPr lang="zh-CN" altLang="en-US" sz="2800" dirty="0"/>
              <a:t> </a:t>
            </a:r>
            <a:r>
              <a:rPr lang="en-US" altLang="zh-CN" sz="2800" dirty="0"/>
              <a:t>tutorial</a:t>
            </a:r>
          </a:p>
          <a:p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GUI:</a:t>
            </a:r>
            <a:r>
              <a:rPr lang="zh-CN" altLang="en-US" sz="2800" dirty="0"/>
              <a:t> </a:t>
            </a:r>
            <a:r>
              <a:rPr lang="en-US" altLang="zh-CN" sz="2800" dirty="0"/>
              <a:t>easy,</a:t>
            </a:r>
            <a:r>
              <a:rPr lang="zh-CN" altLang="en-US" sz="2800" dirty="0"/>
              <a:t> </a:t>
            </a:r>
            <a:r>
              <a:rPr lang="en-US" altLang="zh-CN" sz="2800" dirty="0"/>
              <a:t>similar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online</a:t>
            </a:r>
            <a:r>
              <a:rPr lang="zh-CN" altLang="en-US" sz="2800" dirty="0"/>
              <a:t> </a:t>
            </a:r>
            <a:r>
              <a:rPr lang="en-US" altLang="zh-CN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check</a:t>
            </a:r>
            <a:r>
              <a:rPr lang="zh-CN" altLang="en-US" sz="2800" dirty="0"/>
              <a:t> </a:t>
            </a:r>
            <a:r>
              <a:rPr lang="en-US" altLang="zh-CN" sz="2800" dirty="0"/>
              <a:t>tutorial</a:t>
            </a:r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87269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Changes</a:t>
            </a:r>
            <a:r>
              <a:rPr lang="zh-CN" altLang="en-US" sz="2800" dirty="0"/>
              <a:t> </a:t>
            </a:r>
            <a:r>
              <a:rPr lang="en-US" altLang="zh-CN" sz="2800" dirty="0"/>
              <a:t>should</a:t>
            </a:r>
            <a:r>
              <a:rPr lang="zh-CN" altLang="en-US" sz="2800" dirty="0"/>
              <a:t> </a:t>
            </a:r>
            <a:r>
              <a:rPr lang="en-US" altLang="zh-CN" sz="2800" dirty="0"/>
              <a:t>be</a:t>
            </a:r>
            <a:r>
              <a:rPr lang="zh-CN" altLang="en-US" sz="2800" dirty="0"/>
              <a:t> </a:t>
            </a:r>
            <a:r>
              <a:rPr lang="en-US" altLang="zh-CN" sz="2800" dirty="0"/>
              <a:t>down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new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</a:p>
          <a:p>
            <a:pPr lvl="1"/>
            <a:r>
              <a:rPr lang="en-US" altLang="zh-CN" sz="2400" dirty="0"/>
              <a:t>Main</a:t>
            </a:r>
            <a:r>
              <a:rPr lang="zh-CN" altLang="en-US" sz="2400" dirty="0"/>
              <a:t> </a:t>
            </a:r>
            <a:r>
              <a:rPr lang="en-US" altLang="zh-CN" sz="2400" dirty="0"/>
              <a:t>branch</a:t>
            </a:r>
            <a:r>
              <a:rPr lang="zh-CN" altLang="en-US" sz="2400" dirty="0"/>
              <a:t> </a:t>
            </a:r>
            <a:r>
              <a:rPr lang="en-US" altLang="zh-CN" sz="2400" dirty="0"/>
              <a:t>(original)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Branch,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want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anything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 err="1"/>
              <a:t>colleage</a:t>
            </a:r>
            <a:endParaRPr lang="en-US" altLang="zh-CN" sz="2400" dirty="0"/>
          </a:p>
          <a:p>
            <a:pPr lvl="2"/>
            <a:r>
              <a:rPr lang="en-US" altLang="zh-CN" sz="2000" dirty="0"/>
              <a:t>Change</a:t>
            </a:r>
          </a:p>
          <a:p>
            <a:pPr lvl="2"/>
            <a:r>
              <a:rPr lang="en-US" altLang="zh-CN" sz="2000" dirty="0"/>
              <a:t>Stage:</a:t>
            </a:r>
            <a:r>
              <a:rPr lang="zh-CN" altLang="en-US" sz="2000" dirty="0"/>
              <a:t> </a:t>
            </a:r>
            <a:r>
              <a:rPr lang="en-US" altLang="zh-CN" sz="2000" dirty="0"/>
              <a:t>save</a:t>
            </a:r>
            <a:r>
              <a:rPr lang="zh-CN" altLang="en-US" sz="2000" dirty="0"/>
              <a:t> </a:t>
            </a:r>
            <a:r>
              <a:rPr lang="en-US" altLang="zh-CN" sz="2000" dirty="0"/>
              <a:t>change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temporary</a:t>
            </a:r>
            <a:r>
              <a:rPr lang="zh-CN" altLang="en-US" sz="2000" dirty="0"/>
              <a:t> </a:t>
            </a:r>
            <a:r>
              <a:rPr lang="en-US" altLang="zh-CN" sz="2000" dirty="0"/>
              <a:t>location</a:t>
            </a:r>
          </a:p>
          <a:p>
            <a:pPr lvl="2"/>
            <a:r>
              <a:rPr lang="en-US" altLang="zh-CN" sz="2000" dirty="0"/>
              <a:t>Commit: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check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agree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change</a:t>
            </a:r>
          </a:p>
          <a:p>
            <a:pPr lvl="2"/>
            <a:r>
              <a:rPr lang="en-US" altLang="zh-CN" sz="2000" dirty="0"/>
              <a:t>Others</a:t>
            </a:r>
            <a:r>
              <a:rPr lang="zh-CN" altLang="en-US" sz="2000" dirty="0"/>
              <a:t> </a:t>
            </a:r>
            <a:r>
              <a:rPr lang="en-US" altLang="zh-CN" sz="2000" dirty="0"/>
              <a:t>check</a:t>
            </a:r>
            <a:r>
              <a:rPr lang="zh-CN" altLang="en-US" sz="2000" dirty="0"/>
              <a:t> </a:t>
            </a:r>
            <a:r>
              <a:rPr lang="en-US" altLang="zh-CN" sz="2000" dirty="0"/>
              <a:t>commit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agree,</a:t>
            </a:r>
            <a:r>
              <a:rPr lang="zh-CN" altLang="en-US" sz="2000" dirty="0"/>
              <a:t> </a:t>
            </a:r>
            <a:r>
              <a:rPr lang="en-US" altLang="zh-CN" sz="2000" dirty="0"/>
              <a:t>then</a:t>
            </a:r>
            <a:r>
              <a:rPr lang="zh-CN" altLang="en-US" sz="2000" dirty="0"/>
              <a:t> </a:t>
            </a:r>
            <a:r>
              <a:rPr lang="en-US" altLang="zh-CN" sz="2000" dirty="0"/>
              <a:t>save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227198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Command</a:t>
            </a:r>
            <a:r>
              <a:rPr lang="zh-CN" altLang="en-US" sz="2800" dirty="0"/>
              <a:t> </a:t>
            </a:r>
            <a:r>
              <a:rPr lang="en-US" altLang="zh-CN" sz="2800" dirty="0"/>
              <a:t>line:</a:t>
            </a:r>
            <a:br>
              <a:rPr lang="en-US" altLang="zh-CN" sz="2800" dirty="0"/>
            </a:b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branch	//show</a:t>
            </a:r>
            <a:r>
              <a:rPr lang="zh-CN" altLang="en-US" sz="2800" dirty="0"/>
              <a:t> </a:t>
            </a:r>
            <a:r>
              <a:rPr lang="en-US" altLang="zh-CN" sz="2800" dirty="0"/>
              <a:t>branches</a:t>
            </a:r>
            <a:br>
              <a:rPr lang="en-US" altLang="zh-CN" sz="2800" dirty="0"/>
            </a:b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  <a:r>
              <a:rPr lang="zh-CN" altLang="en-US" sz="2800" dirty="0"/>
              <a:t> </a:t>
            </a:r>
            <a:r>
              <a:rPr lang="en-US" altLang="zh-CN" sz="2800" dirty="0"/>
              <a:t>--d</a:t>
            </a:r>
            <a:r>
              <a:rPr lang="zh-CN" altLang="en-US" sz="2800" dirty="0"/>
              <a:t> </a:t>
            </a:r>
            <a:r>
              <a:rPr lang="en-US" altLang="zh-CN" sz="2800" dirty="0"/>
              <a:t>aa-bb-cc	//delete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  <a:br>
              <a:rPr lang="en-US" altLang="zh-CN" sz="2800" dirty="0"/>
            </a:br>
            <a:r>
              <a:rPr lang="en-US" altLang="zh-CN" sz="2800" dirty="0"/>
              <a:t>//git</a:t>
            </a:r>
            <a:r>
              <a:rPr lang="zh-CN" altLang="en-US" sz="2800" dirty="0"/>
              <a:t> </a:t>
            </a:r>
            <a:r>
              <a:rPr lang="en-US" altLang="zh-CN" sz="2800" dirty="0"/>
              <a:t>help</a:t>
            </a:r>
            <a:r>
              <a:rPr lang="zh-CN" altLang="en-US" sz="2800" dirty="0"/>
              <a:t> </a:t>
            </a:r>
            <a:r>
              <a:rPr lang="en-US" altLang="zh-CN" sz="2800" dirty="0"/>
              <a:t>check</a:t>
            </a:r>
            <a:r>
              <a:rPr lang="zh-CN" altLang="en-US" sz="2800" dirty="0"/>
              <a:t> </a:t>
            </a:r>
            <a:r>
              <a:rPr lang="en-US" altLang="zh-CN" sz="2800" dirty="0"/>
              <a:t>if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merge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main</a:t>
            </a:r>
            <a:br>
              <a:rPr lang="en-US" altLang="zh-CN" sz="2800" dirty="0"/>
            </a:b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  <a:r>
              <a:rPr lang="zh-CN" altLang="en-US" sz="2800" dirty="0"/>
              <a:t> </a:t>
            </a:r>
            <a:r>
              <a:rPr lang="en-US" altLang="zh-CN" sz="2800" dirty="0"/>
              <a:t>--D</a:t>
            </a:r>
            <a:r>
              <a:rPr lang="zh-CN" altLang="en-US" sz="2800" dirty="0"/>
              <a:t> </a:t>
            </a:r>
            <a:r>
              <a:rPr lang="en-US" altLang="zh-CN" sz="2800" dirty="0"/>
              <a:t>	//delete</a:t>
            </a:r>
            <a:r>
              <a:rPr lang="zh-CN" altLang="en-US" sz="2800" dirty="0"/>
              <a:t> </a:t>
            </a:r>
            <a:r>
              <a:rPr lang="en-US" altLang="zh-CN" sz="2800" dirty="0"/>
              <a:t>(not</a:t>
            </a:r>
            <a:r>
              <a:rPr lang="zh-CN" altLang="en-US" sz="2800" dirty="0"/>
              <a:t> </a:t>
            </a:r>
            <a:r>
              <a:rPr lang="en-US" altLang="zh-CN" sz="2800" dirty="0"/>
              <a:t>check)</a:t>
            </a:r>
            <a:br>
              <a:rPr lang="en-US" altLang="zh-CN" sz="2800" dirty="0"/>
            </a:b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checkout</a:t>
            </a:r>
            <a:r>
              <a:rPr lang="zh-CN" altLang="en-US" sz="2800" dirty="0"/>
              <a:t> </a:t>
            </a:r>
            <a:r>
              <a:rPr lang="en-US" altLang="zh-CN" sz="2800" dirty="0"/>
              <a:t>front-end-fixes	</a:t>
            </a:r>
            <a:br>
              <a:rPr lang="en-US" altLang="zh-CN" sz="2800" dirty="0"/>
            </a:br>
            <a:r>
              <a:rPr lang="en-US" altLang="zh-CN" sz="2800" dirty="0"/>
              <a:t>//switch</a:t>
            </a:r>
            <a:r>
              <a:rPr lang="zh-CN" altLang="en-US" sz="2800" dirty="0"/>
              <a:t> </a:t>
            </a:r>
            <a:r>
              <a:rPr lang="en-US" altLang="zh-CN" sz="2800" dirty="0"/>
              <a:t>current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290748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4864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Logic:</a:t>
            </a:r>
          </a:p>
          <a:p>
            <a:pPr marL="354330" lvl="1" indent="0">
              <a:buNone/>
            </a:pPr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code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stages</a:t>
            </a:r>
            <a:r>
              <a:rPr lang="zh-CN" altLang="en-US" sz="2400" dirty="0"/>
              <a:t> </a:t>
            </a:r>
            <a:r>
              <a:rPr lang="en-US" altLang="zh-CN" sz="2400" dirty="0"/>
              <a:t>(save</a:t>
            </a:r>
            <a:r>
              <a:rPr lang="zh-CN" altLang="en-US" sz="2400" dirty="0"/>
              <a:t> </a:t>
            </a:r>
            <a:r>
              <a:rPr lang="en-US" altLang="zh-CN" sz="2400" dirty="0"/>
              <a:t>changes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temporary</a:t>
            </a:r>
            <a:r>
              <a:rPr lang="zh-CN" altLang="en-US" sz="2400" dirty="0"/>
              <a:t> </a:t>
            </a:r>
            <a:r>
              <a:rPr lang="en-US" altLang="zh-CN" sz="2400" dirty="0"/>
              <a:t>location)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r>
              <a:rPr lang="zh-CN" altLang="en-US" sz="2400" dirty="0"/>
              <a:t> </a:t>
            </a:r>
            <a:r>
              <a:rPr lang="en-US" altLang="zh-CN" sz="2400" dirty="0"/>
              <a:t>(agree</a:t>
            </a:r>
            <a:r>
              <a:rPr lang="zh-CN" altLang="en-US" sz="2400" dirty="0"/>
              <a:t> </a:t>
            </a:r>
            <a:r>
              <a:rPr lang="en-US" altLang="zh-CN" sz="2400" dirty="0"/>
              <a:t>changes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stages,</a:t>
            </a:r>
            <a:r>
              <a:rPr lang="zh-CN" altLang="en-US" sz="2400" dirty="0"/>
              <a:t> </a:t>
            </a:r>
            <a:r>
              <a:rPr lang="en-US" altLang="zh-CN" sz="2400" dirty="0"/>
              <a:t>ready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checked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others)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save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r>
              <a:rPr lang="zh-CN" altLang="en-US" sz="2400" dirty="0"/>
              <a:t> </a:t>
            </a:r>
            <a:r>
              <a:rPr lang="en-US" altLang="zh-CN" sz="2400" dirty="0"/>
              <a:t>changes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working</a:t>
            </a:r>
            <a:r>
              <a:rPr lang="zh-CN" altLang="en-US" sz="2400" dirty="0"/>
              <a:t> </a:t>
            </a:r>
            <a:r>
              <a:rPr lang="en-US" altLang="zh-CN" sz="2400" dirty="0"/>
              <a:t>tree</a:t>
            </a:r>
            <a:r>
              <a:rPr lang="zh-CN" altLang="en-US" sz="2400" dirty="0"/>
              <a:t> </a:t>
            </a:r>
            <a:r>
              <a:rPr lang="en-US" altLang="zh-CN" sz="2400" dirty="0"/>
              <a:t>(main</a:t>
            </a:r>
            <a:r>
              <a:rPr lang="zh-CN" altLang="en-US" sz="2400" dirty="0"/>
              <a:t> </a:t>
            </a:r>
            <a:r>
              <a:rPr lang="en-US" altLang="zh-CN" sz="2400" dirty="0"/>
              <a:t>project</a:t>
            </a:r>
            <a:r>
              <a:rPr lang="zh-CN" altLang="en-US" sz="2400" dirty="0"/>
              <a:t> </a:t>
            </a:r>
            <a:r>
              <a:rPr lang="en-US" altLang="zh-CN" sz="2400" dirty="0"/>
              <a:t>online)</a:t>
            </a:r>
          </a:p>
          <a:p>
            <a:r>
              <a:rPr lang="en-US" altLang="zh-CN" sz="2800" dirty="0"/>
              <a:t>Commit:</a:t>
            </a:r>
            <a:r>
              <a:rPr lang="zh-CN" altLang="en-US" sz="2800" dirty="0"/>
              <a:t> </a:t>
            </a:r>
            <a:r>
              <a:rPr lang="en-US" altLang="zh-CN" sz="2800" dirty="0"/>
              <a:t>keep</a:t>
            </a:r>
            <a:r>
              <a:rPr lang="zh-CN" altLang="en-US" sz="2800" dirty="0"/>
              <a:t> </a:t>
            </a:r>
            <a:r>
              <a:rPr lang="en-US" altLang="zh-CN" sz="2800" dirty="0"/>
              <a:t>track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changes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lvl="1"/>
            <a:r>
              <a:rPr lang="en-US" altLang="zh-CN" sz="2400" dirty="0"/>
              <a:t>Stages:</a:t>
            </a:r>
            <a:r>
              <a:rPr lang="zh-CN" altLang="en-US" sz="2400" dirty="0"/>
              <a:t> </a:t>
            </a:r>
            <a:r>
              <a:rPr lang="en-US" altLang="zh-CN" sz="2400" dirty="0"/>
              <a:t>changes</a:t>
            </a:r>
            <a:r>
              <a:rPr lang="zh-CN" altLang="en-US" sz="2400" dirty="0"/>
              <a:t> </a:t>
            </a:r>
            <a:r>
              <a:rPr lang="en-US" altLang="zh-CN" sz="2400" dirty="0"/>
              <a:t>code,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save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stages</a:t>
            </a:r>
            <a:r>
              <a:rPr lang="zh-CN" altLang="en-US" sz="2400" dirty="0"/>
              <a:t> </a:t>
            </a:r>
            <a:r>
              <a:rPr lang="en-US" altLang="zh-CN" sz="2400" dirty="0"/>
              <a:t>(temporary</a:t>
            </a:r>
            <a:r>
              <a:rPr lang="zh-CN" altLang="en-US" sz="2400" dirty="0"/>
              <a:t> </a:t>
            </a:r>
            <a:r>
              <a:rPr lang="en-US" altLang="zh-CN" sz="2400" dirty="0"/>
              <a:t>location)</a:t>
            </a:r>
            <a:endParaRPr lang="en-US" altLang="zh-CN" sz="2000" dirty="0"/>
          </a:p>
          <a:p>
            <a:pPr lvl="2"/>
            <a:r>
              <a:rPr lang="en-US" altLang="zh-CN" sz="2000" dirty="0"/>
              <a:t>First</a:t>
            </a:r>
            <a:r>
              <a:rPr lang="zh-CN" altLang="en-US" sz="2000" dirty="0"/>
              <a:t> </a:t>
            </a:r>
            <a:r>
              <a:rPr lang="en-US" altLang="zh-CN" sz="2000" dirty="0"/>
              <a:t>check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changes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stages</a:t>
            </a:r>
          </a:p>
          <a:p>
            <a:pPr lvl="2"/>
            <a:r>
              <a:rPr lang="en-US" altLang="zh-CN" sz="2000" dirty="0"/>
              <a:t>Then</a:t>
            </a:r>
            <a:r>
              <a:rPr lang="zh-CN" altLang="en-US" sz="2000" dirty="0"/>
              <a:t> </a:t>
            </a:r>
            <a:r>
              <a:rPr lang="en-US" altLang="zh-CN" sz="2000" dirty="0"/>
              <a:t>agree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changes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“commit”</a:t>
            </a:r>
          </a:p>
          <a:p>
            <a:pPr lvl="1"/>
            <a:r>
              <a:rPr lang="en-US" altLang="zh-CN" sz="2400" dirty="0"/>
              <a:t>”commit”</a:t>
            </a:r>
            <a:r>
              <a:rPr lang="zh-CN" altLang="en-US" sz="2400" dirty="0"/>
              <a:t> 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agree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you,</a:t>
            </a:r>
            <a:r>
              <a:rPr lang="zh-CN" altLang="en-US" sz="2400" dirty="0"/>
              <a:t> </a:t>
            </a:r>
            <a:r>
              <a:rPr lang="en-US" altLang="zh-CN" sz="2400" dirty="0"/>
              <a:t>ready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other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review</a:t>
            </a:r>
          </a:p>
          <a:p>
            <a:pPr lvl="1"/>
            <a:endParaRPr lang="en-US" altLang="zh-CN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412874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Command</a:t>
            </a:r>
            <a:r>
              <a:rPr lang="zh-CN" altLang="en-US" sz="2800" dirty="0"/>
              <a:t> </a:t>
            </a:r>
            <a:r>
              <a:rPr lang="en-US" altLang="zh-CN" sz="2800" dirty="0"/>
              <a:t>line:</a:t>
            </a:r>
            <a:br>
              <a:rPr lang="en-US" altLang="zh-CN" sz="28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status			//check</a:t>
            </a:r>
            <a:r>
              <a:rPr lang="zh-CN" altLang="en-US" sz="2400" dirty="0"/>
              <a:t> </a:t>
            </a:r>
            <a:r>
              <a:rPr lang="en-US" altLang="zh-CN" sz="2400" dirty="0"/>
              <a:t>changes/commit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r>
              <a:rPr lang="zh-CN" altLang="en-US" sz="2400" dirty="0"/>
              <a:t> </a:t>
            </a:r>
            <a:r>
              <a:rPr lang="en-US" altLang="zh-CN" sz="2400" dirty="0"/>
              <a:t>–m</a:t>
            </a:r>
            <a:r>
              <a:rPr lang="zh-CN" altLang="en-US" sz="2400" dirty="0"/>
              <a:t> </a:t>
            </a:r>
            <a:r>
              <a:rPr lang="en-US" altLang="zh-CN" sz="2400" dirty="0"/>
              <a:t>“AAA”	//commit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/>
              <a:t>“AAA”</a:t>
            </a:r>
            <a:br>
              <a:rPr lang="en-US" altLang="zh-CN" sz="2400" dirty="0"/>
            </a:br>
            <a:r>
              <a:rPr lang="en-US" altLang="zh-CN" sz="2400" dirty="0"/>
              <a:t>				//agree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changes</a:t>
            </a:r>
            <a:br>
              <a:rPr lang="en-US" altLang="zh-CN" sz="24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don’t</a:t>
            </a:r>
            <a:r>
              <a:rPr lang="zh-CN" altLang="en-US" sz="2400" dirty="0"/>
              <a:t> </a:t>
            </a:r>
            <a:r>
              <a:rPr lang="en-US" altLang="zh-CN" sz="2400" dirty="0"/>
              <a:t>leave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message,</a:t>
            </a:r>
            <a:r>
              <a:rPr lang="zh-CN" altLang="en-US" sz="2400" dirty="0"/>
              <a:t> </a:t>
            </a: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force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leave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endParaRPr lang="en-US" sz="2000" dirty="0"/>
          </a:p>
          <a:p>
            <a:r>
              <a:rPr lang="en-US" altLang="zh-CN" sz="2800" dirty="0"/>
              <a:t>Online:</a:t>
            </a:r>
            <a:r>
              <a:rPr lang="zh-CN" altLang="en-US" sz="2800" dirty="0"/>
              <a:t> </a:t>
            </a:r>
            <a:r>
              <a:rPr lang="en-US" altLang="zh-CN" sz="2800" dirty="0"/>
              <a:t>easier,</a:t>
            </a:r>
            <a:r>
              <a:rPr lang="zh-CN" altLang="en-US" sz="2800" dirty="0"/>
              <a:t> </a:t>
            </a:r>
            <a:r>
              <a:rPr lang="en-US" altLang="zh-CN" sz="2800" dirty="0"/>
              <a:t>check</a:t>
            </a:r>
            <a:r>
              <a:rPr lang="zh-CN" altLang="en-US" sz="2800" dirty="0"/>
              <a:t> </a:t>
            </a:r>
            <a:r>
              <a:rPr lang="en-US" altLang="zh-CN" sz="2800" dirty="0"/>
              <a:t>tutorial</a:t>
            </a:r>
            <a:r>
              <a:rPr lang="zh-CN" altLang="en-US" sz="2800" dirty="0"/>
              <a:t> </a:t>
            </a:r>
            <a:r>
              <a:rPr lang="en-US" altLang="zh-CN" sz="2800" dirty="0"/>
              <a:t>“hello</a:t>
            </a:r>
            <a:r>
              <a:rPr lang="zh-CN" altLang="en-US" sz="2800" dirty="0"/>
              <a:t> </a:t>
            </a:r>
            <a:r>
              <a:rPr lang="en-US" altLang="zh-CN" sz="2800" dirty="0"/>
              <a:t>world”</a:t>
            </a:r>
          </a:p>
          <a:p>
            <a:r>
              <a:rPr lang="en-US" altLang="zh-CN" sz="2800" dirty="0"/>
              <a:t>GUI</a:t>
            </a:r>
            <a:r>
              <a:rPr lang="zh-CN" altLang="en-US" sz="2800" dirty="0"/>
              <a:t> </a:t>
            </a:r>
            <a:r>
              <a:rPr lang="en-US" altLang="zh-CN" sz="2800" dirty="0"/>
              <a:t>software:</a:t>
            </a:r>
            <a:r>
              <a:rPr lang="zh-CN" altLang="en-US" sz="2800" dirty="0"/>
              <a:t> </a:t>
            </a:r>
            <a:r>
              <a:rPr lang="en-US" altLang="zh-CN" sz="2800" dirty="0"/>
              <a:t>easy</a:t>
            </a:r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217370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876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Check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difference</a:t>
            </a:r>
            <a:r>
              <a:rPr lang="zh-CN" altLang="en-US" sz="2800" dirty="0"/>
              <a:t> </a:t>
            </a:r>
            <a:r>
              <a:rPr lang="en-US" altLang="zh-CN" sz="2800" dirty="0"/>
              <a:t>you</a:t>
            </a:r>
            <a:r>
              <a:rPr lang="zh-CN" altLang="en-US" sz="2800" dirty="0"/>
              <a:t> </a:t>
            </a:r>
            <a:r>
              <a:rPr lang="en-US" altLang="zh-CN" sz="2800" dirty="0"/>
              <a:t>made</a:t>
            </a:r>
            <a:r>
              <a:rPr lang="zh-CN" altLang="en-US" sz="2800" dirty="0"/>
              <a:t> </a:t>
            </a:r>
            <a:r>
              <a:rPr lang="en-US" altLang="zh-CN" sz="2800" dirty="0"/>
              <a:t>(especially</a:t>
            </a:r>
            <a:r>
              <a:rPr lang="zh-CN" altLang="en-US" sz="2800" dirty="0"/>
              <a:t> </a:t>
            </a:r>
            <a:r>
              <a:rPr lang="en-US" altLang="zh-CN" sz="2800" dirty="0"/>
              <a:t>if</a:t>
            </a:r>
            <a:r>
              <a:rPr lang="zh-CN" altLang="en-US" sz="2800" dirty="0"/>
              <a:t> </a:t>
            </a:r>
            <a:r>
              <a:rPr lang="en-US" altLang="zh-CN" sz="2800" dirty="0"/>
              <a:t>you</a:t>
            </a:r>
            <a:r>
              <a:rPr lang="zh-CN" altLang="en-US" sz="2800" dirty="0"/>
              <a:t> </a:t>
            </a:r>
            <a:r>
              <a:rPr lang="en-US" altLang="zh-CN" sz="2800" dirty="0"/>
              <a:t>forgot</a:t>
            </a:r>
            <a:r>
              <a:rPr lang="zh-CN" altLang="en-US" sz="2800" dirty="0"/>
              <a:t> </a:t>
            </a:r>
            <a:r>
              <a:rPr lang="en-US" altLang="zh-CN" sz="2800" dirty="0"/>
              <a:t>what</a:t>
            </a:r>
            <a:r>
              <a:rPr lang="zh-CN" altLang="en-US" sz="2800" dirty="0"/>
              <a:t> </a:t>
            </a:r>
            <a:r>
              <a:rPr lang="en-US" altLang="zh-CN" sz="2800" dirty="0"/>
              <a:t>u</a:t>
            </a:r>
            <a:r>
              <a:rPr lang="zh-CN" altLang="en-US" sz="2800" dirty="0"/>
              <a:t> </a:t>
            </a:r>
            <a:r>
              <a:rPr lang="en-US" altLang="zh-CN" sz="2800" dirty="0"/>
              <a:t>have</a:t>
            </a:r>
            <a:r>
              <a:rPr lang="zh-CN" altLang="en-US" sz="2800" dirty="0"/>
              <a:t> </a:t>
            </a:r>
            <a:r>
              <a:rPr lang="en-US" altLang="zh-CN" sz="2800" dirty="0"/>
              <a:t>done)</a:t>
            </a:r>
          </a:p>
          <a:p>
            <a:r>
              <a:rPr lang="en-US" altLang="zh-CN" sz="2800" dirty="0"/>
              <a:t>Command</a:t>
            </a:r>
            <a:r>
              <a:rPr lang="zh-CN" altLang="en-US" sz="2800" dirty="0"/>
              <a:t> </a:t>
            </a:r>
            <a:r>
              <a:rPr lang="en-US" altLang="zh-CN" sz="2800" dirty="0"/>
              <a:t>line:</a:t>
            </a:r>
            <a:br>
              <a:rPr lang="en-US" altLang="zh-CN" sz="28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diff			</a:t>
            </a:r>
            <a:br>
              <a:rPr lang="en-US" altLang="zh-CN" sz="2400" dirty="0"/>
            </a:br>
            <a:r>
              <a:rPr lang="en-US" altLang="zh-CN" sz="2400" dirty="0"/>
              <a:t>//check</a:t>
            </a:r>
            <a:r>
              <a:rPr lang="zh-CN" altLang="en-US" sz="2400" dirty="0"/>
              <a:t> </a:t>
            </a: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changed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staged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eg</a:t>
            </a:r>
            <a:r>
              <a:rPr lang="zh-CN" altLang="en-US" sz="2400" dirty="0"/>
              <a:t> </a:t>
            </a:r>
            <a:r>
              <a:rPr lang="en-US" altLang="zh-CN" sz="2400" dirty="0"/>
              <a:t>after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come</a:t>
            </a:r>
            <a:r>
              <a:rPr lang="zh-CN" altLang="en-US" sz="2400" dirty="0"/>
              <a:t> </a:t>
            </a:r>
            <a:r>
              <a:rPr lang="en-US" altLang="zh-CN" sz="2400" dirty="0"/>
              <a:t>back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WC)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diff</a:t>
            </a:r>
            <a:r>
              <a:rPr lang="zh-CN" altLang="en-US" sz="2400" dirty="0"/>
              <a:t> </a:t>
            </a:r>
            <a:r>
              <a:rPr lang="en-US" altLang="zh-CN" sz="2400" dirty="0"/>
              <a:t>--staged	//check</a:t>
            </a:r>
            <a:r>
              <a:rPr lang="zh-CN" altLang="en-US" sz="2400" dirty="0"/>
              <a:t> </a:t>
            </a:r>
            <a:r>
              <a:rPr lang="en-US" altLang="zh-CN" sz="2400" dirty="0"/>
              <a:t>changes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stages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status		//changes</a:t>
            </a:r>
            <a:r>
              <a:rPr lang="zh-CN" altLang="en-US" sz="2400" dirty="0"/>
              <a:t> </a:t>
            </a:r>
            <a:r>
              <a:rPr lang="en-US" altLang="zh-CN" sz="2400" dirty="0"/>
              <a:t>saved/unsaved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stages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diff</a:t>
            </a:r>
            <a:r>
              <a:rPr lang="zh-CN" altLang="en-US" sz="2400" dirty="0"/>
              <a:t> </a:t>
            </a:r>
            <a:r>
              <a:rPr lang="en-US" altLang="zh-CN" sz="2400" dirty="0"/>
              <a:t>HEAD	</a:t>
            </a:r>
            <a:br>
              <a:rPr lang="en-US" altLang="zh-CN" sz="2400" dirty="0"/>
            </a:br>
            <a:r>
              <a:rPr lang="en-US" altLang="zh-CN" sz="2400" dirty="0"/>
              <a:t>//changes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working</a:t>
            </a:r>
            <a:r>
              <a:rPr lang="zh-CN" altLang="en-US" sz="2400" dirty="0"/>
              <a:t> </a:t>
            </a:r>
            <a:r>
              <a:rPr lang="en-US" altLang="zh-CN" sz="2400" dirty="0"/>
              <a:t>tree</a:t>
            </a:r>
            <a:r>
              <a:rPr lang="zh-CN" altLang="en-US" sz="2400" dirty="0"/>
              <a:t> </a:t>
            </a:r>
            <a:r>
              <a:rPr lang="en-US" altLang="zh-CN" sz="2400" dirty="0"/>
              <a:t>(original)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most</a:t>
            </a:r>
            <a:r>
              <a:rPr lang="zh-CN" altLang="en-US" sz="2400" dirty="0"/>
              <a:t> </a:t>
            </a:r>
            <a:r>
              <a:rPr lang="en-US" altLang="zh-CN" sz="2400" dirty="0"/>
              <a:t>recent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br>
              <a:rPr lang="en-US" altLang="zh-CN" sz="2400" dirty="0"/>
            </a:br>
            <a:r>
              <a:rPr lang="en-US" altLang="zh-CN" sz="2400" dirty="0"/>
              <a:t>//show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sentence/line</a:t>
            </a:r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261524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Command</a:t>
            </a:r>
            <a:r>
              <a:rPr lang="zh-CN" altLang="en-US" sz="2800" dirty="0"/>
              <a:t> </a:t>
            </a:r>
            <a:r>
              <a:rPr lang="en-US" altLang="zh-CN" sz="2800" dirty="0"/>
              <a:t>line: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diff</a:t>
            </a:r>
            <a:r>
              <a:rPr lang="zh-CN" altLang="en-US" sz="2400" dirty="0"/>
              <a:t> </a:t>
            </a:r>
            <a:r>
              <a:rPr lang="en-US" altLang="zh-CN" sz="2400" dirty="0"/>
              <a:t>--color-words	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diff</a:t>
            </a:r>
            <a:r>
              <a:rPr lang="zh-CN" altLang="en-US" sz="2400" dirty="0"/>
              <a:t> </a:t>
            </a:r>
            <a:r>
              <a:rPr lang="en-US" altLang="zh-CN" sz="2400" dirty="0"/>
              <a:t>--word-diff</a:t>
            </a:r>
            <a:br>
              <a:rPr lang="en-US" altLang="zh-CN" sz="24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show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words</a:t>
            </a:r>
            <a:r>
              <a:rPr lang="zh-CN" altLang="en-US" sz="2400" dirty="0"/>
              <a:t> </a:t>
            </a:r>
            <a:r>
              <a:rPr lang="en-US" altLang="zh-CN" sz="2400" dirty="0"/>
              <a:t>difference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diff</a:t>
            </a:r>
            <a:r>
              <a:rPr lang="zh-CN" altLang="en-US" sz="2400" dirty="0"/>
              <a:t> </a:t>
            </a:r>
            <a:r>
              <a:rPr lang="en-US" altLang="zh-CN" sz="2400" dirty="0"/>
              <a:t>--stat</a:t>
            </a:r>
            <a:br>
              <a:rPr lang="en-US" altLang="zh-CN" sz="2400" dirty="0"/>
            </a:br>
            <a:r>
              <a:rPr lang="en-US" altLang="zh-CN" sz="2400" dirty="0"/>
              <a:t>//just</a:t>
            </a:r>
            <a:r>
              <a:rPr lang="zh-CN" altLang="en-US" sz="2400" dirty="0"/>
              <a:t> </a:t>
            </a:r>
            <a:r>
              <a:rPr lang="en-US" altLang="zh-CN" sz="2400" dirty="0"/>
              <a:t>tell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changed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373770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64770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History</a:t>
            </a:r>
            <a:r>
              <a:rPr lang="zh-CN" altLang="en-US" sz="2800" dirty="0"/>
              <a:t> </a:t>
            </a:r>
            <a:r>
              <a:rPr lang="en-US" altLang="zh-CN" sz="2800" dirty="0"/>
              <a:t>after</a:t>
            </a:r>
            <a:r>
              <a:rPr lang="zh-CN" altLang="en-US" sz="2800" dirty="0"/>
              <a:t> </a:t>
            </a:r>
            <a:r>
              <a:rPr lang="en-US" altLang="zh-CN" sz="2800" dirty="0"/>
              <a:t>all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commit</a:t>
            </a:r>
          </a:p>
          <a:p>
            <a:r>
              <a:rPr lang="en-US" altLang="zh-CN" sz="2800" dirty="0"/>
              <a:t>Command</a:t>
            </a:r>
            <a:r>
              <a:rPr lang="zh-CN" altLang="en-US" sz="2800" dirty="0"/>
              <a:t> </a:t>
            </a:r>
            <a:r>
              <a:rPr lang="en-US" altLang="zh-CN" sz="2800" dirty="0"/>
              <a:t>line:</a:t>
            </a:r>
            <a:br>
              <a:rPr lang="en-US" altLang="zh-CN" sz="28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log</a:t>
            </a:r>
            <a:br>
              <a:rPr lang="en-US" altLang="zh-CN" sz="28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r>
              <a:rPr lang="zh-CN" altLang="en-US" sz="2400" dirty="0"/>
              <a:t> </a:t>
            </a:r>
            <a:r>
              <a:rPr lang="en-US" altLang="zh-CN" sz="2400" dirty="0"/>
              <a:t>ref:</a:t>
            </a:r>
            <a:r>
              <a:rPr lang="zh-CN" altLang="en-US" sz="2400" dirty="0"/>
              <a:t> </a:t>
            </a:r>
            <a:r>
              <a:rPr lang="en-US" altLang="zh-CN" sz="2400" dirty="0"/>
              <a:t>show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done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log</a:t>
            </a:r>
            <a:r>
              <a:rPr lang="zh-CN" altLang="en-US" sz="2400" dirty="0"/>
              <a:t>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oneline</a:t>
            </a:r>
            <a:br>
              <a:rPr lang="en-US" altLang="zh-CN" sz="28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show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r>
              <a:rPr lang="zh-CN" altLang="en-US" sz="2400" dirty="0"/>
              <a:t> </a:t>
            </a:r>
            <a:r>
              <a:rPr lang="en-US" altLang="zh-CN" sz="2400" dirty="0"/>
              <a:t>message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log</a:t>
            </a:r>
            <a:r>
              <a:rPr lang="zh-CN" altLang="en-US" sz="2400" dirty="0"/>
              <a:t> </a:t>
            </a:r>
            <a:r>
              <a:rPr lang="en-US" altLang="zh-CN" sz="2400" dirty="0"/>
              <a:t>--stat</a:t>
            </a:r>
            <a:br>
              <a:rPr lang="en-US" altLang="zh-CN" sz="24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r>
              <a:rPr lang="zh-CN" altLang="en-US" sz="2400" dirty="0"/>
              <a:t> </a:t>
            </a:r>
            <a:r>
              <a:rPr lang="en-US" altLang="zh-CN" sz="2400" dirty="0"/>
              <a:t>ref,</a:t>
            </a:r>
            <a:r>
              <a:rPr lang="zh-CN" altLang="en-US" sz="2400" dirty="0"/>
              <a:t> </a:t>
            </a:r>
            <a:r>
              <a:rPr lang="en-US" altLang="zh-CN" sz="2400" dirty="0"/>
              <a:t>files</a:t>
            </a:r>
            <a:r>
              <a:rPr lang="zh-CN" altLang="en-US" sz="2400" dirty="0"/>
              <a:t> </a:t>
            </a:r>
            <a:r>
              <a:rPr lang="en-US" altLang="zh-CN" sz="2400" dirty="0"/>
              <a:t>involved,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changes</a:t>
            </a:r>
            <a:r>
              <a:rPr lang="zh-CN" altLang="en-US" sz="2400" dirty="0"/>
              <a:t> </a:t>
            </a:r>
            <a:r>
              <a:rPr lang="en-US" altLang="zh-CN" sz="2400" dirty="0"/>
              <a:t>number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log</a:t>
            </a:r>
            <a:r>
              <a:rPr lang="zh-CN" altLang="en-US" sz="2400" dirty="0"/>
              <a:t> </a:t>
            </a:r>
            <a:r>
              <a:rPr lang="en-US" altLang="zh-CN" sz="2400" dirty="0"/>
              <a:t>--patch</a:t>
            </a:r>
            <a:br>
              <a:rPr lang="en-US" altLang="zh-CN" sz="24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/>
              <a:t>show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content,</a:t>
            </a:r>
            <a:r>
              <a:rPr lang="zh-CN" altLang="en-US" sz="2400" dirty="0"/>
              <a:t> </a:t>
            </a:r>
            <a:r>
              <a:rPr lang="en-US" altLang="zh-CN" sz="2400" dirty="0"/>
              <a:t>+:add,</a:t>
            </a:r>
            <a:r>
              <a:rPr lang="zh-CN" altLang="en-US" sz="2400" dirty="0"/>
              <a:t> </a:t>
            </a:r>
            <a:r>
              <a:rPr lang="en-US" altLang="zh-CN" sz="2400" dirty="0"/>
              <a:t>-:remove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log</a:t>
            </a:r>
            <a:r>
              <a:rPr lang="zh-CN" altLang="en-US" sz="2400" dirty="0"/>
              <a:t> </a:t>
            </a:r>
            <a:r>
              <a:rPr lang="en-US" altLang="zh-CN" sz="2400" dirty="0"/>
              <a:t>--patch</a:t>
            </a:r>
            <a:r>
              <a:rPr lang="zh-CN" altLang="en-US" sz="2400" dirty="0"/>
              <a:t> </a:t>
            </a:r>
            <a:r>
              <a:rPr lang="en-US" altLang="zh-CN" sz="2400" dirty="0"/>
              <a:t>–</a:t>
            </a:r>
            <a:r>
              <a:rPr lang="en-US" altLang="zh-CN" sz="2400" dirty="0" err="1"/>
              <a:t>oneline</a:t>
            </a:r>
            <a:br>
              <a:rPr lang="en-US" altLang="zh-CN" sz="24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/>
              <a:t>check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summary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log</a:t>
            </a:r>
            <a:r>
              <a:rPr lang="zh-CN" altLang="en-US" sz="2400" dirty="0"/>
              <a:t> </a:t>
            </a:r>
            <a:r>
              <a:rPr lang="en-US" altLang="zh-CN" sz="2400" dirty="0"/>
              <a:t>–graph</a:t>
            </a:r>
            <a:r>
              <a:rPr lang="zh-CN" altLang="en-US" sz="2400" dirty="0"/>
              <a:t> </a:t>
            </a:r>
            <a:r>
              <a:rPr lang="en-US" altLang="zh-CN" sz="2400" dirty="0"/>
              <a:t>–all</a:t>
            </a:r>
            <a:r>
              <a:rPr lang="zh-CN" altLang="en-US" sz="2400" dirty="0"/>
              <a:t> </a:t>
            </a:r>
            <a:r>
              <a:rPr lang="en-US" altLang="zh-CN" sz="2400" dirty="0"/>
              <a:t>–decorate</a:t>
            </a:r>
            <a:r>
              <a:rPr lang="zh-CN" altLang="en-US" sz="2400" dirty="0"/>
              <a:t> </a:t>
            </a:r>
            <a:r>
              <a:rPr lang="en-US" altLang="zh-CN" sz="2400" dirty="0"/>
              <a:t>–</a:t>
            </a:r>
            <a:r>
              <a:rPr lang="en-US" altLang="zh-CN" sz="2400" dirty="0" err="1"/>
              <a:t>oneline</a:t>
            </a:r>
            <a:r>
              <a:rPr lang="zh-CN" altLang="en-US" sz="2400" dirty="0"/>
              <a:t>        </a:t>
            </a:r>
            <a:r>
              <a:rPr lang="en-US" altLang="zh-CN" sz="2400" dirty="0"/>
              <a:t>//??</a:t>
            </a:r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188890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Delete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file</a:t>
            </a:r>
          </a:p>
          <a:p>
            <a:r>
              <a:rPr lang="en-US" altLang="zh-CN" sz="2800" dirty="0"/>
              <a:t>Command</a:t>
            </a:r>
            <a:r>
              <a:rPr lang="zh-CN" altLang="en-US" sz="2800" dirty="0"/>
              <a:t> </a:t>
            </a:r>
            <a:r>
              <a:rPr lang="en-US" altLang="zh-CN" sz="2800" dirty="0"/>
              <a:t>line: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rm</a:t>
            </a:r>
            <a:r>
              <a:rPr lang="zh-CN" altLang="en-US" sz="2400" dirty="0"/>
              <a:t> </a:t>
            </a:r>
            <a:r>
              <a:rPr lang="en-US" altLang="zh-CN" sz="2400" dirty="0"/>
              <a:t>file1.text		//remove</a:t>
            </a:r>
            <a:r>
              <a:rPr lang="zh-CN" altLang="en-US" sz="2400" dirty="0"/>
              <a:t> </a:t>
            </a:r>
            <a:r>
              <a:rPr lang="en-US" altLang="zh-CN" sz="2400" dirty="0"/>
              <a:t>file1.txt</a:t>
            </a:r>
            <a:r>
              <a:rPr lang="zh-CN" altLang="en-US" sz="2400" dirty="0"/>
              <a:t> </a:t>
            </a:r>
            <a:r>
              <a:rPr lang="en-US" altLang="zh-CN" sz="2400" dirty="0"/>
              <a:t>(save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stages)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r>
              <a:rPr lang="zh-CN" altLang="en-US" sz="2400" dirty="0"/>
              <a:t> </a:t>
            </a:r>
            <a:r>
              <a:rPr lang="en-US" altLang="zh-CN" sz="2400" dirty="0"/>
              <a:t>–</a:t>
            </a:r>
            <a:r>
              <a:rPr lang="en-US" altLang="zh-CN" sz="2400" dirty="0" err="1"/>
              <a:t>m”Remove</a:t>
            </a:r>
            <a:r>
              <a:rPr lang="en-US" altLang="zh-CN" sz="2400" dirty="0"/>
              <a:t>”		//commit,</a:t>
            </a:r>
            <a:r>
              <a:rPr lang="zh-CN" altLang="en-US" sz="2400" dirty="0"/>
              <a:t> </a:t>
            </a:r>
            <a:r>
              <a:rPr lang="en-US" altLang="zh-CN" sz="2400" dirty="0"/>
              <a:t>agree</a:t>
            </a:r>
            <a:br>
              <a:rPr lang="en-US" altLang="zh-CN" sz="2400" dirty="0"/>
            </a:br>
            <a:r>
              <a:rPr lang="en-US" altLang="zh-CN" sz="2400" dirty="0"/>
              <a:t>rm</a:t>
            </a:r>
            <a:r>
              <a:rPr lang="zh-CN" altLang="en-US" sz="2400" dirty="0"/>
              <a:t> </a:t>
            </a:r>
            <a:r>
              <a:rPr lang="en-US" altLang="zh-CN" sz="2400" dirty="0"/>
              <a:t>file1.text		//remove,</a:t>
            </a:r>
            <a:r>
              <a:rPr lang="zh-CN" altLang="en-US" sz="2400" dirty="0"/>
              <a:t> </a:t>
            </a:r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staged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add</a:t>
            </a:r>
            <a:r>
              <a:rPr lang="zh-CN" altLang="en-US" sz="2400" dirty="0"/>
              <a:t> </a:t>
            </a:r>
            <a:r>
              <a:rPr lang="en-US" altLang="zh-CN" sz="2400" dirty="0"/>
              <a:t>–u</a:t>
            </a:r>
            <a:r>
              <a:rPr lang="zh-CN" altLang="en-US" sz="2400" dirty="0"/>
              <a:t> </a:t>
            </a:r>
            <a:r>
              <a:rPr lang="en-US" altLang="zh-CN" sz="2400" dirty="0"/>
              <a:t>.		//agree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delete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stage?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rm</a:t>
            </a:r>
            <a:r>
              <a:rPr lang="zh-CN" altLang="en-US" sz="2400" dirty="0"/>
              <a:t> </a:t>
            </a:r>
            <a:r>
              <a:rPr lang="en-US" altLang="zh-CN" sz="2400" dirty="0"/>
              <a:t>--cached</a:t>
            </a:r>
            <a:r>
              <a:rPr lang="zh-CN" altLang="en-US" sz="2400" dirty="0"/>
              <a:t> </a:t>
            </a:r>
            <a:r>
              <a:rPr lang="en-US" altLang="zh-CN" sz="2400" dirty="0" err="1"/>
              <a:t>file.text</a:t>
            </a:r>
            <a:br>
              <a:rPr lang="en-US" altLang="zh-CN" sz="2400" dirty="0"/>
            </a:br>
            <a:r>
              <a:rPr lang="en-US" altLang="zh-CN" sz="2400" dirty="0"/>
              <a:t>//delete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file,</a:t>
            </a:r>
            <a:r>
              <a:rPr lang="zh-CN" altLang="en-US" sz="2400" dirty="0"/>
              <a:t> </a:t>
            </a:r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still</a:t>
            </a:r>
            <a:r>
              <a:rPr lang="zh-CN" altLang="en-US" sz="2400" dirty="0"/>
              <a:t> </a:t>
            </a:r>
            <a:r>
              <a:rPr lang="en-US" altLang="zh-CN" sz="2400" dirty="0"/>
              <a:t>save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working</a:t>
            </a:r>
            <a:r>
              <a:rPr lang="zh-CN" altLang="en-US" sz="2400" dirty="0"/>
              <a:t> </a:t>
            </a:r>
            <a:r>
              <a:rPr lang="en-US" altLang="zh-CN" sz="2400" dirty="0"/>
              <a:t>tree</a:t>
            </a:r>
            <a:r>
              <a:rPr lang="zh-CN" altLang="en-US" sz="2400" dirty="0"/>
              <a:t> </a:t>
            </a:r>
            <a:r>
              <a:rPr lang="en-US" altLang="zh-CN" sz="2400" dirty="0"/>
              <a:t>(not</a:t>
            </a:r>
            <a:r>
              <a:rPr lang="zh-CN" altLang="en-US" sz="2400" dirty="0"/>
              <a:t> </a:t>
            </a:r>
            <a:r>
              <a:rPr lang="en-US" altLang="zh-CN" sz="2400" dirty="0"/>
              <a:t>track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anymore</a:t>
            </a:r>
            <a:endParaRPr lang="en-US" altLang="zh-CN" sz="2800" dirty="0"/>
          </a:p>
          <a:p>
            <a:r>
              <a:rPr lang="en-US" altLang="zh-CN" sz="2800" dirty="0"/>
              <a:t>GUI:</a:t>
            </a:r>
            <a:r>
              <a:rPr lang="zh-CN" altLang="en-US" sz="2800" dirty="0"/>
              <a:t> </a:t>
            </a:r>
            <a:r>
              <a:rPr lang="en-US" altLang="zh-CN" sz="2800" dirty="0"/>
              <a:t>easy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199019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181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Introduction:</a:t>
            </a:r>
            <a:r>
              <a:rPr lang="zh-CN" altLang="en-US" sz="2800" dirty="0"/>
              <a:t> </a:t>
            </a:r>
            <a:r>
              <a:rPr lang="en-US" altLang="zh-CN" sz="2800" dirty="0"/>
              <a:t>I</a:t>
            </a:r>
            <a:r>
              <a:rPr lang="zh-CN" altLang="en-US" sz="2800" dirty="0"/>
              <a:t> </a:t>
            </a:r>
            <a:r>
              <a:rPr lang="en-US" altLang="zh-CN" sz="2800" dirty="0"/>
              <a:t>suggest</a:t>
            </a:r>
            <a:r>
              <a:rPr lang="zh-CN" altLang="en-US" sz="2800" dirty="0"/>
              <a:t> </a:t>
            </a:r>
            <a:r>
              <a:rPr lang="en-US" altLang="zh-CN" sz="2800" dirty="0"/>
              <a:t>first</a:t>
            </a:r>
            <a:r>
              <a:rPr lang="zh-CN" altLang="en-US" sz="2800" dirty="0"/>
              <a:t> </a:t>
            </a:r>
            <a:r>
              <a:rPr lang="en-US" altLang="zh-CN" sz="2800" dirty="0"/>
              <a:t>use</a:t>
            </a:r>
            <a:r>
              <a:rPr lang="zh-CN" altLang="en-US" sz="2800" dirty="0"/>
              <a:t> </a:t>
            </a:r>
            <a:r>
              <a:rPr lang="en-US" altLang="zh-CN" sz="2800" dirty="0" err="1"/>
              <a:t>GitApp</a:t>
            </a:r>
            <a:r>
              <a:rPr lang="en-US" altLang="zh-CN" sz="2800" dirty="0"/>
              <a:t>(GUI)</a:t>
            </a:r>
          </a:p>
          <a:p>
            <a:r>
              <a:rPr lang="en-US" altLang="zh-CN" sz="2800" dirty="0"/>
              <a:t>Setup</a:t>
            </a:r>
          </a:p>
          <a:p>
            <a:r>
              <a:rPr lang="en-US" altLang="zh-CN" sz="2800" dirty="0"/>
              <a:t>Config</a:t>
            </a:r>
          </a:p>
          <a:p>
            <a:r>
              <a:rPr lang="en-US" altLang="zh-CN" sz="2800" dirty="0"/>
              <a:t>Init</a:t>
            </a:r>
          </a:p>
          <a:p>
            <a:r>
              <a:rPr lang="en-US" altLang="zh-CN" sz="2800" dirty="0"/>
              <a:t>Commit</a:t>
            </a:r>
          </a:p>
          <a:p>
            <a:r>
              <a:rPr lang="en-US" altLang="zh-CN" sz="2800" dirty="0"/>
              <a:t>Diff</a:t>
            </a:r>
          </a:p>
          <a:p>
            <a:r>
              <a:rPr lang="en-US" altLang="zh-CN" sz="2800" dirty="0"/>
              <a:t>Log</a:t>
            </a:r>
          </a:p>
          <a:p>
            <a:r>
              <a:rPr lang="en-US" altLang="zh-CN" sz="2800" dirty="0"/>
              <a:t>Remove</a:t>
            </a:r>
          </a:p>
          <a:p>
            <a:r>
              <a:rPr lang="en-US" altLang="zh-CN" sz="2800" dirty="0"/>
              <a:t>Move</a:t>
            </a:r>
            <a:endParaRPr lang="en-US" altLang="zh-CN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58133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638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Command</a:t>
            </a:r>
            <a:r>
              <a:rPr lang="zh-CN" altLang="en-US" sz="2800" dirty="0"/>
              <a:t> </a:t>
            </a:r>
            <a:r>
              <a:rPr lang="en-US" altLang="zh-CN" sz="2800" dirty="0"/>
              <a:t>line:</a:t>
            </a:r>
            <a:r>
              <a:rPr lang="zh-CN" altLang="en-US" sz="2800" dirty="0"/>
              <a:t> </a:t>
            </a:r>
            <a:r>
              <a:rPr lang="en-US" altLang="zh-CN" sz="2800" dirty="0"/>
              <a:t>(rename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move)</a:t>
            </a:r>
            <a:br>
              <a:rPr lang="en-US" altLang="zh-CN" sz="28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mv</a:t>
            </a:r>
            <a:r>
              <a:rPr lang="zh-CN" altLang="en-US" sz="2400" dirty="0"/>
              <a:t> </a:t>
            </a:r>
            <a:r>
              <a:rPr lang="en-US" altLang="zh-CN" sz="2400" dirty="0" err="1"/>
              <a:t>header.jpg</a:t>
            </a:r>
            <a:r>
              <a:rPr lang="zh-CN" altLang="en-US" sz="2400" dirty="0"/>
              <a:t> </a:t>
            </a:r>
            <a:r>
              <a:rPr lang="en-US" altLang="zh-CN" sz="2400" dirty="0"/>
              <a:t>source/</a:t>
            </a:r>
            <a:r>
              <a:rPr lang="en-US" altLang="zh-CN" sz="2400" dirty="0" err="1"/>
              <a:t>header.jpg</a:t>
            </a:r>
            <a:br>
              <a:rPr lang="en-US" altLang="zh-CN" sz="2400" dirty="0"/>
            </a:br>
            <a:r>
              <a:rPr lang="en-US" altLang="zh-CN" sz="2400" dirty="0"/>
              <a:t>//move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jpt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folder</a:t>
            </a:r>
            <a:r>
              <a:rPr lang="zh-CN" altLang="en-US" sz="2400" dirty="0"/>
              <a:t> </a:t>
            </a:r>
            <a:r>
              <a:rPr lang="en-US" altLang="zh-CN" sz="2400" dirty="0"/>
              <a:t>source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status		//check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some</a:t>
            </a:r>
            <a:r>
              <a:rPr lang="zh-CN" altLang="en-US" sz="2400" dirty="0"/>
              <a:t> </a:t>
            </a:r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staged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rm</a:t>
            </a:r>
            <a:r>
              <a:rPr lang="zh-CN" altLang="en-US" sz="2400" dirty="0"/>
              <a:t> </a:t>
            </a:r>
            <a:r>
              <a:rPr lang="en-US" altLang="zh-CN" sz="2400" dirty="0"/>
              <a:t>…		//delete</a:t>
            </a:r>
            <a:r>
              <a:rPr lang="zh-CN" altLang="en-US" sz="2400" dirty="0"/>
              <a:t> </a:t>
            </a:r>
            <a:r>
              <a:rPr lang="en-US" altLang="zh-CN" sz="2400" dirty="0"/>
              <a:t>old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add…		//add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add</a:t>
            </a:r>
            <a:r>
              <a:rPr lang="zh-CN" altLang="en-US" sz="2400" dirty="0"/>
              <a:t> </a:t>
            </a:r>
            <a:r>
              <a:rPr lang="en-US" altLang="zh-CN" sz="2400" dirty="0"/>
              <a:t>–A</a:t>
            </a:r>
            <a:r>
              <a:rPr lang="zh-CN" altLang="en-US" sz="2400" dirty="0"/>
              <a:t> </a:t>
            </a:r>
            <a:r>
              <a:rPr lang="en-US" altLang="zh-CN" sz="2400" dirty="0"/>
              <a:t>.	//</a:t>
            </a:r>
            <a:r>
              <a:rPr lang="zh-CN" altLang="en-US" sz="2400" dirty="0"/>
              <a:t> </a:t>
            </a:r>
            <a:r>
              <a:rPr lang="en-US" altLang="zh-CN" sz="2400" dirty="0"/>
              <a:t>accept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change,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add</a:t>
            </a:r>
            <a:r>
              <a:rPr lang="zh-CN" altLang="en-US" sz="2400" dirty="0"/>
              <a:t> </a:t>
            </a:r>
            <a:r>
              <a:rPr lang="en-US" altLang="zh-CN" sz="2400" dirty="0"/>
              <a:t>				location(source/folder)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r>
              <a:rPr lang="zh-CN" altLang="en-US" sz="2400" dirty="0"/>
              <a:t> </a:t>
            </a:r>
            <a:r>
              <a:rPr lang="en-US" altLang="zh-CN" sz="2400" dirty="0"/>
              <a:t>–</a:t>
            </a:r>
            <a:r>
              <a:rPr lang="en-US" altLang="zh-CN" sz="2400" dirty="0" err="1"/>
              <a:t>m”accept</a:t>
            </a:r>
            <a:r>
              <a:rPr lang="en-US" altLang="zh-CN" sz="2400" dirty="0"/>
              <a:t>”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log</a:t>
            </a:r>
            <a:r>
              <a:rPr lang="zh-CN" altLang="en-US" sz="2400" dirty="0"/>
              <a:t> </a:t>
            </a:r>
            <a:r>
              <a:rPr lang="en-US" altLang="zh-CN" sz="2400" dirty="0"/>
              <a:t>--stat</a:t>
            </a:r>
            <a:r>
              <a:rPr lang="zh-CN" altLang="en-US" sz="2400" dirty="0"/>
              <a:t> </a:t>
            </a:r>
            <a:r>
              <a:rPr lang="en-US" altLang="zh-CN" sz="2400" dirty="0"/>
              <a:t>--</a:t>
            </a:r>
            <a:r>
              <a:rPr lang="zh-CN" altLang="en-US" sz="2400" dirty="0"/>
              <a:t> </a:t>
            </a:r>
            <a:r>
              <a:rPr lang="en-US" altLang="zh-CN" sz="2400" dirty="0"/>
              <a:t>tutorials/lessons6.html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log</a:t>
            </a:r>
            <a:r>
              <a:rPr lang="zh-CN" altLang="en-US" sz="2800" dirty="0"/>
              <a:t> </a:t>
            </a:r>
            <a:r>
              <a:rPr lang="en-US" altLang="zh-CN" sz="2400" dirty="0"/>
              <a:t>--stat</a:t>
            </a:r>
            <a:r>
              <a:rPr lang="zh-CN" altLang="en-US" sz="2400" dirty="0"/>
              <a:t> </a:t>
            </a:r>
            <a:r>
              <a:rPr lang="en-US" altLang="zh-CN" sz="2400" dirty="0"/>
              <a:t>-M</a:t>
            </a:r>
            <a:r>
              <a:rPr lang="zh-CN" altLang="en-US" sz="2400" dirty="0"/>
              <a:t> </a:t>
            </a:r>
            <a:r>
              <a:rPr lang="en-US" altLang="zh-CN" sz="2400" dirty="0"/>
              <a:t>--follow</a:t>
            </a:r>
            <a:r>
              <a:rPr lang="zh-CN" altLang="en-US" sz="2400" dirty="0"/>
              <a:t> </a:t>
            </a:r>
            <a:r>
              <a:rPr lang="en-US" altLang="zh-CN" sz="2400" dirty="0"/>
              <a:t>--</a:t>
            </a:r>
            <a:r>
              <a:rPr lang="zh-CN" altLang="en-US" sz="2400" dirty="0"/>
              <a:t> </a:t>
            </a:r>
            <a:r>
              <a:rPr lang="en-US" altLang="zh-CN" sz="2400" dirty="0"/>
              <a:t>tutorials/lessons6.html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PS:50%</a:t>
            </a:r>
            <a:r>
              <a:rPr lang="zh-CN" altLang="en-US" sz="2400" dirty="0"/>
              <a:t> </a:t>
            </a:r>
            <a:r>
              <a:rPr lang="en-US" altLang="zh-CN" sz="2400" dirty="0"/>
              <a:t>similarity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treated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same</a:t>
            </a:r>
            <a:r>
              <a:rPr lang="zh-CN" altLang="en-US" sz="2400" dirty="0"/>
              <a:t> </a:t>
            </a:r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merge</a:t>
            </a:r>
            <a:r>
              <a:rPr lang="zh-CN" altLang="en-US" sz="2400" dirty="0"/>
              <a:t> </a:t>
            </a:r>
            <a:r>
              <a:rPr lang="en-US" altLang="zh-CN" sz="2400" dirty="0"/>
              <a:t>(default)</a:t>
            </a:r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1693525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How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treat</a:t>
            </a:r>
            <a:r>
              <a:rPr lang="zh-CN" altLang="en-US" sz="2800" dirty="0"/>
              <a:t> </a:t>
            </a:r>
            <a:r>
              <a:rPr lang="en-US" altLang="zh-CN" sz="2800" dirty="0"/>
              <a:t>changed</a:t>
            </a:r>
            <a:r>
              <a:rPr lang="zh-CN" altLang="en-US" sz="2800" dirty="0"/>
              <a:t> </a:t>
            </a:r>
            <a:r>
              <a:rPr lang="en-US" altLang="zh-CN" sz="2800" dirty="0"/>
              <a:t>file,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that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same</a:t>
            </a:r>
            <a:r>
              <a:rPr lang="zh-CN" altLang="en-US" sz="2800" dirty="0"/>
              <a:t> </a:t>
            </a:r>
            <a:r>
              <a:rPr lang="en-US" altLang="zh-CN" sz="2800" dirty="0"/>
              <a:t>file</a:t>
            </a:r>
            <a:r>
              <a:rPr lang="zh-CN" altLang="en-US" sz="2800" dirty="0"/>
              <a:t> </a:t>
            </a:r>
            <a:r>
              <a:rPr lang="en-US" altLang="zh-CN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new</a:t>
            </a:r>
            <a:r>
              <a:rPr lang="zh-CN" altLang="en-US" sz="2800" dirty="0"/>
              <a:t> </a:t>
            </a:r>
            <a:r>
              <a:rPr lang="en-US" altLang="zh-CN" sz="2800" dirty="0"/>
              <a:t>one</a:t>
            </a:r>
          </a:p>
          <a:p>
            <a:pPr lvl="1"/>
            <a:r>
              <a:rPr lang="en-US" altLang="zh-CN" sz="2400" dirty="0"/>
              <a:t>CVS:</a:t>
            </a:r>
            <a:r>
              <a:rPr lang="zh-CN" altLang="en-US" sz="2400" dirty="0"/>
              <a:t> </a:t>
            </a:r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thing,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completely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</a:p>
          <a:p>
            <a:pPr lvl="1"/>
            <a:r>
              <a:rPr lang="en-US" altLang="zh-CN" sz="2400" dirty="0"/>
              <a:t>Enterprise:</a:t>
            </a:r>
            <a:r>
              <a:rPr lang="zh-CN" altLang="en-US" sz="2400" dirty="0"/>
              <a:t> </a:t>
            </a:r>
            <a:r>
              <a:rPr lang="en-US" altLang="zh-CN" sz="2400" dirty="0"/>
              <a:t>give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tag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ID</a:t>
            </a:r>
            <a:r>
              <a:rPr lang="zh-CN" altLang="en-US" sz="2400" dirty="0"/>
              <a:t> </a:t>
            </a:r>
            <a:r>
              <a:rPr lang="en-US" altLang="zh-CN" sz="2400" dirty="0"/>
              <a:t>number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registration</a:t>
            </a:r>
          </a:p>
          <a:p>
            <a:pPr lvl="1"/>
            <a:r>
              <a:rPr lang="en-US" altLang="zh-CN" sz="2400" dirty="0" err="1"/>
              <a:t>Github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than</a:t>
            </a:r>
            <a:r>
              <a:rPr lang="zh-CN" altLang="en-US" sz="2400" dirty="0"/>
              <a:t> </a:t>
            </a:r>
            <a:r>
              <a:rPr lang="en-US" altLang="zh-CN" sz="2400" dirty="0"/>
              <a:t>50%</a:t>
            </a:r>
            <a:r>
              <a:rPr lang="zh-CN" altLang="en-US" sz="2400" dirty="0"/>
              <a:t> </a:t>
            </a:r>
            <a:r>
              <a:rPr lang="en-US" altLang="zh-CN" sz="2400" dirty="0"/>
              <a:t>change,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(default)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log</a:t>
            </a:r>
            <a:r>
              <a:rPr lang="zh-CN" altLang="en-US" sz="2400" dirty="0"/>
              <a:t> </a:t>
            </a:r>
            <a:r>
              <a:rPr lang="en-US" altLang="zh-CN" sz="2400" dirty="0"/>
              <a:t>--stat</a:t>
            </a:r>
            <a:r>
              <a:rPr lang="zh-CN" altLang="en-US" sz="2400" dirty="0"/>
              <a:t> </a:t>
            </a:r>
            <a:r>
              <a:rPr lang="en-US" altLang="zh-CN" sz="2400" dirty="0"/>
              <a:t>-1</a:t>
            </a:r>
            <a:r>
              <a:rPr lang="zh-CN" altLang="en-US" sz="2400" dirty="0"/>
              <a:t> </a:t>
            </a:r>
            <a:r>
              <a:rPr lang="en-US" altLang="zh-CN" sz="2400" dirty="0"/>
              <a:t>-M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log</a:t>
            </a:r>
            <a:r>
              <a:rPr lang="zh-CN" altLang="en-US" sz="2400" dirty="0"/>
              <a:t> </a:t>
            </a:r>
            <a:r>
              <a:rPr lang="en-US" altLang="zh-CN" sz="2400" dirty="0"/>
              <a:t>M99</a:t>
            </a:r>
            <a:r>
              <a:rPr lang="zh-CN" altLang="en-US" sz="2400" dirty="0"/>
              <a:t> </a:t>
            </a:r>
            <a:r>
              <a:rPr lang="en-US" altLang="zh-CN" sz="2400" dirty="0"/>
              <a:t>-1</a:t>
            </a:r>
            <a:r>
              <a:rPr lang="zh-CN" altLang="en-US" sz="2400" dirty="0"/>
              <a:t> </a:t>
            </a:r>
            <a:r>
              <a:rPr lang="en-US" altLang="zh-CN" sz="2400" dirty="0"/>
              <a:t>--stat</a:t>
            </a:r>
            <a:br>
              <a:rPr lang="en-US" altLang="zh-CN" sz="16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default</a:t>
            </a:r>
            <a:r>
              <a:rPr lang="zh-CN" altLang="en-US" sz="2400" dirty="0"/>
              <a:t> </a:t>
            </a:r>
            <a:r>
              <a:rPr lang="en-US" altLang="zh-CN" sz="2400" dirty="0"/>
              <a:t>similarity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3286786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Ignore/avoid</a:t>
            </a:r>
            <a:r>
              <a:rPr lang="zh-CN" altLang="en-US" sz="2800" dirty="0"/>
              <a:t> </a:t>
            </a:r>
            <a:r>
              <a:rPr lang="en-US" altLang="zh-CN" sz="2800" dirty="0"/>
              <a:t>stages</a:t>
            </a:r>
            <a:r>
              <a:rPr lang="zh-CN" altLang="en-US" sz="2800" dirty="0"/>
              <a:t> </a:t>
            </a:r>
            <a:r>
              <a:rPr lang="en-US" altLang="zh-CN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commits</a:t>
            </a:r>
            <a:br>
              <a:rPr lang="en-US" altLang="zh-CN" sz="2000" dirty="0"/>
            </a:br>
            <a:r>
              <a:rPr lang="en-US" altLang="zh-CN" sz="2000" dirty="0"/>
              <a:t>touch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gitignore</a:t>
            </a: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gitignore</a:t>
            </a: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 err="1"/>
              <a:t>commite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en-US" altLang="zh-CN" sz="2000" dirty="0" err="1"/>
              <a:t>m”preparing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ignore</a:t>
            </a:r>
            <a:r>
              <a:rPr lang="zh-CN" altLang="en-US" sz="2000" dirty="0"/>
              <a:t> </a:t>
            </a:r>
            <a:r>
              <a:rPr lang="en-US" altLang="zh-CN" sz="2000" dirty="0"/>
              <a:t>temporary</a:t>
            </a:r>
            <a:r>
              <a:rPr lang="zh-CN" altLang="en-US" sz="2000" dirty="0"/>
              <a:t> </a:t>
            </a:r>
            <a:r>
              <a:rPr lang="en-US" altLang="zh-CN" sz="2000" dirty="0"/>
              <a:t>files”</a:t>
            </a:r>
            <a:br>
              <a:rPr lang="en-US" altLang="zh-CN" sz="2000" dirty="0"/>
            </a:br>
            <a:r>
              <a:rPr lang="en-US" altLang="zh-CN" sz="2000" dirty="0"/>
              <a:t>//</a:t>
            </a:r>
            <a:r>
              <a:rPr lang="zh-CN" altLang="en-US" sz="2000" dirty="0"/>
              <a:t> </a:t>
            </a:r>
            <a:r>
              <a:rPr lang="en-US" altLang="zh-CN" sz="2000" dirty="0"/>
              <a:t>create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ignore</a:t>
            </a:r>
            <a:r>
              <a:rPr lang="zh-CN" altLang="en-US" sz="2000" dirty="0"/>
              <a:t> </a:t>
            </a:r>
            <a:r>
              <a:rPr lang="en-US" altLang="zh-CN" sz="2000" dirty="0"/>
              <a:t>file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show</a:t>
            </a:r>
            <a:r>
              <a:rPr lang="zh-CN" altLang="en-US" sz="2000" dirty="0"/>
              <a:t> </a:t>
            </a:r>
            <a:r>
              <a:rPr lang="en-US" altLang="zh-CN" sz="2000" dirty="0"/>
              <a:t>what</a:t>
            </a:r>
            <a:r>
              <a:rPr lang="zh-CN" altLang="en-US" sz="2000" dirty="0"/>
              <a:t> </a:t>
            </a:r>
            <a:r>
              <a:rPr lang="en-US" altLang="zh-CN" sz="2000" dirty="0"/>
              <a:t>changes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ignored</a:t>
            </a:r>
            <a:br>
              <a:rPr lang="en-US" altLang="zh-CN" sz="2000" dirty="0"/>
            </a:br>
            <a:r>
              <a:rPr lang="en-US" altLang="zh-CN" sz="2000" dirty="0"/>
              <a:t>//</a:t>
            </a:r>
            <a:r>
              <a:rPr lang="zh-CN" altLang="en-US" sz="2000" dirty="0"/>
              <a:t> </a:t>
            </a:r>
            <a:r>
              <a:rPr lang="en-US" altLang="zh-CN" sz="2000" dirty="0"/>
              <a:t>then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need</a:t>
            </a:r>
            <a:r>
              <a:rPr lang="zh-CN" altLang="en-US" sz="2000" dirty="0"/>
              <a:t> </a:t>
            </a:r>
            <a:r>
              <a:rPr lang="en-US" altLang="zh-CN" sz="2000" dirty="0"/>
              <a:t>ignore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line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eg.</a:t>
            </a:r>
            <a:r>
              <a:rPr lang="zh-CN" altLang="en-US" sz="2000" dirty="0"/>
              <a:t> *</a:t>
            </a:r>
            <a:r>
              <a:rPr lang="en-US" altLang="zh-CN" sz="2000" dirty="0"/>
              <a:t>.log…???</a:t>
            </a: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ls-files</a:t>
            </a:r>
            <a:r>
              <a:rPr lang="zh-CN" altLang="en-US" sz="2000" dirty="0"/>
              <a:t> </a:t>
            </a:r>
            <a:r>
              <a:rPr lang="en-US" altLang="zh-CN" sz="2000" dirty="0"/>
              <a:t>--others</a:t>
            </a:r>
            <a:r>
              <a:rPr lang="zh-CN" altLang="en-US" sz="2000" dirty="0"/>
              <a:t> </a:t>
            </a:r>
            <a:r>
              <a:rPr lang="en-US" altLang="zh-CN" sz="2000" dirty="0"/>
              <a:t>--ignored</a:t>
            </a:r>
            <a:r>
              <a:rPr lang="zh-CN" altLang="en-US" sz="2000" dirty="0"/>
              <a:t> </a:t>
            </a:r>
            <a:r>
              <a:rPr lang="en-US" altLang="zh-CN" sz="2000" dirty="0"/>
              <a:t>--exclude-standard</a:t>
            </a:r>
            <a:br>
              <a:rPr lang="en-US" altLang="zh-CN" sz="2000" dirty="0"/>
            </a:br>
            <a:r>
              <a:rPr lang="en-US" altLang="zh-CN" sz="2000" dirty="0"/>
              <a:t>//</a:t>
            </a:r>
            <a:r>
              <a:rPr lang="zh-CN" altLang="en-US" sz="2000" dirty="0"/>
              <a:t> </a:t>
            </a:r>
            <a:r>
              <a:rPr lang="en-US" altLang="zh-CN" sz="2000" dirty="0"/>
              <a:t>show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change</a:t>
            </a:r>
            <a:r>
              <a:rPr lang="zh-CN" altLang="en-US" sz="2000" dirty="0"/>
              <a:t> </a:t>
            </a:r>
            <a:r>
              <a:rPr lang="en-US" altLang="zh-CN" sz="2000" dirty="0"/>
              <a:t>ignored</a:t>
            </a:r>
          </a:p>
          <a:p>
            <a:endParaRPr lang="en-US" altLang="zh-CN" sz="2000" dirty="0"/>
          </a:p>
          <a:p>
            <a:r>
              <a:rPr lang="en-US" altLang="zh-CN" sz="2000" dirty="0"/>
              <a:t>Check</a:t>
            </a:r>
            <a:r>
              <a:rPr lang="zh-CN" altLang="en-US" sz="2000" dirty="0"/>
              <a:t> </a:t>
            </a:r>
            <a:r>
              <a:rPr lang="en-US" altLang="zh-CN" sz="2000" dirty="0"/>
              <a:t>this:</a:t>
            </a:r>
            <a:r>
              <a:rPr lang="zh-CN" altLang="en-US" sz="2000" dirty="0"/>
              <a:t> </a:t>
            </a:r>
            <a:r>
              <a:rPr lang="en-US" b="0" dirty="0">
                <a:hlinkClick r:id="rId2"/>
              </a:rPr>
              <a:t>https://www.gitignore.io</a:t>
            </a:r>
            <a:endParaRPr lang="en-US" b="0" dirty="0"/>
          </a:p>
          <a:p>
            <a:endParaRPr lang="en-US" altLang="zh-CN" sz="28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575600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Switch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  <a:r>
              <a:rPr lang="zh-CN" altLang="en-US" sz="2800" dirty="0"/>
              <a:t> </a:t>
            </a:r>
            <a:r>
              <a:rPr lang="en-US" altLang="zh-CN" sz="2800" dirty="0"/>
              <a:t>that</a:t>
            </a:r>
            <a:r>
              <a:rPr lang="zh-CN" altLang="en-US" sz="2800" dirty="0"/>
              <a:t> </a:t>
            </a:r>
            <a:r>
              <a:rPr lang="en-US" altLang="zh-CN" sz="2800" dirty="0"/>
              <a:t>working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br>
              <a:rPr lang="en-US" altLang="zh-CN" sz="28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checkout</a:t>
            </a:r>
            <a:r>
              <a:rPr lang="zh-CN" altLang="en-US" sz="2000" dirty="0"/>
              <a:t> </a:t>
            </a:r>
            <a:r>
              <a:rPr lang="en-US" altLang="zh-CN" sz="2000" dirty="0"/>
              <a:t>front-end-fixes</a:t>
            </a: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checkout</a:t>
            </a:r>
            <a:r>
              <a:rPr lang="zh-CN" altLang="en-US" sz="2000" dirty="0"/>
              <a:t> </a:t>
            </a:r>
            <a:r>
              <a:rPr lang="en-US" altLang="zh-CN" sz="2000" dirty="0"/>
              <a:t>“</a:t>
            </a:r>
            <a:r>
              <a:rPr lang="en-US" altLang="zh-CN" sz="2000" dirty="0" err="1"/>
              <a:t>commitref</a:t>
            </a:r>
            <a:r>
              <a:rPr lang="en-US" altLang="zh-CN" sz="2000" dirty="0"/>
              <a:t>”</a:t>
            </a:r>
            <a:r>
              <a:rPr lang="zh-CN" altLang="en-US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//</a:t>
            </a:r>
            <a:r>
              <a:rPr lang="en-US" altLang="zh-CN" sz="2000" dirty="0" err="1"/>
              <a:t>eg.</a:t>
            </a:r>
            <a:r>
              <a:rPr lang="zh-CN" altLang="en-US" sz="2000" dirty="0"/>
              <a:t> </a:t>
            </a:r>
            <a:r>
              <a:rPr lang="en-US" altLang="zh-CN" sz="2000" dirty="0" err="1"/>
              <a:t>Commitref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11adfearewrafd002349jadngla34543</a:t>
            </a:r>
            <a:br>
              <a:rPr lang="en-US" altLang="zh-CN" sz="2000" dirty="0"/>
            </a:br>
            <a:r>
              <a:rPr lang="en-US" altLang="zh-CN" sz="2000" dirty="0"/>
              <a:t>//check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log</a:t>
            </a:r>
            <a:r>
              <a:rPr lang="zh-CN" altLang="en-US" sz="2000" dirty="0"/>
              <a:t> </a:t>
            </a:r>
            <a:r>
              <a:rPr lang="en-US" altLang="zh-CN" sz="2000" dirty="0"/>
              <a:t>(in</a:t>
            </a:r>
            <a:r>
              <a:rPr lang="zh-CN" altLang="en-US" sz="2000" dirty="0"/>
              <a:t> </a:t>
            </a:r>
            <a:r>
              <a:rPr lang="en-US" altLang="zh-CN" sz="2000" dirty="0"/>
              <a:t>follow</a:t>
            </a:r>
            <a:r>
              <a:rPr lang="zh-CN" altLang="en-US" sz="2000" dirty="0"/>
              <a:t> </a:t>
            </a:r>
            <a:r>
              <a:rPr lang="en-US" altLang="zh-CN" sz="2000" dirty="0"/>
              <a:t>slides)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checkout</a:t>
            </a:r>
            <a:r>
              <a:rPr lang="zh-CN" altLang="en-US" sz="2000" dirty="0"/>
              <a:t> </a:t>
            </a:r>
            <a:r>
              <a:rPr lang="en-US" altLang="zh-CN" sz="2000" dirty="0"/>
              <a:t>--</a:t>
            </a:r>
            <a:r>
              <a:rPr lang="en-US" altLang="zh-CN" sz="2000" dirty="0" err="1"/>
              <a:t>filename.txt</a:t>
            </a:r>
            <a:br>
              <a:rPr lang="en-US" altLang="zh-CN" sz="2000" dirty="0"/>
            </a:br>
            <a:r>
              <a:rPr lang="en-US" altLang="zh-CN" sz="2000" dirty="0"/>
              <a:t>//discard</a:t>
            </a:r>
            <a:r>
              <a:rPr lang="zh-CN" altLang="en-US" sz="2000" dirty="0"/>
              <a:t> </a:t>
            </a:r>
            <a:r>
              <a:rPr lang="en-US" altLang="zh-CN" sz="2000" dirty="0"/>
              <a:t>changes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checkout</a:t>
            </a:r>
            <a:r>
              <a:rPr lang="zh-CN" altLang="en-US" sz="2000" dirty="0"/>
              <a:t> </a:t>
            </a:r>
            <a:r>
              <a:rPr lang="en-US" altLang="zh-CN" sz="2000" dirty="0"/>
              <a:t>-b</a:t>
            </a:r>
            <a:r>
              <a:rPr lang="zh-CN" altLang="en-US" sz="2000" dirty="0"/>
              <a:t> </a:t>
            </a:r>
            <a:r>
              <a:rPr lang="en-US" altLang="zh-CN" sz="2000" dirty="0" err="1"/>
              <a:t>newbranch</a:t>
            </a:r>
            <a:br>
              <a:rPr lang="en-US" altLang="zh-CN" sz="2000" dirty="0"/>
            </a:br>
            <a:r>
              <a:rPr lang="en-US" altLang="zh-CN" sz="2000" dirty="0"/>
              <a:t>//</a:t>
            </a:r>
            <a:r>
              <a:rPr lang="zh-CN" altLang="en-US" sz="2000" dirty="0"/>
              <a:t> </a:t>
            </a:r>
            <a:r>
              <a:rPr lang="en-US" altLang="zh-CN" sz="2000" dirty="0"/>
              <a:t>create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switch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  <a:r>
              <a:rPr lang="zh-CN" altLang="en-US" sz="2000" dirty="0"/>
              <a:t> </a:t>
            </a:r>
            <a:r>
              <a:rPr lang="en-US" altLang="zh-CN" sz="2000" dirty="0"/>
              <a:t>“</a:t>
            </a:r>
            <a:r>
              <a:rPr lang="en-US" altLang="zh-CN" sz="2000" dirty="0" err="1"/>
              <a:t>newbranch</a:t>
            </a:r>
            <a:r>
              <a:rPr lang="en-US" altLang="zh-CN" sz="2000" dirty="0"/>
              <a:t>”</a:t>
            </a:r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4176451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Merge</a:t>
            </a:r>
            <a:r>
              <a:rPr lang="zh-CN" altLang="en-US" sz="2800" dirty="0"/>
              <a:t> </a:t>
            </a:r>
            <a:r>
              <a:rPr lang="en-US" altLang="zh-CN" sz="2800" dirty="0"/>
              <a:t>branches</a:t>
            </a:r>
            <a:br>
              <a:rPr lang="en-US" altLang="zh-CN" sz="2800" dirty="0"/>
            </a:b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checkout</a:t>
            </a:r>
            <a:r>
              <a:rPr lang="zh-CN" altLang="en-US" sz="2800" dirty="0"/>
              <a:t> </a:t>
            </a:r>
            <a:r>
              <a:rPr lang="en-US" altLang="zh-CN" sz="2800" dirty="0"/>
              <a:t>master	//change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main</a:t>
            </a:r>
            <a:br>
              <a:rPr lang="en-US" altLang="zh-CN" sz="2800" dirty="0"/>
            </a:b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branch			//show</a:t>
            </a:r>
            <a:r>
              <a:rPr lang="zh-CN" altLang="en-US" sz="2800" dirty="0"/>
              <a:t> </a:t>
            </a:r>
            <a:r>
              <a:rPr lang="en-US" altLang="zh-CN" sz="2800" dirty="0"/>
              <a:t>all</a:t>
            </a:r>
            <a:r>
              <a:rPr lang="zh-CN" altLang="en-US" sz="2800" dirty="0"/>
              <a:t> </a:t>
            </a:r>
            <a:r>
              <a:rPr lang="en-US" altLang="zh-CN" sz="2800" dirty="0"/>
              <a:t>branches</a:t>
            </a:r>
            <a:br>
              <a:rPr lang="en-US" altLang="zh-CN" sz="2800" dirty="0"/>
            </a:b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merge</a:t>
            </a:r>
            <a:r>
              <a:rPr lang="zh-CN" altLang="en-US" sz="2800" dirty="0"/>
              <a:t> </a:t>
            </a:r>
            <a:r>
              <a:rPr lang="en-US" altLang="zh-CN" sz="2800" dirty="0"/>
              <a:t>AAA		//merge</a:t>
            </a:r>
            <a:r>
              <a:rPr lang="zh-CN" altLang="en-US" sz="2800" dirty="0"/>
              <a:t> </a:t>
            </a:r>
            <a:r>
              <a:rPr lang="en-US" altLang="zh-CN" sz="2800" dirty="0"/>
              <a:t>AAA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main</a:t>
            </a:r>
            <a:br>
              <a:rPr lang="en-US" altLang="zh-CN" sz="2800" dirty="0"/>
            </a:br>
            <a:r>
              <a:rPr lang="en-US" altLang="zh-CN" sz="2800" dirty="0"/>
              <a:t>					or</a:t>
            </a:r>
            <a:r>
              <a:rPr lang="zh-CN" altLang="en-US" sz="2800" dirty="0"/>
              <a:t> </a:t>
            </a:r>
            <a:r>
              <a:rPr lang="en-US" altLang="zh-CN" sz="2800" dirty="0"/>
              <a:t>current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//</a:t>
            </a:r>
            <a:r>
              <a:rPr lang="zh-CN" altLang="en-US" sz="2800" dirty="0"/>
              <a:t> </a:t>
            </a:r>
            <a:r>
              <a:rPr lang="en-US" altLang="zh-CN" sz="2800" dirty="0"/>
              <a:t>if</a:t>
            </a:r>
            <a:r>
              <a:rPr lang="zh-CN" altLang="en-US" sz="2800" dirty="0"/>
              <a:t> </a:t>
            </a:r>
            <a:r>
              <a:rPr lang="en-US" altLang="zh-CN" sz="2800" dirty="0"/>
              <a:t>there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some</a:t>
            </a:r>
            <a:r>
              <a:rPr lang="zh-CN" altLang="en-US" sz="2800" dirty="0"/>
              <a:t> </a:t>
            </a:r>
            <a:r>
              <a:rPr lang="en-US" altLang="zh-CN" sz="2800" dirty="0"/>
              <a:t>conflict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 err="1"/>
              <a:t>fileA.txt</a:t>
            </a:r>
            <a:br>
              <a:rPr lang="en-US" altLang="zh-CN" sz="2800" dirty="0"/>
            </a:br>
            <a:r>
              <a:rPr lang="en-US" altLang="zh-CN" sz="2800" dirty="0"/>
              <a:t>vim</a:t>
            </a:r>
            <a:r>
              <a:rPr lang="zh-CN" altLang="en-US" sz="2800" dirty="0"/>
              <a:t> </a:t>
            </a:r>
            <a:r>
              <a:rPr lang="en-US" altLang="zh-CN" sz="2800" dirty="0"/>
              <a:t>folder/</a:t>
            </a:r>
            <a:r>
              <a:rPr lang="en-US" altLang="zh-CN" sz="2800" dirty="0" err="1"/>
              <a:t>fileA.txt</a:t>
            </a:r>
            <a:br>
              <a:rPr lang="en-US" altLang="zh-CN" sz="2800" dirty="0"/>
            </a:br>
            <a:r>
              <a:rPr lang="en-US" altLang="zh-CN" sz="2800" dirty="0"/>
              <a:t>//</a:t>
            </a:r>
            <a:r>
              <a:rPr lang="zh-CN" altLang="en-US" sz="2800" dirty="0"/>
              <a:t> </a:t>
            </a:r>
            <a:r>
              <a:rPr lang="en-US" altLang="zh-CN" sz="2800" dirty="0"/>
              <a:t>enter</a:t>
            </a:r>
            <a:r>
              <a:rPr lang="zh-CN" altLang="en-US" sz="2800" dirty="0"/>
              <a:t> </a:t>
            </a:r>
            <a:r>
              <a:rPr lang="en-US" altLang="zh-CN" sz="2800" dirty="0"/>
              <a:t>folder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edit</a:t>
            </a:r>
            <a:r>
              <a:rPr lang="zh-CN" altLang="en-US" sz="2800" dirty="0"/>
              <a:t> </a:t>
            </a:r>
            <a:r>
              <a:rPr lang="en-US" altLang="zh-CN" sz="2800" dirty="0" err="1"/>
              <a:t>confilct</a:t>
            </a:r>
            <a:br>
              <a:rPr lang="en-US" altLang="zh-CN" sz="2800" dirty="0"/>
            </a:b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add</a:t>
            </a:r>
            <a:r>
              <a:rPr lang="zh-CN" altLang="en-US" sz="2800" dirty="0"/>
              <a:t> </a:t>
            </a:r>
            <a:r>
              <a:rPr lang="en-US" altLang="zh-CN" sz="2800" dirty="0"/>
              <a:t>folder/</a:t>
            </a:r>
            <a:r>
              <a:rPr lang="en-US" altLang="zh-CN" sz="2800" dirty="0" err="1"/>
              <a:t>fileA.txt</a:t>
            </a:r>
            <a:br>
              <a:rPr lang="en-US" altLang="zh-CN" sz="2800" dirty="0"/>
            </a:b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commit</a:t>
            </a:r>
            <a:br>
              <a:rPr lang="en-US" altLang="zh-CN" sz="2800" dirty="0"/>
            </a:br>
            <a:r>
              <a:rPr lang="en-US" altLang="zh-CN" sz="2800" dirty="0"/>
              <a:t>//finish</a:t>
            </a:r>
            <a:br>
              <a:rPr lang="en-US" altLang="zh-CN" sz="2800" dirty="0"/>
            </a:br>
            <a:r>
              <a:rPr lang="zh-CN" altLang="en-US" sz="2800" dirty="0"/>
              <a:t> </a:t>
            </a:r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1783439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merge</a:t>
            </a:r>
            <a:r>
              <a:rPr lang="zh-CN" altLang="en-US" sz="2000" dirty="0"/>
              <a:t> </a:t>
            </a:r>
            <a:r>
              <a:rPr lang="en-US" altLang="zh-CN" sz="2000" dirty="0"/>
              <a:t>--abort</a:t>
            </a:r>
            <a:r>
              <a:rPr lang="zh-CN" altLang="en-US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//clean</a:t>
            </a:r>
            <a:r>
              <a:rPr lang="zh-CN" altLang="en-US" sz="2000" dirty="0"/>
              <a:t> </a:t>
            </a:r>
            <a:r>
              <a:rPr lang="en-US" altLang="zh-CN" sz="2000" dirty="0"/>
              <a:t>last</a:t>
            </a:r>
            <a:r>
              <a:rPr lang="zh-CN" altLang="en-US" sz="2000" dirty="0"/>
              <a:t> </a:t>
            </a:r>
            <a:r>
              <a:rPr lang="en-US" altLang="zh-CN" sz="2000" dirty="0"/>
              <a:t>commit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current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merge</a:t>
            </a:r>
            <a:r>
              <a:rPr lang="zh-CN" altLang="en-US" sz="2000" dirty="0"/>
              <a:t> </a:t>
            </a:r>
            <a:r>
              <a:rPr lang="en-US" altLang="zh-CN" sz="2000" dirty="0"/>
              <a:t>--squash</a:t>
            </a:r>
            <a:r>
              <a:rPr lang="zh-CN" altLang="en-US" sz="2000" dirty="0"/>
              <a:t> </a:t>
            </a:r>
            <a:r>
              <a:rPr lang="en-US" altLang="zh-CN" sz="2000" dirty="0"/>
              <a:t>all-new-</a:t>
            </a:r>
            <a:r>
              <a:rPr lang="en-US" altLang="zh-CN" sz="2000" dirty="0" err="1"/>
              <a:t>bargraphs</a:t>
            </a: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commit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en-US" altLang="zh-CN" sz="2000" dirty="0" err="1"/>
              <a:t>m”bring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 err="1"/>
              <a:t>bargraphs</a:t>
            </a:r>
            <a:r>
              <a:rPr lang="zh-CN" altLang="en-US" sz="2000" dirty="0"/>
              <a:t> </a:t>
            </a:r>
            <a:r>
              <a:rPr lang="en-US" altLang="zh-CN" sz="2000" dirty="0" err="1"/>
              <a:t>branc</a:t>
            </a:r>
            <a:r>
              <a:rPr lang="en-US" altLang="zh-CN" sz="2000" dirty="0"/>
              <a:t>”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log</a:t>
            </a:r>
            <a:r>
              <a:rPr lang="zh-CN" altLang="en-US" sz="2000" dirty="0"/>
              <a:t> </a:t>
            </a:r>
            <a:r>
              <a:rPr lang="en-US" altLang="zh-CN" sz="2000" dirty="0"/>
              <a:t>--online</a:t>
            </a:r>
            <a:r>
              <a:rPr lang="zh-CN" altLang="en-US" sz="2000" dirty="0"/>
              <a:t> </a:t>
            </a:r>
            <a:r>
              <a:rPr lang="en-US" altLang="zh-CN" sz="2000" dirty="0"/>
              <a:t>--decorate</a:t>
            </a:r>
            <a:r>
              <a:rPr lang="zh-CN" altLang="en-US" sz="2000" dirty="0"/>
              <a:t> </a:t>
            </a:r>
            <a:r>
              <a:rPr lang="en-US" altLang="zh-CN" sz="2000" dirty="0"/>
              <a:t>--graph</a:t>
            </a:r>
            <a:r>
              <a:rPr lang="zh-CN" altLang="en-US" sz="2000" dirty="0"/>
              <a:t> </a:t>
            </a:r>
            <a:r>
              <a:rPr lang="en-US" altLang="zh-CN" sz="2000" dirty="0"/>
              <a:t>--all</a:t>
            </a:r>
            <a:r>
              <a:rPr lang="zh-CN" altLang="en-US" sz="2000" dirty="0"/>
              <a:t> </a:t>
            </a:r>
            <a:r>
              <a:rPr lang="en-US" altLang="zh-CN" sz="2000" dirty="0"/>
              <a:t>-10</a:t>
            </a:r>
            <a:br>
              <a:rPr lang="en-US" altLang="zh-CN" sz="2000" dirty="0"/>
            </a:br>
            <a:r>
              <a:rPr lang="en-US" altLang="zh-CN" sz="2000" dirty="0"/>
              <a:t>//</a:t>
            </a:r>
            <a:r>
              <a:rPr lang="zh-CN" altLang="en-US" sz="2000" dirty="0"/>
              <a:t> </a:t>
            </a:r>
            <a:r>
              <a:rPr lang="en-US" altLang="zh-CN" sz="2000" dirty="0"/>
              <a:t>bring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commits,</a:t>
            </a:r>
            <a:r>
              <a:rPr lang="zh-CN" altLang="en-US" sz="2000" dirty="0"/>
              <a:t> </a:t>
            </a:r>
            <a:r>
              <a:rPr lang="en-US" altLang="zh-CN" sz="2000" dirty="0"/>
              <a:t>merge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  <a:r>
              <a:rPr lang="zh-CN" altLang="en-US" sz="2000" dirty="0"/>
              <a:t> </a:t>
            </a:r>
            <a:r>
              <a:rPr lang="en-US" altLang="zh-CN" sz="2000" dirty="0"/>
              <a:t>–d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branchName</a:t>
            </a:r>
            <a:r>
              <a:rPr lang="en-US" altLang="zh-CN" sz="2000" dirty="0"/>
              <a:t>	//delate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  <a:r>
              <a:rPr lang="zh-CN" altLang="en-US" sz="2000" dirty="0"/>
              <a:t> </a:t>
            </a:r>
            <a:r>
              <a:rPr lang="en-US" altLang="zh-CN" sz="2000" dirty="0"/>
              <a:t>“</a:t>
            </a:r>
            <a:r>
              <a:rPr lang="en-US" altLang="zh-CN" sz="2000" dirty="0" err="1"/>
              <a:t>branchName</a:t>
            </a:r>
            <a:r>
              <a:rPr lang="en-US" altLang="zh-CN" sz="2000" dirty="0"/>
              <a:t>”</a:t>
            </a:r>
            <a:br>
              <a:rPr lang="en-US" altLang="zh-CN" sz="2000" dirty="0"/>
            </a:br>
            <a:r>
              <a:rPr lang="en-US" altLang="zh-CN" sz="2000" dirty="0"/>
              <a:t>//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delete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  <a:r>
              <a:rPr lang="zh-CN" altLang="en-US" sz="2000" dirty="0"/>
              <a:t> </a:t>
            </a:r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merged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main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2131208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Network</a:t>
            </a:r>
            <a:r>
              <a:rPr lang="zh-CN" altLang="en-US" sz="2800" dirty="0"/>
              <a:t> </a:t>
            </a:r>
            <a:r>
              <a:rPr lang="en-US" altLang="zh-CN" sz="2800" dirty="0"/>
              <a:t>remote (origin remote repository name)</a:t>
            </a:r>
            <a:br>
              <a:rPr lang="en-US" altLang="zh-CN" sz="2800" dirty="0"/>
            </a:b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remote</a:t>
            </a:r>
            <a:r>
              <a:rPr lang="zh-CN" altLang="en-US" sz="2800" dirty="0"/>
              <a:t> </a:t>
            </a:r>
            <a:r>
              <a:rPr lang="en-US" altLang="zh-CN" sz="2800" dirty="0"/>
              <a:t>add</a:t>
            </a:r>
            <a:r>
              <a:rPr lang="zh-CN" altLang="en-US" sz="2800" dirty="0"/>
              <a:t> </a:t>
            </a:r>
            <a:r>
              <a:rPr lang="en-US" altLang="zh-CN" sz="2800" dirty="0"/>
              <a:t>origin</a:t>
            </a:r>
            <a:r>
              <a:rPr lang="zh-CN" altLang="en-US" sz="2800" dirty="0"/>
              <a:t> </a:t>
            </a:r>
            <a:r>
              <a:rPr lang="en-US" altLang="zh-CN" sz="2800" dirty="0">
                <a:hlinkClick r:id="rId2"/>
              </a:rPr>
              <a:t>http://github.com/githubteacher/example-basic</a:t>
            </a:r>
            <a:br>
              <a:rPr lang="en-US" altLang="zh-CN" sz="2800" dirty="0"/>
            </a:br>
            <a:r>
              <a:rPr lang="en-US" altLang="zh-CN" sz="2800" dirty="0"/>
              <a:t>//</a:t>
            </a:r>
            <a:r>
              <a:rPr lang="zh-CN" altLang="en-US" sz="2800" dirty="0"/>
              <a:t> </a:t>
            </a:r>
            <a:r>
              <a:rPr lang="en-US" altLang="zh-CN" sz="2800" dirty="0"/>
              <a:t>upload</a:t>
            </a:r>
            <a:r>
              <a:rPr lang="zh-CN" altLang="en-US" sz="2800" dirty="0"/>
              <a:t> </a:t>
            </a: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“origin”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URL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remote</a:t>
            </a:r>
            <a:r>
              <a:rPr lang="zh-CN" altLang="en-US" sz="2800" dirty="0"/>
              <a:t> </a:t>
            </a:r>
            <a:r>
              <a:rPr lang="en-US" altLang="zh-CN" sz="2800" dirty="0"/>
              <a:t>set-</a:t>
            </a:r>
            <a:r>
              <a:rPr lang="en-US" altLang="zh-CN" sz="2800" dirty="0" err="1"/>
              <a:t>url</a:t>
            </a:r>
            <a:r>
              <a:rPr lang="zh-CN" altLang="en-US" sz="2800" dirty="0"/>
              <a:t> </a:t>
            </a:r>
            <a:r>
              <a:rPr lang="en-US" altLang="zh-CN" sz="2800" dirty="0"/>
              <a:t>origin</a:t>
            </a:r>
            <a:r>
              <a:rPr lang="zh-CN" altLang="en-US" sz="2800" dirty="0"/>
              <a:t> </a:t>
            </a:r>
            <a:r>
              <a:rPr lang="en-US" altLang="zh-CN" sz="2800" dirty="0">
                <a:hlinkClick r:id="rId3"/>
              </a:rPr>
              <a:t>http://github.com/githubteacher/example</a:t>
            </a:r>
            <a:br>
              <a:rPr lang="en-US" altLang="zh-CN" sz="2800" dirty="0"/>
            </a:br>
            <a:r>
              <a:rPr lang="en-US" altLang="zh-CN" sz="2800" dirty="0"/>
              <a:t>//</a:t>
            </a:r>
            <a:r>
              <a:rPr lang="zh-CN" altLang="en-US" sz="2800" dirty="0"/>
              <a:t> </a:t>
            </a:r>
            <a:r>
              <a:rPr lang="en-US" altLang="zh-CN" sz="2800" dirty="0"/>
              <a:t>change</a:t>
            </a:r>
            <a:r>
              <a:rPr lang="zh-CN" altLang="en-US" sz="2800" dirty="0"/>
              <a:t> </a:t>
            </a:r>
            <a:r>
              <a:rPr lang="en-US" altLang="zh-CN" sz="2800" dirty="0"/>
              <a:t>URL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remote</a:t>
            </a:r>
            <a:r>
              <a:rPr lang="zh-CN" altLang="en-US" sz="2800" dirty="0"/>
              <a:t> </a:t>
            </a:r>
            <a:r>
              <a:rPr lang="en-US" altLang="zh-CN" sz="2800" dirty="0"/>
              <a:t>rm</a:t>
            </a:r>
            <a:r>
              <a:rPr lang="zh-CN" altLang="en-US" sz="2800" dirty="0"/>
              <a:t> </a:t>
            </a:r>
            <a:r>
              <a:rPr lang="en-US" altLang="zh-CN" sz="2800" dirty="0"/>
              <a:t>origin</a:t>
            </a:r>
            <a:br>
              <a:rPr lang="en-US" altLang="zh-CN" sz="2800" dirty="0"/>
            </a:br>
            <a:r>
              <a:rPr lang="en-US" altLang="zh-CN" sz="2800" dirty="0"/>
              <a:t>//</a:t>
            </a:r>
            <a:r>
              <a:rPr lang="zh-CN" altLang="en-US" sz="2800" dirty="0"/>
              <a:t> </a:t>
            </a:r>
            <a:r>
              <a:rPr lang="en-US" altLang="zh-CN" sz="2800" dirty="0"/>
              <a:t>delete</a:t>
            </a:r>
            <a:r>
              <a:rPr lang="zh-CN" altLang="en-US" sz="2800" dirty="0"/>
              <a:t> </a:t>
            </a:r>
            <a:r>
              <a:rPr lang="en-US" altLang="zh-CN" sz="2800" dirty="0"/>
              <a:t>URL</a:t>
            </a:r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3388791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991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remote</a:t>
            </a:r>
            <a:r>
              <a:rPr lang="zh-CN" altLang="en-US" sz="2000" dirty="0"/>
              <a:t> </a:t>
            </a:r>
            <a:r>
              <a:rPr lang="en-US" altLang="zh-CN" sz="2000" dirty="0"/>
              <a:t>–v</a:t>
            </a:r>
            <a:br>
              <a:rPr lang="en-US" altLang="zh-CN" sz="2000" dirty="0"/>
            </a:br>
            <a:r>
              <a:rPr lang="en-US" altLang="zh-CN" sz="2000" dirty="0"/>
              <a:t>//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URL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  <a:r>
              <a:rPr lang="zh-CN" altLang="en-US" sz="2000" dirty="0"/>
              <a:t> </a:t>
            </a:r>
            <a:r>
              <a:rPr lang="en-US" altLang="zh-CN" sz="2000" dirty="0"/>
              <a:t>–r</a:t>
            </a:r>
            <a:br>
              <a:rPr lang="en-US" altLang="zh-CN" sz="2000" dirty="0"/>
            </a:br>
            <a:r>
              <a:rPr lang="en-US" altLang="zh-CN" sz="2000" dirty="0"/>
              <a:t>//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fetch</a:t>
            </a:r>
            <a:r>
              <a:rPr lang="zh-CN" altLang="en-US" sz="2000" dirty="0"/>
              <a:t> </a:t>
            </a:r>
            <a:r>
              <a:rPr lang="en-US" altLang="zh-CN" sz="2000" dirty="0"/>
              <a:t>origin</a:t>
            </a:r>
            <a:br>
              <a:rPr lang="en-US" altLang="zh-CN" sz="2000" dirty="0"/>
            </a:br>
            <a:r>
              <a:rPr lang="en-US" altLang="zh-CN" sz="2000" dirty="0"/>
              <a:t>//</a:t>
            </a:r>
            <a:r>
              <a:rPr lang="zh-CN" altLang="en-US" sz="2000" dirty="0"/>
              <a:t> </a:t>
            </a:r>
            <a:r>
              <a:rPr lang="en-US" altLang="zh-CN" sz="2000" dirty="0"/>
              <a:t>retrieve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latest</a:t>
            </a:r>
            <a:r>
              <a:rPr lang="zh-CN" altLang="en-US" sz="2000" dirty="0"/>
              <a:t> </a:t>
            </a:r>
            <a:r>
              <a:rPr lang="en-US" altLang="zh-CN" sz="2000" dirty="0"/>
              <a:t>meta-data</a:t>
            </a:r>
            <a:r>
              <a:rPr lang="zh-CN" altLang="en-US" sz="2000" dirty="0"/>
              <a:t> </a:t>
            </a:r>
            <a:r>
              <a:rPr lang="en-US" altLang="zh-CN" sz="2000" dirty="0"/>
              <a:t>info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original,</a:t>
            </a:r>
            <a:r>
              <a:rPr lang="zh-CN" altLang="en-US" sz="2000" dirty="0"/>
              <a:t> </a:t>
            </a:r>
            <a:r>
              <a:rPr lang="en-US" altLang="zh-CN" sz="2000" dirty="0"/>
              <a:t>yet</a:t>
            </a:r>
            <a:r>
              <a:rPr lang="zh-CN" altLang="en-US" sz="2000" dirty="0"/>
              <a:t> </a:t>
            </a:r>
            <a:r>
              <a:rPr lang="en-US" altLang="zh-CN" sz="2000" dirty="0"/>
              <a:t>does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file</a:t>
            </a:r>
            <a:r>
              <a:rPr lang="zh-CN" altLang="en-US" sz="2000" dirty="0"/>
              <a:t> </a:t>
            </a:r>
            <a:r>
              <a:rPr lang="en-US" altLang="zh-CN" sz="2000" dirty="0"/>
              <a:t>transferring.</a:t>
            </a:r>
            <a:r>
              <a:rPr lang="zh-CN" altLang="en-US" sz="2000" dirty="0"/>
              <a:t> </a:t>
            </a:r>
            <a:r>
              <a:rPr lang="en-US" altLang="zh-CN" sz="2000" dirty="0"/>
              <a:t>Like</a:t>
            </a:r>
            <a:r>
              <a:rPr lang="zh-CN" altLang="en-US" sz="2000" dirty="0"/>
              <a:t> </a:t>
            </a:r>
            <a:r>
              <a:rPr lang="en-US" altLang="zh-CN" sz="2000" dirty="0"/>
              <a:t>checking</a:t>
            </a:r>
            <a:r>
              <a:rPr lang="zh-CN" altLang="en-US" sz="2000" dirty="0"/>
              <a:t> </a:t>
            </a:r>
            <a:r>
              <a:rPr lang="en-US" altLang="zh-CN" sz="2000" dirty="0"/>
              <a:t>changes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checkout</a:t>
            </a:r>
            <a:r>
              <a:rPr lang="zh-CN" altLang="en-US" sz="2000" dirty="0"/>
              <a:t> </a:t>
            </a:r>
            <a:r>
              <a:rPr lang="en-US" altLang="zh-CN" sz="2000" dirty="0"/>
              <a:t>feature1			//switch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  <a:r>
              <a:rPr lang="zh-CN" altLang="en-US" sz="2000" dirty="0"/>
              <a:t> </a:t>
            </a:r>
            <a:r>
              <a:rPr lang="en-US" altLang="zh-CN" sz="2000" dirty="0"/>
              <a:t>feature1</a:t>
            </a: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pull</a:t>
            </a:r>
            <a:r>
              <a:rPr lang="zh-CN" altLang="en-US" sz="2000" dirty="0"/>
              <a:t> </a:t>
            </a:r>
            <a:r>
              <a:rPr lang="en-US" altLang="zh-CN" sz="2000" dirty="0"/>
              <a:t>origin				</a:t>
            </a:r>
            <a:br>
              <a:rPr lang="en-US" altLang="zh-CN" sz="2000" dirty="0"/>
            </a:br>
            <a:r>
              <a:rPr lang="en-US" altLang="zh-CN" sz="2000" dirty="0"/>
              <a:t>//?check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copy</a:t>
            </a:r>
            <a:r>
              <a:rPr lang="zh-CN" altLang="en-US" sz="2000" dirty="0"/>
              <a:t> </a:t>
            </a:r>
            <a:r>
              <a:rPr lang="en-US" altLang="zh-CN" sz="2000" dirty="0"/>
              <a:t>changes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remote</a:t>
            </a:r>
            <a:r>
              <a:rPr lang="zh-CN" altLang="en-US" sz="2000" dirty="0"/>
              <a:t> </a:t>
            </a:r>
            <a:r>
              <a:rPr lang="en-US" altLang="zh-CN" sz="2000" dirty="0"/>
              <a:t>repository, let</a:t>
            </a:r>
            <a:r>
              <a:rPr lang="zh-CN" altLang="en-US" sz="2000" dirty="0"/>
              <a:t> </a:t>
            </a:r>
            <a:r>
              <a:rPr lang="en-US" altLang="zh-CN" sz="2000" dirty="0"/>
              <a:t>other</a:t>
            </a:r>
            <a:r>
              <a:rPr lang="zh-CN" altLang="en-US" sz="2000" dirty="0"/>
              <a:t> </a:t>
            </a:r>
            <a:r>
              <a:rPr lang="en-US" altLang="zh-CN" sz="2000" dirty="0"/>
              <a:t>know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request,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choose</a:t>
            </a:r>
            <a:r>
              <a:rPr lang="zh-CN" altLang="en-US" sz="2000" dirty="0"/>
              <a:t> </a:t>
            </a:r>
            <a:r>
              <a:rPr lang="en-US" altLang="zh-CN" sz="2000" dirty="0"/>
              <a:t>whether</a:t>
            </a:r>
            <a:r>
              <a:rPr lang="zh-CN" altLang="en-US" sz="2000" dirty="0"/>
              <a:t> </a:t>
            </a:r>
            <a:r>
              <a:rPr lang="en-US" altLang="zh-CN" sz="2000" dirty="0"/>
              <a:t>merch new branch to the origin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push</a:t>
            </a:r>
            <a:r>
              <a:rPr lang="zh-CN" altLang="en-US" sz="2000" dirty="0"/>
              <a:t> </a:t>
            </a:r>
            <a:r>
              <a:rPr lang="en-US" altLang="zh-CN" sz="2000" dirty="0"/>
              <a:t>origin</a:t>
            </a:r>
            <a:br>
              <a:rPr lang="en-US" altLang="zh-CN" sz="2000" dirty="0"/>
            </a:br>
            <a:r>
              <a:rPr lang="en-US" altLang="zh-CN" sz="2000" dirty="0"/>
              <a:t>//</a:t>
            </a:r>
            <a:r>
              <a:rPr lang="zh-CN" altLang="en-US" sz="2000" dirty="0"/>
              <a:t> </a:t>
            </a:r>
            <a:r>
              <a:rPr lang="en-US" altLang="zh-CN" sz="2000" dirty="0"/>
              <a:t>?transfer</a:t>
            </a:r>
            <a:r>
              <a:rPr lang="zh-CN" altLang="en-US" sz="2000" dirty="0"/>
              <a:t> </a:t>
            </a:r>
            <a:r>
              <a:rPr lang="en-US" altLang="zh-CN" sz="2000" dirty="0"/>
              <a:t>local</a:t>
            </a:r>
            <a:r>
              <a:rPr lang="zh-CN" altLang="en-US" sz="2000" dirty="0"/>
              <a:t> </a:t>
            </a:r>
            <a:r>
              <a:rPr lang="en-US" altLang="zh-CN" sz="2000" dirty="0"/>
              <a:t>changes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PC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remote</a:t>
            </a:r>
            <a:r>
              <a:rPr lang="zh-CN" altLang="en-US" sz="2000" dirty="0"/>
              <a:t> </a:t>
            </a:r>
            <a:r>
              <a:rPr lang="en-US" altLang="zh-CN" sz="2000" dirty="0"/>
              <a:t>repository (without merge)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124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Copy</a:t>
            </a:r>
            <a:r>
              <a:rPr lang="zh-CN" altLang="en-US" sz="2800" dirty="0"/>
              <a:t> </a:t>
            </a:r>
            <a:r>
              <a:rPr lang="en-US" altLang="zh-CN" sz="2800" dirty="0"/>
              <a:t>other’s</a:t>
            </a:r>
            <a:r>
              <a:rPr lang="zh-CN" altLang="en-US" sz="2800" dirty="0"/>
              <a:t> </a:t>
            </a: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repository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our</a:t>
            </a:r>
            <a:r>
              <a:rPr lang="zh-CN" altLang="en-US" sz="2800" dirty="0"/>
              <a:t> </a:t>
            </a:r>
            <a:r>
              <a:rPr lang="en-US" altLang="zh-CN" sz="2800" dirty="0"/>
              <a:t>own</a:t>
            </a:r>
            <a:r>
              <a:rPr lang="zh-CN" altLang="en-US" sz="2800" dirty="0"/>
              <a:t> </a:t>
            </a: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account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github.com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Then</a:t>
            </a:r>
            <a:r>
              <a:rPr lang="zh-CN" altLang="en-US" sz="2800" dirty="0"/>
              <a:t> </a:t>
            </a:r>
            <a:r>
              <a:rPr lang="en-US" altLang="zh-CN" sz="2800" dirty="0"/>
              <a:t>you</a:t>
            </a:r>
            <a:r>
              <a:rPr lang="zh-CN" altLang="en-US" sz="2800" dirty="0"/>
              <a:t> </a:t>
            </a:r>
            <a:r>
              <a:rPr lang="en-US" altLang="zh-CN" sz="2800" dirty="0"/>
              <a:t>can</a:t>
            </a:r>
            <a:r>
              <a:rPr lang="zh-CN" altLang="en-US" sz="2800" dirty="0"/>
              <a:t> </a:t>
            </a:r>
            <a:r>
              <a:rPr lang="en-US" altLang="zh-CN" sz="2800" dirty="0"/>
              <a:t>download,</a:t>
            </a:r>
            <a:r>
              <a:rPr lang="zh-CN" altLang="en-US" sz="2800" dirty="0"/>
              <a:t> </a:t>
            </a:r>
            <a:r>
              <a:rPr lang="en-US" altLang="zh-CN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make</a:t>
            </a:r>
            <a:r>
              <a:rPr lang="zh-CN" altLang="en-US" sz="2800" dirty="0"/>
              <a:t> </a:t>
            </a:r>
            <a:r>
              <a:rPr lang="en-US" altLang="zh-CN" sz="2800" dirty="0"/>
              <a:t>changes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it</a:t>
            </a:r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3178909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Core</a:t>
            </a:r>
            <a:r>
              <a:rPr lang="zh-CN" altLang="en-US" sz="2800" dirty="0"/>
              <a:t> </a:t>
            </a:r>
            <a:r>
              <a:rPr lang="en-US" altLang="zh-CN" sz="2800" dirty="0"/>
              <a:t>part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making</a:t>
            </a:r>
            <a:r>
              <a:rPr lang="zh-CN" altLang="en-US" sz="2800" dirty="0"/>
              <a:t> </a:t>
            </a:r>
            <a:r>
              <a:rPr lang="en-US" altLang="zh-CN" sz="2800" dirty="0"/>
              <a:t>changes</a:t>
            </a:r>
            <a:r>
              <a:rPr lang="zh-CN" altLang="en-US" sz="2800" dirty="0"/>
              <a:t> </a:t>
            </a:r>
            <a:r>
              <a:rPr lang="en-US" altLang="zh-CN" sz="2800" dirty="0"/>
              <a:t>by</a:t>
            </a:r>
            <a:r>
              <a:rPr lang="zh-CN" altLang="en-US" sz="2800" dirty="0"/>
              <a:t> </a:t>
            </a:r>
            <a:r>
              <a:rPr lang="en-US" altLang="zh-CN" sz="2800" dirty="0"/>
              <a:t>contributor</a:t>
            </a:r>
          </a:p>
          <a:p>
            <a:r>
              <a:rPr lang="en-US" altLang="zh-CN" sz="2800" dirty="0"/>
              <a:t>If</a:t>
            </a:r>
            <a:r>
              <a:rPr lang="zh-CN" altLang="en-US" sz="2800" dirty="0"/>
              <a:t> </a:t>
            </a:r>
            <a:r>
              <a:rPr lang="en-US" altLang="zh-CN" sz="2800" dirty="0"/>
              <a:t>you</a:t>
            </a:r>
            <a:r>
              <a:rPr lang="zh-CN" altLang="en-US" sz="2800" dirty="0"/>
              <a:t> </a:t>
            </a:r>
            <a:r>
              <a:rPr lang="en-US" altLang="zh-CN" sz="2800" dirty="0"/>
              <a:t>make</a:t>
            </a:r>
            <a:r>
              <a:rPr lang="zh-CN" altLang="en-US" sz="2800" dirty="0"/>
              <a:t> </a:t>
            </a:r>
            <a:r>
              <a:rPr lang="en-US" altLang="zh-CN" sz="2800" dirty="0"/>
              <a:t>any</a:t>
            </a:r>
            <a:r>
              <a:rPr lang="zh-CN" altLang="en-US" sz="2800" dirty="0"/>
              <a:t> </a:t>
            </a:r>
            <a:r>
              <a:rPr lang="en-US" altLang="zh-CN" sz="2800" dirty="0"/>
              <a:t>change,</a:t>
            </a:r>
            <a:r>
              <a:rPr lang="zh-CN" altLang="en-US" sz="2800" dirty="0"/>
              <a:t> </a:t>
            </a:r>
            <a:r>
              <a:rPr lang="en-US" altLang="zh-CN" sz="2800" dirty="0"/>
              <a:t>you</a:t>
            </a:r>
            <a:r>
              <a:rPr lang="zh-CN" altLang="en-US" sz="2800" dirty="0"/>
              <a:t> </a:t>
            </a:r>
            <a:r>
              <a:rPr lang="en-US" altLang="zh-CN" sz="2800" dirty="0"/>
              <a:t>pull</a:t>
            </a:r>
            <a:r>
              <a:rPr lang="zh-CN" altLang="en-US" sz="2800" dirty="0"/>
              <a:t> </a:t>
            </a:r>
            <a:r>
              <a:rPr lang="en-US" altLang="zh-CN" sz="2800" dirty="0"/>
              <a:t>request</a:t>
            </a:r>
            <a:r>
              <a:rPr lang="zh-CN" altLang="en-US" sz="2800" dirty="0"/>
              <a:t> </a:t>
            </a:r>
            <a:r>
              <a:rPr lang="en-US" altLang="zh-CN" sz="2800" dirty="0"/>
              <a:t>when</a:t>
            </a:r>
            <a:r>
              <a:rPr lang="zh-CN" altLang="en-US" sz="2800" dirty="0"/>
              <a:t> </a:t>
            </a:r>
            <a:r>
              <a:rPr lang="en-US" altLang="zh-CN" sz="2800" dirty="0"/>
              <a:t>it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ready</a:t>
            </a:r>
          </a:p>
          <a:p>
            <a:r>
              <a:rPr lang="en-US" altLang="zh-CN" sz="2800" dirty="0"/>
              <a:t>Others</a:t>
            </a:r>
            <a:r>
              <a:rPr lang="zh-CN" altLang="en-US" sz="2800" dirty="0"/>
              <a:t> </a:t>
            </a:r>
            <a:r>
              <a:rPr lang="en-US" altLang="zh-CN" sz="2800" dirty="0"/>
              <a:t>can</a:t>
            </a:r>
            <a:r>
              <a:rPr lang="zh-CN" altLang="en-US" sz="2800" dirty="0"/>
              <a:t> </a:t>
            </a:r>
            <a:r>
              <a:rPr lang="en-US" altLang="zh-CN" sz="2800" dirty="0"/>
              <a:t>check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changes</a:t>
            </a:r>
          </a:p>
          <a:p>
            <a:r>
              <a:rPr lang="en-US" altLang="zh-CN" sz="2800" dirty="0" err="1"/>
              <a:t>Github</a:t>
            </a:r>
            <a:r>
              <a:rPr lang="zh-CN" altLang="en-US" sz="2800" dirty="0"/>
              <a:t> </a:t>
            </a:r>
            <a:r>
              <a:rPr lang="en-US" altLang="zh-CN" sz="2800" dirty="0"/>
              <a:t>will</a:t>
            </a:r>
            <a:r>
              <a:rPr lang="zh-CN" altLang="en-US" sz="2800" dirty="0"/>
              <a:t> </a:t>
            </a:r>
            <a:r>
              <a:rPr lang="en-US" altLang="zh-CN" sz="2800" dirty="0"/>
              <a:t>check</a:t>
            </a:r>
            <a:r>
              <a:rPr lang="zh-CN" altLang="en-US" sz="2800" dirty="0"/>
              <a:t> </a:t>
            </a:r>
            <a:r>
              <a:rPr lang="en-US" altLang="zh-CN" sz="2800" dirty="0"/>
              <a:t>if</a:t>
            </a:r>
            <a:r>
              <a:rPr lang="zh-CN" altLang="en-US" sz="2800" dirty="0"/>
              <a:t> </a:t>
            </a:r>
            <a:r>
              <a:rPr lang="en-US" altLang="zh-CN" sz="2800" dirty="0"/>
              <a:t>all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commit</a:t>
            </a:r>
            <a:r>
              <a:rPr lang="zh-CN" altLang="en-US" sz="2800" dirty="0"/>
              <a:t> </a:t>
            </a:r>
            <a:r>
              <a:rPr lang="en-US" altLang="zh-CN" sz="2800" dirty="0"/>
              <a:t>can</a:t>
            </a:r>
            <a:r>
              <a:rPr lang="zh-CN" altLang="en-US" sz="2800" dirty="0"/>
              <a:t> </a:t>
            </a:r>
            <a:r>
              <a:rPr lang="en-US" altLang="zh-CN" sz="2800" dirty="0"/>
              <a:t>be</a:t>
            </a:r>
            <a:r>
              <a:rPr lang="zh-CN" altLang="en-US" sz="2800" dirty="0"/>
              <a:t> </a:t>
            </a:r>
            <a:r>
              <a:rPr lang="en-US" altLang="zh-CN" sz="2800" dirty="0"/>
              <a:t>merge</a:t>
            </a:r>
            <a:r>
              <a:rPr lang="zh-CN" altLang="en-US" sz="2800" dirty="0"/>
              <a:t> </a:t>
            </a:r>
            <a:r>
              <a:rPr lang="en-US" altLang="zh-CN" sz="2800" dirty="0"/>
              <a:t>without</a:t>
            </a:r>
            <a:r>
              <a:rPr lang="zh-CN" altLang="en-US" sz="2800" dirty="0"/>
              <a:t> </a:t>
            </a:r>
            <a:r>
              <a:rPr lang="en-US" altLang="zh-CN" sz="2800" dirty="0"/>
              <a:t>problem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main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</a:p>
          <a:p>
            <a:r>
              <a:rPr lang="en-US" altLang="zh-CN" sz="2800" dirty="0"/>
              <a:t>Others</a:t>
            </a:r>
            <a:r>
              <a:rPr lang="zh-CN" altLang="en-US" sz="2800" dirty="0"/>
              <a:t> </a:t>
            </a:r>
            <a:r>
              <a:rPr lang="en-US" altLang="zh-CN" sz="2800" dirty="0"/>
              <a:t>can</a:t>
            </a:r>
            <a:r>
              <a:rPr lang="zh-CN" altLang="en-US" sz="2800" dirty="0"/>
              <a:t> </a:t>
            </a:r>
            <a:r>
              <a:rPr lang="en-US" altLang="zh-CN" sz="2800" dirty="0"/>
              <a:t>agree</a:t>
            </a:r>
            <a:r>
              <a:rPr lang="zh-CN" altLang="en-US" sz="2800" dirty="0"/>
              <a:t> </a:t>
            </a:r>
            <a:r>
              <a:rPr lang="en-US" altLang="zh-CN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disagree</a:t>
            </a:r>
            <a:r>
              <a:rPr lang="zh-CN" altLang="en-US" sz="2800" dirty="0"/>
              <a:t> </a:t>
            </a:r>
            <a:r>
              <a:rPr lang="en-US" altLang="zh-CN" sz="2800" dirty="0"/>
              <a:t>(chat)</a:t>
            </a:r>
          </a:p>
          <a:p>
            <a:r>
              <a:rPr lang="en-US" altLang="zh-CN" sz="2800" dirty="0"/>
              <a:t>Finally</a:t>
            </a:r>
            <a:r>
              <a:rPr lang="zh-CN" altLang="en-US" sz="2800" dirty="0"/>
              <a:t> </a:t>
            </a:r>
            <a:r>
              <a:rPr lang="en-US" altLang="zh-CN" sz="2800" dirty="0"/>
              <a:t>when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branch-1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ready,</a:t>
            </a:r>
            <a:r>
              <a:rPr lang="zh-CN" altLang="en-US" sz="2800" dirty="0"/>
              <a:t> </a:t>
            </a:r>
            <a:r>
              <a:rPr lang="en-US" altLang="zh-CN" sz="2800" dirty="0"/>
              <a:t>merch</a:t>
            </a:r>
            <a:r>
              <a:rPr lang="zh-CN" altLang="en-US" sz="2800" dirty="0"/>
              <a:t> </a:t>
            </a:r>
            <a:r>
              <a:rPr lang="en-US" altLang="zh-CN" sz="2800" dirty="0"/>
              <a:t>it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main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</a:p>
          <a:p>
            <a:r>
              <a:rPr lang="en-US" altLang="zh-CN" sz="2800" dirty="0"/>
              <a:t>It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optional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delete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branch-1`</a:t>
            </a:r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354882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181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Ship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Theseus</a:t>
            </a:r>
          </a:p>
          <a:p>
            <a:r>
              <a:rPr lang="en-US" altLang="zh-CN" sz="2800" dirty="0"/>
              <a:t>Ignore</a:t>
            </a:r>
          </a:p>
          <a:p>
            <a:r>
              <a:rPr lang="en-US" altLang="zh-CN" sz="2800" dirty="0"/>
              <a:t>Branch</a:t>
            </a:r>
          </a:p>
          <a:p>
            <a:r>
              <a:rPr lang="en-US" altLang="zh-CN" sz="2800" dirty="0"/>
              <a:t>Checkout</a:t>
            </a:r>
          </a:p>
          <a:p>
            <a:r>
              <a:rPr lang="en-US" altLang="zh-CN" sz="2800" dirty="0"/>
              <a:t>Merge</a:t>
            </a:r>
          </a:p>
          <a:p>
            <a:r>
              <a:rPr lang="en-US" altLang="zh-CN" sz="2800" dirty="0"/>
              <a:t>Network</a:t>
            </a:r>
          </a:p>
          <a:p>
            <a:r>
              <a:rPr lang="en-US" altLang="zh-CN" sz="2800" dirty="0"/>
              <a:t>GUI</a:t>
            </a:r>
          </a:p>
          <a:p>
            <a:r>
              <a:rPr lang="en-US" altLang="zh-CN" sz="2800" dirty="0"/>
              <a:t>Intro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 err="1"/>
              <a:t>Github</a:t>
            </a:r>
            <a:endParaRPr lang="en-US" altLang="zh-CN" sz="2800" dirty="0"/>
          </a:p>
          <a:p>
            <a:r>
              <a:rPr lang="en-US" altLang="zh-CN" sz="2800" dirty="0"/>
              <a:t>Forking</a:t>
            </a:r>
          </a:p>
          <a:p>
            <a:endParaRPr lang="en-US" altLang="zh-CN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365008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62484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Soft,</a:t>
            </a:r>
            <a:r>
              <a:rPr lang="zh-CN" altLang="en-US" sz="2800" dirty="0"/>
              <a:t> </a:t>
            </a:r>
            <a:r>
              <a:rPr lang="en-US" altLang="zh-CN" sz="2800" dirty="0"/>
              <a:t>mixed</a:t>
            </a:r>
            <a:r>
              <a:rPr lang="zh-CN" altLang="en-US" sz="2800" dirty="0"/>
              <a:t> </a:t>
            </a:r>
            <a:r>
              <a:rPr lang="en-US" altLang="zh-CN" sz="2800" dirty="0"/>
              <a:t>(default),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hard</a:t>
            </a:r>
            <a:r>
              <a:rPr lang="zh-CN" altLang="en-US" sz="2800" dirty="0"/>
              <a:t> </a:t>
            </a:r>
            <a:r>
              <a:rPr lang="en-US" altLang="zh-CN" sz="2800" dirty="0"/>
              <a:t>(four</a:t>
            </a:r>
            <a:r>
              <a:rPr lang="zh-CN" altLang="en-US" sz="2800" dirty="0"/>
              <a:t> </a:t>
            </a:r>
            <a:r>
              <a:rPr lang="en-US" altLang="zh-CN" sz="2800" dirty="0"/>
              <a:t>option)</a:t>
            </a:r>
          </a:p>
          <a:p>
            <a:pPr lvl="1"/>
            <a:r>
              <a:rPr lang="en-US" altLang="zh-CN" sz="2400" dirty="0"/>
              <a:t>Mixed:</a:t>
            </a:r>
            <a:r>
              <a:rPr lang="zh-CN" altLang="en-US" sz="2400" dirty="0"/>
              <a:t> </a:t>
            </a:r>
            <a:r>
              <a:rPr lang="en-US" altLang="zh-CN" sz="2400" dirty="0"/>
              <a:t>both</a:t>
            </a:r>
          </a:p>
          <a:p>
            <a:pPr lvl="1"/>
            <a:r>
              <a:rPr lang="en-US" altLang="zh-CN" sz="2400" dirty="0"/>
              <a:t>Soft: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back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staged</a:t>
            </a:r>
          </a:p>
          <a:p>
            <a:pPr lvl="1"/>
            <a:r>
              <a:rPr lang="en-US" altLang="zh-CN" sz="2400" dirty="0"/>
              <a:t>Hard:</a:t>
            </a:r>
            <a:r>
              <a:rPr lang="zh-CN" altLang="en-US" sz="2400" dirty="0"/>
              <a:t>  </a:t>
            </a:r>
            <a:r>
              <a:rPr lang="en-US" altLang="zh-CN" sz="2400" dirty="0"/>
              <a:t>erase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change</a:t>
            </a:r>
          </a:p>
          <a:p>
            <a:r>
              <a:rPr lang="en-US" altLang="zh-CN" sz="2800" dirty="0"/>
              <a:t>Command</a:t>
            </a:r>
            <a:r>
              <a:rPr lang="zh-CN" altLang="en-US" sz="2800" dirty="0"/>
              <a:t> </a:t>
            </a:r>
            <a:r>
              <a:rPr lang="en-US" altLang="zh-CN" sz="2800" dirty="0"/>
              <a:t>line:</a:t>
            </a:r>
            <a:br>
              <a:rPr lang="en-US" altLang="zh-CN" sz="28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reset</a:t>
            </a:r>
            <a:r>
              <a:rPr lang="zh-CN" altLang="en-US" sz="2400" dirty="0"/>
              <a:t> </a:t>
            </a:r>
            <a:r>
              <a:rPr lang="en-US" altLang="zh-CN" sz="2400" dirty="0"/>
              <a:t>HEAD	//change</a:t>
            </a:r>
            <a:r>
              <a:rPr lang="zh-CN" altLang="en-US" sz="2400" dirty="0"/>
              <a:t> </a:t>
            </a:r>
            <a:r>
              <a:rPr lang="en-US" altLang="zh-CN" sz="2400" dirty="0"/>
              <a:t>staged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 err="1"/>
              <a:t>unstaged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reset</a:t>
            </a:r>
            <a:r>
              <a:rPr lang="zh-CN" altLang="en-US" sz="2400" dirty="0"/>
              <a:t> </a:t>
            </a:r>
            <a:r>
              <a:rPr lang="en-US" altLang="zh-CN" sz="2400" dirty="0"/>
              <a:t>--soft</a:t>
            </a:r>
            <a:r>
              <a:rPr lang="zh-CN" altLang="en-US" sz="2400" dirty="0"/>
              <a:t> </a:t>
            </a:r>
            <a:r>
              <a:rPr lang="en-US" altLang="zh-CN" sz="2400" dirty="0"/>
              <a:t>HEAD</a:t>
            </a:r>
            <a:r>
              <a:rPr lang="zh-CN" altLang="en-US" sz="2400" dirty="0"/>
              <a:t> </a:t>
            </a:r>
            <a:r>
              <a:rPr lang="en-US" altLang="zh-CN" sz="2400" dirty="0"/>
              <a:t>~5</a:t>
            </a:r>
            <a:br>
              <a:rPr lang="en-US" altLang="zh-CN" sz="24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5</a:t>
            </a:r>
            <a:r>
              <a:rPr lang="zh-CN" altLang="en-US" sz="2400" dirty="0"/>
              <a:t> </a:t>
            </a:r>
            <a:r>
              <a:rPr lang="en-US" altLang="zh-CN" sz="2400" dirty="0"/>
              <a:t>most</a:t>
            </a:r>
            <a:r>
              <a:rPr lang="zh-CN" altLang="en-US" sz="2400" dirty="0"/>
              <a:t> </a:t>
            </a:r>
            <a:r>
              <a:rPr lang="en-US" altLang="zh-CN" sz="2400" dirty="0" err="1"/>
              <a:t>reccent</a:t>
            </a:r>
            <a:r>
              <a:rPr lang="zh-CN" altLang="en-US" sz="2400" dirty="0"/>
              <a:t> </a:t>
            </a:r>
            <a:r>
              <a:rPr lang="en-US" altLang="zh-CN" sz="2400" dirty="0"/>
              <a:t>commits</a:t>
            </a:r>
            <a:r>
              <a:rPr lang="zh-CN" altLang="en-US" sz="2400" dirty="0"/>
              <a:t> </a:t>
            </a:r>
            <a:r>
              <a:rPr lang="en-US" altLang="zh-CN" sz="2400" dirty="0"/>
              <a:t>back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staged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r>
              <a:rPr lang="zh-CN" altLang="en-US" sz="2400" dirty="0"/>
              <a:t> </a:t>
            </a:r>
            <a:r>
              <a:rPr lang="en-US" altLang="zh-CN" sz="2400" dirty="0"/>
              <a:t>–m</a:t>
            </a:r>
            <a:r>
              <a:rPr lang="zh-CN" altLang="en-US" sz="2400" dirty="0"/>
              <a:t> </a:t>
            </a:r>
            <a:r>
              <a:rPr lang="en-US" altLang="zh-CN" sz="2400" dirty="0"/>
              <a:t>‘Five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changes’</a:t>
            </a:r>
            <a:br>
              <a:rPr lang="en-US" altLang="zh-CN" sz="24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/>
              <a:t>squash</a:t>
            </a:r>
            <a:r>
              <a:rPr lang="zh-CN" altLang="en-US" sz="2400" dirty="0"/>
              <a:t> </a:t>
            </a:r>
            <a:r>
              <a:rPr lang="en-US" altLang="zh-CN" sz="2400" dirty="0"/>
              <a:t>five</a:t>
            </a:r>
            <a:r>
              <a:rPr lang="zh-CN" altLang="en-US" sz="2400" dirty="0"/>
              <a:t> </a:t>
            </a:r>
            <a:r>
              <a:rPr lang="en-US" altLang="zh-CN" sz="2400" dirty="0"/>
              <a:t>commits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already</a:t>
            </a:r>
            <a:r>
              <a:rPr lang="zh-CN" altLang="en-US" sz="2400" dirty="0"/>
              <a:t> </a:t>
            </a:r>
            <a:r>
              <a:rPr lang="en-US" altLang="zh-CN" sz="2400" dirty="0"/>
              <a:t>back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staged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reset</a:t>
            </a:r>
            <a:r>
              <a:rPr lang="zh-CN" altLang="en-US" sz="2400" dirty="0"/>
              <a:t> </a:t>
            </a:r>
            <a:r>
              <a:rPr lang="en-US" altLang="zh-CN" sz="2400" dirty="0"/>
              <a:t>--hard</a:t>
            </a:r>
            <a:r>
              <a:rPr lang="zh-CN" altLang="en-US" sz="2400" dirty="0"/>
              <a:t> </a:t>
            </a:r>
            <a:r>
              <a:rPr lang="en-US" altLang="zh-CN" sz="2400" dirty="0"/>
              <a:t>HEAD</a:t>
            </a:r>
            <a:r>
              <a:rPr lang="zh-CN" altLang="en-US" sz="2400" dirty="0"/>
              <a:t> </a:t>
            </a:r>
            <a:r>
              <a:rPr lang="en-US" altLang="zh-CN" sz="2400" dirty="0"/>
              <a:t>~3</a:t>
            </a:r>
            <a:br>
              <a:rPr lang="en-US" altLang="zh-CN" sz="24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/>
              <a:t>completely</a:t>
            </a:r>
            <a:r>
              <a:rPr lang="zh-CN" altLang="en-US" sz="2400" dirty="0"/>
              <a:t> </a:t>
            </a:r>
            <a:r>
              <a:rPr lang="en-US" altLang="zh-CN" sz="2400" dirty="0"/>
              <a:t>erase</a:t>
            </a:r>
            <a:r>
              <a:rPr lang="zh-CN" altLang="en-US" sz="2400" dirty="0"/>
              <a:t> 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most</a:t>
            </a:r>
            <a:r>
              <a:rPr lang="zh-CN" altLang="en-US" sz="2400" dirty="0"/>
              <a:t> </a:t>
            </a:r>
            <a:r>
              <a:rPr lang="en-US" altLang="zh-CN" sz="2400" dirty="0"/>
              <a:t>recent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r>
              <a:rPr lang="zh-CN" altLang="en-US" sz="2400" dirty="0"/>
              <a:t> </a:t>
            </a:r>
            <a:endParaRPr lang="en-US" altLang="zh-CN" sz="2800" dirty="0"/>
          </a:p>
          <a:p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3782446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Reset</a:t>
            </a:r>
            <a:r>
              <a:rPr lang="zh-CN" altLang="en-US" dirty="0"/>
              <a:t> </a:t>
            </a:r>
            <a:r>
              <a:rPr lang="en-US" altLang="zh-CN" dirty="0"/>
              <a:t>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Checkout</a:t>
            </a:r>
            <a:r>
              <a:rPr lang="zh-CN" altLang="en-US" sz="2800" dirty="0"/>
              <a:t> </a:t>
            </a:r>
            <a:r>
              <a:rPr lang="en-US" altLang="zh-CN" sz="2800" dirty="0"/>
              <a:t>comment</a:t>
            </a:r>
            <a:r>
              <a:rPr lang="zh-CN" altLang="en-US" sz="2800" dirty="0"/>
              <a:t> </a:t>
            </a:r>
            <a:r>
              <a:rPr lang="en-US" altLang="zh-CN" sz="2800" dirty="0"/>
              <a:t>(more</a:t>
            </a:r>
            <a:r>
              <a:rPr lang="zh-CN" altLang="en-US" sz="2800" dirty="0"/>
              <a:t> </a:t>
            </a:r>
            <a:r>
              <a:rPr lang="en-US" altLang="zh-CN" sz="2800" dirty="0"/>
              <a:t>precise)</a:t>
            </a:r>
            <a:br>
              <a:rPr lang="en-US" altLang="zh-CN" sz="2000" dirty="0"/>
            </a:br>
            <a:r>
              <a:rPr lang="en-US" altLang="zh-CN" sz="2000" dirty="0"/>
              <a:t>git</a:t>
            </a:r>
            <a:r>
              <a:rPr lang="zh-CN" altLang="en-US" sz="2000" dirty="0"/>
              <a:t> </a:t>
            </a:r>
            <a:r>
              <a:rPr lang="en-US" altLang="zh-CN" sz="2000" dirty="0"/>
              <a:t>checkout</a:t>
            </a:r>
            <a:r>
              <a:rPr lang="zh-CN" altLang="en-US" sz="2000" dirty="0"/>
              <a:t> </a:t>
            </a:r>
            <a:r>
              <a:rPr lang="en-US" altLang="zh-CN" sz="2000" dirty="0" err="1"/>
              <a:t>commitDirectory</a:t>
            </a:r>
            <a:r>
              <a:rPr lang="zh-CN" altLang="en-US" sz="2000" dirty="0"/>
              <a:t> </a:t>
            </a:r>
            <a:r>
              <a:rPr lang="en-US" altLang="zh-CN" sz="2000" dirty="0" err="1"/>
              <a:t>filename.txt</a:t>
            </a:r>
            <a:br>
              <a:rPr lang="en-US" altLang="zh-CN" sz="2000" dirty="0"/>
            </a:br>
            <a:r>
              <a:rPr lang="en-US" altLang="zh-CN" sz="2000" dirty="0"/>
              <a:t>//you</a:t>
            </a:r>
            <a:r>
              <a:rPr lang="zh-CN" altLang="en-US" sz="2000" dirty="0"/>
              <a:t> </a:t>
            </a:r>
            <a:r>
              <a:rPr lang="en-US" altLang="zh-CN" sz="2000" dirty="0"/>
              <a:t>choose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commit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need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reset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staged</a:t>
            </a:r>
            <a:endParaRPr lang="en-US" altLang="zh-CN" sz="28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2358419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876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Get</a:t>
            </a:r>
            <a:r>
              <a:rPr lang="zh-CN" altLang="en-US" sz="2800" dirty="0"/>
              <a:t> </a:t>
            </a:r>
            <a:r>
              <a:rPr lang="en-US" altLang="zh-CN" sz="2800" dirty="0"/>
              <a:t>tracks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all</a:t>
            </a:r>
            <a:r>
              <a:rPr lang="zh-CN" altLang="en-US" sz="2800" dirty="0"/>
              <a:t> </a:t>
            </a:r>
            <a:r>
              <a:rPr lang="en-US" altLang="zh-CN" sz="2800" dirty="0"/>
              <a:t>your</a:t>
            </a:r>
            <a:r>
              <a:rPr lang="zh-CN" altLang="en-US" sz="2800" dirty="0"/>
              <a:t> </a:t>
            </a:r>
            <a:r>
              <a:rPr lang="en-US" altLang="zh-CN" sz="2800" dirty="0"/>
              <a:t>revision</a:t>
            </a:r>
            <a:br>
              <a:rPr lang="en-US" altLang="zh-CN" sz="28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log		//show</a:t>
            </a:r>
            <a:r>
              <a:rPr lang="zh-CN" altLang="en-US" sz="2400" dirty="0"/>
              <a:t> </a:t>
            </a:r>
            <a:r>
              <a:rPr lang="en-US" altLang="zh-CN" sz="2400" dirty="0"/>
              <a:t>current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 err="1"/>
              <a:t>reflog</a:t>
            </a:r>
            <a:r>
              <a:rPr lang="en-US" altLang="zh-CN" sz="2400" dirty="0"/>
              <a:t>		</a:t>
            </a:r>
            <a:br>
              <a:rPr lang="en-US" altLang="zh-CN" sz="2400" dirty="0"/>
            </a:br>
            <a:r>
              <a:rPr lang="en-US" altLang="zh-CN" sz="2400" dirty="0"/>
              <a:t>//show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commit,</a:t>
            </a:r>
            <a:r>
              <a:rPr lang="zh-CN" altLang="en-US" sz="2400" dirty="0"/>
              <a:t> </a:t>
            </a:r>
            <a:r>
              <a:rPr lang="en-US" altLang="zh-CN" sz="2400" dirty="0"/>
              <a:t>including</a:t>
            </a:r>
            <a:r>
              <a:rPr lang="zh-CN" altLang="en-US" sz="2400" dirty="0"/>
              <a:t> </a:t>
            </a:r>
            <a:r>
              <a:rPr lang="en-US" altLang="zh-CN" sz="2400" dirty="0"/>
              <a:t>deleted,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revised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revised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br>
              <a:rPr lang="en-US" altLang="zh-CN" sz="24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config</a:t>
            </a:r>
            <a:r>
              <a:rPr lang="zh-CN" altLang="en-US" sz="2400" dirty="0"/>
              <a:t> </a:t>
            </a:r>
            <a:r>
              <a:rPr lang="en-US" altLang="zh-CN" sz="2400" dirty="0" err="1"/>
              <a:t>gc.reflogexpireunreachable</a:t>
            </a:r>
            <a:r>
              <a:rPr lang="zh-CN" altLang="en-US" sz="2400" dirty="0"/>
              <a:t> </a:t>
            </a:r>
            <a:r>
              <a:rPr lang="en-US" altLang="zh-CN" sz="2400" dirty="0"/>
              <a:t>30</a:t>
            </a:r>
            <a:br>
              <a:rPr lang="en-US" altLang="zh-CN" sz="24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/>
              <a:t>rolling</a:t>
            </a:r>
            <a:r>
              <a:rPr lang="zh-CN" altLang="en-US" sz="2400" dirty="0"/>
              <a:t> </a:t>
            </a:r>
            <a:r>
              <a:rPr lang="en-US" altLang="zh-CN" sz="2400" dirty="0"/>
              <a:t>buffer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retrieve</a:t>
            </a:r>
            <a:r>
              <a:rPr lang="zh-CN" altLang="en-US" sz="2400" dirty="0"/>
              <a:t> </a:t>
            </a:r>
            <a:r>
              <a:rPr lang="en-US" altLang="zh-CN" sz="2400" dirty="0"/>
              <a:t>changes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30</a:t>
            </a:r>
            <a:r>
              <a:rPr lang="zh-CN" altLang="en-US" sz="2400" dirty="0"/>
              <a:t> </a:t>
            </a:r>
            <a:r>
              <a:rPr lang="en-US" altLang="zh-CN" sz="2400" dirty="0"/>
              <a:t>days</a:t>
            </a:r>
            <a:br>
              <a:rPr lang="en-US" altLang="zh-CN" sz="2400" dirty="0"/>
            </a:br>
            <a:r>
              <a:rPr lang="en-US" altLang="zh-CN" sz="2400" dirty="0"/>
              <a:t>cd</a:t>
            </a:r>
            <a:r>
              <a:rPr lang="zh-CN" altLang="en-US" sz="2400" dirty="0"/>
              <a:t> </a:t>
            </a:r>
            <a:r>
              <a:rPr lang="en-US" altLang="zh-CN" sz="2400" dirty="0"/>
              <a:t>.git/logs</a:t>
            </a:r>
            <a:br>
              <a:rPr lang="en-US" altLang="zh-CN" sz="24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/>
              <a:t>show</a:t>
            </a:r>
            <a:r>
              <a:rPr lang="zh-CN" altLang="en-US" sz="2400" dirty="0"/>
              <a:t> </a:t>
            </a:r>
            <a:r>
              <a:rPr lang="en-US" altLang="zh-CN" sz="2400" dirty="0"/>
              <a:t>where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saves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 err="1"/>
              <a:t>reflog</a:t>
            </a:r>
            <a:r>
              <a:rPr lang="zh-CN" altLang="en-US" sz="2400" dirty="0"/>
              <a:t> </a:t>
            </a:r>
            <a:r>
              <a:rPr lang="en-US" altLang="zh-CN" sz="2400" dirty="0"/>
              <a:t>history</a:t>
            </a:r>
            <a:r>
              <a:rPr lang="zh-CN" altLang="en-US" sz="2400" dirty="0"/>
              <a:t> </a:t>
            </a:r>
            <a:r>
              <a:rPr lang="en-US" altLang="zh-CN" sz="2400" dirty="0"/>
              <a:t>(can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local)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 err="1"/>
              <a:t>gitk</a:t>
            </a:r>
            <a:r>
              <a:rPr lang="zh-CN" altLang="en-US" sz="2400" dirty="0"/>
              <a:t> </a:t>
            </a:r>
            <a:r>
              <a:rPr lang="en-US" altLang="zh-CN" sz="2400" dirty="0"/>
              <a:t>--all</a:t>
            </a:r>
            <a:r>
              <a:rPr lang="zh-CN" altLang="en-US" sz="2400" dirty="0"/>
              <a:t> </a:t>
            </a:r>
            <a:r>
              <a:rPr lang="en-US" altLang="zh-CN" sz="2400" dirty="0"/>
              <a:t>‘git</a:t>
            </a:r>
            <a:r>
              <a:rPr lang="zh-CN" altLang="en-US" sz="2400" dirty="0"/>
              <a:t> </a:t>
            </a:r>
            <a:r>
              <a:rPr lang="en-US" altLang="zh-CN" sz="2400" dirty="0" err="1"/>
              <a:t>reflog</a:t>
            </a:r>
            <a:r>
              <a:rPr lang="zh-CN" altLang="en-US" sz="2400" dirty="0"/>
              <a:t> </a:t>
            </a:r>
            <a:r>
              <a:rPr lang="en-US" altLang="zh-CN" sz="2400" dirty="0"/>
              <a:t>|</a:t>
            </a:r>
            <a:r>
              <a:rPr lang="zh-CN" altLang="en-US" sz="2400" dirty="0"/>
              <a:t> </a:t>
            </a:r>
            <a:r>
              <a:rPr lang="en-US" altLang="zh-CN" sz="2400" dirty="0"/>
              <a:t>cut</a:t>
            </a:r>
            <a:r>
              <a:rPr lang="zh-CN" altLang="en-US" sz="2400" dirty="0"/>
              <a:t> </a:t>
            </a:r>
            <a:r>
              <a:rPr lang="en-US" altLang="zh-CN" sz="2400" dirty="0"/>
              <a:t>–c1-7`&amp;</a:t>
            </a:r>
            <a:br>
              <a:rPr lang="en-US" altLang="zh-CN" sz="24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/>
              <a:t>show</a:t>
            </a:r>
            <a:r>
              <a:rPr lang="zh-CN" altLang="en-US" sz="2400" dirty="0"/>
              <a:t> </a:t>
            </a:r>
            <a:r>
              <a:rPr lang="en-US" altLang="zh-CN" sz="2400" dirty="0" err="1"/>
              <a:t>reflog</a:t>
            </a:r>
            <a:r>
              <a:rPr lang="zh-CN" altLang="en-US" sz="2400" dirty="0"/>
              <a:t> </a:t>
            </a:r>
            <a:r>
              <a:rPr lang="en-US" altLang="zh-CN" sz="2400" dirty="0"/>
              <a:t>(color</a:t>
            </a:r>
            <a:r>
              <a:rPr lang="zh-CN" altLang="en-US" sz="2400" dirty="0"/>
              <a:t> </a:t>
            </a:r>
            <a:r>
              <a:rPr lang="en-US" altLang="zh-CN" sz="2400" dirty="0"/>
              <a:t>changes)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 err="1"/>
              <a:t>GitGUI</a:t>
            </a:r>
            <a:br>
              <a:rPr lang="en-US" altLang="zh-CN" sz="2400" dirty="0"/>
            </a:br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1302424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4102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Merch</a:t>
            </a:r>
            <a:r>
              <a:rPr lang="zh-CN" altLang="en-US" sz="2800" dirty="0"/>
              <a:t> </a:t>
            </a:r>
            <a:r>
              <a:rPr lang="en-US" altLang="zh-CN" sz="2800" dirty="0"/>
              <a:t>master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new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  <a:br>
              <a:rPr lang="en-US" altLang="zh-CN" sz="2800" dirty="0"/>
            </a:b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checkout</a:t>
            </a:r>
            <a:r>
              <a:rPr lang="zh-CN" altLang="en-US" sz="2800" dirty="0"/>
              <a:t> </a:t>
            </a:r>
            <a:r>
              <a:rPr lang="en-US" altLang="zh-CN" sz="2800" dirty="0" err="1"/>
              <a:t>newbranch</a:t>
            </a:r>
            <a:r>
              <a:rPr lang="en-US" altLang="zh-CN" sz="2800" dirty="0"/>
              <a:t>		//change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new</a:t>
            </a:r>
            <a:br>
              <a:rPr lang="en-US" altLang="zh-CN" sz="2800" dirty="0"/>
            </a:br>
            <a:r>
              <a:rPr lang="en-US" altLang="zh-CN" sz="2800" dirty="0"/>
              <a:t>git</a:t>
            </a:r>
            <a:r>
              <a:rPr lang="zh-CN" altLang="en-US" sz="2800" dirty="0"/>
              <a:t> </a:t>
            </a:r>
            <a:r>
              <a:rPr lang="en-US" altLang="zh-CN" sz="2800" dirty="0"/>
              <a:t>merge</a:t>
            </a:r>
            <a:r>
              <a:rPr lang="zh-CN" altLang="en-US" sz="2800" dirty="0"/>
              <a:t> </a:t>
            </a:r>
            <a:r>
              <a:rPr lang="en-US" altLang="zh-CN" sz="2800" dirty="0"/>
              <a:t>master			//master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new</a:t>
            </a:r>
          </a:p>
          <a:p>
            <a:r>
              <a:rPr lang="en-US" altLang="zh-CN" sz="2800" dirty="0" err="1"/>
              <a:t>Eg.</a:t>
            </a:r>
            <a:r>
              <a:rPr lang="zh-CN" altLang="en-US" sz="2800" dirty="0"/>
              <a:t> </a:t>
            </a:r>
            <a:r>
              <a:rPr lang="en-US" altLang="zh-CN" sz="2800" dirty="0"/>
              <a:t>Merge</a:t>
            </a:r>
            <a:r>
              <a:rPr lang="zh-CN" altLang="en-US" sz="2800" dirty="0"/>
              <a:t> </a:t>
            </a:r>
            <a:r>
              <a:rPr lang="en-US" altLang="zh-CN" sz="2800" dirty="0"/>
              <a:t>others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your</a:t>
            </a:r>
            <a:r>
              <a:rPr lang="zh-CN" altLang="en-US" sz="2800" dirty="0"/>
              <a:t> </a:t>
            </a:r>
            <a:r>
              <a:rPr lang="en-US" altLang="zh-CN" sz="2800" dirty="0"/>
              <a:t>own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  <a:br>
              <a:rPr lang="en-US" altLang="zh-CN" sz="2800" dirty="0"/>
            </a:br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rebase</a:t>
            </a:r>
            <a:r>
              <a:rPr lang="zh-CN" altLang="en-US" sz="2400" dirty="0"/>
              <a:t> </a:t>
            </a:r>
            <a:r>
              <a:rPr lang="en-US" altLang="zh-CN" sz="2400" dirty="0"/>
              <a:t>master	//change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newbranch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master????</a:t>
            </a:r>
            <a:br>
              <a:rPr lang="en-US" altLang="zh-CN" sz="24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/>
              <a:t>commit</a:t>
            </a:r>
            <a:r>
              <a:rPr lang="zh-CN" altLang="en-US" sz="2400" dirty="0"/>
              <a:t> </a:t>
            </a:r>
            <a:r>
              <a:rPr lang="en-US" altLang="zh-CN" sz="2400" dirty="0"/>
              <a:t>id</a:t>
            </a:r>
            <a:r>
              <a:rPr lang="zh-CN" altLang="en-US" sz="2400" dirty="0"/>
              <a:t> </a:t>
            </a:r>
            <a:r>
              <a:rPr lang="en-US" altLang="zh-CN" sz="2400" dirty="0"/>
              <a:t>changes,</a:t>
            </a:r>
            <a:r>
              <a:rPr lang="zh-CN" altLang="en-US" sz="2400" dirty="0"/>
              <a:t> </a:t>
            </a:r>
            <a:r>
              <a:rPr lang="en-US" altLang="zh-CN" sz="2400" dirty="0"/>
              <a:t>hard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reconcile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others??</a:t>
            </a:r>
            <a:br>
              <a:rPr lang="en-US" altLang="zh-CN" sz="2400" dirty="0"/>
            </a:b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</a:p>
          <a:p>
            <a:pPr marL="0" indent="0">
              <a:buNone/>
            </a:pPr>
            <a:r>
              <a:rPr lang="en-US" altLang="zh-CN" sz="2000" dirty="0">
                <a:hlinkClick r:id="rId2"/>
              </a:rPr>
              <a:t>https://www.atlassian.com/git/tutorials/merging-vs-rebasing</a:t>
            </a:r>
            <a:endParaRPr lang="en-US" altLang="zh-CN" sz="2400" dirty="0"/>
          </a:p>
          <a:p>
            <a:r>
              <a:rPr lang="en-US" altLang="zh-CN" sz="2400" dirty="0"/>
              <a:t>Merge:</a:t>
            </a:r>
            <a:r>
              <a:rPr lang="zh-CN" altLang="en-US" sz="2400" dirty="0"/>
              <a:t> </a:t>
            </a:r>
            <a:r>
              <a:rPr lang="en-US" altLang="zh-CN" sz="2400" dirty="0"/>
              <a:t>quick</a:t>
            </a:r>
            <a:r>
              <a:rPr lang="zh-CN" altLang="en-US" sz="2400" dirty="0"/>
              <a:t> </a:t>
            </a:r>
            <a:r>
              <a:rPr lang="en-US" altLang="zh-CN" sz="2400" dirty="0"/>
              <a:t>delivery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feature</a:t>
            </a:r>
            <a:r>
              <a:rPr lang="zh-CN" altLang="en-US" sz="2400" dirty="0"/>
              <a:t> </a:t>
            </a:r>
            <a:r>
              <a:rPr lang="en-US" altLang="zh-CN" sz="2400" dirty="0"/>
              <a:t>branches</a:t>
            </a:r>
          </a:p>
          <a:p>
            <a:r>
              <a:rPr lang="en-US" altLang="zh-CN" sz="2400" dirty="0"/>
              <a:t>Rebase:</a:t>
            </a:r>
            <a:r>
              <a:rPr lang="zh-CN" altLang="en-US" sz="2400" dirty="0"/>
              <a:t> </a:t>
            </a:r>
            <a:r>
              <a:rPr lang="en-US" altLang="zh-CN" sz="2400" dirty="0"/>
              <a:t>clarity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history</a:t>
            </a:r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3866370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4102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Mainly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commercial</a:t>
            </a:r>
            <a:r>
              <a:rPr lang="zh-CN" altLang="en-US" sz="2800" dirty="0"/>
              <a:t> </a:t>
            </a:r>
            <a:r>
              <a:rPr lang="en-US" altLang="zh-CN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noncommercial</a:t>
            </a:r>
            <a:r>
              <a:rPr lang="zh-CN" altLang="en-US" sz="2800" dirty="0"/>
              <a:t> </a:t>
            </a:r>
            <a:r>
              <a:rPr lang="en-US" altLang="zh-CN" sz="2800" dirty="0"/>
              <a:t>use</a:t>
            </a:r>
          </a:p>
          <a:p>
            <a:r>
              <a:rPr lang="en-US" altLang="zh-CN" sz="2800" dirty="0"/>
              <a:t>Student</a:t>
            </a:r>
            <a:r>
              <a:rPr lang="zh-CN" altLang="en-US" sz="2800" dirty="0"/>
              <a:t> </a:t>
            </a:r>
            <a:r>
              <a:rPr lang="en-US" altLang="zh-CN" sz="2800" dirty="0"/>
              <a:t>need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check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university</a:t>
            </a:r>
            <a:r>
              <a:rPr lang="zh-CN" altLang="en-US" sz="2800" dirty="0"/>
              <a:t> </a:t>
            </a:r>
            <a:r>
              <a:rPr lang="en-US" altLang="zh-CN" sz="2800" dirty="0"/>
              <a:t>about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license</a:t>
            </a:r>
            <a:r>
              <a:rPr lang="zh-CN" altLang="en-US" sz="2800" dirty="0"/>
              <a:t> </a:t>
            </a:r>
            <a:r>
              <a:rPr lang="en-US" altLang="zh-CN" sz="2800" dirty="0"/>
              <a:t>since</a:t>
            </a:r>
            <a:r>
              <a:rPr lang="zh-CN" altLang="en-US" sz="2800" dirty="0"/>
              <a:t> </a:t>
            </a:r>
            <a:r>
              <a:rPr lang="en-US" altLang="zh-CN" sz="2800" dirty="0"/>
              <a:t>university</a:t>
            </a:r>
            <a:r>
              <a:rPr lang="zh-CN" altLang="en-US" sz="2800" dirty="0"/>
              <a:t> </a:t>
            </a:r>
            <a:r>
              <a:rPr lang="en-US" altLang="zh-CN" sz="2800" dirty="0"/>
              <a:t>also</a:t>
            </a:r>
            <a:r>
              <a:rPr lang="zh-CN" altLang="en-US" sz="2800" dirty="0"/>
              <a:t> </a:t>
            </a:r>
            <a:r>
              <a:rPr lang="en-US" altLang="zh-CN" sz="2800" dirty="0"/>
              <a:t>own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right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our</a:t>
            </a:r>
            <a:r>
              <a:rPr lang="zh-CN" altLang="en-US" sz="2800" dirty="0"/>
              <a:t> </a:t>
            </a:r>
            <a:r>
              <a:rPr lang="en-US" altLang="zh-CN" sz="2800" dirty="0"/>
              <a:t>code.</a:t>
            </a:r>
          </a:p>
          <a:p>
            <a:r>
              <a:rPr lang="en-US" altLang="zh-CN" sz="2800" dirty="0"/>
              <a:t>If</a:t>
            </a:r>
            <a:r>
              <a:rPr lang="zh-CN" altLang="en-US" sz="2800" dirty="0"/>
              <a:t> </a:t>
            </a:r>
            <a:r>
              <a:rPr lang="en-US" altLang="zh-CN" sz="2800" dirty="0"/>
              <a:t>student</a:t>
            </a:r>
            <a:r>
              <a:rPr lang="zh-CN" altLang="en-US" sz="2800" dirty="0"/>
              <a:t> </a:t>
            </a:r>
            <a:r>
              <a:rPr lang="en-US" altLang="zh-CN" sz="2800" dirty="0"/>
              <a:t>want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add</a:t>
            </a:r>
            <a:r>
              <a:rPr lang="zh-CN" altLang="en-US" sz="2800" dirty="0"/>
              <a:t> </a:t>
            </a:r>
            <a:r>
              <a:rPr lang="en-US" altLang="zh-CN" sz="2800" dirty="0"/>
              <a:t>license,</a:t>
            </a:r>
            <a:r>
              <a:rPr lang="zh-CN" altLang="en-US" sz="2800" dirty="0"/>
              <a:t> </a:t>
            </a:r>
            <a:r>
              <a:rPr lang="en-US" altLang="zh-CN" sz="2800" dirty="0"/>
              <a:t>they</a:t>
            </a:r>
            <a:r>
              <a:rPr lang="zh-CN" altLang="en-US" sz="2800" dirty="0"/>
              <a:t> </a:t>
            </a:r>
            <a:r>
              <a:rPr lang="en-US" altLang="zh-CN" sz="2800" dirty="0"/>
              <a:t>may</a:t>
            </a:r>
            <a:r>
              <a:rPr lang="zh-CN" altLang="en-US" sz="2800" dirty="0"/>
              <a:t> </a:t>
            </a:r>
            <a:r>
              <a:rPr lang="en-US" altLang="zh-CN" sz="2800" dirty="0"/>
              <a:t>need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ask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 err="1"/>
              <a:t>permition</a:t>
            </a:r>
            <a:r>
              <a:rPr lang="zh-CN" altLang="en-US" sz="2800" dirty="0"/>
              <a:t> </a:t>
            </a:r>
            <a:r>
              <a:rPr lang="en-US" altLang="zh-CN" sz="2800" dirty="0"/>
              <a:t>(or</a:t>
            </a:r>
            <a:r>
              <a:rPr lang="zh-CN" altLang="en-US" sz="2800" dirty="0"/>
              <a:t> </a:t>
            </a:r>
            <a:r>
              <a:rPr lang="en-US" altLang="zh-CN" sz="2800" dirty="0"/>
              <a:t>something</a:t>
            </a:r>
            <a:r>
              <a:rPr lang="zh-CN" altLang="en-US" sz="2800" dirty="0"/>
              <a:t> </a:t>
            </a:r>
            <a:r>
              <a:rPr lang="en-US" altLang="zh-CN" sz="2800" dirty="0"/>
              <a:t>like</a:t>
            </a:r>
            <a:r>
              <a:rPr lang="zh-CN" altLang="en-US" sz="2800" dirty="0"/>
              <a:t> </a:t>
            </a:r>
            <a:r>
              <a:rPr lang="en-US" altLang="zh-CN" sz="2800" dirty="0"/>
              <a:t>that)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university</a:t>
            </a:r>
          </a:p>
          <a:p>
            <a:r>
              <a:rPr lang="en-US" altLang="zh-CN" sz="2800" dirty="0"/>
              <a:t>GPL: </a:t>
            </a:r>
            <a:r>
              <a:rPr lang="en-US" altLang="zh-CN" sz="2800" dirty="0">
                <a:hlinkClick r:id="rId2"/>
              </a:rPr>
              <a:t>https://www.gnu.org/licenses/gpl-3.0.en.html</a:t>
            </a:r>
            <a:endParaRPr lang="en-US" altLang="zh-CN" sz="2800" dirty="0"/>
          </a:p>
          <a:p>
            <a:r>
              <a:rPr lang="en-US" altLang="zh-CN" sz="2800" dirty="0"/>
              <a:t>MIT</a:t>
            </a:r>
            <a:r>
              <a:rPr lang="zh-CN" altLang="en-US" sz="2800" dirty="0"/>
              <a:t>：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3"/>
              </a:rPr>
              <a:t>https://choosealicense.com/licenses/mit/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419333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181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Pull</a:t>
            </a:r>
            <a:r>
              <a:rPr lang="zh-CN" altLang="en-US" sz="2800" dirty="0"/>
              <a:t> </a:t>
            </a:r>
            <a:r>
              <a:rPr lang="en-US" altLang="zh-CN" sz="2800" dirty="0"/>
              <a:t>Requests</a:t>
            </a:r>
          </a:p>
          <a:p>
            <a:r>
              <a:rPr lang="en-US" altLang="zh-CN" sz="2800" dirty="0"/>
              <a:t>Reset</a:t>
            </a:r>
          </a:p>
          <a:p>
            <a:r>
              <a:rPr lang="en-US" altLang="zh-CN" sz="2800" dirty="0" err="1"/>
              <a:t>Reflog</a:t>
            </a:r>
            <a:endParaRPr lang="en-US" altLang="zh-CN" sz="2800" dirty="0"/>
          </a:p>
          <a:p>
            <a:r>
              <a:rPr lang="en-US" altLang="zh-CN" sz="2800" dirty="0"/>
              <a:t>License</a:t>
            </a:r>
          </a:p>
          <a:p>
            <a:endParaRPr lang="en-US" altLang="zh-CN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325482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486400"/>
          </a:xfrm>
        </p:spPr>
        <p:txBody>
          <a:bodyPr>
            <a:normAutofit fontScale="92500"/>
          </a:bodyPr>
          <a:lstStyle/>
          <a:p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version</a:t>
            </a:r>
            <a:r>
              <a:rPr lang="zh-CN" altLang="en-US" sz="2800" dirty="0"/>
              <a:t> </a:t>
            </a:r>
            <a:r>
              <a:rPr lang="en-US" altLang="zh-CN" sz="2800" dirty="0"/>
              <a:t>control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team</a:t>
            </a:r>
            <a:r>
              <a:rPr lang="zh-CN" altLang="en-US" sz="2800" dirty="0"/>
              <a:t> </a:t>
            </a:r>
            <a:r>
              <a:rPr lang="en-US" altLang="zh-CN" sz="2800" dirty="0"/>
              <a:t>work</a:t>
            </a:r>
            <a:r>
              <a:rPr lang="zh-CN" altLang="en-US" sz="2800" dirty="0"/>
              <a:t> </a:t>
            </a:r>
            <a:r>
              <a:rPr lang="en-US" altLang="zh-CN" sz="2800" dirty="0"/>
              <a:t>(share</a:t>
            </a:r>
            <a:r>
              <a:rPr lang="zh-CN" altLang="en-US" sz="2800" dirty="0"/>
              <a:t> </a:t>
            </a:r>
            <a:r>
              <a:rPr lang="en-US" altLang="zh-CN" sz="2800" dirty="0"/>
              <a:t>online)</a:t>
            </a:r>
          </a:p>
          <a:p>
            <a:r>
              <a:rPr lang="en-US" altLang="zh-CN" sz="2800" dirty="0"/>
              <a:t>Work</a:t>
            </a:r>
            <a:r>
              <a:rPr lang="zh-CN" altLang="en-US" sz="2800" dirty="0"/>
              <a:t> </a:t>
            </a:r>
            <a:r>
              <a:rPr lang="en-US" altLang="zh-CN" sz="2800" dirty="0"/>
              <a:t>online</a:t>
            </a:r>
            <a:r>
              <a:rPr lang="zh-CN" altLang="en-US" sz="2800" dirty="0"/>
              <a:t> </a:t>
            </a:r>
            <a:r>
              <a:rPr lang="en-US" altLang="zh-CN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local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repository</a:t>
            </a:r>
          </a:p>
          <a:p>
            <a:r>
              <a:rPr lang="en-US" sz="2800" dirty="0"/>
              <a:t>Wo</a:t>
            </a:r>
            <a:r>
              <a:rPr lang="en-US" altLang="zh-CN" sz="2800" dirty="0"/>
              <a:t>rk</a:t>
            </a:r>
            <a:r>
              <a:rPr lang="zh-CN" altLang="en-US" sz="2800" dirty="0"/>
              <a:t> </a:t>
            </a:r>
            <a:r>
              <a:rPr lang="en-US" altLang="zh-CN" sz="2800" dirty="0"/>
              <a:t>locally</a:t>
            </a:r>
            <a:r>
              <a:rPr lang="zh-CN" altLang="en-US" sz="2800" dirty="0"/>
              <a:t> </a:t>
            </a:r>
            <a:r>
              <a:rPr lang="en-US" altLang="zh-CN" sz="2800" dirty="0"/>
              <a:t>then</a:t>
            </a:r>
            <a:r>
              <a:rPr lang="zh-CN" altLang="en-US" sz="2800" dirty="0"/>
              <a:t> </a:t>
            </a:r>
            <a:r>
              <a:rPr lang="en-US" altLang="zh-CN" sz="2800" dirty="0"/>
              <a:t>upload</a:t>
            </a:r>
            <a:r>
              <a:rPr lang="zh-CN" altLang="en-US" sz="2800" dirty="0"/>
              <a:t> </a:t>
            </a:r>
            <a:r>
              <a:rPr lang="en-US" altLang="zh-CN" sz="2800" dirty="0"/>
              <a:t>online</a:t>
            </a:r>
          </a:p>
          <a:p>
            <a:pPr lvl="1"/>
            <a:r>
              <a:rPr lang="en-US" altLang="zh-CN" sz="2400" dirty="0"/>
              <a:t>Terminal</a:t>
            </a:r>
            <a:r>
              <a:rPr lang="zh-CN" altLang="en-US" sz="2400" dirty="0"/>
              <a:t> </a:t>
            </a:r>
            <a:r>
              <a:rPr lang="en-US" altLang="zh-CN" sz="2400" dirty="0" err="1"/>
              <a:t>cmd</a:t>
            </a:r>
            <a:r>
              <a:rPr lang="zh-CN" altLang="en-US" sz="2400" dirty="0"/>
              <a:t> </a:t>
            </a:r>
            <a:r>
              <a:rPr lang="en-US" altLang="zh-CN" sz="2400" dirty="0"/>
              <a:t>command</a:t>
            </a:r>
          </a:p>
          <a:p>
            <a:pPr lvl="1"/>
            <a:r>
              <a:rPr lang="en-US" altLang="zh-CN" sz="2400" dirty="0"/>
              <a:t>Website</a:t>
            </a:r>
          </a:p>
          <a:p>
            <a:pPr lvl="1"/>
            <a:r>
              <a:rPr lang="en-US" altLang="zh-CN" sz="2400" dirty="0"/>
              <a:t>App/software</a:t>
            </a:r>
          </a:p>
          <a:p>
            <a:r>
              <a:rPr lang="en-US" altLang="zh-CN" sz="2800" dirty="0"/>
              <a:t>License</a:t>
            </a:r>
            <a:r>
              <a:rPr lang="zh-CN" altLang="en-US" sz="2800" dirty="0"/>
              <a:t> </a:t>
            </a:r>
            <a:r>
              <a:rPr lang="en-US" altLang="zh-CN" sz="2800" dirty="0"/>
              <a:t>control</a:t>
            </a:r>
          </a:p>
          <a:p>
            <a:r>
              <a:rPr lang="en-US" altLang="zh-CN" sz="2800" dirty="0"/>
              <a:t>Video: </a:t>
            </a:r>
            <a:r>
              <a:rPr lang="en-US" altLang="zh-CN" sz="2800" dirty="0">
                <a:hlinkClick r:id="rId2"/>
              </a:rPr>
              <a:t>https://www.youtube.com/watch?v=FyfwLX4HAxM&amp;list=PLg7s6cbtAD15G8lNyoaYDuKZSKyJrgwB-&amp;index=2&amp;ab_channel=GitHubTraining%26Guides</a:t>
            </a:r>
            <a:endParaRPr lang="en-US" altLang="zh-CN" sz="28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227107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Repository: like a folder saved the project</a:t>
            </a:r>
          </a:p>
          <a:p>
            <a:pPr lvl="1"/>
            <a:r>
              <a:rPr lang="en-US" sz="2000" dirty="0"/>
              <a:t>Remote repository: for version control</a:t>
            </a:r>
          </a:p>
          <a:p>
            <a:pPr lvl="1"/>
            <a:r>
              <a:rPr lang="en-US" sz="2000" dirty="0"/>
              <a:t>Local repository: </a:t>
            </a:r>
          </a:p>
          <a:p>
            <a:pPr lvl="2"/>
            <a:r>
              <a:rPr lang="en-US" sz="1800" dirty="0"/>
              <a:t>you can create/download repository to your local PC and changes.</a:t>
            </a:r>
          </a:p>
          <a:p>
            <a:pPr lvl="2"/>
            <a:r>
              <a:rPr lang="en-US" sz="1800" dirty="0"/>
              <a:t>Like a local folder, project, you do your own job here, then upload to the remote repository for version control</a:t>
            </a:r>
          </a:p>
          <a:p>
            <a:r>
              <a:rPr lang="en-US" sz="2400" dirty="0"/>
              <a:t>Branch:</a:t>
            </a:r>
          </a:p>
          <a:p>
            <a:pPr lvl="1"/>
            <a:r>
              <a:rPr lang="en-US" sz="2000" dirty="0"/>
              <a:t>Main branch (master): this is the formal/final version of project</a:t>
            </a:r>
          </a:p>
          <a:p>
            <a:pPr lvl="1"/>
            <a:r>
              <a:rPr lang="en-US" sz="2000" dirty="0"/>
              <a:t>Other branches: you make changes on those branches, when it is ready, merge it into the main branch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3A8A8-3898-9248-B070-0C01D9B89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4953001"/>
            <a:ext cx="7962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2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Working procedure: check </a:t>
            </a:r>
            <a:r>
              <a:rPr lang="en-US" sz="2700" dirty="0" err="1"/>
              <a:t>GitApp</a:t>
            </a:r>
            <a:r>
              <a:rPr lang="en-US" sz="2700" dirty="0"/>
              <a:t> tutorial repository or URL: </a:t>
            </a:r>
            <a:r>
              <a:rPr lang="en-US" sz="2700" dirty="0">
                <a:hlinkClick r:id="rId2"/>
              </a:rPr>
              <a:t>https://www.datacamp.com/community/tutorials/git-push-pull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410200"/>
          </a:xfrm>
        </p:spPr>
        <p:txBody>
          <a:bodyPr>
            <a:normAutofit/>
          </a:bodyPr>
          <a:lstStyle/>
          <a:p>
            <a:r>
              <a:rPr lang="en-US" sz="2800" dirty="0"/>
              <a:t>Edit a file:</a:t>
            </a:r>
          </a:p>
          <a:p>
            <a:pPr lvl="1"/>
            <a:r>
              <a:rPr lang="en-US" sz="2400" dirty="0"/>
              <a:t>Remember, you should edit a file in a new branch rather than the main branch (master)</a:t>
            </a:r>
          </a:p>
          <a:p>
            <a:r>
              <a:rPr lang="en-US" sz="2800" dirty="0"/>
              <a:t>Commit:</a:t>
            </a:r>
          </a:p>
          <a:p>
            <a:pPr lvl="1"/>
            <a:r>
              <a:rPr lang="en-US" sz="2400" dirty="0"/>
              <a:t>When you finish changing something, write a comment and commit (agree change)</a:t>
            </a:r>
          </a:p>
          <a:p>
            <a:r>
              <a:rPr lang="en-US" sz="2800" dirty="0"/>
              <a:t>Push to git (Git APP)</a:t>
            </a:r>
          </a:p>
          <a:p>
            <a:pPr lvl="1"/>
            <a:r>
              <a:rPr lang="en-US" sz="2400" dirty="0"/>
              <a:t>This is for local repository, upload your changes and commit to the remote repository (</a:t>
            </a:r>
            <a:r>
              <a:rPr lang="en-US" sz="2400" dirty="0" err="1"/>
              <a:t>Github.com</a:t>
            </a:r>
            <a:r>
              <a:rPr lang="en-US" sz="2400" dirty="0"/>
              <a:t>)</a:t>
            </a:r>
          </a:p>
          <a:p>
            <a:r>
              <a:rPr lang="en-US" sz="2800" dirty="0"/>
              <a:t>Pull request</a:t>
            </a:r>
          </a:p>
          <a:p>
            <a:pPr lvl="1"/>
            <a:r>
              <a:rPr lang="en-US" sz="2400" dirty="0" err="1"/>
              <a:t>Github</a:t>
            </a:r>
            <a:r>
              <a:rPr lang="en-US" sz="2400" dirty="0"/>
              <a:t> website, </a:t>
            </a:r>
            <a:r>
              <a:rPr lang="en-US" altLang="zh-CN" sz="2400" dirty="0"/>
              <a:t>pull</a:t>
            </a:r>
            <a:r>
              <a:rPr lang="zh-CN" altLang="en-US" sz="2400" dirty="0"/>
              <a:t> </a:t>
            </a:r>
            <a:r>
              <a:rPr lang="en-US" altLang="zh-CN" sz="2400" dirty="0"/>
              <a:t>request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others</a:t>
            </a:r>
            <a:r>
              <a:rPr lang="en-US" sz="2400" dirty="0"/>
              <a:t>,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choose</a:t>
            </a:r>
            <a:r>
              <a:rPr lang="zh-CN" altLang="en-US" sz="2400" dirty="0"/>
              <a:t> </a:t>
            </a:r>
            <a:r>
              <a:rPr lang="en-US" altLang="zh-CN" sz="2400" dirty="0"/>
              <a:t>whether</a:t>
            </a:r>
            <a:r>
              <a:rPr lang="zh-CN" altLang="en-US" sz="2400" dirty="0"/>
              <a:t> </a:t>
            </a:r>
            <a:r>
              <a:rPr lang="en-US" sz="2400" dirty="0"/>
              <a:t>merge to the main branch (master)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56091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en-US" dirty="0"/>
              <a:t>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8768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command</a:t>
            </a:r>
            <a:r>
              <a:rPr lang="zh-CN" altLang="en-US" sz="2400" dirty="0"/>
              <a:t> </a:t>
            </a:r>
            <a:r>
              <a:rPr lang="en-US" altLang="zh-CN" sz="2400" dirty="0"/>
              <a:t>line</a:t>
            </a:r>
            <a:r>
              <a:rPr lang="zh-CN" altLang="en-US" sz="2400" dirty="0"/>
              <a:t> </a:t>
            </a:r>
            <a:r>
              <a:rPr lang="en-US" altLang="zh-CN" sz="2400" dirty="0"/>
              <a:t>(if</a:t>
            </a:r>
            <a:r>
              <a:rPr lang="zh-CN" altLang="en-US" sz="2400" dirty="0"/>
              <a:t> </a:t>
            </a:r>
            <a:r>
              <a:rPr lang="en-US" altLang="zh-CN" sz="2400" dirty="0"/>
              <a:t>need)</a:t>
            </a:r>
          </a:p>
          <a:p>
            <a:pPr lvl="1"/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saved</a:t>
            </a:r>
            <a:r>
              <a:rPr lang="zh-CN" altLang="en-US" sz="2000" dirty="0"/>
              <a:t> </a:t>
            </a:r>
            <a:r>
              <a:rPr lang="en-US" altLang="zh-CN" sz="2000" dirty="0"/>
              <a:t>anywhere</a:t>
            </a:r>
            <a:r>
              <a:rPr lang="zh-CN" altLang="en-US" sz="2000" dirty="0"/>
              <a:t> </a:t>
            </a:r>
            <a:r>
              <a:rPr lang="en-US" altLang="zh-CN" sz="2000" dirty="0"/>
              <a:t>(just</a:t>
            </a:r>
            <a:r>
              <a:rPr lang="zh-CN" altLang="en-US" sz="2000" dirty="0"/>
              <a:t> </a:t>
            </a:r>
            <a:r>
              <a:rPr lang="en-US" altLang="zh-CN" sz="2000" dirty="0"/>
              <a:t>changes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screen)</a:t>
            </a:r>
          </a:p>
          <a:p>
            <a:pPr lvl="1"/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may</a:t>
            </a:r>
            <a:r>
              <a:rPr lang="zh-CN" altLang="en-US" sz="2000" dirty="0"/>
              <a:t> </a:t>
            </a:r>
            <a:r>
              <a:rPr lang="en-US" altLang="zh-CN" sz="2000" dirty="0"/>
              <a:t>forget</a:t>
            </a:r>
            <a:r>
              <a:rPr lang="zh-CN" altLang="en-US" sz="2000" dirty="0"/>
              <a:t> </a:t>
            </a:r>
            <a:r>
              <a:rPr lang="en-US" altLang="zh-CN" sz="2000" dirty="0"/>
              <a:t>what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changed,</a:t>
            </a:r>
            <a:r>
              <a:rPr lang="zh-CN" altLang="en-US" sz="2000" dirty="0"/>
              <a:t> </a:t>
            </a:r>
            <a:r>
              <a:rPr lang="en-US" altLang="zh-CN" sz="2000" dirty="0"/>
              <a:t>why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</a:p>
          <a:p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finish,</a:t>
            </a:r>
            <a:r>
              <a:rPr lang="zh-CN" altLang="en-US" sz="2400" dirty="0"/>
              <a:t> </a:t>
            </a:r>
            <a:r>
              <a:rPr lang="en-US" altLang="zh-CN" sz="2400" dirty="0"/>
              <a:t>changes</a:t>
            </a:r>
            <a:r>
              <a:rPr lang="zh-CN" altLang="en-US" sz="2400" dirty="0"/>
              <a:t> </a:t>
            </a:r>
            <a:r>
              <a:rPr lang="en-US" altLang="zh-CN" sz="2400" dirty="0"/>
              <a:t>save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stages</a:t>
            </a:r>
            <a:r>
              <a:rPr lang="zh-CN" altLang="en-US" sz="2400" dirty="0"/>
              <a:t> </a:t>
            </a:r>
            <a:r>
              <a:rPr lang="en-US" altLang="zh-CN" sz="2400" dirty="0"/>
              <a:t>(staged),</a:t>
            </a:r>
            <a:r>
              <a:rPr lang="zh-CN" altLang="en-US" sz="2400" dirty="0"/>
              <a:t> </a:t>
            </a:r>
            <a:r>
              <a:rPr lang="en-US" altLang="zh-CN" sz="2400" dirty="0"/>
              <a:t>temporary</a:t>
            </a:r>
            <a:r>
              <a:rPr lang="zh-CN" altLang="en-US" sz="2400" dirty="0"/>
              <a:t> </a:t>
            </a:r>
            <a:r>
              <a:rPr lang="en-US" altLang="zh-CN" sz="2400" dirty="0"/>
              <a:t>location</a:t>
            </a:r>
          </a:p>
          <a:p>
            <a:r>
              <a:rPr lang="en-US" altLang="zh-CN" sz="2400" dirty="0"/>
              <a:t>Commit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staged</a:t>
            </a:r>
            <a:r>
              <a:rPr lang="zh-CN" altLang="en-US" sz="2400" dirty="0"/>
              <a:t> </a:t>
            </a:r>
            <a:r>
              <a:rPr lang="en-US" altLang="zh-CN" sz="2400" dirty="0"/>
              <a:t>changes</a:t>
            </a:r>
            <a:r>
              <a:rPr lang="zh-CN" altLang="en-US" sz="2400" dirty="0"/>
              <a:t> </a:t>
            </a:r>
            <a:r>
              <a:rPr lang="en-US" altLang="zh-CN" sz="2400" dirty="0"/>
              <a:t>(explain)</a:t>
            </a:r>
          </a:p>
          <a:p>
            <a:r>
              <a:rPr lang="en-US" altLang="zh-CN" sz="2400" dirty="0"/>
              <a:t>Push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remote</a:t>
            </a:r>
            <a:r>
              <a:rPr lang="zh-CN" altLang="en-US" sz="2400" dirty="0"/>
              <a:t> </a:t>
            </a:r>
            <a:r>
              <a:rPr lang="en-US" altLang="zh-CN" sz="2400" dirty="0"/>
              <a:t>repository</a:t>
            </a:r>
            <a:r>
              <a:rPr lang="zh-CN" altLang="en-US" sz="2400" dirty="0"/>
              <a:t> </a:t>
            </a:r>
            <a:r>
              <a:rPr lang="en-US" altLang="zh-CN" sz="2400" dirty="0"/>
              <a:t>(if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locally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PC)</a:t>
            </a:r>
          </a:p>
          <a:p>
            <a:r>
              <a:rPr lang="en-US" altLang="zh-CN" sz="2400" dirty="0"/>
              <a:t>Pull</a:t>
            </a:r>
            <a:r>
              <a:rPr lang="zh-CN" altLang="en-US" sz="2400" dirty="0"/>
              <a:t> </a:t>
            </a:r>
            <a:r>
              <a:rPr lang="en-US" altLang="zh-CN" sz="2400" dirty="0"/>
              <a:t>request:</a:t>
            </a:r>
            <a:r>
              <a:rPr lang="zh-CN" altLang="en-US" sz="2400" dirty="0"/>
              <a:t> </a:t>
            </a:r>
            <a:r>
              <a:rPr lang="en-US" altLang="zh-CN" sz="2400" dirty="0"/>
              <a:t>ask</a:t>
            </a:r>
            <a:r>
              <a:rPr lang="zh-CN" altLang="en-US" sz="2400" dirty="0"/>
              <a:t> </a:t>
            </a:r>
            <a:r>
              <a:rPr lang="en-US" altLang="zh-CN" sz="2400" dirty="0"/>
              <a:t>advise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others.</a:t>
            </a:r>
            <a:r>
              <a:rPr lang="zh-CN" altLang="en-US" sz="2400" dirty="0"/>
              <a:t> </a:t>
            </a:r>
            <a:r>
              <a:rPr lang="en-US" altLang="zh-CN" sz="2400" dirty="0"/>
              <a:t>Agree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disagree,</a:t>
            </a:r>
            <a:r>
              <a:rPr lang="zh-CN" altLang="en-US" sz="2400" dirty="0"/>
              <a:t> </a:t>
            </a:r>
            <a:r>
              <a:rPr lang="en-US" altLang="zh-CN" sz="2400" dirty="0"/>
              <a:t>any</a:t>
            </a:r>
            <a:r>
              <a:rPr lang="zh-CN" altLang="en-US" sz="2400" dirty="0"/>
              <a:t> </a:t>
            </a:r>
            <a:r>
              <a:rPr lang="en-US" altLang="zh-CN" sz="2400" dirty="0"/>
              <a:t>comments?</a:t>
            </a:r>
          </a:p>
          <a:p>
            <a:r>
              <a:rPr lang="en-US" altLang="zh-CN" sz="2400" dirty="0"/>
              <a:t>Agree</a:t>
            </a:r>
            <a:r>
              <a:rPr lang="zh-CN" altLang="en-US" sz="2400" dirty="0"/>
              <a:t> </a:t>
            </a:r>
            <a:r>
              <a:rPr lang="en-US" altLang="zh-CN" sz="2400" dirty="0"/>
              <a:t>pull</a:t>
            </a:r>
            <a:r>
              <a:rPr lang="zh-CN" altLang="en-US" sz="2400" dirty="0"/>
              <a:t> </a:t>
            </a:r>
            <a:r>
              <a:rPr lang="en-US" altLang="zh-CN" sz="2400" dirty="0"/>
              <a:t>request:</a:t>
            </a:r>
            <a:r>
              <a:rPr lang="zh-CN" altLang="en-US" sz="2400" dirty="0"/>
              <a:t> </a:t>
            </a:r>
            <a:r>
              <a:rPr lang="en-US" altLang="zh-CN" sz="2400" dirty="0"/>
              <a:t>save</a:t>
            </a:r>
            <a:r>
              <a:rPr lang="zh-CN" altLang="en-US" sz="2400" dirty="0"/>
              <a:t> </a:t>
            </a:r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current</a:t>
            </a:r>
            <a:r>
              <a:rPr lang="zh-CN" altLang="en-US" sz="2400" dirty="0"/>
              <a:t> </a:t>
            </a:r>
            <a:r>
              <a:rPr lang="en-US" altLang="zh-CN" sz="2400" dirty="0"/>
              <a:t>branch?</a:t>
            </a:r>
          </a:p>
          <a:p>
            <a:r>
              <a:rPr lang="en-US" altLang="zh-CN" sz="2400" dirty="0"/>
              <a:t>Merge</a:t>
            </a:r>
            <a:r>
              <a:rPr lang="zh-CN" altLang="en-US" sz="2400" dirty="0"/>
              <a:t> </a:t>
            </a:r>
            <a:r>
              <a:rPr lang="en-US" altLang="zh-CN" sz="2400" dirty="0"/>
              <a:t>pull</a:t>
            </a:r>
            <a:r>
              <a:rPr lang="zh-CN" altLang="en-US" sz="2400" dirty="0"/>
              <a:t> </a:t>
            </a:r>
            <a:r>
              <a:rPr lang="en-US" altLang="zh-CN" sz="2400" dirty="0"/>
              <a:t>request:</a:t>
            </a:r>
            <a:r>
              <a:rPr lang="zh-CN" altLang="en-US" sz="2400" dirty="0"/>
              <a:t> </a:t>
            </a:r>
            <a:r>
              <a:rPr lang="en-US" altLang="zh-CN" sz="2400" dirty="0"/>
              <a:t>save</a:t>
            </a:r>
            <a:r>
              <a:rPr lang="zh-CN" altLang="en-US" sz="2400" dirty="0"/>
              <a:t> </a:t>
            </a:r>
            <a:r>
              <a:rPr lang="en-US" altLang="zh-CN" sz="2400" dirty="0"/>
              <a:t>changes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master</a:t>
            </a:r>
            <a:r>
              <a:rPr lang="zh-CN" altLang="en-US" sz="2400" dirty="0"/>
              <a:t> </a:t>
            </a:r>
            <a:r>
              <a:rPr lang="en-US" altLang="zh-CN" sz="2400" dirty="0"/>
              <a:t>branch</a:t>
            </a:r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343150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Install</a:t>
            </a:r>
            <a:r>
              <a:rPr lang="zh-CN" altLang="en-US" sz="2800" dirty="0"/>
              <a:t> </a:t>
            </a:r>
            <a:r>
              <a:rPr lang="en-US" altLang="zh-CN" sz="2800" dirty="0"/>
              <a:t>Git/Git</a:t>
            </a:r>
            <a:r>
              <a:rPr lang="zh-CN" altLang="en-US" sz="2800" dirty="0"/>
              <a:t> </a:t>
            </a:r>
            <a:r>
              <a:rPr lang="en-US" altLang="zh-CN" sz="2800" dirty="0"/>
              <a:t>software</a:t>
            </a:r>
            <a:r>
              <a:rPr lang="zh-CN" altLang="en-US" sz="2800" dirty="0"/>
              <a:t> </a:t>
            </a:r>
            <a:r>
              <a:rPr lang="en-US" altLang="zh-CN" sz="2800" dirty="0"/>
              <a:t>(GUI)</a:t>
            </a:r>
          </a:p>
          <a:p>
            <a:pPr lvl="1"/>
            <a:r>
              <a:rPr lang="en-US" altLang="zh-CN" sz="2400" dirty="0"/>
              <a:t>Git:</a:t>
            </a:r>
            <a:r>
              <a:rPr lang="zh-CN" altLang="en-US" sz="2400" dirty="0"/>
              <a:t> </a:t>
            </a:r>
            <a:r>
              <a:rPr lang="en-US" altLang="zh-CN" sz="2400" dirty="0">
                <a:hlinkClick r:id="rId2"/>
              </a:rPr>
              <a:t>http://git-scm.com/</a:t>
            </a:r>
            <a:r>
              <a:rPr lang="zh-CN" altLang="en-US" sz="2400" dirty="0"/>
              <a:t> </a:t>
            </a:r>
            <a:r>
              <a:rPr lang="en-US" altLang="zh-CN" sz="2400" dirty="0"/>
              <a:t>(use</a:t>
            </a:r>
            <a:r>
              <a:rPr lang="zh-CN" altLang="en-US" sz="2400" dirty="0"/>
              <a:t> </a:t>
            </a:r>
            <a:r>
              <a:rPr lang="en-US" altLang="zh-CN" sz="2400" dirty="0"/>
              <a:t>command</a:t>
            </a:r>
            <a:r>
              <a:rPr lang="zh-CN" altLang="en-US" sz="2400" dirty="0"/>
              <a:t> </a:t>
            </a:r>
            <a:r>
              <a:rPr lang="en-US" altLang="zh-CN" sz="2400" dirty="0"/>
              <a:t>line)</a:t>
            </a:r>
          </a:p>
          <a:p>
            <a:pPr lvl="1"/>
            <a:r>
              <a:rPr lang="en-US" altLang="zh-CN" sz="2400" dirty="0"/>
              <a:t>Git</a:t>
            </a:r>
            <a:r>
              <a:rPr lang="zh-CN" altLang="en-US" sz="2400" dirty="0"/>
              <a:t> </a:t>
            </a:r>
            <a:r>
              <a:rPr lang="en-US" altLang="zh-CN" sz="2400" dirty="0"/>
              <a:t>GUI:</a:t>
            </a:r>
            <a:r>
              <a:rPr lang="zh-CN" altLang="en-US" sz="2400" dirty="0"/>
              <a:t>  </a:t>
            </a:r>
            <a:r>
              <a:rPr lang="en-US" altLang="zh-CN" sz="2400" dirty="0">
                <a:hlinkClick r:id="rId3"/>
              </a:rPr>
              <a:t>https://desktop.github.com/</a:t>
            </a:r>
            <a:r>
              <a:rPr lang="zh-CN" altLang="en-US" sz="2400" dirty="0"/>
              <a:t> </a:t>
            </a:r>
            <a:r>
              <a:rPr lang="en-US" altLang="zh-CN" sz="2400" dirty="0"/>
              <a:t>(use</a:t>
            </a:r>
            <a:r>
              <a:rPr lang="zh-CN" altLang="en-US" sz="2400" dirty="0"/>
              <a:t> </a:t>
            </a:r>
            <a:r>
              <a:rPr lang="en-US" altLang="zh-CN" sz="2400" dirty="0"/>
              <a:t>interface)</a:t>
            </a:r>
          </a:p>
          <a:p>
            <a:pPr lvl="1"/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also</a:t>
            </a:r>
            <a:r>
              <a:rPr lang="zh-CN" altLang="en-US" sz="2400" dirty="0"/>
              <a:t> </a:t>
            </a:r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 </a:t>
            </a:r>
            <a:r>
              <a:rPr lang="en-US" altLang="zh-CN" sz="2400" dirty="0"/>
              <a:t>Website</a:t>
            </a:r>
            <a:endParaRPr lang="en-US" altLang="zh-CN" sz="2000" dirty="0"/>
          </a:p>
          <a:p>
            <a:r>
              <a:rPr lang="en-US" altLang="zh-CN" sz="2800" dirty="0"/>
              <a:t>Apply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 err="1"/>
              <a:t>Github</a:t>
            </a:r>
            <a:r>
              <a:rPr lang="zh-CN" altLang="en-US" sz="2800" dirty="0"/>
              <a:t> </a:t>
            </a:r>
            <a:r>
              <a:rPr lang="en-US" altLang="zh-CN" sz="2800" dirty="0"/>
              <a:t>account</a:t>
            </a:r>
          </a:p>
          <a:p>
            <a:endParaRPr lang="en-US" sz="20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70th ABM, Tulsa, OK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dirty="0"/>
              <a:t>October 22, 2020</a:t>
            </a:r>
          </a:p>
        </p:txBody>
      </p:sp>
    </p:spTree>
    <p:extLst>
      <p:ext uri="{BB962C8B-B14F-4D97-AF65-F5344CB8AC3E}">
        <p14:creationId xmlns:p14="http://schemas.microsoft.com/office/powerpoint/2010/main" val="278396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17502</TotalTime>
  <Words>2806</Words>
  <Application>Microsoft Macintosh PowerPoint</Application>
  <PresentationFormat>On-screen Show (4:3)</PresentationFormat>
  <Paragraphs>243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Wingdings</vt:lpstr>
      <vt:lpstr>Wingdings 2</vt:lpstr>
      <vt:lpstr>Office Theme</vt:lpstr>
      <vt:lpstr>Git introduction and cheat sheet</vt:lpstr>
      <vt:lpstr>Outline</vt:lpstr>
      <vt:lpstr>Outline</vt:lpstr>
      <vt:lpstr>Outline</vt:lpstr>
      <vt:lpstr>Introduction</vt:lpstr>
      <vt:lpstr>Working principle</vt:lpstr>
      <vt:lpstr>Working procedure: check GitApp tutorial repository or URL: https://www.datacamp.com/community/tutorials/git-push-pull</vt:lpstr>
      <vt:lpstr>Change code principle</vt:lpstr>
      <vt:lpstr>Setup</vt:lpstr>
      <vt:lpstr>Config</vt:lpstr>
      <vt:lpstr>Init</vt:lpstr>
      <vt:lpstr>Branch</vt:lpstr>
      <vt:lpstr>Branch</vt:lpstr>
      <vt:lpstr>Commit</vt:lpstr>
      <vt:lpstr>Commit</vt:lpstr>
      <vt:lpstr>Diff</vt:lpstr>
      <vt:lpstr>Diff</vt:lpstr>
      <vt:lpstr>Log</vt:lpstr>
      <vt:lpstr>Remove</vt:lpstr>
      <vt:lpstr>Move</vt:lpstr>
      <vt:lpstr>Ship of Theseus</vt:lpstr>
      <vt:lpstr>Ignore</vt:lpstr>
      <vt:lpstr>Checkout</vt:lpstr>
      <vt:lpstr>Merge</vt:lpstr>
      <vt:lpstr>Merge</vt:lpstr>
      <vt:lpstr>Network</vt:lpstr>
      <vt:lpstr>Network</vt:lpstr>
      <vt:lpstr>Forking</vt:lpstr>
      <vt:lpstr>Pull request</vt:lpstr>
      <vt:lpstr>Reset</vt:lpstr>
      <vt:lpstr>Reset checkout</vt:lpstr>
      <vt:lpstr>Reflog</vt:lpstr>
      <vt:lpstr>Rebase</vt:lpstr>
      <vt:lpstr>License</vt:lpstr>
    </vt:vector>
  </TitlesOfParts>
  <Company>University of Tulsa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hong-quan-zhang</dc:creator>
  <cp:lastModifiedBy>Zhu, Haiwen</cp:lastModifiedBy>
  <cp:revision>308</cp:revision>
  <dcterms:created xsi:type="dcterms:W3CDTF">2012-05-04T22:09:09Z</dcterms:created>
  <dcterms:modified xsi:type="dcterms:W3CDTF">2020-12-19T17:21:05Z</dcterms:modified>
</cp:coreProperties>
</file>