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>
        <p:scale>
          <a:sx n="100" d="100"/>
          <a:sy n="100" d="100"/>
        </p:scale>
        <p:origin x="18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110A9B-7CF7-684C-8DFB-5E1DC766A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71120"/>
              </p:ext>
            </p:extLst>
          </p:nvPr>
        </p:nvGraphicFramePr>
        <p:xfrm>
          <a:off x="2584450" y="501650"/>
          <a:ext cx="63119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311900" imgH="2260600" progId="Word.Document.12">
                  <p:embed/>
                </p:oleObj>
              </mc:Choice>
              <mc:Fallback>
                <p:oleObj name="Document" r:id="rId3" imgW="6311900" imgH="226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450" y="501650"/>
                        <a:ext cx="63119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1</cp:revision>
  <dcterms:created xsi:type="dcterms:W3CDTF">2020-12-21T06:00:51Z</dcterms:created>
  <dcterms:modified xsi:type="dcterms:W3CDTF">2020-12-21T06:03:54Z</dcterms:modified>
</cp:coreProperties>
</file>