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3152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94"/>
  </p:normalViewPr>
  <p:slideViewPr>
    <p:cSldViewPr snapToGrid="0" snapToObjects="1">
      <p:cViewPr>
        <p:scale>
          <a:sx n="100" d="100"/>
          <a:sy n="100" d="100"/>
        </p:scale>
        <p:origin x="3080" y="-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095078"/>
            <a:ext cx="6217920" cy="445685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6723804"/>
            <a:ext cx="5486400" cy="309075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7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681567"/>
            <a:ext cx="1577340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681567"/>
            <a:ext cx="4640580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0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6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3191514"/>
            <a:ext cx="6309360" cy="532510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8567000"/>
            <a:ext cx="6309360" cy="280034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5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3407833"/>
            <a:ext cx="310896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3407833"/>
            <a:ext cx="310896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81570"/>
            <a:ext cx="630936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3138171"/>
            <a:ext cx="3094672" cy="153796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4676140"/>
            <a:ext cx="3094672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3138171"/>
            <a:ext cx="3109913" cy="153796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4676140"/>
            <a:ext cx="3109913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5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6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853440"/>
            <a:ext cx="2359342" cy="29870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843196"/>
            <a:ext cx="3703320" cy="90974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840480"/>
            <a:ext cx="2359342" cy="711496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0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853440"/>
            <a:ext cx="2359342" cy="29870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843196"/>
            <a:ext cx="3703320" cy="909743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840480"/>
            <a:ext cx="2359342" cy="711496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7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681570"/>
            <a:ext cx="630936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3407833"/>
            <a:ext cx="630936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11865189"/>
            <a:ext cx="164592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11865189"/>
            <a:ext cx="24688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11865189"/>
            <a:ext cx="164592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7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07A7ACEC-83A6-8C45-86DF-36D4C695BE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824721"/>
              </p:ext>
            </p:extLst>
          </p:nvPr>
        </p:nvGraphicFramePr>
        <p:xfrm>
          <a:off x="590550" y="5213350"/>
          <a:ext cx="6134100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Document" r:id="rId3" imgW="6134100" imgH="2374900" progId="Word.Document.12">
                  <p:embed/>
                </p:oleObj>
              </mc:Choice>
              <mc:Fallback>
                <p:oleObj name="Document" r:id="rId3" imgW="6134100" imgH="2374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0550" y="5213350"/>
                        <a:ext cx="6134100" cy="237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6894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Word Document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Zhu, Haiwen</dc:creator>
  <cp:lastModifiedBy>Zhu, Haiwen</cp:lastModifiedBy>
  <cp:revision>10</cp:revision>
  <cp:lastPrinted>2020-12-21T06:38:58Z</cp:lastPrinted>
  <dcterms:created xsi:type="dcterms:W3CDTF">2020-12-21T06:00:51Z</dcterms:created>
  <dcterms:modified xsi:type="dcterms:W3CDTF">2020-12-21T08:53:07Z</dcterms:modified>
</cp:coreProperties>
</file>