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 snapToObjects="1">
      <p:cViewPr>
        <p:scale>
          <a:sx n="100" d="100"/>
          <a:sy n="100" d="100"/>
        </p:scale>
        <p:origin x="3080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95078"/>
            <a:ext cx="6217920" cy="44568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723804"/>
            <a:ext cx="5486400" cy="309075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681567"/>
            <a:ext cx="157734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81567"/>
            <a:ext cx="464058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191514"/>
            <a:ext cx="6309360" cy="53251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8567000"/>
            <a:ext cx="6309360" cy="28003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407833"/>
            <a:ext cx="31089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81570"/>
            <a:ext cx="630936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138171"/>
            <a:ext cx="3094672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676140"/>
            <a:ext cx="309467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138171"/>
            <a:ext cx="3109913" cy="153796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676140"/>
            <a:ext cx="310991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843196"/>
            <a:ext cx="3703320" cy="90974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853440"/>
            <a:ext cx="2359342" cy="29870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843196"/>
            <a:ext cx="3703320" cy="90974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840480"/>
            <a:ext cx="2359342" cy="711496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81570"/>
            <a:ext cx="63093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07833"/>
            <a:ext cx="63093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1865189"/>
            <a:ext cx="16459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BF4DB3D-A6D0-9D48-89E6-05C79764C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55436"/>
              </p:ext>
            </p:extLst>
          </p:nvPr>
        </p:nvGraphicFramePr>
        <p:xfrm>
          <a:off x="590550" y="4152900"/>
          <a:ext cx="61341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3" imgW="6134100" imgH="4495800" progId="Word.Document.12">
                  <p:embed/>
                </p:oleObj>
              </mc:Choice>
              <mc:Fallback>
                <p:oleObj name="Document" r:id="rId3" imgW="61341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4152900"/>
                        <a:ext cx="61341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11</cp:revision>
  <cp:lastPrinted>2020-12-21T08:53:18Z</cp:lastPrinted>
  <dcterms:created xsi:type="dcterms:W3CDTF">2020-12-21T06:00:51Z</dcterms:created>
  <dcterms:modified xsi:type="dcterms:W3CDTF">2020-12-21T08:55:25Z</dcterms:modified>
</cp:coreProperties>
</file>