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1FA39D6-EAD1-A44C-A7CE-F25BD48A69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9984" y="1003300"/>
            <a:ext cx="3288583" cy="37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4</cp:revision>
  <cp:lastPrinted>2020-12-21T06:07:26Z</cp:lastPrinted>
  <dcterms:created xsi:type="dcterms:W3CDTF">2020-12-21T06:00:51Z</dcterms:created>
  <dcterms:modified xsi:type="dcterms:W3CDTF">2020-12-21T06:09:31Z</dcterms:modified>
</cp:coreProperties>
</file>