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>
        <p:scale>
          <a:sx n="100" d="100"/>
          <a:sy n="100" d="100"/>
        </p:scale>
        <p:origin x="186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DB3-175D-AA47-9AE8-0E672F58B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F0744-91B5-FB45-9A07-535F7AD7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BEFA-7FC9-4C46-9260-E4184250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7500-2905-944C-AAF1-F3AACA5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A4A0-AD2D-0A4A-9D47-65245B1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A6CA-A17A-8C46-A266-E904224E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97D8-0EE6-724F-ADD5-7944AE30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662E-10C1-7B40-9822-1E7C95C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D559-5B29-3149-87B1-60CCFA6B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7DF2-2A21-F749-9A21-784EB91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A5AE-6ECD-0F45-84F4-6FFB5D671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9E2F3-49F3-A24F-BD49-95184F99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DDC6-19CB-A841-AC43-082232D9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9D9-C0BF-D849-9B63-E45695D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C6AC-7AB2-0C4E-8FB4-34CC3EF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CF9E-2BBC-E743-88E0-E874A1BB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2579-1294-5D40-8F40-AA8E84F2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9208-D2A0-F845-BC3E-AEEAA0B0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D43D-8C39-5E4D-AE78-C25E3B2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2623-6772-3A4C-8CEE-DD95394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5895-282F-9D4D-B131-D3230DF7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1D66A-8B97-5B41-A79D-A63D16A8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F4E7-F5DB-3343-AC71-AD16353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AB68-4AB1-D94D-8237-B4FE0B2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594E-B04A-7642-93BD-E2BBF55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53C-D67B-FC45-A540-5B33C26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DA62-604E-5746-A57E-F01F94B2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AD85-64A5-644E-BBF9-1433FC41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4C62-1691-4A46-AE3B-85C686E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4053-59DD-564D-8761-DF0E3AE6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5CFF-4401-134C-BE9E-F924E8B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815-99A0-9D41-B5C0-72E5FACB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2A25-86BC-0E41-8109-886B04D5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BADA-322C-3D4F-8783-10953B14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BCC2-2679-5E4C-9C08-611695AF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4845-C8B2-4F49-9B8F-373EA518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486B-6765-1E42-8201-B0A15AB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72453-6D81-4C48-A81C-6B37C31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15454-34F7-B343-A984-CF90475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C22-C9C2-F243-8F48-503D0D87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753C-A333-E748-B667-CB76E077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C83A-E355-3D49-BCCB-B16DE4F9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A2CB-083D-4E47-AAD0-05609AD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B4F0E-62B3-8548-8DFA-1B8E0E5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400DF-DB8C-6140-B4C6-A5869BC5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A062-235D-A44C-907E-F70258B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9B9-6BA4-FE4A-A584-81CB41BE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7B92-3B6B-4D40-8FE2-679407B4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0D5D-1117-F249-8191-2DF082E2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84C1-6488-2E4B-BD77-BD86933F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6F594-12DA-A542-8A01-78F5CB7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B61F-46D8-1E40-ABA0-D00443F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9D2-2C2B-4648-924F-179B718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CD12B-18B2-F848-8A9A-A7C80D47D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7B46-C616-6140-86FE-C69812D7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402D7-798F-454E-B491-BECDE38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5A8B-AA04-B64E-8AFD-528E0E4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4EE7-46FE-1B48-9CAC-E62821D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CA3A1-0253-F146-9A6C-82C0282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2589-25AE-C149-9248-6BFB9BEC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799-5BF1-0448-A89A-E3E9ACF46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C063-350B-9C45-98AD-B47601288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A3F-6371-5042-AAA0-7EF11C86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7DEEA95-DD2E-BB48-A11A-A7758A2C5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38245"/>
              </p:ext>
            </p:extLst>
          </p:nvPr>
        </p:nvGraphicFramePr>
        <p:xfrm>
          <a:off x="2374900" y="914400"/>
          <a:ext cx="61341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6134100" imgH="4470400" progId="Word.Document.12">
                  <p:embed/>
                </p:oleObj>
              </mc:Choice>
              <mc:Fallback>
                <p:oleObj name="Document" r:id="rId3" imgW="6134100" imgH="447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4900" y="914400"/>
                        <a:ext cx="6134100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6</cp:revision>
  <cp:lastPrinted>2020-12-21T06:10:56Z</cp:lastPrinted>
  <dcterms:created xsi:type="dcterms:W3CDTF">2020-12-21T06:00:51Z</dcterms:created>
  <dcterms:modified xsi:type="dcterms:W3CDTF">2020-12-21T06:19:41Z</dcterms:modified>
</cp:coreProperties>
</file>