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>
        <p:scale>
          <a:sx n="100" d="100"/>
          <a:sy n="100" d="100"/>
        </p:scale>
        <p:origin x="3400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95078"/>
            <a:ext cx="6217920" cy="44568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723804"/>
            <a:ext cx="5486400" cy="309075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681567"/>
            <a:ext cx="157734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81567"/>
            <a:ext cx="464058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191514"/>
            <a:ext cx="6309360" cy="53251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8567000"/>
            <a:ext cx="6309360" cy="28003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81570"/>
            <a:ext cx="630936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138171"/>
            <a:ext cx="3094672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676140"/>
            <a:ext cx="309467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138171"/>
            <a:ext cx="3109913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676140"/>
            <a:ext cx="310991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843196"/>
            <a:ext cx="3703320" cy="90974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843196"/>
            <a:ext cx="3703320" cy="90974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81570"/>
            <a:ext cx="63093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07833"/>
            <a:ext cx="63093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39D4DEC-2A56-D64C-AB75-D08729AE5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12312"/>
              </p:ext>
            </p:extLst>
          </p:nvPr>
        </p:nvGraphicFramePr>
        <p:xfrm>
          <a:off x="457200" y="1905000"/>
          <a:ext cx="6400800" cy="899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6400800" imgH="8991600" progId="Word.Document.12">
                  <p:embed/>
                </p:oleObj>
              </mc:Choice>
              <mc:Fallback>
                <p:oleObj name="Document" r:id="rId3" imgW="6400800" imgH="899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05000"/>
                        <a:ext cx="6400800" cy="899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9</cp:revision>
  <cp:lastPrinted>2020-12-21T06:32:58Z</cp:lastPrinted>
  <dcterms:created xsi:type="dcterms:W3CDTF">2020-12-21T06:00:51Z</dcterms:created>
  <dcterms:modified xsi:type="dcterms:W3CDTF">2020-12-21T06:38:45Z</dcterms:modified>
</cp:coreProperties>
</file>