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Jianjun" userId="5b291cc1-3aae-4fce-ba6f-1e2102345f22" providerId="ADAL" clId="{E2D55DED-4C31-4F8B-BB2D-697C295A2CED}"/>
    <pc:docChg chg="undo custSel modSld">
      <pc:chgData name="Zhu, Jianjun" userId="5b291cc1-3aae-4fce-ba6f-1e2102345f22" providerId="ADAL" clId="{E2D55DED-4C31-4F8B-BB2D-697C295A2CED}" dt="2019-06-19T01:00:21.907" v="45" actId="1076"/>
      <pc:docMkLst>
        <pc:docMk/>
      </pc:docMkLst>
      <pc:sldChg chg="addSp delSp modSp">
        <pc:chgData name="Zhu, Jianjun" userId="5b291cc1-3aae-4fce-ba6f-1e2102345f22" providerId="ADAL" clId="{E2D55DED-4C31-4F8B-BB2D-697C295A2CED}" dt="2019-06-19T01:00:21.907" v="45" actId="1076"/>
        <pc:sldMkLst>
          <pc:docMk/>
          <pc:sldMk cId="3914481249" sldId="256"/>
        </pc:sldMkLst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4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5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6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7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8" creationId="{00000000-0000-0000-0000-000000000000}"/>
          </ac:spMkLst>
        </pc:spChg>
        <pc:spChg chg="mod or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39" creationId="{00000000-0000-0000-0000-000000000000}"/>
          </ac:spMkLst>
        </pc:spChg>
        <pc:spChg chg="add del 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43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55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42.194" v="25" actId="1582"/>
          <ac:spMkLst>
            <pc:docMk/>
            <pc:sldMk cId="3914481249" sldId="256"/>
            <ac:spMk id="65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96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04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24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26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27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28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29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9:25.869" v="30" actId="1038"/>
          <ac:spMkLst>
            <pc:docMk/>
            <pc:sldMk cId="3914481249" sldId="256"/>
            <ac:spMk id="131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35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46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9:06.912" v="26" actId="1582"/>
          <ac:spMkLst>
            <pc:docMk/>
            <pc:sldMk cId="3914481249" sldId="256"/>
            <ac:spMk id="192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93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94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95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196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9:11.115" v="27" actId="1582"/>
          <ac:spMkLst>
            <pc:docMk/>
            <pc:sldMk cId="3914481249" sldId="256"/>
            <ac:spMk id="219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220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221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1:00:21.907" v="45" actId="1076"/>
          <ac:spMkLst>
            <pc:docMk/>
            <pc:sldMk cId="3914481249" sldId="256"/>
            <ac:spMk id="224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9:45.523" v="40" actId="1076"/>
          <ac:spMkLst>
            <pc:docMk/>
            <pc:sldMk cId="3914481249" sldId="256"/>
            <ac:spMk id="225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226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227" creationId="{00000000-0000-0000-0000-000000000000}"/>
          </ac:spMkLst>
        </pc:spChg>
        <pc:spChg chg="del">
          <ac:chgData name="Zhu, Jianjun" userId="5b291cc1-3aae-4fce-ba6f-1e2102345f22" providerId="ADAL" clId="{E2D55DED-4C31-4F8B-BB2D-697C295A2CED}" dt="2019-06-19T00:56:53.350" v="3" actId="478"/>
          <ac:spMkLst>
            <pc:docMk/>
            <pc:sldMk cId="3914481249" sldId="256"/>
            <ac:spMk id="228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229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1:00:01.815" v="43" actId="1076"/>
          <ac:spMkLst>
            <pc:docMk/>
            <pc:sldMk cId="3914481249" sldId="256"/>
            <ac:spMk id="230" creationId="{00000000-0000-0000-0000-000000000000}"/>
          </ac:spMkLst>
        </pc:spChg>
        <pc:spChg chg="mod topLvl">
          <ac:chgData name="Zhu, Jianjun" userId="5b291cc1-3aae-4fce-ba6f-1e2102345f22" providerId="ADAL" clId="{E2D55DED-4C31-4F8B-BB2D-697C295A2CED}" dt="2019-06-19T00:58:21.199" v="22" actId="165"/>
          <ac:spMkLst>
            <pc:docMk/>
            <pc:sldMk cId="3914481249" sldId="256"/>
            <ac:spMk id="264" creationId="{00000000-0000-0000-0000-000000000000}"/>
          </ac:spMkLst>
        </pc:s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33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35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42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44" creationId="{00000000-0000-0000-0000-000000000000}"/>
          </ac:grpSpMkLst>
        </pc:grpChg>
        <pc:grpChg chg="add del mod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48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51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56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66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84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109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123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137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145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202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208" creationId="{00000000-0000-0000-0000-000000000000}"/>
          </ac:grpSpMkLst>
        </pc:grpChg>
        <pc:grpChg chg="mod topLvl">
          <ac:chgData name="Zhu, Jianjun" userId="5b291cc1-3aae-4fce-ba6f-1e2102345f22" providerId="ADAL" clId="{E2D55DED-4C31-4F8B-BB2D-697C295A2CED}" dt="2019-06-19T00:58:21.199" v="22" actId="165"/>
          <ac:grpSpMkLst>
            <pc:docMk/>
            <pc:sldMk cId="3914481249" sldId="256"/>
            <ac:grpSpMk id="209" creationId="{00000000-0000-0000-0000-000000000000}"/>
          </ac:grpSpMkLst>
        </pc:grpChg>
        <pc:cxnChg chg="mod topLvl">
          <ac:chgData name="Zhu, Jianjun" userId="5b291cc1-3aae-4fce-ba6f-1e2102345f22" providerId="ADAL" clId="{E2D55DED-4C31-4F8B-BB2D-697C295A2CED}" dt="2019-06-19T00:59:16.325" v="28" actId="1582"/>
          <ac:cxnSpMkLst>
            <pc:docMk/>
            <pc:sldMk cId="3914481249" sldId="256"/>
            <ac:cxnSpMk id="10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53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34.302" v="24" actId="1582"/>
          <ac:cxnSpMkLst>
            <pc:docMk/>
            <pc:sldMk cId="3914481249" sldId="256"/>
            <ac:cxnSpMk id="54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86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95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101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103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113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115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9:19.885" v="29" actId="1582"/>
          <ac:cxnSpMkLst>
            <pc:docMk/>
            <pc:sldMk cId="3914481249" sldId="256"/>
            <ac:cxnSpMk id="191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197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198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200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210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215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223" creationId="{00000000-0000-0000-0000-000000000000}"/>
          </ac:cxnSpMkLst>
        </pc:cxnChg>
        <pc:cxnChg chg="add del mod topLvl">
          <ac:chgData name="Zhu, Jianjun" userId="5b291cc1-3aae-4fce-ba6f-1e2102345f22" providerId="ADAL" clId="{E2D55DED-4C31-4F8B-BB2D-697C295A2CED}" dt="2019-06-19T00:58:27.698" v="23" actId="1582"/>
          <ac:cxnSpMkLst>
            <pc:docMk/>
            <pc:sldMk cId="3914481249" sldId="256"/>
            <ac:cxnSpMk id="248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255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257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260" creationId="{00000000-0000-0000-0000-000000000000}"/>
          </ac:cxnSpMkLst>
        </pc:cxnChg>
        <pc:cxnChg chg="mod topLvl">
          <ac:chgData name="Zhu, Jianjun" userId="5b291cc1-3aae-4fce-ba6f-1e2102345f22" providerId="ADAL" clId="{E2D55DED-4C31-4F8B-BB2D-697C295A2CED}" dt="2019-06-19T00:58:21.199" v="22" actId="165"/>
          <ac:cxnSpMkLst>
            <pc:docMk/>
            <pc:sldMk cId="3914481249" sldId="256"/>
            <ac:cxnSpMk id="26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C6CF-720F-4468-910F-0A6273609A3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62405-3587-4668-B717-03A1B9F1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20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62405-3587-4668-B717-03A1B9F1CF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3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3EF22-C69A-4E48-94D9-18AE86B74DF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A4ED-44A1-416F-99D3-7A1AC544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4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2267557" y="5522172"/>
            <a:ext cx="1258409" cy="884461"/>
          </a:xfrm>
          <a:custGeom>
            <a:avLst/>
            <a:gdLst>
              <a:gd name="connsiteX0" fmla="*/ 10466 w 1171811"/>
              <a:gd name="connsiteY0" fmla="*/ 4971 h 890165"/>
              <a:gd name="connsiteX1" fmla="*/ 156516 w 1171811"/>
              <a:gd name="connsiteY1" fmla="*/ 11321 h 890165"/>
              <a:gd name="connsiteX2" fmla="*/ 283516 w 1171811"/>
              <a:gd name="connsiteY2" fmla="*/ 11321 h 890165"/>
              <a:gd name="connsiteX3" fmla="*/ 435916 w 1171811"/>
              <a:gd name="connsiteY3" fmla="*/ 17671 h 890165"/>
              <a:gd name="connsiteX4" fmla="*/ 524816 w 1171811"/>
              <a:gd name="connsiteY4" fmla="*/ 17671 h 890165"/>
              <a:gd name="connsiteX5" fmla="*/ 585141 w 1171811"/>
              <a:gd name="connsiteY5" fmla="*/ 30371 h 890165"/>
              <a:gd name="connsiteX6" fmla="*/ 601016 w 1171811"/>
              <a:gd name="connsiteY6" fmla="*/ 68471 h 890165"/>
              <a:gd name="connsiteX7" fmla="*/ 648641 w 1171811"/>
              <a:gd name="connsiteY7" fmla="*/ 151021 h 890165"/>
              <a:gd name="connsiteX8" fmla="*/ 724841 w 1171811"/>
              <a:gd name="connsiteY8" fmla="*/ 252621 h 890165"/>
              <a:gd name="connsiteX9" fmla="*/ 861366 w 1171811"/>
              <a:gd name="connsiteY9" fmla="*/ 344696 h 890165"/>
              <a:gd name="connsiteX10" fmla="*/ 1042341 w 1171811"/>
              <a:gd name="connsiteY10" fmla="*/ 411371 h 890165"/>
              <a:gd name="connsiteX11" fmla="*/ 1162991 w 1171811"/>
              <a:gd name="connsiteY11" fmla="*/ 424071 h 890165"/>
              <a:gd name="connsiteX12" fmla="*/ 1162991 w 1171811"/>
              <a:gd name="connsiteY12" fmla="*/ 563771 h 890165"/>
              <a:gd name="connsiteX13" fmla="*/ 1166166 w 1171811"/>
              <a:gd name="connsiteY13" fmla="*/ 747921 h 890165"/>
              <a:gd name="connsiteX14" fmla="*/ 1153466 w 1171811"/>
              <a:gd name="connsiteY14" fmla="*/ 878096 h 890165"/>
              <a:gd name="connsiteX15" fmla="*/ 1112191 w 1171811"/>
              <a:gd name="connsiteY15" fmla="*/ 884446 h 890165"/>
              <a:gd name="connsiteX16" fmla="*/ 1020116 w 1171811"/>
              <a:gd name="connsiteY16" fmla="*/ 878096 h 890165"/>
              <a:gd name="connsiteX17" fmla="*/ 912166 w 1171811"/>
              <a:gd name="connsiteY17" fmla="*/ 859046 h 890165"/>
              <a:gd name="connsiteX18" fmla="*/ 781991 w 1171811"/>
              <a:gd name="connsiteY18" fmla="*/ 833646 h 890165"/>
              <a:gd name="connsiteX19" fmla="*/ 607366 w 1171811"/>
              <a:gd name="connsiteY19" fmla="*/ 773321 h 890165"/>
              <a:gd name="connsiteX20" fmla="*/ 420041 w 1171811"/>
              <a:gd name="connsiteY20" fmla="*/ 678071 h 890165"/>
              <a:gd name="connsiteX21" fmla="*/ 302566 w 1171811"/>
              <a:gd name="connsiteY21" fmla="*/ 585996 h 890165"/>
              <a:gd name="connsiteX22" fmla="*/ 194616 w 1171811"/>
              <a:gd name="connsiteY22" fmla="*/ 478046 h 890165"/>
              <a:gd name="connsiteX23" fmla="*/ 134291 w 1171811"/>
              <a:gd name="connsiteY23" fmla="*/ 373271 h 890165"/>
              <a:gd name="connsiteX24" fmla="*/ 67616 w 1171811"/>
              <a:gd name="connsiteY24" fmla="*/ 265321 h 890165"/>
              <a:gd name="connsiteX25" fmla="*/ 16816 w 1171811"/>
              <a:gd name="connsiteY25" fmla="*/ 93871 h 890165"/>
              <a:gd name="connsiteX26" fmla="*/ 10466 w 1171811"/>
              <a:gd name="connsiteY26" fmla="*/ 4971 h 890165"/>
              <a:gd name="connsiteX0" fmla="*/ 10466 w 1171811"/>
              <a:gd name="connsiteY0" fmla="*/ 4971 h 890165"/>
              <a:gd name="connsiteX1" fmla="*/ 156516 w 1171811"/>
              <a:gd name="connsiteY1" fmla="*/ 11321 h 890165"/>
              <a:gd name="connsiteX2" fmla="*/ 283516 w 1171811"/>
              <a:gd name="connsiteY2" fmla="*/ 11321 h 890165"/>
              <a:gd name="connsiteX3" fmla="*/ 435916 w 1171811"/>
              <a:gd name="connsiteY3" fmla="*/ 17671 h 890165"/>
              <a:gd name="connsiteX4" fmla="*/ 524816 w 1171811"/>
              <a:gd name="connsiteY4" fmla="*/ 17671 h 890165"/>
              <a:gd name="connsiteX5" fmla="*/ 585141 w 1171811"/>
              <a:gd name="connsiteY5" fmla="*/ 30371 h 890165"/>
              <a:gd name="connsiteX6" fmla="*/ 601016 w 1171811"/>
              <a:gd name="connsiteY6" fmla="*/ 68471 h 890165"/>
              <a:gd name="connsiteX7" fmla="*/ 648641 w 1171811"/>
              <a:gd name="connsiteY7" fmla="*/ 151021 h 890165"/>
              <a:gd name="connsiteX8" fmla="*/ 724841 w 1171811"/>
              <a:gd name="connsiteY8" fmla="*/ 252621 h 890165"/>
              <a:gd name="connsiteX9" fmla="*/ 861366 w 1171811"/>
              <a:gd name="connsiteY9" fmla="*/ 344696 h 890165"/>
              <a:gd name="connsiteX10" fmla="*/ 1042341 w 1171811"/>
              <a:gd name="connsiteY10" fmla="*/ 411371 h 890165"/>
              <a:gd name="connsiteX11" fmla="*/ 1162991 w 1171811"/>
              <a:gd name="connsiteY11" fmla="*/ 424071 h 890165"/>
              <a:gd name="connsiteX12" fmla="*/ 1162991 w 1171811"/>
              <a:gd name="connsiteY12" fmla="*/ 563771 h 890165"/>
              <a:gd name="connsiteX13" fmla="*/ 1166166 w 1171811"/>
              <a:gd name="connsiteY13" fmla="*/ 747921 h 890165"/>
              <a:gd name="connsiteX14" fmla="*/ 1153466 w 1171811"/>
              <a:gd name="connsiteY14" fmla="*/ 878096 h 890165"/>
              <a:gd name="connsiteX15" fmla="*/ 1112191 w 1171811"/>
              <a:gd name="connsiteY15" fmla="*/ 884446 h 890165"/>
              <a:gd name="connsiteX16" fmla="*/ 1020116 w 1171811"/>
              <a:gd name="connsiteY16" fmla="*/ 878096 h 890165"/>
              <a:gd name="connsiteX17" fmla="*/ 912166 w 1171811"/>
              <a:gd name="connsiteY17" fmla="*/ 859046 h 890165"/>
              <a:gd name="connsiteX18" fmla="*/ 781991 w 1171811"/>
              <a:gd name="connsiteY18" fmla="*/ 833646 h 890165"/>
              <a:gd name="connsiteX19" fmla="*/ 607366 w 1171811"/>
              <a:gd name="connsiteY19" fmla="*/ 773321 h 890165"/>
              <a:gd name="connsiteX20" fmla="*/ 420041 w 1171811"/>
              <a:gd name="connsiteY20" fmla="*/ 678071 h 890165"/>
              <a:gd name="connsiteX21" fmla="*/ 302566 w 1171811"/>
              <a:gd name="connsiteY21" fmla="*/ 585996 h 890165"/>
              <a:gd name="connsiteX22" fmla="*/ 194616 w 1171811"/>
              <a:gd name="connsiteY22" fmla="*/ 478046 h 890165"/>
              <a:gd name="connsiteX23" fmla="*/ 120004 w 1171811"/>
              <a:gd name="connsiteY23" fmla="*/ 385177 h 890165"/>
              <a:gd name="connsiteX24" fmla="*/ 67616 w 1171811"/>
              <a:gd name="connsiteY24" fmla="*/ 265321 h 890165"/>
              <a:gd name="connsiteX25" fmla="*/ 16816 w 1171811"/>
              <a:gd name="connsiteY25" fmla="*/ 93871 h 890165"/>
              <a:gd name="connsiteX26" fmla="*/ 10466 w 1171811"/>
              <a:gd name="connsiteY26" fmla="*/ 4971 h 890165"/>
              <a:gd name="connsiteX0" fmla="*/ 10466 w 1171811"/>
              <a:gd name="connsiteY0" fmla="*/ 4971 h 890165"/>
              <a:gd name="connsiteX1" fmla="*/ 156516 w 1171811"/>
              <a:gd name="connsiteY1" fmla="*/ 11321 h 890165"/>
              <a:gd name="connsiteX2" fmla="*/ 283516 w 1171811"/>
              <a:gd name="connsiteY2" fmla="*/ 11321 h 890165"/>
              <a:gd name="connsiteX3" fmla="*/ 435916 w 1171811"/>
              <a:gd name="connsiteY3" fmla="*/ 17671 h 890165"/>
              <a:gd name="connsiteX4" fmla="*/ 524816 w 1171811"/>
              <a:gd name="connsiteY4" fmla="*/ 17671 h 890165"/>
              <a:gd name="connsiteX5" fmla="*/ 585141 w 1171811"/>
              <a:gd name="connsiteY5" fmla="*/ 30371 h 890165"/>
              <a:gd name="connsiteX6" fmla="*/ 615303 w 1171811"/>
              <a:gd name="connsiteY6" fmla="*/ 63708 h 890165"/>
              <a:gd name="connsiteX7" fmla="*/ 648641 w 1171811"/>
              <a:gd name="connsiteY7" fmla="*/ 151021 h 890165"/>
              <a:gd name="connsiteX8" fmla="*/ 724841 w 1171811"/>
              <a:gd name="connsiteY8" fmla="*/ 252621 h 890165"/>
              <a:gd name="connsiteX9" fmla="*/ 861366 w 1171811"/>
              <a:gd name="connsiteY9" fmla="*/ 344696 h 890165"/>
              <a:gd name="connsiteX10" fmla="*/ 1042341 w 1171811"/>
              <a:gd name="connsiteY10" fmla="*/ 411371 h 890165"/>
              <a:gd name="connsiteX11" fmla="*/ 1162991 w 1171811"/>
              <a:gd name="connsiteY11" fmla="*/ 424071 h 890165"/>
              <a:gd name="connsiteX12" fmla="*/ 1162991 w 1171811"/>
              <a:gd name="connsiteY12" fmla="*/ 563771 h 890165"/>
              <a:gd name="connsiteX13" fmla="*/ 1166166 w 1171811"/>
              <a:gd name="connsiteY13" fmla="*/ 747921 h 890165"/>
              <a:gd name="connsiteX14" fmla="*/ 1153466 w 1171811"/>
              <a:gd name="connsiteY14" fmla="*/ 878096 h 890165"/>
              <a:gd name="connsiteX15" fmla="*/ 1112191 w 1171811"/>
              <a:gd name="connsiteY15" fmla="*/ 884446 h 890165"/>
              <a:gd name="connsiteX16" fmla="*/ 1020116 w 1171811"/>
              <a:gd name="connsiteY16" fmla="*/ 878096 h 890165"/>
              <a:gd name="connsiteX17" fmla="*/ 912166 w 1171811"/>
              <a:gd name="connsiteY17" fmla="*/ 859046 h 890165"/>
              <a:gd name="connsiteX18" fmla="*/ 781991 w 1171811"/>
              <a:gd name="connsiteY18" fmla="*/ 833646 h 890165"/>
              <a:gd name="connsiteX19" fmla="*/ 607366 w 1171811"/>
              <a:gd name="connsiteY19" fmla="*/ 773321 h 890165"/>
              <a:gd name="connsiteX20" fmla="*/ 420041 w 1171811"/>
              <a:gd name="connsiteY20" fmla="*/ 678071 h 890165"/>
              <a:gd name="connsiteX21" fmla="*/ 302566 w 1171811"/>
              <a:gd name="connsiteY21" fmla="*/ 585996 h 890165"/>
              <a:gd name="connsiteX22" fmla="*/ 194616 w 1171811"/>
              <a:gd name="connsiteY22" fmla="*/ 478046 h 890165"/>
              <a:gd name="connsiteX23" fmla="*/ 120004 w 1171811"/>
              <a:gd name="connsiteY23" fmla="*/ 385177 h 890165"/>
              <a:gd name="connsiteX24" fmla="*/ 67616 w 1171811"/>
              <a:gd name="connsiteY24" fmla="*/ 265321 h 890165"/>
              <a:gd name="connsiteX25" fmla="*/ 16816 w 1171811"/>
              <a:gd name="connsiteY25" fmla="*/ 93871 h 890165"/>
              <a:gd name="connsiteX26" fmla="*/ 10466 w 1171811"/>
              <a:gd name="connsiteY26" fmla="*/ 4971 h 890165"/>
              <a:gd name="connsiteX0" fmla="*/ 10466 w 1171811"/>
              <a:gd name="connsiteY0" fmla="*/ 4971 h 890165"/>
              <a:gd name="connsiteX1" fmla="*/ 156516 w 1171811"/>
              <a:gd name="connsiteY1" fmla="*/ 11321 h 890165"/>
              <a:gd name="connsiteX2" fmla="*/ 283516 w 1171811"/>
              <a:gd name="connsiteY2" fmla="*/ 11321 h 890165"/>
              <a:gd name="connsiteX3" fmla="*/ 435916 w 1171811"/>
              <a:gd name="connsiteY3" fmla="*/ 17671 h 890165"/>
              <a:gd name="connsiteX4" fmla="*/ 524816 w 1171811"/>
              <a:gd name="connsiteY4" fmla="*/ 17671 h 890165"/>
              <a:gd name="connsiteX5" fmla="*/ 589904 w 1171811"/>
              <a:gd name="connsiteY5" fmla="*/ 18465 h 890165"/>
              <a:gd name="connsiteX6" fmla="*/ 615303 w 1171811"/>
              <a:gd name="connsiteY6" fmla="*/ 63708 h 890165"/>
              <a:gd name="connsiteX7" fmla="*/ 648641 w 1171811"/>
              <a:gd name="connsiteY7" fmla="*/ 151021 h 890165"/>
              <a:gd name="connsiteX8" fmla="*/ 724841 w 1171811"/>
              <a:gd name="connsiteY8" fmla="*/ 252621 h 890165"/>
              <a:gd name="connsiteX9" fmla="*/ 861366 w 1171811"/>
              <a:gd name="connsiteY9" fmla="*/ 344696 h 890165"/>
              <a:gd name="connsiteX10" fmla="*/ 1042341 w 1171811"/>
              <a:gd name="connsiteY10" fmla="*/ 411371 h 890165"/>
              <a:gd name="connsiteX11" fmla="*/ 1162991 w 1171811"/>
              <a:gd name="connsiteY11" fmla="*/ 424071 h 890165"/>
              <a:gd name="connsiteX12" fmla="*/ 1162991 w 1171811"/>
              <a:gd name="connsiteY12" fmla="*/ 563771 h 890165"/>
              <a:gd name="connsiteX13" fmla="*/ 1166166 w 1171811"/>
              <a:gd name="connsiteY13" fmla="*/ 747921 h 890165"/>
              <a:gd name="connsiteX14" fmla="*/ 1153466 w 1171811"/>
              <a:gd name="connsiteY14" fmla="*/ 878096 h 890165"/>
              <a:gd name="connsiteX15" fmla="*/ 1112191 w 1171811"/>
              <a:gd name="connsiteY15" fmla="*/ 884446 h 890165"/>
              <a:gd name="connsiteX16" fmla="*/ 1020116 w 1171811"/>
              <a:gd name="connsiteY16" fmla="*/ 878096 h 890165"/>
              <a:gd name="connsiteX17" fmla="*/ 912166 w 1171811"/>
              <a:gd name="connsiteY17" fmla="*/ 859046 h 890165"/>
              <a:gd name="connsiteX18" fmla="*/ 781991 w 1171811"/>
              <a:gd name="connsiteY18" fmla="*/ 833646 h 890165"/>
              <a:gd name="connsiteX19" fmla="*/ 607366 w 1171811"/>
              <a:gd name="connsiteY19" fmla="*/ 773321 h 890165"/>
              <a:gd name="connsiteX20" fmla="*/ 420041 w 1171811"/>
              <a:gd name="connsiteY20" fmla="*/ 678071 h 890165"/>
              <a:gd name="connsiteX21" fmla="*/ 302566 w 1171811"/>
              <a:gd name="connsiteY21" fmla="*/ 585996 h 890165"/>
              <a:gd name="connsiteX22" fmla="*/ 194616 w 1171811"/>
              <a:gd name="connsiteY22" fmla="*/ 478046 h 890165"/>
              <a:gd name="connsiteX23" fmla="*/ 120004 w 1171811"/>
              <a:gd name="connsiteY23" fmla="*/ 385177 h 890165"/>
              <a:gd name="connsiteX24" fmla="*/ 67616 w 1171811"/>
              <a:gd name="connsiteY24" fmla="*/ 265321 h 890165"/>
              <a:gd name="connsiteX25" fmla="*/ 16816 w 1171811"/>
              <a:gd name="connsiteY25" fmla="*/ 93871 h 890165"/>
              <a:gd name="connsiteX26" fmla="*/ 10466 w 1171811"/>
              <a:gd name="connsiteY26" fmla="*/ 4971 h 890165"/>
              <a:gd name="connsiteX0" fmla="*/ 10466 w 1171811"/>
              <a:gd name="connsiteY0" fmla="*/ 4971 h 890165"/>
              <a:gd name="connsiteX1" fmla="*/ 156516 w 1171811"/>
              <a:gd name="connsiteY1" fmla="*/ 11321 h 890165"/>
              <a:gd name="connsiteX2" fmla="*/ 283516 w 1171811"/>
              <a:gd name="connsiteY2" fmla="*/ 11321 h 890165"/>
              <a:gd name="connsiteX3" fmla="*/ 435916 w 1171811"/>
              <a:gd name="connsiteY3" fmla="*/ 17671 h 890165"/>
              <a:gd name="connsiteX4" fmla="*/ 524816 w 1171811"/>
              <a:gd name="connsiteY4" fmla="*/ 17671 h 890165"/>
              <a:gd name="connsiteX5" fmla="*/ 589904 w 1171811"/>
              <a:gd name="connsiteY5" fmla="*/ 18465 h 890165"/>
              <a:gd name="connsiteX6" fmla="*/ 615303 w 1171811"/>
              <a:gd name="connsiteY6" fmla="*/ 63708 h 890165"/>
              <a:gd name="connsiteX7" fmla="*/ 648641 w 1171811"/>
              <a:gd name="connsiteY7" fmla="*/ 151021 h 890165"/>
              <a:gd name="connsiteX8" fmla="*/ 734366 w 1171811"/>
              <a:gd name="connsiteY8" fmla="*/ 250240 h 890165"/>
              <a:gd name="connsiteX9" fmla="*/ 861366 w 1171811"/>
              <a:gd name="connsiteY9" fmla="*/ 344696 h 890165"/>
              <a:gd name="connsiteX10" fmla="*/ 1042341 w 1171811"/>
              <a:gd name="connsiteY10" fmla="*/ 411371 h 890165"/>
              <a:gd name="connsiteX11" fmla="*/ 1162991 w 1171811"/>
              <a:gd name="connsiteY11" fmla="*/ 424071 h 890165"/>
              <a:gd name="connsiteX12" fmla="*/ 1162991 w 1171811"/>
              <a:gd name="connsiteY12" fmla="*/ 563771 h 890165"/>
              <a:gd name="connsiteX13" fmla="*/ 1166166 w 1171811"/>
              <a:gd name="connsiteY13" fmla="*/ 747921 h 890165"/>
              <a:gd name="connsiteX14" fmla="*/ 1153466 w 1171811"/>
              <a:gd name="connsiteY14" fmla="*/ 878096 h 890165"/>
              <a:gd name="connsiteX15" fmla="*/ 1112191 w 1171811"/>
              <a:gd name="connsiteY15" fmla="*/ 884446 h 890165"/>
              <a:gd name="connsiteX16" fmla="*/ 1020116 w 1171811"/>
              <a:gd name="connsiteY16" fmla="*/ 878096 h 890165"/>
              <a:gd name="connsiteX17" fmla="*/ 912166 w 1171811"/>
              <a:gd name="connsiteY17" fmla="*/ 859046 h 890165"/>
              <a:gd name="connsiteX18" fmla="*/ 781991 w 1171811"/>
              <a:gd name="connsiteY18" fmla="*/ 833646 h 890165"/>
              <a:gd name="connsiteX19" fmla="*/ 607366 w 1171811"/>
              <a:gd name="connsiteY19" fmla="*/ 773321 h 890165"/>
              <a:gd name="connsiteX20" fmla="*/ 420041 w 1171811"/>
              <a:gd name="connsiteY20" fmla="*/ 678071 h 890165"/>
              <a:gd name="connsiteX21" fmla="*/ 302566 w 1171811"/>
              <a:gd name="connsiteY21" fmla="*/ 585996 h 890165"/>
              <a:gd name="connsiteX22" fmla="*/ 194616 w 1171811"/>
              <a:gd name="connsiteY22" fmla="*/ 478046 h 890165"/>
              <a:gd name="connsiteX23" fmla="*/ 120004 w 1171811"/>
              <a:gd name="connsiteY23" fmla="*/ 385177 h 890165"/>
              <a:gd name="connsiteX24" fmla="*/ 67616 w 1171811"/>
              <a:gd name="connsiteY24" fmla="*/ 265321 h 890165"/>
              <a:gd name="connsiteX25" fmla="*/ 16816 w 1171811"/>
              <a:gd name="connsiteY25" fmla="*/ 93871 h 890165"/>
              <a:gd name="connsiteX26" fmla="*/ 10466 w 1171811"/>
              <a:gd name="connsiteY26" fmla="*/ 4971 h 890165"/>
              <a:gd name="connsiteX0" fmla="*/ 10466 w 1171811"/>
              <a:gd name="connsiteY0" fmla="*/ 4971 h 890165"/>
              <a:gd name="connsiteX1" fmla="*/ 156516 w 1171811"/>
              <a:gd name="connsiteY1" fmla="*/ 11321 h 890165"/>
              <a:gd name="connsiteX2" fmla="*/ 283516 w 1171811"/>
              <a:gd name="connsiteY2" fmla="*/ 11321 h 890165"/>
              <a:gd name="connsiteX3" fmla="*/ 435916 w 1171811"/>
              <a:gd name="connsiteY3" fmla="*/ 17671 h 890165"/>
              <a:gd name="connsiteX4" fmla="*/ 524816 w 1171811"/>
              <a:gd name="connsiteY4" fmla="*/ 17671 h 890165"/>
              <a:gd name="connsiteX5" fmla="*/ 589904 w 1171811"/>
              <a:gd name="connsiteY5" fmla="*/ 18465 h 890165"/>
              <a:gd name="connsiteX6" fmla="*/ 615303 w 1171811"/>
              <a:gd name="connsiteY6" fmla="*/ 63708 h 890165"/>
              <a:gd name="connsiteX7" fmla="*/ 648641 w 1171811"/>
              <a:gd name="connsiteY7" fmla="*/ 151021 h 890165"/>
              <a:gd name="connsiteX8" fmla="*/ 734366 w 1171811"/>
              <a:gd name="connsiteY8" fmla="*/ 250240 h 890165"/>
              <a:gd name="connsiteX9" fmla="*/ 861366 w 1171811"/>
              <a:gd name="connsiteY9" fmla="*/ 344696 h 890165"/>
              <a:gd name="connsiteX10" fmla="*/ 1042341 w 1171811"/>
              <a:gd name="connsiteY10" fmla="*/ 411371 h 890165"/>
              <a:gd name="connsiteX11" fmla="*/ 1162991 w 1171811"/>
              <a:gd name="connsiteY11" fmla="*/ 424071 h 890165"/>
              <a:gd name="connsiteX12" fmla="*/ 1162991 w 1171811"/>
              <a:gd name="connsiteY12" fmla="*/ 563771 h 890165"/>
              <a:gd name="connsiteX13" fmla="*/ 1166166 w 1171811"/>
              <a:gd name="connsiteY13" fmla="*/ 747921 h 890165"/>
              <a:gd name="connsiteX14" fmla="*/ 1153466 w 1171811"/>
              <a:gd name="connsiteY14" fmla="*/ 878096 h 890165"/>
              <a:gd name="connsiteX15" fmla="*/ 1112191 w 1171811"/>
              <a:gd name="connsiteY15" fmla="*/ 884446 h 890165"/>
              <a:gd name="connsiteX16" fmla="*/ 1020116 w 1171811"/>
              <a:gd name="connsiteY16" fmla="*/ 878096 h 890165"/>
              <a:gd name="connsiteX17" fmla="*/ 916929 w 1171811"/>
              <a:gd name="connsiteY17" fmla="*/ 866190 h 890165"/>
              <a:gd name="connsiteX18" fmla="*/ 781991 w 1171811"/>
              <a:gd name="connsiteY18" fmla="*/ 833646 h 890165"/>
              <a:gd name="connsiteX19" fmla="*/ 607366 w 1171811"/>
              <a:gd name="connsiteY19" fmla="*/ 773321 h 890165"/>
              <a:gd name="connsiteX20" fmla="*/ 420041 w 1171811"/>
              <a:gd name="connsiteY20" fmla="*/ 678071 h 890165"/>
              <a:gd name="connsiteX21" fmla="*/ 302566 w 1171811"/>
              <a:gd name="connsiteY21" fmla="*/ 585996 h 890165"/>
              <a:gd name="connsiteX22" fmla="*/ 194616 w 1171811"/>
              <a:gd name="connsiteY22" fmla="*/ 478046 h 890165"/>
              <a:gd name="connsiteX23" fmla="*/ 120004 w 1171811"/>
              <a:gd name="connsiteY23" fmla="*/ 385177 h 890165"/>
              <a:gd name="connsiteX24" fmla="*/ 67616 w 1171811"/>
              <a:gd name="connsiteY24" fmla="*/ 265321 h 890165"/>
              <a:gd name="connsiteX25" fmla="*/ 16816 w 1171811"/>
              <a:gd name="connsiteY25" fmla="*/ 93871 h 890165"/>
              <a:gd name="connsiteX26" fmla="*/ 10466 w 1171811"/>
              <a:gd name="connsiteY26" fmla="*/ 4971 h 890165"/>
              <a:gd name="connsiteX0" fmla="*/ 10466 w 1171811"/>
              <a:gd name="connsiteY0" fmla="*/ 4971 h 890165"/>
              <a:gd name="connsiteX1" fmla="*/ 156516 w 1171811"/>
              <a:gd name="connsiteY1" fmla="*/ 11321 h 890165"/>
              <a:gd name="connsiteX2" fmla="*/ 283516 w 1171811"/>
              <a:gd name="connsiteY2" fmla="*/ 11321 h 890165"/>
              <a:gd name="connsiteX3" fmla="*/ 435916 w 1171811"/>
              <a:gd name="connsiteY3" fmla="*/ 17671 h 890165"/>
              <a:gd name="connsiteX4" fmla="*/ 524816 w 1171811"/>
              <a:gd name="connsiteY4" fmla="*/ 17671 h 890165"/>
              <a:gd name="connsiteX5" fmla="*/ 589904 w 1171811"/>
              <a:gd name="connsiteY5" fmla="*/ 18465 h 890165"/>
              <a:gd name="connsiteX6" fmla="*/ 615303 w 1171811"/>
              <a:gd name="connsiteY6" fmla="*/ 63708 h 890165"/>
              <a:gd name="connsiteX7" fmla="*/ 648641 w 1171811"/>
              <a:gd name="connsiteY7" fmla="*/ 151021 h 890165"/>
              <a:gd name="connsiteX8" fmla="*/ 734366 w 1171811"/>
              <a:gd name="connsiteY8" fmla="*/ 250240 h 890165"/>
              <a:gd name="connsiteX9" fmla="*/ 861366 w 1171811"/>
              <a:gd name="connsiteY9" fmla="*/ 344696 h 890165"/>
              <a:gd name="connsiteX10" fmla="*/ 1042341 w 1171811"/>
              <a:gd name="connsiteY10" fmla="*/ 411371 h 890165"/>
              <a:gd name="connsiteX11" fmla="*/ 1162991 w 1171811"/>
              <a:gd name="connsiteY11" fmla="*/ 424071 h 890165"/>
              <a:gd name="connsiteX12" fmla="*/ 1162991 w 1171811"/>
              <a:gd name="connsiteY12" fmla="*/ 563771 h 890165"/>
              <a:gd name="connsiteX13" fmla="*/ 1166166 w 1171811"/>
              <a:gd name="connsiteY13" fmla="*/ 747921 h 890165"/>
              <a:gd name="connsiteX14" fmla="*/ 1153466 w 1171811"/>
              <a:gd name="connsiteY14" fmla="*/ 878096 h 890165"/>
              <a:gd name="connsiteX15" fmla="*/ 1112191 w 1171811"/>
              <a:gd name="connsiteY15" fmla="*/ 884446 h 890165"/>
              <a:gd name="connsiteX16" fmla="*/ 1020116 w 1171811"/>
              <a:gd name="connsiteY16" fmla="*/ 878096 h 890165"/>
              <a:gd name="connsiteX17" fmla="*/ 916929 w 1171811"/>
              <a:gd name="connsiteY17" fmla="*/ 866190 h 890165"/>
              <a:gd name="connsiteX18" fmla="*/ 774847 w 1171811"/>
              <a:gd name="connsiteY18" fmla="*/ 836027 h 890165"/>
              <a:gd name="connsiteX19" fmla="*/ 607366 w 1171811"/>
              <a:gd name="connsiteY19" fmla="*/ 773321 h 890165"/>
              <a:gd name="connsiteX20" fmla="*/ 420041 w 1171811"/>
              <a:gd name="connsiteY20" fmla="*/ 678071 h 890165"/>
              <a:gd name="connsiteX21" fmla="*/ 302566 w 1171811"/>
              <a:gd name="connsiteY21" fmla="*/ 585996 h 890165"/>
              <a:gd name="connsiteX22" fmla="*/ 194616 w 1171811"/>
              <a:gd name="connsiteY22" fmla="*/ 478046 h 890165"/>
              <a:gd name="connsiteX23" fmla="*/ 120004 w 1171811"/>
              <a:gd name="connsiteY23" fmla="*/ 385177 h 890165"/>
              <a:gd name="connsiteX24" fmla="*/ 67616 w 1171811"/>
              <a:gd name="connsiteY24" fmla="*/ 265321 h 890165"/>
              <a:gd name="connsiteX25" fmla="*/ 16816 w 1171811"/>
              <a:gd name="connsiteY25" fmla="*/ 93871 h 890165"/>
              <a:gd name="connsiteX26" fmla="*/ 10466 w 1171811"/>
              <a:gd name="connsiteY26" fmla="*/ 4971 h 890165"/>
              <a:gd name="connsiteX0" fmla="*/ 10466 w 1171811"/>
              <a:gd name="connsiteY0" fmla="*/ 4971 h 890165"/>
              <a:gd name="connsiteX1" fmla="*/ 156516 w 1171811"/>
              <a:gd name="connsiteY1" fmla="*/ 11321 h 890165"/>
              <a:gd name="connsiteX2" fmla="*/ 283516 w 1171811"/>
              <a:gd name="connsiteY2" fmla="*/ 11321 h 890165"/>
              <a:gd name="connsiteX3" fmla="*/ 435916 w 1171811"/>
              <a:gd name="connsiteY3" fmla="*/ 17671 h 890165"/>
              <a:gd name="connsiteX4" fmla="*/ 524816 w 1171811"/>
              <a:gd name="connsiteY4" fmla="*/ 17671 h 890165"/>
              <a:gd name="connsiteX5" fmla="*/ 589904 w 1171811"/>
              <a:gd name="connsiteY5" fmla="*/ 18465 h 890165"/>
              <a:gd name="connsiteX6" fmla="*/ 615303 w 1171811"/>
              <a:gd name="connsiteY6" fmla="*/ 63708 h 890165"/>
              <a:gd name="connsiteX7" fmla="*/ 648641 w 1171811"/>
              <a:gd name="connsiteY7" fmla="*/ 151021 h 890165"/>
              <a:gd name="connsiteX8" fmla="*/ 734366 w 1171811"/>
              <a:gd name="connsiteY8" fmla="*/ 250240 h 890165"/>
              <a:gd name="connsiteX9" fmla="*/ 861366 w 1171811"/>
              <a:gd name="connsiteY9" fmla="*/ 344696 h 890165"/>
              <a:gd name="connsiteX10" fmla="*/ 1042341 w 1171811"/>
              <a:gd name="connsiteY10" fmla="*/ 411371 h 890165"/>
              <a:gd name="connsiteX11" fmla="*/ 1162991 w 1171811"/>
              <a:gd name="connsiteY11" fmla="*/ 424071 h 890165"/>
              <a:gd name="connsiteX12" fmla="*/ 1162991 w 1171811"/>
              <a:gd name="connsiteY12" fmla="*/ 563771 h 890165"/>
              <a:gd name="connsiteX13" fmla="*/ 1166166 w 1171811"/>
              <a:gd name="connsiteY13" fmla="*/ 747921 h 890165"/>
              <a:gd name="connsiteX14" fmla="*/ 1153466 w 1171811"/>
              <a:gd name="connsiteY14" fmla="*/ 878096 h 890165"/>
              <a:gd name="connsiteX15" fmla="*/ 1112191 w 1171811"/>
              <a:gd name="connsiteY15" fmla="*/ 884446 h 890165"/>
              <a:gd name="connsiteX16" fmla="*/ 1020116 w 1171811"/>
              <a:gd name="connsiteY16" fmla="*/ 878096 h 890165"/>
              <a:gd name="connsiteX17" fmla="*/ 916929 w 1171811"/>
              <a:gd name="connsiteY17" fmla="*/ 866190 h 890165"/>
              <a:gd name="connsiteX18" fmla="*/ 774847 w 1171811"/>
              <a:gd name="connsiteY18" fmla="*/ 836027 h 890165"/>
              <a:gd name="connsiteX19" fmla="*/ 604985 w 1171811"/>
              <a:gd name="connsiteY19" fmla="*/ 778083 h 890165"/>
              <a:gd name="connsiteX20" fmla="*/ 420041 w 1171811"/>
              <a:gd name="connsiteY20" fmla="*/ 678071 h 890165"/>
              <a:gd name="connsiteX21" fmla="*/ 302566 w 1171811"/>
              <a:gd name="connsiteY21" fmla="*/ 585996 h 890165"/>
              <a:gd name="connsiteX22" fmla="*/ 194616 w 1171811"/>
              <a:gd name="connsiteY22" fmla="*/ 478046 h 890165"/>
              <a:gd name="connsiteX23" fmla="*/ 120004 w 1171811"/>
              <a:gd name="connsiteY23" fmla="*/ 385177 h 890165"/>
              <a:gd name="connsiteX24" fmla="*/ 67616 w 1171811"/>
              <a:gd name="connsiteY24" fmla="*/ 265321 h 890165"/>
              <a:gd name="connsiteX25" fmla="*/ 16816 w 1171811"/>
              <a:gd name="connsiteY25" fmla="*/ 93871 h 890165"/>
              <a:gd name="connsiteX26" fmla="*/ 10466 w 1171811"/>
              <a:gd name="connsiteY26" fmla="*/ 4971 h 890165"/>
              <a:gd name="connsiteX0" fmla="*/ 10731 w 1172076"/>
              <a:gd name="connsiteY0" fmla="*/ 4971 h 890165"/>
              <a:gd name="connsiteX1" fmla="*/ 156781 w 1172076"/>
              <a:gd name="connsiteY1" fmla="*/ 11321 h 890165"/>
              <a:gd name="connsiteX2" fmla="*/ 283781 w 1172076"/>
              <a:gd name="connsiteY2" fmla="*/ 11321 h 890165"/>
              <a:gd name="connsiteX3" fmla="*/ 436181 w 1172076"/>
              <a:gd name="connsiteY3" fmla="*/ 17671 h 890165"/>
              <a:gd name="connsiteX4" fmla="*/ 525081 w 1172076"/>
              <a:gd name="connsiteY4" fmla="*/ 17671 h 890165"/>
              <a:gd name="connsiteX5" fmla="*/ 590169 w 1172076"/>
              <a:gd name="connsiteY5" fmla="*/ 18465 h 890165"/>
              <a:gd name="connsiteX6" fmla="*/ 615568 w 1172076"/>
              <a:gd name="connsiteY6" fmla="*/ 63708 h 890165"/>
              <a:gd name="connsiteX7" fmla="*/ 648906 w 1172076"/>
              <a:gd name="connsiteY7" fmla="*/ 151021 h 890165"/>
              <a:gd name="connsiteX8" fmla="*/ 734631 w 1172076"/>
              <a:gd name="connsiteY8" fmla="*/ 250240 h 890165"/>
              <a:gd name="connsiteX9" fmla="*/ 861631 w 1172076"/>
              <a:gd name="connsiteY9" fmla="*/ 344696 h 890165"/>
              <a:gd name="connsiteX10" fmla="*/ 1042606 w 1172076"/>
              <a:gd name="connsiteY10" fmla="*/ 411371 h 890165"/>
              <a:gd name="connsiteX11" fmla="*/ 1163256 w 1172076"/>
              <a:gd name="connsiteY11" fmla="*/ 424071 h 890165"/>
              <a:gd name="connsiteX12" fmla="*/ 1163256 w 1172076"/>
              <a:gd name="connsiteY12" fmla="*/ 563771 h 890165"/>
              <a:gd name="connsiteX13" fmla="*/ 1166431 w 1172076"/>
              <a:gd name="connsiteY13" fmla="*/ 747921 h 890165"/>
              <a:gd name="connsiteX14" fmla="*/ 1153731 w 1172076"/>
              <a:gd name="connsiteY14" fmla="*/ 878096 h 890165"/>
              <a:gd name="connsiteX15" fmla="*/ 1112456 w 1172076"/>
              <a:gd name="connsiteY15" fmla="*/ 884446 h 890165"/>
              <a:gd name="connsiteX16" fmla="*/ 1020381 w 1172076"/>
              <a:gd name="connsiteY16" fmla="*/ 878096 h 890165"/>
              <a:gd name="connsiteX17" fmla="*/ 917194 w 1172076"/>
              <a:gd name="connsiteY17" fmla="*/ 866190 h 890165"/>
              <a:gd name="connsiteX18" fmla="*/ 775112 w 1172076"/>
              <a:gd name="connsiteY18" fmla="*/ 836027 h 890165"/>
              <a:gd name="connsiteX19" fmla="*/ 605250 w 1172076"/>
              <a:gd name="connsiteY19" fmla="*/ 778083 h 890165"/>
              <a:gd name="connsiteX20" fmla="*/ 420306 w 1172076"/>
              <a:gd name="connsiteY20" fmla="*/ 678071 h 890165"/>
              <a:gd name="connsiteX21" fmla="*/ 302831 w 1172076"/>
              <a:gd name="connsiteY21" fmla="*/ 585996 h 890165"/>
              <a:gd name="connsiteX22" fmla="*/ 194881 w 1172076"/>
              <a:gd name="connsiteY22" fmla="*/ 478046 h 890165"/>
              <a:gd name="connsiteX23" fmla="*/ 120269 w 1172076"/>
              <a:gd name="connsiteY23" fmla="*/ 385177 h 890165"/>
              <a:gd name="connsiteX24" fmla="*/ 65500 w 1172076"/>
              <a:gd name="connsiteY24" fmla="*/ 265321 h 890165"/>
              <a:gd name="connsiteX25" fmla="*/ 17081 w 1172076"/>
              <a:gd name="connsiteY25" fmla="*/ 93871 h 890165"/>
              <a:gd name="connsiteX26" fmla="*/ 10731 w 1172076"/>
              <a:gd name="connsiteY26" fmla="*/ 4971 h 890165"/>
              <a:gd name="connsiteX0" fmla="*/ 11300 w 1170264"/>
              <a:gd name="connsiteY0" fmla="*/ 6297 h 884347"/>
              <a:gd name="connsiteX1" fmla="*/ 154969 w 1170264"/>
              <a:gd name="connsiteY1" fmla="*/ 5503 h 884347"/>
              <a:gd name="connsiteX2" fmla="*/ 281969 w 1170264"/>
              <a:gd name="connsiteY2" fmla="*/ 5503 h 884347"/>
              <a:gd name="connsiteX3" fmla="*/ 434369 w 1170264"/>
              <a:gd name="connsiteY3" fmla="*/ 11853 h 884347"/>
              <a:gd name="connsiteX4" fmla="*/ 523269 w 1170264"/>
              <a:gd name="connsiteY4" fmla="*/ 11853 h 884347"/>
              <a:gd name="connsiteX5" fmla="*/ 588357 w 1170264"/>
              <a:gd name="connsiteY5" fmla="*/ 12647 h 884347"/>
              <a:gd name="connsiteX6" fmla="*/ 613756 w 1170264"/>
              <a:gd name="connsiteY6" fmla="*/ 57890 h 884347"/>
              <a:gd name="connsiteX7" fmla="*/ 647094 w 1170264"/>
              <a:gd name="connsiteY7" fmla="*/ 145203 h 884347"/>
              <a:gd name="connsiteX8" fmla="*/ 732819 w 1170264"/>
              <a:gd name="connsiteY8" fmla="*/ 244422 h 884347"/>
              <a:gd name="connsiteX9" fmla="*/ 859819 w 1170264"/>
              <a:gd name="connsiteY9" fmla="*/ 338878 h 884347"/>
              <a:gd name="connsiteX10" fmla="*/ 1040794 w 1170264"/>
              <a:gd name="connsiteY10" fmla="*/ 405553 h 884347"/>
              <a:gd name="connsiteX11" fmla="*/ 1161444 w 1170264"/>
              <a:gd name="connsiteY11" fmla="*/ 418253 h 884347"/>
              <a:gd name="connsiteX12" fmla="*/ 1161444 w 1170264"/>
              <a:gd name="connsiteY12" fmla="*/ 557953 h 884347"/>
              <a:gd name="connsiteX13" fmla="*/ 1164619 w 1170264"/>
              <a:gd name="connsiteY13" fmla="*/ 742103 h 884347"/>
              <a:gd name="connsiteX14" fmla="*/ 1151919 w 1170264"/>
              <a:gd name="connsiteY14" fmla="*/ 872278 h 884347"/>
              <a:gd name="connsiteX15" fmla="*/ 1110644 w 1170264"/>
              <a:gd name="connsiteY15" fmla="*/ 878628 h 884347"/>
              <a:gd name="connsiteX16" fmla="*/ 1018569 w 1170264"/>
              <a:gd name="connsiteY16" fmla="*/ 872278 h 884347"/>
              <a:gd name="connsiteX17" fmla="*/ 915382 w 1170264"/>
              <a:gd name="connsiteY17" fmla="*/ 860372 h 884347"/>
              <a:gd name="connsiteX18" fmla="*/ 773300 w 1170264"/>
              <a:gd name="connsiteY18" fmla="*/ 830209 h 884347"/>
              <a:gd name="connsiteX19" fmla="*/ 603438 w 1170264"/>
              <a:gd name="connsiteY19" fmla="*/ 772265 h 884347"/>
              <a:gd name="connsiteX20" fmla="*/ 418494 w 1170264"/>
              <a:gd name="connsiteY20" fmla="*/ 672253 h 884347"/>
              <a:gd name="connsiteX21" fmla="*/ 301019 w 1170264"/>
              <a:gd name="connsiteY21" fmla="*/ 580178 h 884347"/>
              <a:gd name="connsiteX22" fmla="*/ 193069 w 1170264"/>
              <a:gd name="connsiteY22" fmla="*/ 472228 h 884347"/>
              <a:gd name="connsiteX23" fmla="*/ 118457 w 1170264"/>
              <a:gd name="connsiteY23" fmla="*/ 379359 h 884347"/>
              <a:gd name="connsiteX24" fmla="*/ 63688 w 1170264"/>
              <a:gd name="connsiteY24" fmla="*/ 259503 h 884347"/>
              <a:gd name="connsiteX25" fmla="*/ 15269 w 1170264"/>
              <a:gd name="connsiteY25" fmla="*/ 88053 h 884347"/>
              <a:gd name="connsiteX26" fmla="*/ 11300 w 1170264"/>
              <a:gd name="connsiteY26" fmla="*/ 6297 h 884347"/>
              <a:gd name="connsiteX0" fmla="*/ 11300 w 1170264"/>
              <a:gd name="connsiteY0" fmla="*/ 6297 h 884347"/>
              <a:gd name="connsiteX1" fmla="*/ 154969 w 1170264"/>
              <a:gd name="connsiteY1" fmla="*/ 5503 h 884347"/>
              <a:gd name="connsiteX2" fmla="*/ 281969 w 1170264"/>
              <a:gd name="connsiteY2" fmla="*/ 5503 h 884347"/>
              <a:gd name="connsiteX3" fmla="*/ 436751 w 1170264"/>
              <a:gd name="connsiteY3" fmla="*/ 9471 h 884347"/>
              <a:gd name="connsiteX4" fmla="*/ 523269 w 1170264"/>
              <a:gd name="connsiteY4" fmla="*/ 11853 h 884347"/>
              <a:gd name="connsiteX5" fmla="*/ 588357 w 1170264"/>
              <a:gd name="connsiteY5" fmla="*/ 12647 h 884347"/>
              <a:gd name="connsiteX6" fmla="*/ 613756 w 1170264"/>
              <a:gd name="connsiteY6" fmla="*/ 57890 h 884347"/>
              <a:gd name="connsiteX7" fmla="*/ 647094 w 1170264"/>
              <a:gd name="connsiteY7" fmla="*/ 145203 h 884347"/>
              <a:gd name="connsiteX8" fmla="*/ 732819 w 1170264"/>
              <a:gd name="connsiteY8" fmla="*/ 244422 h 884347"/>
              <a:gd name="connsiteX9" fmla="*/ 859819 w 1170264"/>
              <a:gd name="connsiteY9" fmla="*/ 338878 h 884347"/>
              <a:gd name="connsiteX10" fmla="*/ 1040794 w 1170264"/>
              <a:gd name="connsiteY10" fmla="*/ 405553 h 884347"/>
              <a:gd name="connsiteX11" fmla="*/ 1161444 w 1170264"/>
              <a:gd name="connsiteY11" fmla="*/ 418253 h 884347"/>
              <a:gd name="connsiteX12" fmla="*/ 1161444 w 1170264"/>
              <a:gd name="connsiteY12" fmla="*/ 557953 h 884347"/>
              <a:gd name="connsiteX13" fmla="*/ 1164619 w 1170264"/>
              <a:gd name="connsiteY13" fmla="*/ 742103 h 884347"/>
              <a:gd name="connsiteX14" fmla="*/ 1151919 w 1170264"/>
              <a:gd name="connsiteY14" fmla="*/ 872278 h 884347"/>
              <a:gd name="connsiteX15" fmla="*/ 1110644 w 1170264"/>
              <a:gd name="connsiteY15" fmla="*/ 878628 h 884347"/>
              <a:gd name="connsiteX16" fmla="*/ 1018569 w 1170264"/>
              <a:gd name="connsiteY16" fmla="*/ 872278 h 884347"/>
              <a:gd name="connsiteX17" fmla="*/ 915382 w 1170264"/>
              <a:gd name="connsiteY17" fmla="*/ 860372 h 884347"/>
              <a:gd name="connsiteX18" fmla="*/ 773300 w 1170264"/>
              <a:gd name="connsiteY18" fmla="*/ 830209 h 884347"/>
              <a:gd name="connsiteX19" fmla="*/ 603438 w 1170264"/>
              <a:gd name="connsiteY19" fmla="*/ 772265 h 884347"/>
              <a:gd name="connsiteX20" fmla="*/ 418494 w 1170264"/>
              <a:gd name="connsiteY20" fmla="*/ 672253 h 884347"/>
              <a:gd name="connsiteX21" fmla="*/ 301019 w 1170264"/>
              <a:gd name="connsiteY21" fmla="*/ 580178 h 884347"/>
              <a:gd name="connsiteX22" fmla="*/ 193069 w 1170264"/>
              <a:gd name="connsiteY22" fmla="*/ 472228 h 884347"/>
              <a:gd name="connsiteX23" fmla="*/ 118457 w 1170264"/>
              <a:gd name="connsiteY23" fmla="*/ 379359 h 884347"/>
              <a:gd name="connsiteX24" fmla="*/ 63688 w 1170264"/>
              <a:gd name="connsiteY24" fmla="*/ 259503 h 884347"/>
              <a:gd name="connsiteX25" fmla="*/ 15269 w 1170264"/>
              <a:gd name="connsiteY25" fmla="*/ 88053 h 884347"/>
              <a:gd name="connsiteX26" fmla="*/ 11300 w 1170264"/>
              <a:gd name="connsiteY26" fmla="*/ 6297 h 884347"/>
              <a:gd name="connsiteX0" fmla="*/ 11300 w 1170264"/>
              <a:gd name="connsiteY0" fmla="*/ 6297 h 884347"/>
              <a:gd name="connsiteX1" fmla="*/ 154969 w 1170264"/>
              <a:gd name="connsiteY1" fmla="*/ 5503 h 884347"/>
              <a:gd name="connsiteX2" fmla="*/ 281969 w 1170264"/>
              <a:gd name="connsiteY2" fmla="*/ 5503 h 884347"/>
              <a:gd name="connsiteX3" fmla="*/ 436751 w 1170264"/>
              <a:gd name="connsiteY3" fmla="*/ 9471 h 884347"/>
              <a:gd name="connsiteX4" fmla="*/ 523269 w 1170264"/>
              <a:gd name="connsiteY4" fmla="*/ 11853 h 884347"/>
              <a:gd name="connsiteX5" fmla="*/ 588357 w 1170264"/>
              <a:gd name="connsiteY5" fmla="*/ 12647 h 884347"/>
              <a:gd name="connsiteX6" fmla="*/ 613756 w 1170264"/>
              <a:gd name="connsiteY6" fmla="*/ 57890 h 884347"/>
              <a:gd name="connsiteX7" fmla="*/ 656619 w 1170264"/>
              <a:gd name="connsiteY7" fmla="*/ 145203 h 884347"/>
              <a:gd name="connsiteX8" fmla="*/ 732819 w 1170264"/>
              <a:gd name="connsiteY8" fmla="*/ 244422 h 884347"/>
              <a:gd name="connsiteX9" fmla="*/ 859819 w 1170264"/>
              <a:gd name="connsiteY9" fmla="*/ 338878 h 884347"/>
              <a:gd name="connsiteX10" fmla="*/ 1040794 w 1170264"/>
              <a:gd name="connsiteY10" fmla="*/ 405553 h 884347"/>
              <a:gd name="connsiteX11" fmla="*/ 1161444 w 1170264"/>
              <a:gd name="connsiteY11" fmla="*/ 418253 h 884347"/>
              <a:gd name="connsiteX12" fmla="*/ 1161444 w 1170264"/>
              <a:gd name="connsiteY12" fmla="*/ 557953 h 884347"/>
              <a:gd name="connsiteX13" fmla="*/ 1164619 w 1170264"/>
              <a:gd name="connsiteY13" fmla="*/ 742103 h 884347"/>
              <a:gd name="connsiteX14" fmla="*/ 1151919 w 1170264"/>
              <a:gd name="connsiteY14" fmla="*/ 872278 h 884347"/>
              <a:gd name="connsiteX15" fmla="*/ 1110644 w 1170264"/>
              <a:gd name="connsiteY15" fmla="*/ 878628 h 884347"/>
              <a:gd name="connsiteX16" fmla="*/ 1018569 w 1170264"/>
              <a:gd name="connsiteY16" fmla="*/ 872278 h 884347"/>
              <a:gd name="connsiteX17" fmla="*/ 915382 w 1170264"/>
              <a:gd name="connsiteY17" fmla="*/ 860372 h 884347"/>
              <a:gd name="connsiteX18" fmla="*/ 773300 w 1170264"/>
              <a:gd name="connsiteY18" fmla="*/ 830209 h 884347"/>
              <a:gd name="connsiteX19" fmla="*/ 603438 w 1170264"/>
              <a:gd name="connsiteY19" fmla="*/ 772265 h 884347"/>
              <a:gd name="connsiteX20" fmla="*/ 418494 w 1170264"/>
              <a:gd name="connsiteY20" fmla="*/ 672253 h 884347"/>
              <a:gd name="connsiteX21" fmla="*/ 301019 w 1170264"/>
              <a:gd name="connsiteY21" fmla="*/ 580178 h 884347"/>
              <a:gd name="connsiteX22" fmla="*/ 193069 w 1170264"/>
              <a:gd name="connsiteY22" fmla="*/ 472228 h 884347"/>
              <a:gd name="connsiteX23" fmla="*/ 118457 w 1170264"/>
              <a:gd name="connsiteY23" fmla="*/ 379359 h 884347"/>
              <a:gd name="connsiteX24" fmla="*/ 63688 w 1170264"/>
              <a:gd name="connsiteY24" fmla="*/ 259503 h 884347"/>
              <a:gd name="connsiteX25" fmla="*/ 15269 w 1170264"/>
              <a:gd name="connsiteY25" fmla="*/ 88053 h 884347"/>
              <a:gd name="connsiteX26" fmla="*/ 11300 w 1170264"/>
              <a:gd name="connsiteY26" fmla="*/ 6297 h 884347"/>
              <a:gd name="connsiteX0" fmla="*/ 11300 w 1170440"/>
              <a:gd name="connsiteY0" fmla="*/ 6297 h 884347"/>
              <a:gd name="connsiteX1" fmla="*/ 154969 w 1170440"/>
              <a:gd name="connsiteY1" fmla="*/ 5503 h 884347"/>
              <a:gd name="connsiteX2" fmla="*/ 281969 w 1170440"/>
              <a:gd name="connsiteY2" fmla="*/ 5503 h 884347"/>
              <a:gd name="connsiteX3" fmla="*/ 436751 w 1170440"/>
              <a:gd name="connsiteY3" fmla="*/ 9471 h 884347"/>
              <a:gd name="connsiteX4" fmla="*/ 523269 w 1170440"/>
              <a:gd name="connsiteY4" fmla="*/ 11853 h 884347"/>
              <a:gd name="connsiteX5" fmla="*/ 588357 w 1170440"/>
              <a:gd name="connsiteY5" fmla="*/ 12647 h 884347"/>
              <a:gd name="connsiteX6" fmla="*/ 613756 w 1170440"/>
              <a:gd name="connsiteY6" fmla="*/ 57890 h 884347"/>
              <a:gd name="connsiteX7" fmla="*/ 656619 w 1170440"/>
              <a:gd name="connsiteY7" fmla="*/ 145203 h 884347"/>
              <a:gd name="connsiteX8" fmla="*/ 732819 w 1170440"/>
              <a:gd name="connsiteY8" fmla="*/ 244422 h 884347"/>
              <a:gd name="connsiteX9" fmla="*/ 859819 w 1170440"/>
              <a:gd name="connsiteY9" fmla="*/ 338878 h 884347"/>
              <a:gd name="connsiteX10" fmla="*/ 1038413 w 1170440"/>
              <a:gd name="connsiteY10" fmla="*/ 393646 h 884347"/>
              <a:gd name="connsiteX11" fmla="*/ 1161444 w 1170440"/>
              <a:gd name="connsiteY11" fmla="*/ 418253 h 884347"/>
              <a:gd name="connsiteX12" fmla="*/ 1161444 w 1170440"/>
              <a:gd name="connsiteY12" fmla="*/ 557953 h 884347"/>
              <a:gd name="connsiteX13" fmla="*/ 1164619 w 1170440"/>
              <a:gd name="connsiteY13" fmla="*/ 742103 h 884347"/>
              <a:gd name="connsiteX14" fmla="*/ 1151919 w 1170440"/>
              <a:gd name="connsiteY14" fmla="*/ 872278 h 884347"/>
              <a:gd name="connsiteX15" fmla="*/ 1110644 w 1170440"/>
              <a:gd name="connsiteY15" fmla="*/ 878628 h 884347"/>
              <a:gd name="connsiteX16" fmla="*/ 1018569 w 1170440"/>
              <a:gd name="connsiteY16" fmla="*/ 872278 h 884347"/>
              <a:gd name="connsiteX17" fmla="*/ 915382 w 1170440"/>
              <a:gd name="connsiteY17" fmla="*/ 860372 h 884347"/>
              <a:gd name="connsiteX18" fmla="*/ 773300 w 1170440"/>
              <a:gd name="connsiteY18" fmla="*/ 830209 h 884347"/>
              <a:gd name="connsiteX19" fmla="*/ 603438 w 1170440"/>
              <a:gd name="connsiteY19" fmla="*/ 772265 h 884347"/>
              <a:gd name="connsiteX20" fmla="*/ 418494 w 1170440"/>
              <a:gd name="connsiteY20" fmla="*/ 672253 h 884347"/>
              <a:gd name="connsiteX21" fmla="*/ 301019 w 1170440"/>
              <a:gd name="connsiteY21" fmla="*/ 580178 h 884347"/>
              <a:gd name="connsiteX22" fmla="*/ 193069 w 1170440"/>
              <a:gd name="connsiteY22" fmla="*/ 472228 h 884347"/>
              <a:gd name="connsiteX23" fmla="*/ 118457 w 1170440"/>
              <a:gd name="connsiteY23" fmla="*/ 379359 h 884347"/>
              <a:gd name="connsiteX24" fmla="*/ 63688 w 1170440"/>
              <a:gd name="connsiteY24" fmla="*/ 259503 h 884347"/>
              <a:gd name="connsiteX25" fmla="*/ 15269 w 1170440"/>
              <a:gd name="connsiteY25" fmla="*/ 88053 h 884347"/>
              <a:gd name="connsiteX26" fmla="*/ 11300 w 1170440"/>
              <a:gd name="connsiteY26" fmla="*/ 6297 h 884347"/>
              <a:gd name="connsiteX0" fmla="*/ 11300 w 1170440"/>
              <a:gd name="connsiteY0" fmla="*/ 6297 h 882771"/>
              <a:gd name="connsiteX1" fmla="*/ 154969 w 1170440"/>
              <a:gd name="connsiteY1" fmla="*/ 5503 h 882771"/>
              <a:gd name="connsiteX2" fmla="*/ 281969 w 1170440"/>
              <a:gd name="connsiteY2" fmla="*/ 5503 h 882771"/>
              <a:gd name="connsiteX3" fmla="*/ 436751 w 1170440"/>
              <a:gd name="connsiteY3" fmla="*/ 9471 h 882771"/>
              <a:gd name="connsiteX4" fmla="*/ 523269 w 1170440"/>
              <a:gd name="connsiteY4" fmla="*/ 11853 h 882771"/>
              <a:gd name="connsiteX5" fmla="*/ 588357 w 1170440"/>
              <a:gd name="connsiteY5" fmla="*/ 12647 h 882771"/>
              <a:gd name="connsiteX6" fmla="*/ 613756 w 1170440"/>
              <a:gd name="connsiteY6" fmla="*/ 57890 h 882771"/>
              <a:gd name="connsiteX7" fmla="*/ 656619 w 1170440"/>
              <a:gd name="connsiteY7" fmla="*/ 145203 h 882771"/>
              <a:gd name="connsiteX8" fmla="*/ 732819 w 1170440"/>
              <a:gd name="connsiteY8" fmla="*/ 244422 h 882771"/>
              <a:gd name="connsiteX9" fmla="*/ 859819 w 1170440"/>
              <a:gd name="connsiteY9" fmla="*/ 338878 h 882771"/>
              <a:gd name="connsiteX10" fmla="*/ 1038413 w 1170440"/>
              <a:gd name="connsiteY10" fmla="*/ 393646 h 882771"/>
              <a:gd name="connsiteX11" fmla="*/ 1161444 w 1170440"/>
              <a:gd name="connsiteY11" fmla="*/ 418253 h 882771"/>
              <a:gd name="connsiteX12" fmla="*/ 1161444 w 1170440"/>
              <a:gd name="connsiteY12" fmla="*/ 557953 h 882771"/>
              <a:gd name="connsiteX13" fmla="*/ 1164619 w 1170440"/>
              <a:gd name="connsiteY13" fmla="*/ 742103 h 882771"/>
              <a:gd name="connsiteX14" fmla="*/ 1163825 w 1170440"/>
              <a:gd name="connsiteY14" fmla="*/ 869897 h 882771"/>
              <a:gd name="connsiteX15" fmla="*/ 1110644 w 1170440"/>
              <a:gd name="connsiteY15" fmla="*/ 878628 h 882771"/>
              <a:gd name="connsiteX16" fmla="*/ 1018569 w 1170440"/>
              <a:gd name="connsiteY16" fmla="*/ 872278 h 882771"/>
              <a:gd name="connsiteX17" fmla="*/ 915382 w 1170440"/>
              <a:gd name="connsiteY17" fmla="*/ 860372 h 882771"/>
              <a:gd name="connsiteX18" fmla="*/ 773300 w 1170440"/>
              <a:gd name="connsiteY18" fmla="*/ 830209 h 882771"/>
              <a:gd name="connsiteX19" fmla="*/ 603438 w 1170440"/>
              <a:gd name="connsiteY19" fmla="*/ 772265 h 882771"/>
              <a:gd name="connsiteX20" fmla="*/ 418494 w 1170440"/>
              <a:gd name="connsiteY20" fmla="*/ 672253 h 882771"/>
              <a:gd name="connsiteX21" fmla="*/ 301019 w 1170440"/>
              <a:gd name="connsiteY21" fmla="*/ 580178 h 882771"/>
              <a:gd name="connsiteX22" fmla="*/ 193069 w 1170440"/>
              <a:gd name="connsiteY22" fmla="*/ 472228 h 882771"/>
              <a:gd name="connsiteX23" fmla="*/ 118457 w 1170440"/>
              <a:gd name="connsiteY23" fmla="*/ 379359 h 882771"/>
              <a:gd name="connsiteX24" fmla="*/ 63688 w 1170440"/>
              <a:gd name="connsiteY24" fmla="*/ 259503 h 882771"/>
              <a:gd name="connsiteX25" fmla="*/ 15269 w 1170440"/>
              <a:gd name="connsiteY25" fmla="*/ 88053 h 882771"/>
              <a:gd name="connsiteX26" fmla="*/ 11300 w 1170440"/>
              <a:gd name="connsiteY26" fmla="*/ 6297 h 882771"/>
              <a:gd name="connsiteX0" fmla="*/ 11300 w 1174345"/>
              <a:gd name="connsiteY0" fmla="*/ 6297 h 882771"/>
              <a:gd name="connsiteX1" fmla="*/ 154969 w 1174345"/>
              <a:gd name="connsiteY1" fmla="*/ 5503 h 882771"/>
              <a:gd name="connsiteX2" fmla="*/ 281969 w 1174345"/>
              <a:gd name="connsiteY2" fmla="*/ 5503 h 882771"/>
              <a:gd name="connsiteX3" fmla="*/ 436751 w 1174345"/>
              <a:gd name="connsiteY3" fmla="*/ 9471 h 882771"/>
              <a:gd name="connsiteX4" fmla="*/ 523269 w 1174345"/>
              <a:gd name="connsiteY4" fmla="*/ 11853 h 882771"/>
              <a:gd name="connsiteX5" fmla="*/ 588357 w 1174345"/>
              <a:gd name="connsiteY5" fmla="*/ 12647 h 882771"/>
              <a:gd name="connsiteX6" fmla="*/ 613756 w 1174345"/>
              <a:gd name="connsiteY6" fmla="*/ 57890 h 882771"/>
              <a:gd name="connsiteX7" fmla="*/ 656619 w 1174345"/>
              <a:gd name="connsiteY7" fmla="*/ 145203 h 882771"/>
              <a:gd name="connsiteX8" fmla="*/ 732819 w 1174345"/>
              <a:gd name="connsiteY8" fmla="*/ 244422 h 882771"/>
              <a:gd name="connsiteX9" fmla="*/ 859819 w 1174345"/>
              <a:gd name="connsiteY9" fmla="*/ 338878 h 882771"/>
              <a:gd name="connsiteX10" fmla="*/ 1038413 w 1174345"/>
              <a:gd name="connsiteY10" fmla="*/ 393646 h 882771"/>
              <a:gd name="connsiteX11" fmla="*/ 1161444 w 1174345"/>
              <a:gd name="connsiteY11" fmla="*/ 418253 h 882771"/>
              <a:gd name="connsiteX12" fmla="*/ 1170969 w 1174345"/>
              <a:gd name="connsiteY12" fmla="*/ 562716 h 882771"/>
              <a:gd name="connsiteX13" fmla="*/ 1164619 w 1174345"/>
              <a:gd name="connsiteY13" fmla="*/ 742103 h 882771"/>
              <a:gd name="connsiteX14" fmla="*/ 1163825 w 1174345"/>
              <a:gd name="connsiteY14" fmla="*/ 869897 h 882771"/>
              <a:gd name="connsiteX15" fmla="*/ 1110644 w 1174345"/>
              <a:gd name="connsiteY15" fmla="*/ 878628 h 882771"/>
              <a:gd name="connsiteX16" fmla="*/ 1018569 w 1174345"/>
              <a:gd name="connsiteY16" fmla="*/ 872278 h 882771"/>
              <a:gd name="connsiteX17" fmla="*/ 915382 w 1174345"/>
              <a:gd name="connsiteY17" fmla="*/ 860372 h 882771"/>
              <a:gd name="connsiteX18" fmla="*/ 773300 w 1174345"/>
              <a:gd name="connsiteY18" fmla="*/ 830209 h 882771"/>
              <a:gd name="connsiteX19" fmla="*/ 603438 w 1174345"/>
              <a:gd name="connsiteY19" fmla="*/ 772265 h 882771"/>
              <a:gd name="connsiteX20" fmla="*/ 418494 w 1174345"/>
              <a:gd name="connsiteY20" fmla="*/ 672253 h 882771"/>
              <a:gd name="connsiteX21" fmla="*/ 301019 w 1174345"/>
              <a:gd name="connsiteY21" fmla="*/ 580178 h 882771"/>
              <a:gd name="connsiteX22" fmla="*/ 193069 w 1174345"/>
              <a:gd name="connsiteY22" fmla="*/ 472228 h 882771"/>
              <a:gd name="connsiteX23" fmla="*/ 118457 w 1174345"/>
              <a:gd name="connsiteY23" fmla="*/ 379359 h 882771"/>
              <a:gd name="connsiteX24" fmla="*/ 63688 w 1174345"/>
              <a:gd name="connsiteY24" fmla="*/ 259503 h 882771"/>
              <a:gd name="connsiteX25" fmla="*/ 15269 w 1174345"/>
              <a:gd name="connsiteY25" fmla="*/ 88053 h 882771"/>
              <a:gd name="connsiteX26" fmla="*/ 11300 w 1174345"/>
              <a:gd name="connsiteY26" fmla="*/ 6297 h 882771"/>
              <a:gd name="connsiteX0" fmla="*/ 11300 w 1179055"/>
              <a:gd name="connsiteY0" fmla="*/ 6297 h 881643"/>
              <a:gd name="connsiteX1" fmla="*/ 154969 w 1179055"/>
              <a:gd name="connsiteY1" fmla="*/ 5503 h 881643"/>
              <a:gd name="connsiteX2" fmla="*/ 281969 w 1179055"/>
              <a:gd name="connsiteY2" fmla="*/ 5503 h 881643"/>
              <a:gd name="connsiteX3" fmla="*/ 436751 w 1179055"/>
              <a:gd name="connsiteY3" fmla="*/ 9471 h 881643"/>
              <a:gd name="connsiteX4" fmla="*/ 523269 w 1179055"/>
              <a:gd name="connsiteY4" fmla="*/ 11853 h 881643"/>
              <a:gd name="connsiteX5" fmla="*/ 588357 w 1179055"/>
              <a:gd name="connsiteY5" fmla="*/ 12647 h 881643"/>
              <a:gd name="connsiteX6" fmla="*/ 613756 w 1179055"/>
              <a:gd name="connsiteY6" fmla="*/ 57890 h 881643"/>
              <a:gd name="connsiteX7" fmla="*/ 656619 w 1179055"/>
              <a:gd name="connsiteY7" fmla="*/ 145203 h 881643"/>
              <a:gd name="connsiteX8" fmla="*/ 732819 w 1179055"/>
              <a:gd name="connsiteY8" fmla="*/ 244422 h 881643"/>
              <a:gd name="connsiteX9" fmla="*/ 859819 w 1179055"/>
              <a:gd name="connsiteY9" fmla="*/ 338878 h 881643"/>
              <a:gd name="connsiteX10" fmla="*/ 1038413 w 1179055"/>
              <a:gd name="connsiteY10" fmla="*/ 393646 h 881643"/>
              <a:gd name="connsiteX11" fmla="*/ 1161444 w 1179055"/>
              <a:gd name="connsiteY11" fmla="*/ 418253 h 881643"/>
              <a:gd name="connsiteX12" fmla="*/ 1170969 w 1179055"/>
              <a:gd name="connsiteY12" fmla="*/ 562716 h 881643"/>
              <a:gd name="connsiteX13" fmla="*/ 1178906 w 1179055"/>
              <a:gd name="connsiteY13" fmla="*/ 758771 h 881643"/>
              <a:gd name="connsiteX14" fmla="*/ 1163825 w 1179055"/>
              <a:gd name="connsiteY14" fmla="*/ 869897 h 881643"/>
              <a:gd name="connsiteX15" fmla="*/ 1110644 w 1179055"/>
              <a:gd name="connsiteY15" fmla="*/ 878628 h 881643"/>
              <a:gd name="connsiteX16" fmla="*/ 1018569 w 1179055"/>
              <a:gd name="connsiteY16" fmla="*/ 872278 h 881643"/>
              <a:gd name="connsiteX17" fmla="*/ 915382 w 1179055"/>
              <a:gd name="connsiteY17" fmla="*/ 860372 h 881643"/>
              <a:gd name="connsiteX18" fmla="*/ 773300 w 1179055"/>
              <a:gd name="connsiteY18" fmla="*/ 830209 h 881643"/>
              <a:gd name="connsiteX19" fmla="*/ 603438 w 1179055"/>
              <a:gd name="connsiteY19" fmla="*/ 772265 h 881643"/>
              <a:gd name="connsiteX20" fmla="*/ 418494 w 1179055"/>
              <a:gd name="connsiteY20" fmla="*/ 672253 h 881643"/>
              <a:gd name="connsiteX21" fmla="*/ 301019 w 1179055"/>
              <a:gd name="connsiteY21" fmla="*/ 580178 h 881643"/>
              <a:gd name="connsiteX22" fmla="*/ 193069 w 1179055"/>
              <a:gd name="connsiteY22" fmla="*/ 472228 h 881643"/>
              <a:gd name="connsiteX23" fmla="*/ 118457 w 1179055"/>
              <a:gd name="connsiteY23" fmla="*/ 379359 h 881643"/>
              <a:gd name="connsiteX24" fmla="*/ 63688 w 1179055"/>
              <a:gd name="connsiteY24" fmla="*/ 259503 h 881643"/>
              <a:gd name="connsiteX25" fmla="*/ 15269 w 1179055"/>
              <a:gd name="connsiteY25" fmla="*/ 88053 h 881643"/>
              <a:gd name="connsiteX26" fmla="*/ 11300 w 1179055"/>
              <a:gd name="connsiteY26" fmla="*/ 6297 h 881643"/>
              <a:gd name="connsiteX0" fmla="*/ 11300 w 1179055"/>
              <a:gd name="connsiteY0" fmla="*/ 6297 h 881643"/>
              <a:gd name="connsiteX1" fmla="*/ 154969 w 1179055"/>
              <a:gd name="connsiteY1" fmla="*/ 5503 h 881643"/>
              <a:gd name="connsiteX2" fmla="*/ 281969 w 1179055"/>
              <a:gd name="connsiteY2" fmla="*/ 5503 h 881643"/>
              <a:gd name="connsiteX3" fmla="*/ 436751 w 1179055"/>
              <a:gd name="connsiteY3" fmla="*/ 9471 h 881643"/>
              <a:gd name="connsiteX4" fmla="*/ 523269 w 1179055"/>
              <a:gd name="connsiteY4" fmla="*/ 11853 h 881643"/>
              <a:gd name="connsiteX5" fmla="*/ 588357 w 1179055"/>
              <a:gd name="connsiteY5" fmla="*/ 12647 h 881643"/>
              <a:gd name="connsiteX6" fmla="*/ 613756 w 1179055"/>
              <a:gd name="connsiteY6" fmla="*/ 57890 h 881643"/>
              <a:gd name="connsiteX7" fmla="*/ 656619 w 1179055"/>
              <a:gd name="connsiteY7" fmla="*/ 145203 h 881643"/>
              <a:gd name="connsiteX8" fmla="*/ 732819 w 1179055"/>
              <a:gd name="connsiteY8" fmla="*/ 244422 h 881643"/>
              <a:gd name="connsiteX9" fmla="*/ 859819 w 1179055"/>
              <a:gd name="connsiteY9" fmla="*/ 338878 h 881643"/>
              <a:gd name="connsiteX10" fmla="*/ 1038413 w 1179055"/>
              <a:gd name="connsiteY10" fmla="*/ 393646 h 881643"/>
              <a:gd name="connsiteX11" fmla="*/ 1161444 w 1179055"/>
              <a:gd name="connsiteY11" fmla="*/ 418253 h 881643"/>
              <a:gd name="connsiteX12" fmla="*/ 1170969 w 1179055"/>
              <a:gd name="connsiteY12" fmla="*/ 562716 h 881643"/>
              <a:gd name="connsiteX13" fmla="*/ 1178906 w 1179055"/>
              <a:gd name="connsiteY13" fmla="*/ 758771 h 881643"/>
              <a:gd name="connsiteX14" fmla="*/ 1163825 w 1179055"/>
              <a:gd name="connsiteY14" fmla="*/ 869897 h 881643"/>
              <a:gd name="connsiteX15" fmla="*/ 1110644 w 1179055"/>
              <a:gd name="connsiteY15" fmla="*/ 878628 h 881643"/>
              <a:gd name="connsiteX16" fmla="*/ 1018569 w 1179055"/>
              <a:gd name="connsiteY16" fmla="*/ 872278 h 881643"/>
              <a:gd name="connsiteX17" fmla="*/ 915382 w 1179055"/>
              <a:gd name="connsiteY17" fmla="*/ 860372 h 881643"/>
              <a:gd name="connsiteX18" fmla="*/ 773300 w 1179055"/>
              <a:gd name="connsiteY18" fmla="*/ 830209 h 881643"/>
              <a:gd name="connsiteX19" fmla="*/ 603438 w 1179055"/>
              <a:gd name="connsiteY19" fmla="*/ 772265 h 881643"/>
              <a:gd name="connsiteX20" fmla="*/ 418494 w 1179055"/>
              <a:gd name="connsiteY20" fmla="*/ 672253 h 881643"/>
              <a:gd name="connsiteX21" fmla="*/ 301019 w 1179055"/>
              <a:gd name="connsiteY21" fmla="*/ 580178 h 881643"/>
              <a:gd name="connsiteX22" fmla="*/ 193069 w 1179055"/>
              <a:gd name="connsiteY22" fmla="*/ 472228 h 881643"/>
              <a:gd name="connsiteX23" fmla="*/ 118457 w 1179055"/>
              <a:gd name="connsiteY23" fmla="*/ 379359 h 881643"/>
              <a:gd name="connsiteX24" fmla="*/ 63688 w 1179055"/>
              <a:gd name="connsiteY24" fmla="*/ 259503 h 881643"/>
              <a:gd name="connsiteX25" fmla="*/ 15269 w 1179055"/>
              <a:gd name="connsiteY25" fmla="*/ 88053 h 881643"/>
              <a:gd name="connsiteX26" fmla="*/ 11300 w 1179055"/>
              <a:gd name="connsiteY26" fmla="*/ 6297 h 881643"/>
              <a:gd name="connsiteX0" fmla="*/ 11300 w 1179394"/>
              <a:gd name="connsiteY0" fmla="*/ 6297 h 884807"/>
              <a:gd name="connsiteX1" fmla="*/ 154969 w 1179394"/>
              <a:gd name="connsiteY1" fmla="*/ 5503 h 884807"/>
              <a:gd name="connsiteX2" fmla="*/ 281969 w 1179394"/>
              <a:gd name="connsiteY2" fmla="*/ 5503 h 884807"/>
              <a:gd name="connsiteX3" fmla="*/ 436751 w 1179394"/>
              <a:gd name="connsiteY3" fmla="*/ 9471 h 884807"/>
              <a:gd name="connsiteX4" fmla="*/ 523269 w 1179394"/>
              <a:gd name="connsiteY4" fmla="*/ 11853 h 884807"/>
              <a:gd name="connsiteX5" fmla="*/ 588357 w 1179394"/>
              <a:gd name="connsiteY5" fmla="*/ 12647 h 884807"/>
              <a:gd name="connsiteX6" fmla="*/ 613756 w 1179394"/>
              <a:gd name="connsiteY6" fmla="*/ 57890 h 884807"/>
              <a:gd name="connsiteX7" fmla="*/ 656619 w 1179394"/>
              <a:gd name="connsiteY7" fmla="*/ 145203 h 884807"/>
              <a:gd name="connsiteX8" fmla="*/ 732819 w 1179394"/>
              <a:gd name="connsiteY8" fmla="*/ 244422 h 884807"/>
              <a:gd name="connsiteX9" fmla="*/ 859819 w 1179394"/>
              <a:gd name="connsiteY9" fmla="*/ 338878 h 884807"/>
              <a:gd name="connsiteX10" fmla="*/ 1038413 w 1179394"/>
              <a:gd name="connsiteY10" fmla="*/ 393646 h 884807"/>
              <a:gd name="connsiteX11" fmla="*/ 1161444 w 1179394"/>
              <a:gd name="connsiteY11" fmla="*/ 418253 h 884807"/>
              <a:gd name="connsiteX12" fmla="*/ 1170969 w 1179394"/>
              <a:gd name="connsiteY12" fmla="*/ 562716 h 884807"/>
              <a:gd name="connsiteX13" fmla="*/ 1178906 w 1179394"/>
              <a:gd name="connsiteY13" fmla="*/ 758771 h 884807"/>
              <a:gd name="connsiteX14" fmla="*/ 1170969 w 1179394"/>
              <a:gd name="connsiteY14" fmla="*/ 874660 h 884807"/>
              <a:gd name="connsiteX15" fmla="*/ 1110644 w 1179394"/>
              <a:gd name="connsiteY15" fmla="*/ 878628 h 884807"/>
              <a:gd name="connsiteX16" fmla="*/ 1018569 w 1179394"/>
              <a:gd name="connsiteY16" fmla="*/ 872278 h 884807"/>
              <a:gd name="connsiteX17" fmla="*/ 915382 w 1179394"/>
              <a:gd name="connsiteY17" fmla="*/ 860372 h 884807"/>
              <a:gd name="connsiteX18" fmla="*/ 773300 w 1179394"/>
              <a:gd name="connsiteY18" fmla="*/ 830209 h 884807"/>
              <a:gd name="connsiteX19" fmla="*/ 603438 w 1179394"/>
              <a:gd name="connsiteY19" fmla="*/ 772265 h 884807"/>
              <a:gd name="connsiteX20" fmla="*/ 418494 w 1179394"/>
              <a:gd name="connsiteY20" fmla="*/ 672253 h 884807"/>
              <a:gd name="connsiteX21" fmla="*/ 301019 w 1179394"/>
              <a:gd name="connsiteY21" fmla="*/ 580178 h 884807"/>
              <a:gd name="connsiteX22" fmla="*/ 193069 w 1179394"/>
              <a:gd name="connsiteY22" fmla="*/ 472228 h 884807"/>
              <a:gd name="connsiteX23" fmla="*/ 118457 w 1179394"/>
              <a:gd name="connsiteY23" fmla="*/ 379359 h 884807"/>
              <a:gd name="connsiteX24" fmla="*/ 63688 w 1179394"/>
              <a:gd name="connsiteY24" fmla="*/ 259503 h 884807"/>
              <a:gd name="connsiteX25" fmla="*/ 15269 w 1179394"/>
              <a:gd name="connsiteY25" fmla="*/ 88053 h 884807"/>
              <a:gd name="connsiteX26" fmla="*/ 11300 w 1179394"/>
              <a:gd name="connsiteY26" fmla="*/ 6297 h 884807"/>
              <a:gd name="connsiteX0" fmla="*/ 11300 w 1194614"/>
              <a:gd name="connsiteY0" fmla="*/ 6297 h 884807"/>
              <a:gd name="connsiteX1" fmla="*/ 154969 w 1194614"/>
              <a:gd name="connsiteY1" fmla="*/ 5503 h 884807"/>
              <a:gd name="connsiteX2" fmla="*/ 281969 w 1194614"/>
              <a:gd name="connsiteY2" fmla="*/ 5503 h 884807"/>
              <a:gd name="connsiteX3" fmla="*/ 436751 w 1194614"/>
              <a:gd name="connsiteY3" fmla="*/ 9471 h 884807"/>
              <a:gd name="connsiteX4" fmla="*/ 523269 w 1194614"/>
              <a:gd name="connsiteY4" fmla="*/ 11853 h 884807"/>
              <a:gd name="connsiteX5" fmla="*/ 588357 w 1194614"/>
              <a:gd name="connsiteY5" fmla="*/ 12647 h 884807"/>
              <a:gd name="connsiteX6" fmla="*/ 613756 w 1194614"/>
              <a:gd name="connsiteY6" fmla="*/ 57890 h 884807"/>
              <a:gd name="connsiteX7" fmla="*/ 656619 w 1194614"/>
              <a:gd name="connsiteY7" fmla="*/ 145203 h 884807"/>
              <a:gd name="connsiteX8" fmla="*/ 732819 w 1194614"/>
              <a:gd name="connsiteY8" fmla="*/ 244422 h 884807"/>
              <a:gd name="connsiteX9" fmla="*/ 859819 w 1194614"/>
              <a:gd name="connsiteY9" fmla="*/ 338878 h 884807"/>
              <a:gd name="connsiteX10" fmla="*/ 1038413 w 1194614"/>
              <a:gd name="connsiteY10" fmla="*/ 393646 h 884807"/>
              <a:gd name="connsiteX11" fmla="*/ 1187637 w 1194614"/>
              <a:gd name="connsiteY11" fmla="*/ 420635 h 884807"/>
              <a:gd name="connsiteX12" fmla="*/ 1170969 w 1194614"/>
              <a:gd name="connsiteY12" fmla="*/ 562716 h 884807"/>
              <a:gd name="connsiteX13" fmla="*/ 1178906 w 1194614"/>
              <a:gd name="connsiteY13" fmla="*/ 758771 h 884807"/>
              <a:gd name="connsiteX14" fmla="*/ 1170969 w 1194614"/>
              <a:gd name="connsiteY14" fmla="*/ 874660 h 884807"/>
              <a:gd name="connsiteX15" fmla="*/ 1110644 w 1194614"/>
              <a:gd name="connsiteY15" fmla="*/ 878628 h 884807"/>
              <a:gd name="connsiteX16" fmla="*/ 1018569 w 1194614"/>
              <a:gd name="connsiteY16" fmla="*/ 872278 h 884807"/>
              <a:gd name="connsiteX17" fmla="*/ 915382 w 1194614"/>
              <a:gd name="connsiteY17" fmla="*/ 860372 h 884807"/>
              <a:gd name="connsiteX18" fmla="*/ 773300 w 1194614"/>
              <a:gd name="connsiteY18" fmla="*/ 830209 h 884807"/>
              <a:gd name="connsiteX19" fmla="*/ 603438 w 1194614"/>
              <a:gd name="connsiteY19" fmla="*/ 772265 h 884807"/>
              <a:gd name="connsiteX20" fmla="*/ 418494 w 1194614"/>
              <a:gd name="connsiteY20" fmla="*/ 672253 h 884807"/>
              <a:gd name="connsiteX21" fmla="*/ 301019 w 1194614"/>
              <a:gd name="connsiteY21" fmla="*/ 580178 h 884807"/>
              <a:gd name="connsiteX22" fmla="*/ 193069 w 1194614"/>
              <a:gd name="connsiteY22" fmla="*/ 472228 h 884807"/>
              <a:gd name="connsiteX23" fmla="*/ 118457 w 1194614"/>
              <a:gd name="connsiteY23" fmla="*/ 379359 h 884807"/>
              <a:gd name="connsiteX24" fmla="*/ 63688 w 1194614"/>
              <a:gd name="connsiteY24" fmla="*/ 259503 h 884807"/>
              <a:gd name="connsiteX25" fmla="*/ 15269 w 1194614"/>
              <a:gd name="connsiteY25" fmla="*/ 88053 h 884807"/>
              <a:gd name="connsiteX26" fmla="*/ 11300 w 1194614"/>
              <a:gd name="connsiteY26" fmla="*/ 6297 h 884807"/>
              <a:gd name="connsiteX0" fmla="*/ 11300 w 1179394"/>
              <a:gd name="connsiteY0" fmla="*/ 6297 h 884807"/>
              <a:gd name="connsiteX1" fmla="*/ 154969 w 1179394"/>
              <a:gd name="connsiteY1" fmla="*/ 5503 h 884807"/>
              <a:gd name="connsiteX2" fmla="*/ 281969 w 1179394"/>
              <a:gd name="connsiteY2" fmla="*/ 5503 h 884807"/>
              <a:gd name="connsiteX3" fmla="*/ 436751 w 1179394"/>
              <a:gd name="connsiteY3" fmla="*/ 9471 h 884807"/>
              <a:gd name="connsiteX4" fmla="*/ 523269 w 1179394"/>
              <a:gd name="connsiteY4" fmla="*/ 11853 h 884807"/>
              <a:gd name="connsiteX5" fmla="*/ 588357 w 1179394"/>
              <a:gd name="connsiteY5" fmla="*/ 12647 h 884807"/>
              <a:gd name="connsiteX6" fmla="*/ 613756 w 1179394"/>
              <a:gd name="connsiteY6" fmla="*/ 57890 h 884807"/>
              <a:gd name="connsiteX7" fmla="*/ 656619 w 1179394"/>
              <a:gd name="connsiteY7" fmla="*/ 145203 h 884807"/>
              <a:gd name="connsiteX8" fmla="*/ 732819 w 1179394"/>
              <a:gd name="connsiteY8" fmla="*/ 244422 h 884807"/>
              <a:gd name="connsiteX9" fmla="*/ 859819 w 1179394"/>
              <a:gd name="connsiteY9" fmla="*/ 338878 h 884807"/>
              <a:gd name="connsiteX10" fmla="*/ 1038413 w 1179394"/>
              <a:gd name="connsiteY10" fmla="*/ 393646 h 884807"/>
              <a:gd name="connsiteX11" fmla="*/ 1163825 w 1179394"/>
              <a:gd name="connsiteY11" fmla="*/ 411110 h 884807"/>
              <a:gd name="connsiteX12" fmla="*/ 1170969 w 1179394"/>
              <a:gd name="connsiteY12" fmla="*/ 562716 h 884807"/>
              <a:gd name="connsiteX13" fmla="*/ 1178906 w 1179394"/>
              <a:gd name="connsiteY13" fmla="*/ 758771 h 884807"/>
              <a:gd name="connsiteX14" fmla="*/ 1170969 w 1179394"/>
              <a:gd name="connsiteY14" fmla="*/ 874660 h 884807"/>
              <a:gd name="connsiteX15" fmla="*/ 1110644 w 1179394"/>
              <a:gd name="connsiteY15" fmla="*/ 878628 h 884807"/>
              <a:gd name="connsiteX16" fmla="*/ 1018569 w 1179394"/>
              <a:gd name="connsiteY16" fmla="*/ 872278 h 884807"/>
              <a:gd name="connsiteX17" fmla="*/ 915382 w 1179394"/>
              <a:gd name="connsiteY17" fmla="*/ 860372 h 884807"/>
              <a:gd name="connsiteX18" fmla="*/ 773300 w 1179394"/>
              <a:gd name="connsiteY18" fmla="*/ 830209 h 884807"/>
              <a:gd name="connsiteX19" fmla="*/ 603438 w 1179394"/>
              <a:gd name="connsiteY19" fmla="*/ 772265 h 884807"/>
              <a:gd name="connsiteX20" fmla="*/ 418494 w 1179394"/>
              <a:gd name="connsiteY20" fmla="*/ 672253 h 884807"/>
              <a:gd name="connsiteX21" fmla="*/ 301019 w 1179394"/>
              <a:gd name="connsiteY21" fmla="*/ 580178 h 884807"/>
              <a:gd name="connsiteX22" fmla="*/ 193069 w 1179394"/>
              <a:gd name="connsiteY22" fmla="*/ 472228 h 884807"/>
              <a:gd name="connsiteX23" fmla="*/ 118457 w 1179394"/>
              <a:gd name="connsiteY23" fmla="*/ 379359 h 884807"/>
              <a:gd name="connsiteX24" fmla="*/ 63688 w 1179394"/>
              <a:gd name="connsiteY24" fmla="*/ 259503 h 884807"/>
              <a:gd name="connsiteX25" fmla="*/ 15269 w 1179394"/>
              <a:gd name="connsiteY25" fmla="*/ 88053 h 884807"/>
              <a:gd name="connsiteX26" fmla="*/ 11300 w 1179394"/>
              <a:gd name="connsiteY26" fmla="*/ 6297 h 884807"/>
              <a:gd name="connsiteX0" fmla="*/ 11300 w 1179394"/>
              <a:gd name="connsiteY0" fmla="*/ 6297 h 884807"/>
              <a:gd name="connsiteX1" fmla="*/ 154969 w 1179394"/>
              <a:gd name="connsiteY1" fmla="*/ 5503 h 884807"/>
              <a:gd name="connsiteX2" fmla="*/ 281969 w 1179394"/>
              <a:gd name="connsiteY2" fmla="*/ 5503 h 884807"/>
              <a:gd name="connsiteX3" fmla="*/ 436751 w 1179394"/>
              <a:gd name="connsiteY3" fmla="*/ 9471 h 884807"/>
              <a:gd name="connsiteX4" fmla="*/ 523269 w 1179394"/>
              <a:gd name="connsiteY4" fmla="*/ 11853 h 884807"/>
              <a:gd name="connsiteX5" fmla="*/ 588357 w 1179394"/>
              <a:gd name="connsiteY5" fmla="*/ 12647 h 884807"/>
              <a:gd name="connsiteX6" fmla="*/ 613756 w 1179394"/>
              <a:gd name="connsiteY6" fmla="*/ 57890 h 884807"/>
              <a:gd name="connsiteX7" fmla="*/ 656619 w 1179394"/>
              <a:gd name="connsiteY7" fmla="*/ 145203 h 884807"/>
              <a:gd name="connsiteX8" fmla="*/ 732819 w 1179394"/>
              <a:gd name="connsiteY8" fmla="*/ 244422 h 884807"/>
              <a:gd name="connsiteX9" fmla="*/ 859819 w 1179394"/>
              <a:gd name="connsiteY9" fmla="*/ 338878 h 884807"/>
              <a:gd name="connsiteX10" fmla="*/ 1066988 w 1179394"/>
              <a:gd name="connsiteY10" fmla="*/ 398409 h 884807"/>
              <a:gd name="connsiteX11" fmla="*/ 1163825 w 1179394"/>
              <a:gd name="connsiteY11" fmla="*/ 411110 h 884807"/>
              <a:gd name="connsiteX12" fmla="*/ 1170969 w 1179394"/>
              <a:gd name="connsiteY12" fmla="*/ 562716 h 884807"/>
              <a:gd name="connsiteX13" fmla="*/ 1178906 w 1179394"/>
              <a:gd name="connsiteY13" fmla="*/ 758771 h 884807"/>
              <a:gd name="connsiteX14" fmla="*/ 1170969 w 1179394"/>
              <a:gd name="connsiteY14" fmla="*/ 874660 h 884807"/>
              <a:gd name="connsiteX15" fmla="*/ 1110644 w 1179394"/>
              <a:gd name="connsiteY15" fmla="*/ 878628 h 884807"/>
              <a:gd name="connsiteX16" fmla="*/ 1018569 w 1179394"/>
              <a:gd name="connsiteY16" fmla="*/ 872278 h 884807"/>
              <a:gd name="connsiteX17" fmla="*/ 915382 w 1179394"/>
              <a:gd name="connsiteY17" fmla="*/ 860372 h 884807"/>
              <a:gd name="connsiteX18" fmla="*/ 773300 w 1179394"/>
              <a:gd name="connsiteY18" fmla="*/ 830209 h 884807"/>
              <a:gd name="connsiteX19" fmla="*/ 603438 w 1179394"/>
              <a:gd name="connsiteY19" fmla="*/ 772265 h 884807"/>
              <a:gd name="connsiteX20" fmla="*/ 418494 w 1179394"/>
              <a:gd name="connsiteY20" fmla="*/ 672253 h 884807"/>
              <a:gd name="connsiteX21" fmla="*/ 301019 w 1179394"/>
              <a:gd name="connsiteY21" fmla="*/ 580178 h 884807"/>
              <a:gd name="connsiteX22" fmla="*/ 193069 w 1179394"/>
              <a:gd name="connsiteY22" fmla="*/ 472228 h 884807"/>
              <a:gd name="connsiteX23" fmla="*/ 118457 w 1179394"/>
              <a:gd name="connsiteY23" fmla="*/ 379359 h 884807"/>
              <a:gd name="connsiteX24" fmla="*/ 63688 w 1179394"/>
              <a:gd name="connsiteY24" fmla="*/ 259503 h 884807"/>
              <a:gd name="connsiteX25" fmla="*/ 15269 w 1179394"/>
              <a:gd name="connsiteY25" fmla="*/ 88053 h 884807"/>
              <a:gd name="connsiteX26" fmla="*/ 11300 w 1179394"/>
              <a:gd name="connsiteY26" fmla="*/ 6297 h 884807"/>
              <a:gd name="connsiteX0" fmla="*/ 11300 w 1179394"/>
              <a:gd name="connsiteY0" fmla="*/ 6297 h 884807"/>
              <a:gd name="connsiteX1" fmla="*/ 154969 w 1179394"/>
              <a:gd name="connsiteY1" fmla="*/ 5503 h 884807"/>
              <a:gd name="connsiteX2" fmla="*/ 281969 w 1179394"/>
              <a:gd name="connsiteY2" fmla="*/ 5503 h 884807"/>
              <a:gd name="connsiteX3" fmla="*/ 436751 w 1179394"/>
              <a:gd name="connsiteY3" fmla="*/ 9471 h 884807"/>
              <a:gd name="connsiteX4" fmla="*/ 523269 w 1179394"/>
              <a:gd name="connsiteY4" fmla="*/ 11853 h 884807"/>
              <a:gd name="connsiteX5" fmla="*/ 588357 w 1179394"/>
              <a:gd name="connsiteY5" fmla="*/ 12647 h 884807"/>
              <a:gd name="connsiteX6" fmla="*/ 613756 w 1179394"/>
              <a:gd name="connsiteY6" fmla="*/ 57890 h 884807"/>
              <a:gd name="connsiteX7" fmla="*/ 656619 w 1179394"/>
              <a:gd name="connsiteY7" fmla="*/ 145203 h 884807"/>
              <a:gd name="connsiteX8" fmla="*/ 732819 w 1179394"/>
              <a:gd name="connsiteY8" fmla="*/ 244422 h 884807"/>
              <a:gd name="connsiteX9" fmla="*/ 859819 w 1179394"/>
              <a:gd name="connsiteY9" fmla="*/ 338878 h 884807"/>
              <a:gd name="connsiteX10" fmla="*/ 1066988 w 1179394"/>
              <a:gd name="connsiteY10" fmla="*/ 398409 h 884807"/>
              <a:gd name="connsiteX11" fmla="*/ 1166206 w 1179394"/>
              <a:gd name="connsiteY11" fmla="*/ 425398 h 884807"/>
              <a:gd name="connsiteX12" fmla="*/ 1170969 w 1179394"/>
              <a:gd name="connsiteY12" fmla="*/ 562716 h 884807"/>
              <a:gd name="connsiteX13" fmla="*/ 1178906 w 1179394"/>
              <a:gd name="connsiteY13" fmla="*/ 758771 h 884807"/>
              <a:gd name="connsiteX14" fmla="*/ 1170969 w 1179394"/>
              <a:gd name="connsiteY14" fmla="*/ 874660 h 884807"/>
              <a:gd name="connsiteX15" fmla="*/ 1110644 w 1179394"/>
              <a:gd name="connsiteY15" fmla="*/ 878628 h 884807"/>
              <a:gd name="connsiteX16" fmla="*/ 1018569 w 1179394"/>
              <a:gd name="connsiteY16" fmla="*/ 872278 h 884807"/>
              <a:gd name="connsiteX17" fmla="*/ 915382 w 1179394"/>
              <a:gd name="connsiteY17" fmla="*/ 860372 h 884807"/>
              <a:gd name="connsiteX18" fmla="*/ 773300 w 1179394"/>
              <a:gd name="connsiteY18" fmla="*/ 830209 h 884807"/>
              <a:gd name="connsiteX19" fmla="*/ 603438 w 1179394"/>
              <a:gd name="connsiteY19" fmla="*/ 772265 h 884807"/>
              <a:gd name="connsiteX20" fmla="*/ 418494 w 1179394"/>
              <a:gd name="connsiteY20" fmla="*/ 672253 h 884807"/>
              <a:gd name="connsiteX21" fmla="*/ 301019 w 1179394"/>
              <a:gd name="connsiteY21" fmla="*/ 580178 h 884807"/>
              <a:gd name="connsiteX22" fmla="*/ 193069 w 1179394"/>
              <a:gd name="connsiteY22" fmla="*/ 472228 h 884807"/>
              <a:gd name="connsiteX23" fmla="*/ 118457 w 1179394"/>
              <a:gd name="connsiteY23" fmla="*/ 379359 h 884807"/>
              <a:gd name="connsiteX24" fmla="*/ 63688 w 1179394"/>
              <a:gd name="connsiteY24" fmla="*/ 259503 h 884807"/>
              <a:gd name="connsiteX25" fmla="*/ 15269 w 1179394"/>
              <a:gd name="connsiteY25" fmla="*/ 88053 h 884807"/>
              <a:gd name="connsiteX26" fmla="*/ 11300 w 1179394"/>
              <a:gd name="connsiteY26" fmla="*/ 6297 h 884807"/>
              <a:gd name="connsiteX0" fmla="*/ 11300 w 1225818"/>
              <a:gd name="connsiteY0" fmla="*/ 6297 h 884807"/>
              <a:gd name="connsiteX1" fmla="*/ 154969 w 1225818"/>
              <a:gd name="connsiteY1" fmla="*/ 5503 h 884807"/>
              <a:gd name="connsiteX2" fmla="*/ 281969 w 1225818"/>
              <a:gd name="connsiteY2" fmla="*/ 5503 h 884807"/>
              <a:gd name="connsiteX3" fmla="*/ 436751 w 1225818"/>
              <a:gd name="connsiteY3" fmla="*/ 9471 h 884807"/>
              <a:gd name="connsiteX4" fmla="*/ 523269 w 1225818"/>
              <a:gd name="connsiteY4" fmla="*/ 11853 h 884807"/>
              <a:gd name="connsiteX5" fmla="*/ 588357 w 1225818"/>
              <a:gd name="connsiteY5" fmla="*/ 12647 h 884807"/>
              <a:gd name="connsiteX6" fmla="*/ 613756 w 1225818"/>
              <a:gd name="connsiteY6" fmla="*/ 57890 h 884807"/>
              <a:gd name="connsiteX7" fmla="*/ 656619 w 1225818"/>
              <a:gd name="connsiteY7" fmla="*/ 145203 h 884807"/>
              <a:gd name="connsiteX8" fmla="*/ 732819 w 1225818"/>
              <a:gd name="connsiteY8" fmla="*/ 244422 h 884807"/>
              <a:gd name="connsiteX9" fmla="*/ 859819 w 1225818"/>
              <a:gd name="connsiteY9" fmla="*/ 338878 h 884807"/>
              <a:gd name="connsiteX10" fmla="*/ 1066988 w 1225818"/>
              <a:gd name="connsiteY10" fmla="*/ 398409 h 884807"/>
              <a:gd name="connsiteX11" fmla="*/ 1166206 w 1225818"/>
              <a:gd name="connsiteY11" fmla="*/ 425398 h 884807"/>
              <a:gd name="connsiteX12" fmla="*/ 1225737 w 1225818"/>
              <a:gd name="connsiteY12" fmla="*/ 562716 h 884807"/>
              <a:gd name="connsiteX13" fmla="*/ 1178906 w 1225818"/>
              <a:gd name="connsiteY13" fmla="*/ 758771 h 884807"/>
              <a:gd name="connsiteX14" fmla="*/ 1170969 w 1225818"/>
              <a:gd name="connsiteY14" fmla="*/ 874660 h 884807"/>
              <a:gd name="connsiteX15" fmla="*/ 1110644 w 1225818"/>
              <a:gd name="connsiteY15" fmla="*/ 878628 h 884807"/>
              <a:gd name="connsiteX16" fmla="*/ 1018569 w 1225818"/>
              <a:gd name="connsiteY16" fmla="*/ 872278 h 884807"/>
              <a:gd name="connsiteX17" fmla="*/ 915382 w 1225818"/>
              <a:gd name="connsiteY17" fmla="*/ 860372 h 884807"/>
              <a:gd name="connsiteX18" fmla="*/ 773300 w 1225818"/>
              <a:gd name="connsiteY18" fmla="*/ 830209 h 884807"/>
              <a:gd name="connsiteX19" fmla="*/ 603438 w 1225818"/>
              <a:gd name="connsiteY19" fmla="*/ 772265 h 884807"/>
              <a:gd name="connsiteX20" fmla="*/ 418494 w 1225818"/>
              <a:gd name="connsiteY20" fmla="*/ 672253 h 884807"/>
              <a:gd name="connsiteX21" fmla="*/ 301019 w 1225818"/>
              <a:gd name="connsiteY21" fmla="*/ 580178 h 884807"/>
              <a:gd name="connsiteX22" fmla="*/ 193069 w 1225818"/>
              <a:gd name="connsiteY22" fmla="*/ 472228 h 884807"/>
              <a:gd name="connsiteX23" fmla="*/ 118457 w 1225818"/>
              <a:gd name="connsiteY23" fmla="*/ 379359 h 884807"/>
              <a:gd name="connsiteX24" fmla="*/ 63688 w 1225818"/>
              <a:gd name="connsiteY24" fmla="*/ 259503 h 884807"/>
              <a:gd name="connsiteX25" fmla="*/ 15269 w 1225818"/>
              <a:gd name="connsiteY25" fmla="*/ 88053 h 884807"/>
              <a:gd name="connsiteX26" fmla="*/ 11300 w 1225818"/>
              <a:gd name="connsiteY26" fmla="*/ 6297 h 884807"/>
              <a:gd name="connsiteX0" fmla="*/ 11300 w 1226251"/>
              <a:gd name="connsiteY0" fmla="*/ 6297 h 884807"/>
              <a:gd name="connsiteX1" fmla="*/ 154969 w 1226251"/>
              <a:gd name="connsiteY1" fmla="*/ 5503 h 884807"/>
              <a:gd name="connsiteX2" fmla="*/ 281969 w 1226251"/>
              <a:gd name="connsiteY2" fmla="*/ 5503 h 884807"/>
              <a:gd name="connsiteX3" fmla="*/ 436751 w 1226251"/>
              <a:gd name="connsiteY3" fmla="*/ 9471 h 884807"/>
              <a:gd name="connsiteX4" fmla="*/ 523269 w 1226251"/>
              <a:gd name="connsiteY4" fmla="*/ 11853 h 884807"/>
              <a:gd name="connsiteX5" fmla="*/ 588357 w 1226251"/>
              <a:gd name="connsiteY5" fmla="*/ 12647 h 884807"/>
              <a:gd name="connsiteX6" fmla="*/ 613756 w 1226251"/>
              <a:gd name="connsiteY6" fmla="*/ 57890 h 884807"/>
              <a:gd name="connsiteX7" fmla="*/ 656619 w 1226251"/>
              <a:gd name="connsiteY7" fmla="*/ 145203 h 884807"/>
              <a:gd name="connsiteX8" fmla="*/ 732819 w 1226251"/>
              <a:gd name="connsiteY8" fmla="*/ 244422 h 884807"/>
              <a:gd name="connsiteX9" fmla="*/ 859819 w 1226251"/>
              <a:gd name="connsiteY9" fmla="*/ 338878 h 884807"/>
              <a:gd name="connsiteX10" fmla="*/ 1066988 w 1226251"/>
              <a:gd name="connsiteY10" fmla="*/ 398409 h 884807"/>
              <a:gd name="connsiteX11" fmla="*/ 1194781 w 1226251"/>
              <a:gd name="connsiteY11" fmla="*/ 423016 h 884807"/>
              <a:gd name="connsiteX12" fmla="*/ 1225737 w 1226251"/>
              <a:gd name="connsiteY12" fmla="*/ 562716 h 884807"/>
              <a:gd name="connsiteX13" fmla="*/ 1178906 w 1226251"/>
              <a:gd name="connsiteY13" fmla="*/ 758771 h 884807"/>
              <a:gd name="connsiteX14" fmla="*/ 1170969 w 1226251"/>
              <a:gd name="connsiteY14" fmla="*/ 874660 h 884807"/>
              <a:gd name="connsiteX15" fmla="*/ 1110644 w 1226251"/>
              <a:gd name="connsiteY15" fmla="*/ 878628 h 884807"/>
              <a:gd name="connsiteX16" fmla="*/ 1018569 w 1226251"/>
              <a:gd name="connsiteY16" fmla="*/ 872278 h 884807"/>
              <a:gd name="connsiteX17" fmla="*/ 915382 w 1226251"/>
              <a:gd name="connsiteY17" fmla="*/ 860372 h 884807"/>
              <a:gd name="connsiteX18" fmla="*/ 773300 w 1226251"/>
              <a:gd name="connsiteY18" fmla="*/ 830209 h 884807"/>
              <a:gd name="connsiteX19" fmla="*/ 603438 w 1226251"/>
              <a:gd name="connsiteY19" fmla="*/ 772265 h 884807"/>
              <a:gd name="connsiteX20" fmla="*/ 418494 w 1226251"/>
              <a:gd name="connsiteY20" fmla="*/ 672253 h 884807"/>
              <a:gd name="connsiteX21" fmla="*/ 301019 w 1226251"/>
              <a:gd name="connsiteY21" fmla="*/ 580178 h 884807"/>
              <a:gd name="connsiteX22" fmla="*/ 193069 w 1226251"/>
              <a:gd name="connsiteY22" fmla="*/ 472228 h 884807"/>
              <a:gd name="connsiteX23" fmla="*/ 118457 w 1226251"/>
              <a:gd name="connsiteY23" fmla="*/ 379359 h 884807"/>
              <a:gd name="connsiteX24" fmla="*/ 63688 w 1226251"/>
              <a:gd name="connsiteY24" fmla="*/ 259503 h 884807"/>
              <a:gd name="connsiteX25" fmla="*/ 15269 w 1226251"/>
              <a:gd name="connsiteY25" fmla="*/ 88053 h 884807"/>
              <a:gd name="connsiteX26" fmla="*/ 11300 w 1226251"/>
              <a:gd name="connsiteY26" fmla="*/ 6297 h 884807"/>
              <a:gd name="connsiteX0" fmla="*/ 11300 w 1248327"/>
              <a:gd name="connsiteY0" fmla="*/ 6297 h 884807"/>
              <a:gd name="connsiteX1" fmla="*/ 154969 w 1248327"/>
              <a:gd name="connsiteY1" fmla="*/ 5503 h 884807"/>
              <a:gd name="connsiteX2" fmla="*/ 281969 w 1248327"/>
              <a:gd name="connsiteY2" fmla="*/ 5503 h 884807"/>
              <a:gd name="connsiteX3" fmla="*/ 436751 w 1248327"/>
              <a:gd name="connsiteY3" fmla="*/ 9471 h 884807"/>
              <a:gd name="connsiteX4" fmla="*/ 523269 w 1248327"/>
              <a:gd name="connsiteY4" fmla="*/ 11853 h 884807"/>
              <a:gd name="connsiteX5" fmla="*/ 588357 w 1248327"/>
              <a:gd name="connsiteY5" fmla="*/ 12647 h 884807"/>
              <a:gd name="connsiteX6" fmla="*/ 613756 w 1248327"/>
              <a:gd name="connsiteY6" fmla="*/ 57890 h 884807"/>
              <a:gd name="connsiteX7" fmla="*/ 656619 w 1248327"/>
              <a:gd name="connsiteY7" fmla="*/ 145203 h 884807"/>
              <a:gd name="connsiteX8" fmla="*/ 732819 w 1248327"/>
              <a:gd name="connsiteY8" fmla="*/ 244422 h 884807"/>
              <a:gd name="connsiteX9" fmla="*/ 859819 w 1248327"/>
              <a:gd name="connsiteY9" fmla="*/ 338878 h 884807"/>
              <a:gd name="connsiteX10" fmla="*/ 1066988 w 1248327"/>
              <a:gd name="connsiteY10" fmla="*/ 398409 h 884807"/>
              <a:gd name="connsiteX11" fmla="*/ 1194781 w 1248327"/>
              <a:gd name="connsiteY11" fmla="*/ 423016 h 884807"/>
              <a:gd name="connsiteX12" fmla="*/ 1225737 w 1248327"/>
              <a:gd name="connsiteY12" fmla="*/ 562716 h 884807"/>
              <a:gd name="connsiteX13" fmla="*/ 1178906 w 1248327"/>
              <a:gd name="connsiteY13" fmla="*/ 758771 h 884807"/>
              <a:gd name="connsiteX14" fmla="*/ 1247169 w 1248327"/>
              <a:gd name="connsiteY14" fmla="*/ 874660 h 884807"/>
              <a:gd name="connsiteX15" fmla="*/ 1110644 w 1248327"/>
              <a:gd name="connsiteY15" fmla="*/ 878628 h 884807"/>
              <a:gd name="connsiteX16" fmla="*/ 1018569 w 1248327"/>
              <a:gd name="connsiteY16" fmla="*/ 872278 h 884807"/>
              <a:gd name="connsiteX17" fmla="*/ 915382 w 1248327"/>
              <a:gd name="connsiteY17" fmla="*/ 860372 h 884807"/>
              <a:gd name="connsiteX18" fmla="*/ 773300 w 1248327"/>
              <a:gd name="connsiteY18" fmla="*/ 830209 h 884807"/>
              <a:gd name="connsiteX19" fmla="*/ 603438 w 1248327"/>
              <a:gd name="connsiteY19" fmla="*/ 772265 h 884807"/>
              <a:gd name="connsiteX20" fmla="*/ 418494 w 1248327"/>
              <a:gd name="connsiteY20" fmla="*/ 672253 h 884807"/>
              <a:gd name="connsiteX21" fmla="*/ 301019 w 1248327"/>
              <a:gd name="connsiteY21" fmla="*/ 580178 h 884807"/>
              <a:gd name="connsiteX22" fmla="*/ 193069 w 1248327"/>
              <a:gd name="connsiteY22" fmla="*/ 472228 h 884807"/>
              <a:gd name="connsiteX23" fmla="*/ 118457 w 1248327"/>
              <a:gd name="connsiteY23" fmla="*/ 379359 h 884807"/>
              <a:gd name="connsiteX24" fmla="*/ 63688 w 1248327"/>
              <a:gd name="connsiteY24" fmla="*/ 259503 h 884807"/>
              <a:gd name="connsiteX25" fmla="*/ 15269 w 1248327"/>
              <a:gd name="connsiteY25" fmla="*/ 88053 h 884807"/>
              <a:gd name="connsiteX26" fmla="*/ 11300 w 1248327"/>
              <a:gd name="connsiteY26" fmla="*/ 6297 h 884807"/>
              <a:gd name="connsiteX0" fmla="*/ 11300 w 1259373"/>
              <a:gd name="connsiteY0" fmla="*/ 6297 h 884461"/>
              <a:gd name="connsiteX1" fmla="*/ 154969 w 1259373"/>
              <a:gd name="connsiteY1" fmla="*/ 5503 h 884461"/>
              <a:gd name="connsiteX2" fmla="*/ 281969 w 1259373"/>
              <a:gd name="connsiteY2" fmla="*/ 5503 h 884461"/>
              <a:gd name="connsiteX3" fmla="*/ 436751 w 1259373"/>
              <a:gd name="connsiteY3" fmla="*/ 9471 h 884461"/>
              <a:gd name="connsiteX4" fmla="*/ 523269 w 1259373"/>
              <a:gd name="connsiteY4" fmla="*/ 11853 h 884461"/>
              <a:gd name="connsiteX5" fmla="*/ 588357 w 1259373"/>
              <a:gd name="connsiteY5" fmla="*/ 12647 h 884461"/>
              <a:gd name="connsiteX6" fmla="*/ 613756 w 1259373"/>
              <a:gd name="connsiteY6" fmla="*/ 57890 h 884461"/>
              <a:gd name="connsiteX7" fmla="*/ 656619 w 1259373"/>
              <a:gd name="connsiteY7" fmla="*/ 145203 h 884461"/>
              <a:gd name="connsiteX8" fmla="*/ 732819 w 1259373"/>
              <a:gd name="connsiteY8" fmla="*/ 244422 h 884461"/>
              <a:gd name="connsiteX9" fmla="*/ 859819 w 1259373"/>
              <a:gd name="connsiteY9" fmla="*/ 338878 h 884461"/>
              <a:gd name="connsiteX10" fmla="*/ 1066988 w 1259373"/>
              <a:gd name="connsiteY10" fmla="*/ 398409 h 884461"/>
              <a:gd name="connsiteX11" fmla="*/ 1194781 w 1259373"/>
              <a:gd name="connsiteY11" fmla="*/ 423016 h 884461"/>
              <a:gd name="connsiteX12" fmla="*/ 1225737 w 1259373"/>
              <a:gd name="connsiteY12" fmla="*/ 562716 h 884461"/>
              <a:gd name="connsiteX13" fmla="*/ 1250343 w 1259373"/>
              <a:gd name="connsiteY13" fmla="*/ 763534 h 884461"/>
              <a:gd name="connsiteX14" fmla="*/ 1247169 w 1259373"/>
              <a:gd name="connsiteY14" fmla="*/ 874660 h 884461"/>
              <a:gd name="connsiteX15" fmla="*/ 1110644 w 1259373"/>
              <a:gd name="connsiteY15" fmla="*/ 878628 h 884461"/>
              <a:gd name="connsiteX16" fmla="*/ 1018569 w 1259373"/>
              <a:gd name="connsiteY16" fmla="*/ 872278 h 884461"/>
              <a:gd name="connsiteX17" fmla="*/ 915382 w 1259373"/>
              <a:gd name="connsiteY17" fmla="*/ 860372 h 884461"/>
              <a:gd name="connsiteX18" fmla="*/ 773300 w 1259373"/>
              <a:gd name="connsiteY18" fmla="*/ 830209 h 884461"/>
              <a:gd name="connsiteX19" fmla="*/ 603438 w 1259373"/>
              <a:gd name="connsiteY19" fmla="*/ 772265 h 884461"/>
              <a:gd name="connsiteX20" fmla="*/ 418494 w 1259373"/>
              <a:gd name="connsiteY20" fmla="*/ 672253 h 884461"/>
              <a:gd name="connsiteX21" fmla="*/ 301019 w 1259373"/>
              <a:gd name="connsiteY21" fmla="*/ 580178 h 884461"/>
              <a:gd name="connsiteX22" fmla="*/ 193069 w 1259373"/>
              <a:gd name="connsiteY22" fmla="*/ 472228 h 884461"/>
              <a:gd name="connsiteX23" fmla="*/ 118457 w 1259373"/>
              <a:gd name="connsiteY23" fmla="*/ 379359 h 884461"/>
              <a:gd name="connsiteX24" fmla="*/ 63688 w 1259373"/>
              <a:gd name="connsiteY24" fmla="*/ 259503 h 884461"/>
              <a:gd name="connsiteX25" fmla="*/ 15269 w 1259373"/>
              <a:gd name="connsiteY25" fmla="*/ 88053 h 884461"/>
              <a:gd name="connsiteX26" fmla="*/ 11300 w 1259373"/>
              <a:gd name="connsiteY26" fmla="*/ 6297 h 884461"/>
              <a:gd name="connsiteX0" fmla="*/ 11300 w 1258409"/>
              <a:gd name="connsiteY0" fmla="*/ 6297 h 884461"/>
              <a:gd name="connsiteX1" fmla="*/ 154969 w 1258409"/>
              <a:gd name="connsiteY1" fmla="*/ 5503 h 884461"/>
              <a:gd name="connsiteX2" fmla="*/ 281969 w 1258409"/>
              <a:gd name="connsiteY2" fmla="*/ 5503 h 884461"/>
              <a:gd name="connsiteX3" fmla="*/ 436751 w 1258409"/>
              <a:gd name="connsiteY3" fmla="*/ 9471 h 884461"/>
              <a:gd name="connsiteX4" fmla="*/ 523269 w 1258409"/>
              <a:gd name="connsiteY4" fmla="*/ 11853 h 884461"/>
              <a:gd name="connsiteX5" fmla="*/ 588357 w 1258409"/>
              <a:gd name="connsiteY5" fmla="*/ 12647 h 884461"/>
              <a:gd name="connsiteX6" fmla="*/ 613756 w 1258409"/>
              <a:gd name="connsiteY6" fmla="*/ 57890 h 884461"/>
              <a:gd name="connsiteX7" fmla="*/ 656619 w 1258409"/>
              <a:gd name="connsiteY7" fmla="*/ 145203 h 884461"/>
              <a:gd name="connsiteX8" fmla="*/ 732819 w 1258409"/>
              <a:gd name="connsiteY8" fmla="*/ 244422 h 884461"/>
              <a:gd name="connsiteX9" fmla="*/ 859819 w 1258409"/>
              <a:gd name="connsiteY9" fmla="*/ 338878 h 884461"/>
              <a:gd name="connsiteX10" fmla="*/ 1066988 w 1258409"/>
              <a:gd name="connsiteY10" fmla="*/ 398409 h 884461"/>
              <a:gd name="connsiteX11" fmla="*/ 1194781 w 1258409"/>
              <a:gd name="connsiteY11" fmla="*/ 423016 h 884461"/>
              <a:gd name="connsiteX12" fmla="*/ 1247169 w 1258409"/>
              <a:gd name="connsiteY12" fmla="*/ 553191 h 884461"/>
              <a:gd name="connsiteX13" fmla="*/ 1250343 w 1258409"/>
              <a:gd name="connsiteY13" fmla="*/ 763534 h 884461"/>
              <a:gd name="connsiteX14" fmla="*/ 1247169 w 1258409"/>
              <a:gd name="connsiteY14" fmla="*/ 874660 h 884461"/>
              <a:gd name="connsiteX15" fmla="*/ 1110644 w 1258409"/>
              <a:gd name="connsiteY15" fmla="*/ 878628 h 884461"/>
              <a:gd name="connsiteX16" fmla="*/ 1018569 w 1258409"/>
              <a:gd name="connsiteY16" fmla="*/ 872278 h 884461"/>
              <a:gd name="connsiteX17" fmla="*/ 915382 w 1258409"/>
              <a:gd name="connsiteY17" fmla="*/ 860372 h 884461"/>
              <a:gd name="connsiteX18" fmla="*/ 773300 w 1258409"/>
              <a:gd name="connsiteY18" fmla="*/ 830209 h 884461"/>
              <a:gd name="connsiteX19" fmla="*/ 603438 w 1258409"/>
              <a:gd name="connsiteY19" fmla="*/ 772265 h 884461"/>
              <a:gd name="connsiteX20" fmla="*/ 418494 w 1258409"/>
              <a:gd name="connsiteY20" fmla="*/ 672253 h 884461"/>
              <a:gd name="connsiteX21" fmla="*/ 301019 w 1258409"/>
              <a:gd name="connsiteY21" fmla="*/ 580178 h 884461"/>
              <a:gd name="connsiteX22" fmla="*/ 193069 w 1258409"/>
              <a:gd name="connsiteY22" fmla="*/ 472228 h 884461"/>
              <a:gd name="connsiteX23" fmla="*/ 118457 w 1258409"/>
              <a:gd name="connsiteY23" fmla="*/ 379359 h 884461"/>
              <a:gd name="connsiteX24" fmla="*/ 63688 w 1258409"/>
              <a:gd name="connsiteY24" fmla="*/ 259503 h 884461"/>
              <a:gd name="connsiteX25" fmla="*/ 15269 w 1258409"/>
              <a:gd name="connsiteY25" fmla="*/ 88053 h 884461"/>
              <a:gd name="connsiteX26" fmla="*/ 11300 w 1258409"/>
              <a:gd name="connsiteY26" fmla="*/ 6297 h 884461"/>
              <a:gd name="connsiteX0" fmla="*/ 11300 w 1258409"/>
              <a:gd name="connsiteY0" fmla="*/ 6297 h 884461"/>
              <a:gd name="connsiteX1" fmla="*/ 154969 w 1258409"/>
              <a:gd name="connsiteY1" fmla="*/ 5503 h 884461"/>
              <a:gd name="connsiteX2" fmla="*/ 281969 w 1258409"/>
              <a:gd name="connsiteY2" fmla="*/ 5503 h 884461"/>
              <a:gd name="connsiteX3" fmla="*/ 436751 w 1258409"/>
              <a:gd name="connsiteY3" fmla="*/ 9471 h 884461"/>
              <a:gd name="connsiteX4" fmla="*/ 523269 w 1258409"/>
              <a:gd name="connsiteY4" fmla="*/ 11853 h 884461"/>
              <a:gd name="connsiteX5" fmla="*/ 588357 w 1258409"/>
              <a:gd name="connsiteY5" fmla="*/ 12647 h 884461"/>
              <a:gd name="connsiteX6" fmla="*/ 613756 w 1258409"/>
              <a:gd name="connsiteY6" fmla="*/ 57890 h 884461"/>
              <a:gd name="connsiteX7" fmla="*/ 656619 w 1258409"/>
              <a:gd name="connsiteY7" fmla="*/ 145203 h 884461"/>
              <a:gd name="connsiteX8" fmla="*/ 732819 w 1258409"/>
              <a:gd name="connsiteY8" fmla="*/ 244422 h 884461"/>
              <a:gd name="connsiteX9" fmla="*/ 859819 w 1258409"/>
              <a:gd name="connsiteY9" fmla="*/ 338878 h 884461"/>
              <a:gd name="connsiteX10" fmla="*/ 1066988 w 1258409"/>
              <a:gd name="connsiteY10" fmla="*/ 398409 h 884461"/>
              <a:gd name="connsiteX11" fmla="*/ 1240025 w 1258409"/>
              <a:gd name="connsiteY11" fmla="*/ 420635 h 884461"/>
              <a:gd name="connsiteX12" fmla="*/ 1247169 w 1258409"/>
              <a:gd name="connsiteY12" fmla="*/ 553191 h 884461"/>
              <a:gd name="connsiteX13" fmla="*/ 1250343 w 1258409"/>
              <a:gd name="connsiteY13" fmla="*/ 763534 h 884461"/>
              <a:gd name="connsiteX14" fmla="*/ 1247169 w 1258409"/>
              <a:gd name="connsiteY14" fmla="*/ 874660 h 884461"/>
              <a:gd name="connsiteX15" fmla="*/ 1110644 w 1258409"/>
              <a:gd name="connsiteY15" fmla="*/ 878628 h 884461"/>
              <a:gd name="connsiteX16" fmla="*/ 1018569 w 1258409"/>
              <a:gd name="connsiteY16" fmla="*/ 872278 h 884461"/>
              <a:gd name="connsiteX17" fmla="*/ 915382 w 1258409"/>
              <a:gd name="connsiteY17" fmla="*/ 860372 h 884461"/>
              <a:gd name="connsiteX18" fmla="*/ 773300 w 1258409"/>
              <a:gd name="connsiteY18" fmla="*/ 830209 h 884461"/>
              <a:gd name="connsiteX19" fmla="*/ 603438 w 1258409"/>
              <a:gd name="connsiteY19" fmla="*/ 772265 h 884461"/>
              <a:gd name="connsiteX20" fmla="*/ 418494 w 1258409"/>
              <a:gd name="connsiteY20" fmla="*/ 672253 h 884461"/>
              <a:gd name="connsiteX21" fmla="*/ 301019 w 1258409"/>
              <a:gd name="connsiteY21" fmla="*/ 580178 h 884461"/>
              <a:gd name="connsiteX22" fmla="*/ 193069 w 1258409"/>
              <a:gd name="connsiteY22" fmla="*/ 472228 h 884461"/>
              <a:gd name="connsiteX23" fmla="*/ 118457 w 1258409"/>
              <a:gd name="connsiteY23" fmla="*/ 379359 h 884461"/>
              <a:gd name="connsiteX24" fmla="*/ 63688 w 1258409"/>
              <a:gd name="connsiteY24" fmla="*/ 259503 h 884461"/>
              <a:gd name="connsiteX25" fmla="*/ 15269 w 1258409"/>
              <a:gd name="connsiteY25" fmla="*/ 88053 h 884461"/>
              <a:gd name="connsiteX26" fmla="*/ 11300 w 1258409"/>
              <a:gd name="connsiteY26" fmla="*/ 6297 h 88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58409" h="884461">
                <a:moveTo>
                  <a:pt x="11300" y="6297"/>
                </a:moveTo>
                <a:cubicBezTo>
                  <a:pt x="34583" y="-7461"/>
                  <a:pt x="109858" y="5635"/>
                  <a:pt x="154969" y="5503"/>
                </a:cubicBezTo>
                <a:lnTo>
                  <a:pt x="281969" y="5503"/>
                </a:lnTo>
                <a:cubicBezTo>
                  <a:pt x="328933" y="6164"/>
                  <a:pt x="396534" y="8413"/>
                  <a:pt x="436751" y="9471"/>
                </a:cubicBezTo>
                <a:lnTo>
                  <a:pt x="523269" y="11853"/>
                </a:lnTo>
                <a:cubicBezTo>
                  <a:pt x="548537" y="12382"/>
                  <a:pt x="573276" y="4974"/>
                  <a:pt x="588357" y="12647"/>
                </a:cubicBezTo>
                <a:cubicBezTo>
                  <a:pt x="603438" y="20320"/>
                  <a:pt x="602379" y="35797"/>
                  <a:pt x="613756" y="57890"/>
                </a:cubicBezTo>
                <a:cubicBezTo>
                  <a:pt x="625133" y="79983"/>
                  <a:pt x="636775" y="114114"/>
                  <a:pt x="656619" y="145203"/>
                </a:cubicBezTo>
                <a:cubicBezTo>
                  <a:pt x="676463" y="176292"/>
                  <a:pt x="698952" y="212143"/>
                  <a:pt x="732819" y="244422"/>
                </a:cubicBezTo>
                <a:cubicBezTo>
                  <a:pt x="766686" y="276701"/>
                  <a:pt x="804124" y="313214"/>
                  <a:pt x="859819" y="338878"/>
                </a:cubicBezTo>
                <a:cubicBezTo>
                  <a:pt x="915514" y="364543"/>
                  <a:pt x="1003620" y="384783"/>
                  <a:pt x="1066988" y="398409"/>
                </a:cubicBezTo>
                <a:cubicBezTo>
                  <a:pt x="1130356" y="412035"/>
                  <a:pt x="1209995" y="394838"/>
                  <a:pt x="1240025" y="420635"/>
                </a:cubicBezTo>
                <a:cubicBezTo>
                  <a:pt x="1270055" y="446432"/>
                  <a:pt x="1245449" y="496041"/>
                  <a:pt x="1247169" y="553191"/>
                </a:cubicBezTo>
                <a:cubicBezTo>
                  <a:pt x="1248889" y="610341"/>
                  <a:pt x="1250343" y="709956"/>
                  <a:pt x="1250343" y="763534"/>
                </a:cubicBezTo>
                <a:cubicBezTo>
                  <a:pt x="1250343" y="817112"/>
                  <a:pt x="1270452" y="855478"/>
                  <a:pt x="1247169" y="874660"/>
                </a:cubicBezTo>
                <a:cubicBezTo>
                  <a:pt x="1223886" y="893842"/>
                  <a:pt x="1148744" y="879025"/>
                  <a:pt x="1110644" y="878628"/>
                </a:cubicBezTo>
                <a:cubicBezTo>
                  <a:pt x="1072544" y="878231"/>
                  <a:pt x="1051113" y="875321"/>
                  <a:pt x="1018569" y="872278"/>
                </a:cubicBezTo>
                <a:cubicBezTo>
                  <a:pt x="986025" y="869235"/>
                  <a:pt x="956260" y="867383"/>
                  <a:pt x="915382" y="860372"/>
                </a:cubicBezTo>
                <a:cubicBezTo>
                  <a:pt x="874504" y="853361"/>
                  <a:pt x="825291" y="844893"/>
                  <a:pt x="773300" y="830209"/>
                </a:cubicBezTo>
                <a:cubicBezTo>
                  <a:pt x="721309" y="815525"/>
                  <a:pt x="662572" y="798591"/>
                  <a:pt x="603438" y="772265"/>
                </a:cubicBezTo>
                <a:cubicBezTo>
                  <a:pt x="544304" y="745939"/>
                  <a:pt x="468897" y="704268"/>
                  <a:pt x="418494" y="672253"/>
                </a:cubicBezTo>
                <a:cubicBezTo>
                  <a:pt x="368091" y="640238"/>
                  <a:pt x="338590" y="613515"/>
                  <a:pt x="301019" y="580178"/>
                </a:cubicBezTo>
                <a:cubicBezTo>
                  <a:pt x="263448" y="546841"/>
                  <a:pt x="223496" y="505698"/>
                  <a:pt x="193069" y="472228"/>
                </a:cubicBezTo>
                <a:cubicBezTo>
                  <a:pt x="162642" y="438758"/>
                  <a:pt x="140020" y="414813"/>
                  <a:pt x="118457" y="379359"/>
                </a:cubicBezTo>
                <a:cubicBezTo>
                  <a:pt x="96894" y="343905"/>
                  <a:pt x="83267" y="306070"/>
                  <a:pt x="63688" y="259503"/>
                </a:cubicBezTo>
                <a:cubicBezTo>
                  <a:pt x="44109" y="212936"/>
                  <a:pt x="24000" y="130254"/>
                  <a:pt x="15269" y="88053"/>
                </a:cubicBezTo>
                <a:cubicBezTo>
                  <a:pt x="6538" y="45852"/>
                  <a:pt x="-11983" y="20055"/>
                  <a:pt x="11300" y="629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/>
          <p:cNvSpPr/>
          <p:nvPr/>
        </p:nvSpPr>
        <p:spPr>
          <a:xfrm rot="16200000">
            <a:off x="5443668" y="3924474"/>
            <a:ext cx="480787" cy="4489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8222" y="438384"/>
            <a:ext cx="211016" cy="385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81949" y="830143"/>
            <a:ext cx="215877" cy="4645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9238" y="990600"/>
            <a:ext cx="1380393" cy="7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237" y="1362808"/>
            <a:ext cx="1380393" cy="7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9630" y="990599"/>
            <a:ext cx="91645" cy="1109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182815" y="913299"/>
            <a:ext cx="345425" cy="184274"/>
            <a:chOff x="3182815" y="975946"/>
            <a:chExt cx="571500" cy="274027"/>
          </a:xfrm>
        </p:grpSpPr>
        <p:sp>
          <p:nvSpPr>
            <p:cNvPr id="11" name="Rectangle 10"/>
            <p:cNvSpPr/>
            <p:nvPr/>
          </p:nvSpPr>
          <p:spPr>
            <a:xfrm>
              <a:off x="3182815" y="1082919"/>
              <a:ext cx="360485" cy="16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294916" y="975946"/>
              <a:ext cx="459399" cy="106973"/>
              <a:chOff x="3294916" y="975946"/>
              <a:chExt cx="459399" cy="10697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294916" y="975946"/>
                <a:ext cx="136279" cy="1069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Elbow Connector 17"/>
              <p:cNvCxnSpPr>
                <a:stCxn id="14" idx="3"/>
              </p:cNvCxnSpPr>
              <p:nvPr/>
            </p:nvCxnSpPr>
            <p:spPr>
              <a:xfrm flipV="1">
                <a:off x="3431195" y="975946"/>
                <a:ext cx="323120" cy="53487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3182815" y="1270985"/>
            <a:ext cx="345426" cy="176345"/>
            <a:chOff x="3182814" y="1382618"/>
            <a:chExt cx="560704" cy="251286"/>
          </a:xfrm>
        </p:grpSpPr>
        <p:sp>
          <p:nvSpPr>
            <p:cNvPr id="12" name="Rectangle 11"/>
            <p:cNvSpPr/>
            <p:nvPr/>
          </p:nvSpPr>
          <p:spPr>
            <a:xfrm>
              <a:off x="3182814" y="1482804"/>
              <a:ext cx="360486" cy="151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84119" y="1382618"/>
              <a:ext cx="459399" cy="106973"/>
              <a:chOff x="3294916" y="975946"/>
              <a:chExt cx="459399" cy="1069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294916" y="975946"/>
                <a:ext cx="136279" cy="1069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Elbow Connector 21"/>
              <p:cNvCxnSpPr>
                <a:stCxn id="21" idx="3"/>
              </p:cNvCxnSpPr>
              <p:nvPr/>
            </p:nvCxnSpPr>
            <p:spPr>
              <a:xfrm flipV="1">
                <a:off x="3431195" y="975946"/>
                <a:ext cx="323120" cy="53487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4176347" y="921158"/>
            <a:ext cx="296838" cy="187678"/>
            <a:chOff x="4176346" y="1038224"/>
            <a:chExt cx="527539" cy="281354"/>
          </a:xfrm>
        </p:grpSpPr>
        <p:sp>
          <p:nvSpPr>
            <p:cNvPr id="23" name="Rectangle 22"/>
            <p:cNvSpPr/>
            <p:nvPr/>
          </p:nvSpPr>
          <p:spPr>
            <a:xfrm>
              <a:off x="4176346" y="1143000"/>
              <a:ext cx="254977" cy="70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31323" y="1038224"/>
              <a:ext cx="272562" cy="281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8524627">
              <a:off x="4527207" y="1096193"/>
              <a:ext cx="80794" cy="173663"/>
            </a:xfrm>
            <a:custGeom>
              <a:avLst/>
              <a:gdLst>
                <a:gd name="connsiteX0" fmla="*/ 528755 w 781286"/>
                <a:gd name="connsiteY0" fmla="*/ 914100 h 914100"/>
                <a:gd name="connsiteX1" fmla="*/ 757355 w 781286"/>
                <a:gd name="connsiteY1" fmla="*/ 351392 h 914100"/>
                <a:gd name="connsiteX2" fmla="*/ 18802 w 781286"/>
                <a:gd name="connsiteY2" fmla="*/ 597577 h 914100"/>
                <a:gd name="connsiteX3" fmla="*/ 221025 w 781286"/>
                <a:gd name="connsiteY3" fmla="*/ 52454 h 914100"/>
                <a:gd name="connsiteX4" fmla="*/ 229817 w 781286"/>
                <a:gd name="connsiteY4" fmla="*/ 52454 h 91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286" h="914100">
                  <a:moveTo>
                    <a:pt x="528755" y="914100"/>
                  </a:moveTo>
                  <a:cubicBezTo>
                    <a:pt x="685551" y="659123"/>
                    <a:pt x="842347" y="404146"/>
                    <a:pt x="757355" y="351392"/>
                  </a:cubicBezTo>
                  <a:cubicBezTo>
                    <a:pt x="672363" y="298638"/>
                    <a:pt x="108190" y="647400"/>
                    <a:pt x="18802" y="597577"/>
                  </a:cubicBezTo>
                  <a:cubicBezTo>
                    <a:pt x="-70586" y="547754"/>
                    <a:pt x="185856" y="143308"/>
                    <a:pt x="221025" y="52454"/>
                  </a:cubicBezTo>
                  <a:cubicBezTo>
                    <a:pt x="256194" y="-38400"/>
                    <a:pt x="243005" y="7027"/>
                    <a:pt x="229817" y="5245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50725" y="1620496"/>
            <a:ext cx="432028" cy="537163"/>
            <a:chOff x="2094278" y="2076627"/>
            <a:chExt cx="956652" cy="1141942"/>
          </a:xfrm>
        </p:grpSpPr>
        <p:sp>
          <p:nvSpPr>
            <p:cNvPr id="28" name="Oval 27"/>
            <p:cNvSpPr/>
            <p:nvPr/>
          </p:nvSpPr>
          <p:spPr>
            <a:xfrm>
              <a:off x="2347545" y="2309446"/>
              <a:ext cx="492370" cy="5275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47" idx="0"/>
            </p:cNvCxnSpPr>
            <p:nvPr/>
          </p:nvCxnSpPr>
          <p:spPr>
            <a:xfrm>
              <a:off x="2242038" y="2209800"/>
              <a:ext cx="684407" cy="813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5" idx="2"/>
              <a:endCxn id="47" idx="2"/>
            </p:cNvCxnSpPr>
            <p:nvPr/>
          </p:nvCxnSpPr>
          <p:spPr>
            <a:xfrm flipH="1">
              <a:off x="2205842" y="2225430"/>
              <a:ext cx="725413" cy="835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 rot="18821887">
              <a:off x="2136530" y="2076627"/>
              <a:ext cx="914400" cy="914400"/>
            </a:xfrm>
            <a:prstGeom prst="arc">
              <a:avLst>
                <a:gd name="adj1" fmla="val 16200000"/>
                <a:gd name="adj2" fmla="val 2330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7494090">
              <a:off x="2094278" y="2304169"/>
              <a:ext cx="914400" cy="914400"/>
            </a:xfrm>
            <a:prstGeom prst="arc">
              <a:avLst>
                <a:gd name="adj1" fmla="val 16200000"/>
                <a:gd name="adj2" fmla="val 85259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266350" y="2075270"/>
            <a:ext cx="11068" cy="3451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70669" y="2050455"/>
            <a:ext cx="0" cy="3451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58925" y="2037514"/>
            <a:ext cx="2929502" cy="167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441089" y="1977535"/>
            <a:ext cx="279250" cy="306824"/>
            <a:chOff x="2094278" y="2076627"/>
            <a:chExt cx="956652" cy="1141942"/>
          </a:xfrm>
        </p:grpSpPr>
        <p:sp>
          <p:nvSpPr>
            <p:cNvPr id="57" name="Oval 56"/>
            <p:cNvSpPr/>
            <p:nvPr/>
          </p:nvSpPr>
          <p:spPr>
            <a:xfrm>
              <a:off x="2347545" y="2309446"/>
              <a:ext cx="492370" cy="5275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endCxn id="61" idx="0"/>
            </p:cNvCxnSpPr>
            <p:nvPr/>
          </p:nvCxnSpPr>
          <p:spPr>
            <a:xfrm>
              <a:off x="2242038" y="2209800"/>
              <a:ext cx="684407" cy="813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0" idx="2"/>
              <a:endCxn id="61" idx="2"/>
            </p:cNvCxnSpPr>
            <p:nvPr/>
          </p:nvCxnSpPr>
          <p:spPr>
            <a:xfrm flipH="1">
              <a:off x="2205842" y="2225430"/>
              <a:ext cx="725413" cy="835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/>
            <p:cNvSpPr/>
            <p:nvPr/>
          </p:nvSpPr>
          <p:spPr>
            <a:xfrm rot="18821887">
              <a:off x="2136530" y="2076627"/>
              <a:ext cx="914400" cy="914400"/>
            </a:xfrm>
            <a:prstGeom prst="arc">
              <a:avLst>
                <a:gd name="adj1" fmla="val 16200000"/>
                <a:gd name="adj2" fmla="val 2330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7494090">
              <a:off x="2094278" y="2304169"/>
              <a:ext cx="914400" cy="914400"/>
            </a:xfrm>
            <a:prstGeom prst="arc">
              <a:avLst>
                <a:gd name="adj1" fmla="val 16200000"/>
                <a:gd name="adj2" fmla="val 85259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Arc 64"/>
          <p:cNvSpPr/>
          <p:nvPr/>
        </p:nvSpPr>
        <p:spPr>
          <a:xfrm rot="20275065">
            <a:off x="2225405" y="1896810"/>
            <a:ext cx="702975" cy="691368"/>
          </a:xfrm>
          <a:prstGeom prst="arc">
            <a:avLst>
              <a:gd name="adj1" fmla="val 13948853"/>
              <a:gd name="adj2" fmla="val 210900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70700" y="2330215"/>
            <a:ext cx="495649" cy="451929"/>
            <a:chOff x="1416560" y="2626956"/>
            <a:chExt cx="495649" cy="451929"/>
          </a:xfrm>
        </p:grpSpPr>
        <p:sp>
          <p:nvSpPr>
            <p:cNvPr id="63" name="Rectangle 62"/>
            <p:cNvSpPr/>
            <p:nvPr/>
          </p:nvSpPr>
          <p:spPr>
            <a:xfrm>
              <a:off x="1571116" y="2917116"/>
              <a:ext cx="341093" cy="7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 rot="16200000">
              <a:off x="1627632" y="2733452"/>
              <a:ext cx="193794" cy="139016"/>
              <a:chOff x="4176346" y="1038224"/>
              <a:chExt cx="527539" cy="28135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176346" y="1143000"/>
                <a:ext cx="254977" cy="703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431323" y="1038224"/>
                <a:ext cx="272562" cy="2813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8524627">
                <a:off x="4527207" y="1096193"/>
                <a:ext cx="80794" cy="173663"/>
              </a:xfrm>
              <a:custGeom>
                <a:avLst/>
                <a:gdLst>
                  <a:gd name="connsiteX0" fmla="*/ 528755 w 781286"/>
                  <a:gd name="connsiteY0" fmla="*/ 914100 h 914100"/>
                  <a:gd name="connsiteX1" fmla="*/ 757355 w 781286"/>
                  <a:gd name="connsiteY1" fmla="*/ 351392 h 914100"/>
                  <a:gd name="connsiteX2" fmla="*/ 18802 w 781286"/>
                  <a:gd name="connsiteY2" fmla="*/ 597577 h 914100"/>
                  <a:gd name="connsiteX3" fmla="*/ 221025 w 781286"/>
                  <a:gd name="connsiteY3" fmla="*/ 52454 h 914100"/>
                  <a:gd name="connsiteX4" fmla="*/ 229817 w 781286"/>
                  <a:gd name="connsiteY4" fmla="*/ 52454 h 9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286" h="914100">
                    <a:moveTo>
                      <a:pt x="528755" y="914100"/>
                    </a:moveTo>
                    <a:cubicBezTo>
                      <a:pt x="685551" y="659123"/>
                      <a:pt x="842347" y="404146"/>
                      <a:pt x="757355" y="351392"/>
                    </a:cubicBezTo>
                    <a:cubicBezTo>
                      <a:pt x="672363" y="298638"/>
                      <a:pt x="108190" y="647400"/>
                      <a:pt x="18802" y="597577"/>
                    </a:cubicBezTo>
                    <a:cubicBezTo>
                      <a:pt x="-70586" y="547754"/>
                      <a:pt x="185856" y="143308"/>
                      <a:pt x="221025" y="52454"/>
                    </a:cubicBezTo>
                    <a:cubicBezTo>
                      <a:pt x="256194" y="-38400"/>
                      <a:pt x="243005" y="7027"/>
                      <a:pt x="229817" y="524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416560" y="2626956"/>
              <a:ext cx="190439" cy="451929"/>
              <a:chOff x="1379240" y="2435243"/>
              <a:chExt cx="228599" cy="77643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415562" y="2852959"/>
                <a:ext cx="158261" cy="3587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468593" y="2664331"/>
                <a:ext cx="45719" cy="18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1379240" y="2435243"/>
                <a:ext cx="228599" cy="229088"/>
                <a:chOff x="8651631" y="1166446"/>
                <a:chExt cx="1019907" cy="1058984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8651631" y="1166446"/>
                  <a:ext cx="1019907" cy="10589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8805495" y="1342414"/>
                  <a:ext cx="712177" cy="7070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4" name="Group 83"/>
          <p:cNvGrpSpPr/>
          <p:nvPr/>
        </p:nvGrpSpPr>
        <p:grpSpPr>
          <a:xfrm>
            <a:off x="2294241" y="1113691"/>
            <a:ext cx="193980" cy="223179"/>
            <a:chOff x="2294241" y="1266091"/>
            <a:chExt cx="193980" cy="223179"/>
          </a:xfrm>
        </p:grpSpPr>
        <p:sp>
          <p:nvSpPr>
            <p:cNvPr id="77" name="Rectangle 76"/>
            <p:cNvSpPr/>
            <p:nvPr/>
          </p:nvSpPr>
          <p:spPr>
            <a:xfrm>
              <a:off x="2355619" y="1266091"/>
              <a:ext cx="132602" cy="2231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294241" y="1305658"/>
              <a:ext cx="61547" cy="155331"/>
              <a:chOff x="8827477" y="1417759"/>
              <a:chExt cx="202223" cy="604471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8827477" y="1417759"/>
                <a:ext cx="17585" cy="60447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8827477" y="1714500"/>
                <a:ext cx="202223" cy="54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Straight Connector 85"/>
          <p:cNvCxnSpPr/>
          <p:nvPr/>
        </p:nvCxnSpPr>
        <p:spPr>
          <a:xfrm flipH="1">
            <a:off x="2205842" y="709246"/>
            <a:ext cx="282380" cy="29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698725" y="701919"/>
            <a:ext cx="282380" cy="29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488221" y="1060938"/>
            <a:ext cx="210504" cy="1643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1867262" y="1755248"/>
            <a:ext cx="1" cy="58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864180" y="1755248"/>
            <a:ext cx="36411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755566" y="2040193"/>
            <a:ext cx="378070" cy="195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805690" y="1799081"/>
            <a:ext cx="275018" cy="251374"/>
            <a:chOff x="6312877" y="2435243"/>
            <a:chExt cx="509954" cy="401741"/>
          </a:xfrm>
        </p:grpSpPr>
        <p:sp>
          <p:nvSpPr>
            <p:cNvPr id="105" name="Oval 104"/>
            <p:cNvSpPr/>
            <p:nvPr/>
          </p:nvSpPr>
          <p:spPr>
            <a:xfrm>
              <a:off x="6479931" y="2549787"/>
              <a:ext cx="140677" cy="287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312877" y="2435243"/>
              <a:ext cx="509954" cy="114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06" idx="2"/>
              <a:endCxn id="106" idx="6"/>
            </p:cNvCxnSpPr>
            <p:nvPr/>
          </p:nvCxnSpPr>
          <p:spPr>
            <a:xfrm>
              <a:off x="6312877" y="2492515"/>
              <a:ext cx="509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5873331" y="1501737"/>
            <a:ext cx="0" cy="33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505368" y="1501737"/>
            <a:ext cx="0" cy="25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351991" y="1041805"/>
            <a:ext cx="650630" cy="501978"/>
            <a:chOff x="6242538" y="861646"/>
            <a:chExt cx="1028700" cy="772258"/>
          </a:xfrm>
        </p:grpSpPr>
        <p:sp>
          <p:nvSpPr>
            <p:cNvPr id="118" name="Rectangle 117"/>
            <p:cNvSpPr/>
            <p:nvPr/>
          </p:nvSpPr>
          <p:spPr>
            <a:xfrm>
              <a:off x="6242538" y="861646"/>
              <a:ext cx="1028700" cy="653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392008" y="1515208"/>
              <a:ext cx="158261" cy="118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87689" y="1509871"/>
              <a:ext cx="158261" cy="118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392008" y="1038224"/>
              <a:ext cx="753942" cy="1751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Flowchart: Terminator 123"/>
          <p:cNvSpPr/>
          <p:nvPr/>
        </p:nvSpPr>
        <p:spPr>
          <a:xfrm>
            <a:off x="2485634" y="4689515"/>
            <a:ext cx="201823" cy="326836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c 125"/>
          <p:cNvSpPr/>
          <p:nvPr/>
        </p:nvSpPr>
        <p:spPr>
          <a:xfrm rot="8030814">
            <a:off x="2486440" y="4838306"/>
            <a:ext cx="217476" cy="210505"/>
          </a:xfrm>
          <a:prstGeom prst="arc">
            <a:avLst>
              <a:gd name="adj1" fmla="val 1640819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14015" y="4635960"/>
            <a:ext cx="136071" cy="598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547926" y="4610950"/>
            <a:ext cx="55249" cy="25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532494" y="4591042"/>
            <a:ext cx="90999" cy="19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90407" y="4157389"/>
            <a:ext cx="212192" cy="6159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  <a:alpha val="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c 134"/>
          <p:cNvSpPr/>
          <p:nvPr/>
        </p:nvSpPr>
        <p:spPr>
          <a:xfrm rot="8032004">
            <a:off x="2101461" y="4423243"/>
            <a:ext cx="914400" cy="914400"/>
          </a:xfrm>
          <a:prstGeom prst="arc">
            <a:avLst>
              <a:gd name="adj1" fmla="val 17834379"/>
              <a:gd name="adj2" fmla="val 194954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083102" y="4483082"/>
            <a:ext cx="932759" cy="1003789"/>
            <a:chOff x="2092079" y="4134365"/>
            <a:chExt cx="932759" cy="1003789"/>
          </a:xfrm>
        </p:grpSpPr>
        <p:sp>
          <p:nvSpPr>
            <p:cNvPr id="132" name="Arc 131"/>
            <p:cNvSpPr/>
            <p:nvPr/>
          </p:nvSpPr>
          <p:spPr>
            <a:xfrm rot="8032004">
              <a:off x="2110438" y="4176129"/>
              <a:ext cx="914400" cy="914400"/>
            </a:xfrm>
            <a:prstGeom prst="arc">
              <a:avLst>
                <a:gd name="adj1" fmla="val 17751146"/>
                <a:gd name="adj2" fmla="val 1949547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c 132"/>
            <p:cNvSpPr/>
            <p:nvPr/>
          </p:nvSpPr>
          <p:spPr>
            <a:xfrm rot="8032004">
              <a:off x="2092079" y="4134365"/>
              <a:ext cx="914400" cy="914400"/>
            </a:xfrm>
            <a:prstGeom prst="arc">
              <a:avLst>
                <a:gd name="adj1" fmla="val 17751146"/>
                <a:gd name="adj2" fmla="val 1949547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/>
            <p:nvPr/>
          </p:nvSpPr>
          <p:spPr>
            <a:xfrm rot="8032004">
              <a:off x="2104167" y="4223754"/>
              <a:ext cx="914400" cy="914400"/>
            </a:xfrm>
            <a:prstGeom prst="arc">
              <a:avLst>
                <a:gd name="adj1" fmla="val 17751146"/>
                <a:gd name="adj2" fmla="val 1949547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flipH="1">
              <a:off x="2549481" y="4901688"/>
              <a:ext cx="91235" cy="82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505828" y="5201314"/>
            <a:ext cx="167054" cy="45719"/>
            <a:chOff x="5134708" y="3986877"/>
            <a:chExt cx="501161" cy="209104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5134708" y="3986877"/>
              <a:ext cx="0" cy="209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134708" y="4195981"/>
              <a:ext cx="5011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635869" y="3986877"/>
              <a:ext cx="0" cy="209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 flipV="1">
            <a:off x="2477240" y="5476075"/>
            <a:ext cx="229938" cy="72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Up Arrow 192"/>
          <p:cNvSpPr/>
          <p:nvPr/>
        </p:nvSpPr>
        <p:spPr>
          <a:xfrm>
            <a:off x="2542506" y="3798566"/>
            <a:ext cx="79131" cy="338933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2318808" y="4706970"/>
            <a:ext cx="105507" cy="46506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Down Arrow 194"/>
          <p:cNvSpPr/>
          <p:nvPr/>
        </p:nvSpPr>
        <p:spPr>
          <a:xfrm>
            <a:off x="2756335" y="4683609"/>
            <a:ext cx="105507" cy="46506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>
            <a:endCxn id="6" idx="3"/>
          </p:cNvCxnSpPr>
          <p:nvPr/>
        </p:nvCxnSpPr>
        <p:spPr>
          <a:xfrm>
            <a:off x="3723621" y="1025769"/>
            <a:ext cx="3560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3718550" y="1397977"/>
            <a:ext cx="3560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125452" y="1036027"/>
            <a:ext cx="0" cy="728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4136199" y="1832385"/>
            <a:ext cx="524850" cy="301435"/>
            <a:chOff x="4127988" y="2664331"/>
            <a:chExt cx="524850" cy="301435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4127988" y="2664331"/>
              <a:ext cx="0" cy="3014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4127988" y="2965766"/>
              <a:ext cx="5248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Arrow Connector 209"/>
          <p:cNvCxnSpPr/>
          <p:nvPr/>
        </p:nvCxnSpPr>
        <p:spPr>
          <a:xfrm>
            <a:off x="5217016" y="2121302"/>
            <a:ext cx="5216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96" idx="6"/>
          </p:cNvCxnSpPr>
          <p:nvPr/>
        </p:nvCxnSpPr>
        <p:spPr>
          <a:xfrm>
            <a:off x="2698725" y="990709"/>
            <a:ext cx="240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649570" y="2458123"/>
            <a:ext cx="119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gas</a:t>
            </a:r>
          </a:p>
        </p:txBody>
      </p:sp>
      <p:cxnSp>
        <p:nvCxnSpPr>
          <p:cNvPr id="223" name="Straight Arrow Connector 222"/>
          <p:cNvCxnSpPr>
            <a:endCxn id="96" idx="1"/>
          </p:cNvCxnSpPr>
          <p:nvPr/>
        </p:nvCxnSpPr>
        <p:spPr>
          <a:xfrm>
            <a:off x="1895049" y="823546"/>
            <a:ext cx="624000" cy="26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48668" y="525941"/>
            <a:ext cx="154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sensor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687457" y="322541"/>
            <a:ext cx="24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Lubricator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178156" y="675854"/>
            <a:ext cx="138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326704" y="2269064"/>
            <a:ext cx="150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valve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413593" y="4649280"/>
            <a:ext cx="1050043" cy="38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Plunger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2803478" y="5202653"/>
            <a:ext cx="288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Bumper spring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26212" y="3084661"/>
            <a:ext cx="1249614" cy="571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1204956" y="2915852"/>
            <a:ext cx="2796438" cy="1102658"/>
            <a:chOff x="1374837" y="3160104"/>
            <a:chExt cx="2199710" cy="984488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1693669" y="3233209"/>
              <a:ext cx="1164951" cy="450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807599" y="3236632"/>
              <a:ext cx="55303" cy="23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807599" y="3160104"/>
              <a:ext cx="755682" cy="31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1374837" y="3700149"/>
              <a:ext cx="1136797" cy="4444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2447772" y="3700148"/>
              <a:ext cx="63862" cy="1743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2447769" y="3418980"/>
              <a:ext cx="1126778" cy="453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Arc 191"/>
          <p:cNvSpPr/>
          <p:nvPr/>
        </p:nvSpPr>
        <p:spPr>
          <a:xfrm rot="10800000">
            <a:off x="2870669" y="5016185"/>
            <a:ext cx="1102959" cy="907233"/>
          </a:xfrm>
          <a:prstGeom prst="arc">
            <a:avLst>
              <a:gd name="adj1" fmla="val 16056463"/>
              <a:gd name="adj2" fmla="val 21415954"/>
            </a:avLst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Arc 218"/>
          <p:cNvSpPr/>
          <p:nvPr/>
        </p:nvSpPr>
        <p:spPr>
          <a:xfrm rot="10800000">
            <a:off x="2266350" y="4591042"/>
            <a:ext cx="2291282" cy="1817360"/>
          </a:xfrm>
          <a:prstGeom prst="arc">
            <a:avLst>
              <a:gd name="adj1" fmla="val 16101188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273841" y="3080196"/>
            <a:ext cx="0" cy="190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1949" y="3041454"/>
            <a:ext cx="0" cy="14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481949" y="3584331"/>
            <a:ext cx="0" cy="113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cxnSpLocks/>
            <a:stCxn id="43" idx="0"/>
            <a:endCxn id="43" idx="0"/>
          </p:cNvCxnSpPr>
          <p:nvPr/>
        </p:nvCxnSpPr>
        <p:spPr>
          <a:xfrm>
            <a:off x="2651019" y="30846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cxnSpLocks/>
            <a:stCxn id="43" idx="0"/>
            <a:endCxn id="43" idx="0"/>
          </p:cNvCxnSpPr>
          <p:nvPr/>
        </p:nvCxnSpPr>
        <p:spPr>
          <a:xfrm>
            <a:off x="2651019" y="30846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435773" y="1031684"/>
            <a:ext cx="91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28711" y="5921003"/>
            <a:ext cx="45256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428711" y="6418283"/>
            <a:ext cx="45256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4834703" y="5586734"/>
            <a:ext cx="18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section</a:t>
            </a:r>
          </a:p>
        </p:txBody>
      </p:sp>
      <p:grpSp>
        <p:nvGrpSpPr>
          <p:cNvPr id="202" name="Group 201"/>
          <p:cNvGrpSpPr/>
          <p:nvPr/>
        </p:nvGrpSpPr>
        <p:grpSpPr>
          <a:xfrm rot="10800000">
            <a:off x="7564564" y="6418282"/>
            <a:ext cx="372490" cy="375104"/>
            <a:chOff x="7227578" y="5435725"/>
            <a:chExt cx="372490" cy="481363"/>
          </a:xfrm>
        </p:grpSpPr>
        <p:sp>
          <p:nvSpPr>
            <p:cNvPr id="203" name="Isosceles Triangle 202"/>
            <p:cNvSpPr/>
            <p:nvPr/>
          </p:nvSpPr>
          <p:spPr>
            <a:xfrm>
              <a:off x="7227578" y="5449063"/>
              <a:ext cx="45719" cy="4680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7399028" y="5443098"/>
              <a:ext cx="45719" cy="4680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/>
            <p:cNvSpPr/>
            <p:nvPr/>
          </p:nvSpPr>
          <p:spPr>
            <a:xfrm>
              <a:off x="7554349" y="5435725"/>
              <a:ext cx="45719" cy="4680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556499" y="5543941"/>
            <a:ext cx="372490" cy="375104"/>
            <a:chOff x="7227578" y="5435725"/>
            <a:chExt cx="372490" cy="481363"/>
          </a:xfrm>
        </p:grpSpPr>
        <p:sp>
          <p:nvSpPr>
            <p:cNvPr id="212" name="Isosceles Triangle 211"/>
            <p:cNvSpPr/>
            <p:nvPr/>
          </p:nvSpPr>
          <p:spPr>
            <a:xfrm>
              <a:off x="7227578" y="5449063"/>
              <a:ext cx="45719" cy="4680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7399028" y="5443098"/>
              <a:ext cx="45719" cy="4680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7554349" y="5435725"/>
              <a:ext cx="45719" cy="4680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7" name="Straight Connector 146"/>
          <p:cNvCxnSpPr>
            <a:stCxn id="106" idx="6"/>
          </p:cNvCxnSpPr>
          <p:nvPr/>
        </p:nvCxnSpPr>
        <p:spPr>
          <a:xfrm>
            <a:off x="5080708" y="1834917"/>
            <a:ext cx="79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681032" y="1153258"/>
            <a:ext cx="300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980686" y="1155857"/>
            <a:ext cx="0" cy="59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8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Qingqi</dc:creator>
  <cp:lastModifiedBy>Jianjun Zhu</cp:lastModifiedBy>
  <cp:revision>21</cp:revision>
  <dcterms:created xsi:type="dcterms:W3CDTF">2019-06-15T20:03:01Z</dcterms:created>
  <dcterms:modified xsi:type="dcterms:W3CDTF">2019-06-19T01:00:26Z</dcterms:modified>
</cp:coreProperties>
</file>