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928"/>
  </p:normalViewPr>
  <p:slideViewPr>
    <p:cSldViewPr snapToGrid="0" snapToObjects="1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834E-9A50-5046-8D31-510027723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1182A-0C8A-7040-82F7-FEFF7E1C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029F3-54D7-4648-8EF8-BDEC6FBB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F1D-A4DE-0844-9ADD-6511E4E558F6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C341-0D64-D94F-9E37-C7234E36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8DB5-F882-8845-8430-E5B424A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46E3-4ED9-DE48-A3BB-4E91861B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1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CF3D-AFA5-4547-9E7A-9518853E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A4EF5-9B5D-E44E-8944-C1FA42AE2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A006A-A73D-CF4B-8D03-DEEA6A7E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F1D-A4DE-0844-9ADD-6511E4E558F6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EE113-4B28-664D-BB63-F502DD42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0076-497F-AF4D-8AE2-D6612DC7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46E3-4ED9-DE48-A3BB-4E91861B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7893B-BD39-244A-A352-AE1D60A65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FF4BF-D471-DC40-A287-DC612CBAB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1778F-1AF3-8A4C-9072-5D39C338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F1D-A4DE-0844-9ADD-6511E4E558F6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12B6-3455-9447-9CC3-4459A6BC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867D-DC8B-ED4F-84EE-102FA371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46E3-4ED9-DE48-A3BB-4E91861B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6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C5CC-640B-7F48-A70D-9FEC29A5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D399-2A7F-8E4D-97A6-CAAE3411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824C-06A6-7D46-9056-C4372194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F1D-A4DE-0844-9ADD-6511E4E558F6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D9B4-D911-AB43-816D-C9AAA6ED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27F18-A5F2-C146-97A7-42E0ED65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46E3-4ED9-DE48-A3BB-4E91861B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5168-2C35-FE4E-8CF8-544D0181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5B719-118A-2E45-8538-C27750F71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2367-11A3-B544-BE07-B7DD444C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F1D-A4DE-0844-9ADD-6511E4E558F6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A4E8B-F9F0-2D4C-B7DD-0D34A1E4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F45BE-86C0-1A4F-9E54-D433BE87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46E3-4ED9-DE48-A3BB-4E91861B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D6C7-DB67-6648-A097-EAE3C502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1651-1CE1-2B4C-B8D6-A3E327BDF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D7090-3EF4-784A-BBB1-3E6F5442B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CB0AE-F3E2-B347-9C85-65981A0C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F1D-A4DE-0844-9ADD-6511E4E558F6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77786-2EB1-F646-B2FD-968CDAAB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F592-8E6F-4F4E-BE85-99415A92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46E3-4ED9-DE48-A3BB-4E91861B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0588-939C-264E-939A-E5061449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7D7CF-28CB-9746-B231-B1589703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55109-C7F5-294D-9AF2-4104C35D4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05464-519C-F143-A30D-84F913131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487D4-EEB7-7945-9446-1B9852748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05227-ECF8-8141-BB16-FD577614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F1D-A4DE-0844-9ADD-6511E4E558F6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7EEFF-4979-7F42-9143-C2C2DC88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17E02-3721-DD4E-9A50-E18DA584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46E3-4ED9-DE48-A3BB-4E91861B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EFE8-71E2-B24B-8D1B-A1D59C7A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ADB99-1C1A-5D4E-A9E0-668774F8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F1D-A4DE-0844-9ADD-6511E4E558F6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2718A-66AF-274C-BE34-2B393AC7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773A3-D0FD-C847-9E1F-D1CF3B51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46E3-4ED9-DE48-A3BB-4E91861B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9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84000-6C27-6C44-A6ED-0C6E536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F1D-A4DE-0844-9ADD-6511E4E558F6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B9E01-4EC8-B346-8A41-51E3FB57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1FEC0-DB81-AE43-B42C-2BF00113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46E3-4ED9-DE48-A3BB-4E91861B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B80C-276A-F546-946D-99F99468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5A91-D4EA-5445-BADC-F34746ED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C591-7B71-3C4F-B83D-6BC2C8457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15D28-E9A6-FE46-9DAD-7F6B3135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F1D-A4DE-0844-9ADD-6511E4E558F6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E22DD-0C51-E74E-A382-F282685F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09386-FB4B-9940-A838-EB3C7395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46E3-4ED9-DE48-A3BB-4E91861B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7E4-E4B6-8E49-82B8-BF98DC3D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8AFF0-D27F-E349-888D-4D8F254ED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B9A79-F5B6-7449-B8E5-C927DFB2F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1F934-9CF2-E646-ACD1-97EB5697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F1D-A4DE-0844-9ADD-6511E4E558F6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08C0D-F661-BA47-9092-BC3BE0D4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AC15E-A184-7A4C-8E95-80657975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46E3-4ED9-DE48-A3BB-4E91861B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5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AF219-6E4E-A148-8445-2489D2AA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C588-6FE9-5847-9701-7A53DCE07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4CA6-5058-CC4F-95F9-B66925144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CF1D-A4DE-0844-9ADD-6511E4E558F6}" type="datetimeFigureOut">
              <a:rPr lang="en-US" smtClean="0"/>
              <a:t>12/19/20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1AFD-B063-8E44-8B0F-8AC660F72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A669-8D17-8B41-969D-AF31C609E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46E3-4ED9-DE48-A3BB-4E91861B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E18A-0E31-CD4E-ABC4-02B19229C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PPT test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7C1FB-0420-0A43-885E-5F37E115E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 test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test 1</dc:title>
  <dc:creator>Zhu, Haiwen</dc:creator>
  <cp:lastModifiedBy>Zhu, Haiwen</cp:lastModifiedBy>
  <cp:revision>1</cp:revision>
  <dcterms:created xsi:type="dcterms:W3CDTF">2020-12-19T13:47:01Z</dcterms:created>
  <dcterms:modified xsi:type="dcterms:W3CDTF">2020-12-19T13:47:24Z</dcterms:modified>
</cp:coreProperties>
</file>