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64" r:id="rId5"/>
    <p:sldId id="267" r:id="rId6"/>
    <p:sldId id="263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77DA5E-28E6-4F8A-AEC3-945D313FFD7F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D1497EA-C412-46F1-A3A1-81F2DA9EE843}">
      <dgm:prSet/>
      <dgm:spPr/>
      <dgm:t>
        <a:bodyPr/>
        <a:lstStyle/>
        <a:p>
          <a:r>
            <a:rPr lang="cs-CZ"/>
            <a:t>Jaroslav Kotačka – Product Owner</a:t>
          </a:r>
          <a:endParaRPr lang="en-US"/>
        </a:p>
      </dgm:t>
    </dgm:pt>
    <dgm:pt modelId="{308BCE4B-BDB9-4CF3-BB41-5085B183FC1B}" type="parTrans" cxnId="{81374E7C-5F07-4375-BBB5-D10A9A5169DB}">
      <dgm:prSet/>
      <dgm:spPr/>
      <dgm:t>
        <a:bodyPr/>
        <a:lstStyle/>
        <a:p>
          <a:endParaRPr lang="en-US"/>
        </a:p>
      </dgm:t>
    </dgm:pt>
    <dgm:pt modelId="{14606ACD-3ED8-4ED3-8502-5B5EFE0F0E70}" type="sibTrans" cxnId="{81374E7C-5F07-4375-BBB5-D10A9A5169DB}">
      <dgm:prSet/>
      <dgm:spPr/>
      <dgm:t>
        <a:bodyPr/>
        <a:lstStyle/>
        <a:p>
          <a:endParaRPr lang="en-US"/>
        </a:p>
      </dgm:t>
    </dgm:pt>
    <dgm:pt modelId="{DC78E1BA-4ACA-434B-9C7B-402E02CDFA87}">
      <dgm:prSet/>
      <dgm:spPr/>
      <dgm:t>
        <a:bodyPr/>
        <a:lstStyle/>
        <a:p>
          <a:r>
            <a:rPr lang="cs-CZ"/>
            <a:t>Petr Šenk – Scrum Master</a:t>
          </a:r>
          <a:endParaRPr lang="en-US"/>
        </a:p>
      </dgm:t>
    </dgm:pt>
    <dgm:pt modelId="{ACAEA185-BA43-4C73-9C09-7787728BE731}" type="parTrans" cxnId="{136C2536-3E7E-4C9D-BCE8-6F0E893A09DA}">
      <dgm:prSet/>
      <dgm:spPr/>
      <dgm:t>
        <a:bodyPr/>
        <a:lstStyle/>
        <a:p>
          <a:endParaRPr lang="en-US"/>
        </a:p>
      </dgm:t>
    </dgm:pt>
    <dgm:pt modelId="{F4169C58-5AA2-4680-911E-D3EA9D2C9A95}" type="sibTrans" cxnId="{136C2536-3E7E-4C9D-BCE8-6F0E893A09DA}">
      <dgm:prSet/>
      <dgm:spPr/>
      <dgm:t>
        <a:bodyPr/>
        <a:lstStyle/>
        <a:p>
          <a:endParaRPr lang="en-US"/>
        </a:p>
      </dgm:t>
    </dgm:pt>
    <dgm:pt modelId="{FF8692B1-33DC-4AB3-B5E7-7FABAD664F6E}">
      <dgm:prSet/>
      <dgm:spPr/>
      <dgm:t>
        <a:bodyPr/>
        <a:lstStyle/>
        <a:p>
          <a:r>
            <a:rPr lang="cs-CZ"/>
            <a:t>Adéla Maláková - Team member</a:t>
          </a:r>
          <a:endParaRPr lang="en-US"/>
        </a:p>
      </dgm:t>
    </dgm:pt>
    <dgm:pt modelId="{B3D102F4-6637-439E-A170-08F96AEF39BF}" type="parTrans" cxnId="{5D30A224-967F-4314-8215-E4618C8B924C}">
      <dgm:prSet/>
      <dgm:spPr/>
      <dgm:t>
        <a:bodyPr/>
        <a:lstStyle/>
        <a:p>
          <a:endParaRPr lang="en-US"/>
        </a:p>
      </dgm:t>
    </dgm:pt>
    <dgm:pt modelId="{98A038FC-797F-4CCB-8514-C85D7CEE1C30}" type="sibTrans" cxnId="{5D30A224-967F-4314-8215-E4618C8B924C}">
      <dgm:prSet/>
      <dgm:spPr/>
      <dgm:t>
        <a:bodyPr/>
        <a:lstStyle/>
        <a:p>
          <a:endParaRPr lang="en-US"/>
        </a:p>
      </dgm:t>
    </dgm:pt>
    <dgm:pt modelId="{CCEEBD19-A8D7-4BEC-BCD1-FD3493DF8774}">
      <dgm:prSet/>
      <dgm:spPr/>
      <dgm:t>
        <a:bodyPr/>
        <a:lstStyle/>
        <a:p>
          <a:r>
            <a:rPr lang="cs-CZ"/>
            <a:t>Leontýna Pavelová - Team member</a:t>
          </a:r>
          <a:endParaRPr lang="en-US"/>
        </a:p>
      </dgm:t>
    </dgm:pt>
    <dgm:pt modelId="{7039F306-09FB-4B34-9EB8-5C6981F12024}" type="parTrans" cxnId="{A68A3FEA-4517-4EE2-9D79-B45D3F984F88}">
      <dgm:prSet/>
      <dgm:spPr/>
      <dgm:t>
        <a:bodyPr/>
        <a:lstStyle/>
        <a:p>
          <a:endParaRPr lang="en-US"/>
        </a:p>
      </dgm:t>
    </dgm:pt>
    <dgm:pt modelId="{4994CF48-EFA5-4AF2-BE71-C8EB18769FD0}" type="sibTrans" cxnId="{A68A3FEA-4517-4EE2-9D79-B45D3F984F88}">
      <dgm:prSet/>
      <dgm:spPr/>
      <dgm:t>
        <a:bodyPr/>
        <a:lstStyle/>
        <a:p>
          <a:endParaRPr lang="en-US"/>
        </a:p>
      </dgm:t>
    </dgm:pt>
    <dgm:pt modelId="{0B105C9E-99D4-4DC5-A551-AAEB24CD114F}">
      <dgm:prSet/>
      <dgm:spPr/>
      <dgm:t>
        <a:bodyPr/>
        <a:lstStyle/>
        <a:p>
          <a:r>
            <a:rPr lang="cs-CZ"/>
            <a:t>Filip Rákosník - Team member</a:t>
          </a:r>
          <a:endParaRPr lang="en-US"/>
        </a:p>
      </dgm:t>
    </dgm:pt>
    <dgm:pt modelId="{F356F198-C053-4AA6-ACAC-1C214D355906}" type="parTrans" cxnId="{6FFB8626-72D5-4EF4-B899-0913E493090D}">
      <dgm:prSet/>
      <dgm:spPr/>
      <dgm:t>
        <a:bodyPr/>
        <a:lstStyle/>
        <a:p>
          <a:endParaRPr lang="en-US"/>
        </a:p>
      </dgm:t>
    </dgm:pt>
    <dgm:pt modelId="{B5381A12-D892-42DC-B0F9-E7543449E8E0}" type="sibTrans" cxnId="{6FFB8626-72D5-4EF4-B899-0913E493090D}">
      <dgm:prSet/>
      <dgm:spPr/>
      <dgm:t>
        <a:bodyPr/>
        <a:lstStyle/>
        <a:p>
          <a:endParaRPr lang="en-US"/>
        </a:p>
      </dgm:t>
    </dgm:pt>
    <dgm:pt modelId="{24532340-EE9D-4C75-AE0F-B3DB7782B458}">
      <dgm:prSet/>
      <dgm:spPr/>
      <dgm:t>
        <a:bodyPr/>
        <a:lstStyle/>
        <a:p>
          <a:r>
            <a:rPr lang="cs-CZ"/>
            <a:t>Lukáš Haza – Team member</a:t>
          </a:r>
          <a:endParaRPr lang="en-US"/>
        </a:p>
      </dgm:t>
    </dgm:pt>
    <dgm:pt modelId="{689F9962-51E0-48AA-AA45-22FB98312AE1}" type="parTrans" cxnId="{2EBFECBE-15DD-4227-A030-353FAF66CCA2}">
      <dgm:prSet/>
      <dgm:spPr/>
      <dgm:t>
        <a:bodyPr/>
        <a:lstStyle/>
        <a:p>
          <a:endParaRPr lang="en-US"/>
        </a:p>
      </dgm:t>
    </dgm:pt>
    <dgm:pt modelId="{10DE9092-D133-43FE-ADC1-EE2D6AC8626E}" type="sibTrans" cxnId="{2EBFECBE-15DD-4227-A030-353FAF66CCA2}">
      <dgm:prSet/>
      <dgm:spPr/>
      <dgm:t>
        <a:bodyPr/>
        <a:lstStyle/>
        <a:p>
          <a:endParaRPr lang="en-US"/>
        </a:p>
      </dgm:t>
    </dgm:pt>
    <dgm:pt modelId="{E44034E6-2C7A-42F5-B528-846BEA04E41E}" type="pres">
      <dgm:prSet presAssocID="{F177DA5E-28E6-4F8A-AEC3-945D313FFD7F}" presName="linear" presStyleCnt="0">
        <dgm:presLayoutVars>
          <dgm:dir/>
          <dgm:animLvl val="lvl"/>
          <dgm:resizeHandles val="exact"/>
        </dgm:presLayoutVars>
      </dgm:prSet>
      <dgm:spPr/>
    </dgm:pt>
    <dgm:pt modelId="{5B959E1B-1BE7-4781-AE86-1B7715C3C145}" type="pres">
      <dgm:prSet presAssocID="{6D1497EA-C412-46F1-A3A1-81F2DA9EE843}" presName="parentLin" presStyleCnt="0"/>
      <dgm:spPr/>
    </dgm:pt>
    <dgm:pt modelId="{9BF8BCA5-512E-4C10-BD4C-6C2FC625F5EC}" type="pres">
      <dgm:prSet presAssocID="{6D1497EA-C412-46F1-A3A1-81F2DA9EE843}" presName="parentLeftMargin" presStyleLbl="node1" presStyleIdx="0" presStyleCnt="6"/>
      <dgm:spPr/>
    </dgm:pt>
    <dgm:pt modelId="{AF3AC684-D96F-4B5B-BBE4-3D6192CA7445}" type="pres">
      <dgm:prSet presAssocID="{6D1497EA-C412-46F1-A3A1-81F2DA9EE84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011F667-4092-4DB0-A3D5-2791AC15458F}" type="pres">
      <dgm:prSet presAssocID="{6D1497EA-C412-46F1-A3A1-81F2DA9EE843}" presName="negativeSpace" presStyleCnt="0"/>
      <dgm:spPr/>
    </dgm:pt>
    <dgm:pt modelId="{EE7930C9-9105-4CAA-A6A6-7D1BE856F522}" type="pres">
      <dgm:prSet presAssocID="{6D1497EA-C412-46F1-A3A1-81F2DA9EE843}" presName="childText" presStyleLbl="conFgAcc1" presStyleIdx="0" presStyleCnt="6">
        <dgm:presLayoutVars>
          <dgm:bulletEnabled val="1"/>
        </dgm:presLayoutVars>
      </dgm:prSet>
      <dgm:spPr/>
    </dgm:pt>
    <dgm:pt modelId="{73AE39B5-257B-4C49-AABA-8DE18A4ABFAD}" type="pres">
      <dgm:prSet presAssocID="{14606ACD-3ED8-4ED3-8502-5B5EFE0F0E70}" presName="spaceBetweenRectangles" presStyleCnt="0"/>
      <dgm:spPr/>
    </dgm:pt>
    <dgm:pt modelId="{0F5393F7-BFF1-4A6F-9B96-7A0A361F9305}" type="pres">
      <dgm:prSet presAssocID="{DC78E1BA-4ACA-434B-9C7B-402E02CDFA87}" presName="parentLin" presStyleCnt="0"/>
      <dgm:spPr/>
    </dgm:pt>
    <dgm:pt modelId="{22BC637F-45AF-484F-A743-F667659FEDEB}" type="pres">
      <dgm:prSet presAssocID="{DC78E1BA-4ACA-434B-9C7B-402E02CDFA87}" presName="parentLeftMargin" presStyleLbl="node1" presStyleIdx="0" presStyleCnt="6"/>
      <dgm:spPr/>
    </dgm:pt>
    <dgm:pt modelId="{C1006C5A-A87A-4FC7-8FCE-E976620CD682}" type="pres">
      <dgm:prSet presAssocID="{DC78E1BA-4ACA-434B-9C7B-402E02CDFA8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829C958-A4C8-407E-93B6-F9E24825947A}" type="pres">
      <dgm:prSet presAssocID="{DC78E1BA-4ACA-434B-9C7B-402E02CDFA87}" presName="negativeSpace" presStyleCnt="0"/>
      <dgm:spPr/>
    </dgm:pt>
    <dgm:pt modelId="{CBBD8028-4D0F-4D7B-A49F-149BE5197083}" type="pres">
      <dgm:prSet presAssocID="{DC78E1BA-4ACA-434B-9C7B-402E02CDFA87}" presName="childText" presStyleLbl="conFgAcc1" presStyleIdx="1" presStyleCnt="6">
        <dgm:presLayoutVars>
          <dgm:bulletEnabled val="1"/>
        </dgm:presLayoutVars>
      </dgm:prSet>
      <dgm:spPr/>
    </dgm:pt>
    <dgm:pt modelId="{3463E640-840A-498E-AA0B-32EBA37A1C89}" type="pres">
      <dgm:prSet presAssocID="{F4169C58-5AA2-4680-911E-D3EA9D2C9A95}" presName="spaceBetweenRectangles" presStyleCnt="0"/>
      <dgm:spPr/>
    </dgm:pt>
    <dgm:pt modelId="{020A40D7-C4F5-4BE9-8D46-0CBB8A5E46EF}" type="pres">
      <dgm:prSet presAssocID="{FF8692B1-33DC-4AB3-B5E7-7FABAD664F6E}" presName="parentLin" presStyleCnt="0"/>
      <dgm:spPr/>
    </dgm:pt>
    <dgm:pt modelId="{C8C9F09A-137D-471A-9F0E-FD054CB999E5}" type="pres">
      <dgm:prSet presAssocID="{FF8692B1-33DC-4AB3-B5E7-7FABAD664F6E}" presName="parentLeftMargin" presStyleLbl="node1" presStyleIdx="1" presStyleCnt="6"/>
      <dgm:spPr/>
    </dgm:pt>
    <dgm:pt modelId="{3ECA54C7-89B4-40E8-A621-448348459BF8}" type="pres">
      <dgm:prSet presAssocID="{FF8692B1-33DC-4AB3-B5E7-7FABAD664F6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7CBB889-7716-4FB8-BD1E-6527A552B34D}" type="pres">
      <dgm:prSet presAssocID="{FF8692B1-33DC-4AB3-B5E7-7FABAD664F6E}" presName="negativeSpace" presStyleCnt="0"/>
      <dgm:spPr/>
    </dgm:pt>
    <dgm:pt modelId="{9E9F4F58-623E-4092-81BD-8D3395348F97}" type="pres">
      <dgm:prSet presAssocID="{FF8692B1-33DC-4AB3-B5E7-7FABAD664F6E}" presName="childText" presStyleLbl="conFgAcc1" presStyleIdx="2" presStyleCnt="6">
        <dgm:presLayoutVars>
          <dgm:bulletEnabled val="1"/>
        </dgm:presLayoutVars>
      </dgm:prSet>
      <dgm:spPr/>
    </dgm:pt>
    <dgm:pt modelId="{2746E7AF-39E0-47E5-AFB0-CEB9BB0042E8}" type="pres">
      <dgm:prSet presAssocID="{98A038FC-797F-4CCB-8514-C85D7CEE1C30}" presName="spaceBetweenRectangles" presStyleCnt="0"/>
      <dgm:spPr/>
    </dgm:pt>
    <dgm:pt modelId="{D0375AFB-7DE0-413A-A3D3-D19DE13A3BA7}" type="pres">
      <dgm:prSet presAssocID="{CCEEBD19-A8D7-4BEC-BCD1-FD3493DF8774}" presName="parentLin" presStyleCnt="0"/>
      <dgm:spPr/>
    </dgm:pt>
    <dgm:pt modelId="{E96A526D-AAC0-4E93-9BBA-D5F624B189F6}" type="pres">
      <dgm:prSet presAssocID="{CCEEBD19-A8D7-4BEC-BCD1-FD3493DF8774}" presName="parentLeftMargin" presStyleLbl="node1" presStyleIdx="2" presStyleCnt="6"/>
      <dgm:spPr/>
    </dgm:pt>
    <dgm:pt modelId="{67379B9B-ECF3-4550-878E-18FD6D5D98E9}" type="pres">
      <dgm:prSet presAssocID="{CCEEBD19-A8D7-4BEC-BCD1-FD3493DF877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882BBD5-66B7-45D7-87F1-3474F775198A}" type="pres">
      <dgm:prSet presAssocID="{CCEEBD19-A8D7-4BEC-BCD1-FD3493DF8774}" presName="negativeSpace" presStyleCnt="0"/>
      <dgm:spPr/>
    </dgm:pt>
    <dgm:pt modelId="{153743FE-84FB-418A-A159-8363883329EA}" type="pres">
      <dgm:prSet presAssocID="{CCEEBD19-A8D7-4BEC-BCD1-FD3493DF8774}" presName="childText" presStyleLbl="conFgAcc1" presStyleIdx="3" presStyleCnt="6">
        <dgm:presLayoutVars>
          <dgm:bulletEnabled val="1"/>
        </dgm:presLayoutVars>
      </dgm:prSet>
      <dgm:spPr/>
    </dgm:pt>
    <dgm:pt modelId="{1BACF303-47D0-457C-8F83-B44B1ABFF86E}" type="pres">
      <dgm:prSet presAssocID="{4994CF48-EFA5-4AF2-BE71-C8EB18769FD0}" presName="spaceBetweenRectangles" presStyleCnt="0"/>
      <dgm:spPr/>
    </dgm:pt>
    <dgm:pt modelId="{5C8804F1-8A1D-4952-B3EA-1945AF64BDF9}" type="pres">
      <dgm:prSet presAssocID="{0B105C9E-99D4-4DC5-A551-AAEB24CD114F}" presName="parentLin" presStyleCnt="0"/>
      <dgm:spPr/>
    </dgm:pt>
    <dgm:pt modelId="{5B8FB025-38F5-41D8-99A9-956DB37FE8EE}" type="pres">
      <dgm:prSet presAssocID="{0B105C9E-99D4-4DC5-A551-AAEB24CD114F}" presName="parentLeftMargin" presStyleLbl="node1" presStyleIdx="3" presStyleCnt="6"/>
      <dgm:spPr/>
    </dgm:pt>
    <dgm:pt modelId="{C9184CC5-224E-4A4D-AAEE-11D056004B99}" type="pres">
      <dgm:prSet presAssocID="{0B105C9E-99D4-4DC5-A551-AAEB24CD114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7E3A2E3-736D-4151-A4DC-7C2AC58C8D52}" type="pres">
      <dgm:prSet presAssocID="{0B105C9E-99D4-4DC5-A551-AAEB24CD114F}" presName="negativeSpace" presStyleCnt="0"/>
      <dgm:spPr/>
    </dgm:pt>
    <dgm:pt modelId="{6E24C9A2-55BD-45BE-83C1-67B21CF9B0E4}" type="pres">
      <dgm:prSet presAssocID="{0B105C9E-99D4-4DC5-A551-AAEB24CD114F}" presName="childText" presStyleLbl="conFgAcc1" presStyleIdx="4" presStyleCnt="6">
        <dgm:presLayoutVars>
          <dgm:bulletEnabled val="1"/>
        </dgm:presLayoutVars>
      </dgm:prSet>
      <dgm:spPr/>
    </dgm:pt>
    <dgm:pt modelId="{907C964C-729A-4E15-943E-082B2E8892F0}" type="pres">
      <dgm:prSet presAssocID="{B5381A12-D892-42DC-B0F9-E7543449E8E0}" presName="spaceBetweenRectangles" presStyleCnt="0"/>
      <dgm:spPr/>
    </dgm:pt>
    <dgm:pt modelId="{89939FF4-110E-442A-9039-8EDBB0AC7198}" type="pres">
      <dgm:prSet presAssocID="{24532340-EE9D-4C75-AE0F-B3DB7782B458}" presName="parentLin" presStyleCnt="0"/>
      <dgm:spPr/>
    </dgm:pt>
    <dgm:pt modelId="{6A012B5E-77FE-41C8-AFEE-985BFA188789}" type="pres">
      <dgm:prSet presAssocID="{24532340-EE9D-4C75-AE0F-B3DB7782B458}" presName="parentLeftMargin" presStyleLbl="node1" presStyleIdx="4" presStyleCnt="6"/>
      <dgm:spPr/>
    </dgm:pt>
    <dgm:pt modelId="{B51C38BD-B0F1-49B7-8AC2-7A7037B311DF}" type="pres">
      <dgm:prSet presAssocID="{24532340-EE9D-4C75-AE0F-B3DB7782B45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B6DE1B97-1A50-4904-B50A-8332CB82A41F}" type="pres">
      <dgm:prSet presAssocID="{24532340-EE9D-4C75-AE0F-B3DB7782B458}" presName="negativeSpace" presStyleCnt="0"/>
      <dgm:spPr/>
    </dgm:pt>
    <dgm:pt modelId="{82850172-1970-4BF5-A8AE-DD5262723013}" type="pres">
      <dgm:prSet presAssocID="{24532340-EE9D-4C75-AE0F-B3DB7782B45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4EC8780A-A169-4B25-BF8B-A91195192823}" type="presOf" srcId="{CCEEBD19-A8D7-4BEC-BCD1-FD3493DF8774}" destId="{E96A526D-AAC0-4E93-9BBA-D5F624B189F6}" srcOrd="0" destOrd="0" presId="urn:microsoft.com/office/officeart/2005/8/layout/list1"/>
    <dgm:cxn modelId="{5D30A224-967F-4314-8215-E4618C8B924C}" srcId="{F177DA5E-28E6-4F8A-AEC3-945D313FFD7F}" destId="{FF8692B1-33DC-4AB3-B5E7-7FABAD664F6E}" srcOrd="2" destOrd="0" parTransId="{B3D102F4-6637-439E-A170-08F96AEF39BF}" sibTransId="{98A038FC-797F-4CCB-8514-C85D7CEE1C30}"/>
    <dgm:cxn modelId="{6FFB8626-72D5-4EF4-B899-0913E493090D}" srcId="{F177DA5E-28E6-4F8A-AEC3-945D313FFD7F}" destId="{0B105C9E-99D4-4DC5-A551-AAEB24CD114F}" srcOrd="4" destOrd="0" parTransId="{F356F198-C053-4AA6-ACAC-1C214D355906}" sibTransId="{B5381A12-D892-42DC-B0F9-E7543449E8E0}"/>
    <dgm:cxn modelId="{3268DD28-FD67-4742-B91A-A866162883CF}" type="presOf" srcId="{0B105C9E-99D4-4DC5-A551-AAEB24CD114F}" destId="{5B8FB025-38F5-41D8-99A9-956DB37FE8EE}" srcOrd="0" destOrd="0" presId="urn:microsoft.com/office/officeart/2005/8/layout/list1"/>
    <dgm:cxn modelId="{136C2536-3E7E-4C9D-BCE8-6F0E893A09DA}" srcId="{F177DA5E-28E6-4F8A-AEC3-945D313FFD7F}" destId="{DC78E1BA-4ACA-434B-9C7B-402E02CDFA87}" srcOrd="1" destOrd="0" parTransId="{ACAEA185-BA43-4C73-9C09-7787728BE731}" sibTransId="{F4169C58-5AA2-4680-911E-D3EA9D2C9A95}"/>
    <dgm:cxn modelId="{E226425D-1ACC-44FC-9160-213CB590C192}" type="presOf" srcId="{24532340-EE9D-4C75-AE0F-B3DB7782B458}" destId="{B51C38BD-B0F1-49B7-8AC2-7A7037B311DF}" srcOrd="1" destOrd="0" presId="urn:microsoft.com/office/officeart/2005/8/layout/list1"/>
    <dgm:cxn modelId="{9D45C15D-AF36-43B4-A0F1-52ADB1D607E5}" type="presOf" srcId="{F177DA5E-28E6-4F8A-AEC3-945D313FFD7F}" destId="{E44034E6-2C7A-42F5-B528-846BEA04E41E}" srcOrd="0" destOrd="0" presId="urn:microsoft.com/office/officeart/2005/8/layout/list1"/>
    <dgm:cxn modelId="{8DEE8441-1F82-4BF2-9ACC-236C49ADD074}" type="presOf" srcId="{FF8692B1-33DC-4AB3-B5E7-7FABAD664F6E}" destId="{3ECA54C7-89B4-40E8-A621-448348459BF8}" srcOrd="1" destOrd="0" presId="urn:microsoft.com/office/officeart/2005/8/layout/list1"/>
    <dgm:cxn modelId="{29B53C66-FB54-4B01-8872-988E98CDF7B0}" type="presOf" srcId="{FF8692B1-33DC-4AB3-B5E7-7FABAD664F6E}" destId="{C8C9F09A-137D-471A-9F0E-FD054CB999E5}" srcOrd="0" destOrd="0" presId="urn:microsoft.com/office/officeart/2005/8/layout/list1"/>
    <dgm:cxn modelId="{8A95CE68-C582-48B0-A26F-19C15656F207}" type="presOf" srcId="{CCEEBD19-A8D7-4BEC-BCD1-FD3493DF8774}" destId="{67379B9B-ECF3-4550-878E-18FD6D5D98E9}" srcOrd="1" destOrd="0" presId="urn:microsoft.com/office/officeart/2005/8/layout/list1"/>
    <dgm:cxn modelId="{E6D13B4E-70B7-4738-8174-2C992BCDA73B}" type="presOf" srcId="{0B105C9E-99D4-4DC5-A551-AAEB24CD114F}" destId="{C9184CC5-224E-4A4D-AAEE-11D056004B99}" srcOrd="1" destOrd="0" presId="urn:microsoft.com/office/officeart/2005/8/layout/list1"/>
    <dgm:cxn modelId="{0B14B075-A494-4CC9-AF4E-1E843092512E}" type="presOf" srcId="{6D1497EA-C412-46F1-A3A1-81F2DA9EE843}" destId="{9BF8BCA5-512E-4C10-BD4C-6C2FC625F5EC}" srcOrd="0" destOrd="0" presId="urn:microsoft.com/office/officeart/2005/8/layout/list1"/>
    <dgm:cxn modelId="{FA1A0179-A67F-405A-B6C0-D180E7565B80}" type="presOf" srcId="{DC78E1BA-4ACA-434B-9C7B-402E02CDFA87}" destId="{22BC637F-45AF-484F-A743-F667659FEDEB}" srcOrd="0" destOrd="0" presId="urn:microsoft.com/office/officeart/2005/8/layout/list1"/>
    <dgm:cxn modelId="{30275D79-7F3B-4C61-A204-45D49610E751}" type="presOf" srcId="{24532340-EE9D-4C75-AE0F-B3DB7782B458}" destId="{6A012B5E-77FE-41C8-AFEE-985BFA188789}" srcOrd="0" destOrd="0" presId="urn:microsoft.com/office/officeart/2005/8/layout/list1"/>
    <dgm:cxn modelId="{81374E7C-5F07-4375-BBB5-D10A9A5169DB}" srcId="{F177DA5E-28E6-4F8A-AEC3-945D313FFD7F}" destId="{6D1497EA-C412-46F1-A3A1-81F2DA9EE843}" srcOrd="0" destOrd="0" parTransId="{308BCE4B-BDB9-4CF3-BB41-5085B183FC1B}" sibTransId="{14606ACD-3ED8-4ED3-8502-5B5EFE0F0E70}"/>
    <dgm:cxn modelId="{2EBFECBE-15DD-4227-A030-353FAF66CCA2}" srcId="{F177DA5E-28E6-4F8A-AEC3-945D313FFD7F}" destId="{24532340-EE9D-4C75-AE0F-B3DB7782B458}" srcOrd="5" destOrd="0" parTransId="{689F9962-51E0-48AA-AA45-22FB98312AE1}" sibTransId="{10DE9092-D133-43FE-ADC1-EE2D6AC8626E}"/>
    <dgm:cxn modelId="{E908F9C6-908E-4E38-B4BF-5F1C0EC9DCE6}" type="presOf" srcId="{6D1497EA-C412-46F1-A3A1-81F2DA9EE843}" destId="{AF3AC684-D96F-4B5B-BBE4-3D6192CA7445}" srcOrd="1" destOrd="0" presId="urn:microsoft.com/office/officeart/2005/8/layout/list1"/>
    <dgm:cxn modelId="{DD2160D5-AC2B-4E4D-A947-068F66AD6DEC}" type="presOf" srcId="{DC78E1BA-4ACA-434B-9C7B-402E02CDFA87}" destId="{C1006C5A-A87A-4FC7-8FCE-E976620CD682}" srcOrd="1" destOrd="0" presId="urn:microsoft.com/office/officeart/2005/8/layout/list1"/>
    <dgm:cxn modelId="{A68A3FEA-4517-4EE2-9D79-B45D3F984F88}" srcId="{F177DA5E-28E6-4F8A-AEC3-945D313FFD7F}" destId="{CCEEBD19-A8D7-4BEC-BCD1-FD3493DF8774}" srcOrd="3" destOrd="0" parTransId="{7039F306-09FB-4B34-9EB8-5C6981F12024}" sibTransId="{4994CF48-EFA5-4AF2-BE71-C8EB18769FD0}"/>
    <dgm:cxn modelId="{B9FE75F7-23FD-48FF-A5C7-ABF4023B461B}" type="presParOf" srcId="{E44034E6-2C7A-42F5-B528-846BEA04E41E}" destId="{5B959E1B-1BE7-4781-AE86-1B7715C3C145}" srcOrd="0" destOrd="0" presId="urn:microsoft.com/office/officeart/2005/8/layout/list1"/>
    <dgm:cxn modelId="{F13C7860-E2AF-455A-877F-8F3152B79197}" type="presParOf" srcId="{5B959E1B-1BE7-4781-AE86-1B7715C3C145}" destId="{9BF8BCA5-512E-4C10-BD4C-6C2FC625F5EC}" srcOrd="0" destOrd="0" presId="urn:microsoft.com/office/officeart/2005/8/layout/list1"/>
    <dgm:cxn modelId="{949F45C7-9838-49D0-911D-EB25B3E9DAFB}" type="presParOf" srcId="{5B959E1B-1BE7-4781-AE86-1B7715C3C145}" destId="{AF3AC684-D96F-4B5B-BBE4-3D6192CA7445}" srcOrd="1" destOrd="0" presId="urn:microsoft.com/office/officeart/2005/8/layout/list1"/>
    <dgm:cxn modelId="{05E54570-E9CD-41CD-902D-BB91C86E46B0}" type="presParOf" srcId="{E44034E6-2C7A-42F5-B528-846BEA04E41E}" destId="{5011F667-4092-4DB0-A3D5-2791AC15458F}" srcOrd="1" destOrd="0" presId="urn:microsoft.com/office/officeart/2005/8/layout/list1"/>
    <dgm:cxn modelId="{50990BD9-5AA9-42CD-969E-339B15D82A94}" type="presParOf" srcId="{E44034E6-2C7A-42F5-B528-846BEA04E41E}" destId="{EE7930C9-9105-4CAA-A6A6-7D1BE856F522}" srcOrd="2" destOrd="0" presId="urn:microsoft.com/office/officeart/2005/8/layout/list1"/>
    <dgm:cxn modelId="{F8CB3C51-D689-4E43-BA6C-FC2ECAB2EC02}" type="presParOf" srcId="{E44034E6-2C7A-42F5-B528-846BEA04E41E}" destId="{73AE39B5-257B-4C49-AABA-8DE18A4ABFAD}" srcOrd="3" destOrd="0" presId="urn:microsoft.com/office/officeart/2005/8/layout/list1"/>
    <dgm:cxn modelId="{4E1EF363-82C3-4378-8004-073269B5D113}" type="presParOf" srcId="{E44034E6-2C7A-42F5-B528-846BEA04E41E}" destId="{0F5393F7-BFF1-4A6F-9B96-7A0A361F9305}" srcOrd="4" destOrd="0" presId="urn:microsoft.com/office/officeart/2005/8/layout/list1"/>
    <dgm:cxn modelId="{73A74CBF-3CB4-49B7-8503-E06ACF994D08}" type="presParOf" srcId="{0F5393F7-BFF1-4A6F-9B96-7A0A361F9305}" destId="{22BC637F-45AF-484F-A743-F667659FEDEB}" srcOrd="0" destOrd="0" presId="urn:microsoft.com/office/officeart/2005/8/layout/list1"/>
    <dgm:cxn modelId="{62109633-855A-4740-B288-10EF9CCACB5B}" type="presParOf" srcId="{0F5393F7-BFF1-4A6F-9B96-7A0A361F9305}" destId="{C1006C5A-A87A-4FC7-8FCE-E976620CD682}" srcOrd="1" destOrd="0" presId="urn:microsoft.com/office/officeart/2005/8/layout/list1"/>
    <dgm:cxn modelId="{F305B563-4BC9-41DD-9F55-EDCBE49BCB0E}" type="presParOf" srcId="{E44034E6-2C7A-42F5-B528-846BEA04E41E}" destId="{8829C958-A4C8-407E-93B6-F9E24825947A}" srcOrd="5" destOrd="0" presId="urn:microsoft.com/office/officeart/2005/8/layout/list1"/>
    <dgm:cxn modelId="{BF9718F5-67D4-4543-9F1C-F618AD4D3FE3}" type="presParOf" srcId="{E44034E6-2C7A-42F5-B528-846BEA04E41E}" destId="{CBBD8028-4D0F-4D7B-A49F-149BE5197083}" srcOrd="6" destOrd="0" presId="urn:microsoft.com/office/officeart/2005/8/layout/list1"/>
    <dgm:cxn modelId="{74250B9C-8F21-4DCC-AFFB-CDE97632D87D}" type="presParOf" srcId="{E44034E6-2C7A-42F5-B528-846BEA04E41E}" destId="{3463E640-840A-498E-AA0B-32EBA37A1C89}" srcOrd="7" destOrd="0" presId="urn:microsoft.com/office/officeart/2005/8/layout/list1"/>
    <dgm:cxn modelId="{CD13D526-BEED-4967-AFD5-66DB5849573D}" type="presParOf" srcId="{E44034E6-2C7A-42F5-B528-846BEA04E41E}" destId="{020A40D7-C4F5-4BE9-8D46-0CBB8A5E46EF}" srcOrd="8" destOrd="0" presId="urn:microsoft.com/office/officeart/2005/8/layout/list1"/>
    <dgm:cxn modelId="{20E0C1B8-468F-4108-A9BB-844FFA4A809B}" type="presParOf" srcId="{020A40D7-C4F5-4BE9-8D46-0CBB8A5E46EF}" destId="{C8C9F09A-137D-471A-9F0E-FD054CB999E5}" srcOrd="0" destOrd="0" presId="urn:microsoft.com/office/officeart/2005/8/layout/list1"/>
    <dgm:cxn modelId="{A9250957-B05E-45F9-894C-7B3D52C225EF}" type="presParOf" srcId="{020A40D7-C4F5-4BE9-8D46-0CBB8A5E46EF}" destId="{3ECA54C7-89B4-40E8-A621-448348459BF8}" srcOrd="1" destOrd="0" presId="urn:microsoft.com/office/officeart/2005/8/layout/list1"/>
    <dgm:cxn modelId="{061BB3BF-4AE0-4052-B23D-F85C05EBC5A5}" type="presParOf" srcId="{E44034E6-2C7A-42F5-B528-846BEA04E41E}" destId="{27CBB889-7716-4FB8-BD1E-6527A552B34D}" srcOrd="9" destOrd="0" presId="urn:microsoft.com/office/officeart/2005/8/layout/list1"/>
    <dgm:cxn modelId="{3FCD6171-F3F1-46F2-93C9-EDE5620EB78D}" type="presParOf" srcId="{E44034E6-2C7A-42F5-B528-846BEA04E41E}" destId="{9E9F4F58-623E-4092-81BD-8D3395348F97}" srcOrd="10" destOrd="0" presId="urn:microsoft.com/office/officeart/2005/8/layout/list1"/>
    <dgm:cxn modelId="{26A55102-0C3B-4D91-89E3-4AB9BAA59D18}" type="presParOf" srcId="{E44034E6-2C7A-42F5-B528-846BEA04E41E}" destId="{2746E7AF-39E0-47E5-AFB0-CEB9BB0042E8}" srcOrd="11" destOrd="0" presId="urn:microsoft.com/office/officeart/2005/8/layout/list1"/>
    <dgm:cxn modelId="{B08E395A-D56E-4295-9653-B76B4619F1BB}" type="presParOf" srcId="{E44034E6-2C7A-42F5-B528-846BEA04E41E}" destId="{D0375AFB-7DE0-413A-A3D3-D19DE13A3BA7}" srcOrd="12" destOrd="0" presId="urn:microsoft.com/office/officeart/2005/8/layout/list1"/>
    <dgm:cxn modelId="{B85EF852-F121-431F-B1BF-299C01E91184}" type="presParOf" srcId="{D0375AFB-7DE0-413A-A3D3-D19DE13A3BA7}" destId="{E96A526D-AAC0-4E93-9BBA-D5F624B189F6}" srcOrd="0" destOrd="0" presId="urn:microsoft.com/office/officeart/2005/8/layout/list1"/>
    <dgm:cxn modelId="{8AF193C0-A94A-43C5-BE2A-BB216F502833}" type="presParOf" srcId="{D0375AFB-7DE0-413A-A3D3-D19DE13A3BA7}" destId="{67379B9B-ECF3-4550-878E-18FD6D5D98E9}" srcOrd="1" destOrd="0" presId="urn:microsoft.com/office/officeart/2005/8/layout/list1"/>
    <dgm:cxn modelId="{6B8D4B86-527F-4BED-92EE-E9F265BF70D3}" type="presParOf" srcId="{E44034E6-2C7A-42F5-B528-846BEA04E41E}" destId="{E882BBD5-66B7-45D7-87F1-3474F775198A}" srcOrd="13" destOrd="0" presId="urn:microsoft.com/office/officeart/2005/8/layout/list1"/>
    <dgm:cxn modelId="{BDBD77DA-FC1D-44D6-90EE-587111B45F9D}" type="presParOf" srcId="{E44034E6-2C7A-42F5-B528-846BEA04E41E}" destId="{153743FE-84FB-418A-A159-8363883329EA}" srcOrd="14" destOrd="0" presId="urn:microsoft.com/office/officeart/2005/8/layout/list1"/>
    <dgm:cxn modelId="{6245C04A-2107-4167-9E2B-A089419EFA68}" type="presParOf" srcId="{E44034E6-2C7A-42F5-B528-846BEA04E41E}" destId="{1BACF303-47D0-457C-8F83-B44B1ABFF86E}" srcOrd="15" destOrd="0" presId="urn:microsoft.com/office/officeart/2005/8/layout/list1"/>
    <dgm:cxn modelId="{EEFCD027-FBAE-4074-898F-E28B341CC0AC}" type="presParOf" srcId="{E44034E6-2C7A-42F5-B528-846BEA04E41E}" destId="{5C8804F1-8A1D-4952-B3EA-1945AF64BDF9}" srcOrd="16" destOrd="0" presId="urn:microsoft.com/office/officeart/2005/8/layout/list1"/>
    <dgm:cxn modelId="{C232F182-3EA2-41CF-918A-3455F315129C}" type="presParOf" srcId="{5C8804F1-8A1D-4952-B3EA-1945AF64BDF9}" destId="{5B8FB025-38F5-41D8-99A9-956DB37FE8EE}" srcOrd="0" destOrd="0" presId="urn:microsoft.com/office/officeart/2005/8/layout/list1"/>
    <dgm:cxn modelId="{A4CD354D-6833-488F-A776-068B624D6081}" type="presParOf" srcId="{5C8804F1-8A1D-4952-B3EA-1945AF64BDF9}" destId="{C9184CC5-224E-4A4D-AAEE-11D056004B99}" srcOrd="1" destOrd="0" presId="urn:microsoft.com/office/officeart/2005/8/layout/list1"/>
    <dgm:cxn modelId="{131EE665-1284-4624-A34F-FA64628E85D7}" type="presParOf" srcId="{E44034E6-2C7A-42F5-B528-846BEA04E41E}" destId="{17E3A2E3-736D-4151-A4DC-7C2AC58C8D52}" srcOrd="17" destOrd="0" presId="urn:microsoft.com/office/officeart/2005/8/layout/list1"/>
    <dgm:cxn modelId="{BBF5AD44-AE35-4CF2-93D7-5F18A480555B}" type="presParOf" srcId="{E44034E6-2C7A-42F5-B528-846BEA04E41E}" destId="{6E24C9A2-55BD-45BE-83C1-67B21CF9B0E4}" srcOrd="18" destOrd="0" presId="urn:microsoft.com/office/officeart/2005/8/layout/list1"/>
    <dgm:cxn modelId="{45FCFD82-DF49-487A-A44E-2C533A1AC41D}" type="presParOf" srcId="{E44034E6-2C7A-42F5-B528-846BEA04E41E}" destId="{907C964C-729A-4E15-943E-082B2E8892F0}" srcOrd="19" destOrd="0" presId="urn:microsoft.com/office/officeart/2005/8/layout/list1"/>
    <dgm:cxn modelId="{0D22878B-E475-4DD1-8DC5-874E5508B166}" type="presParOf" srcId="{E44034E6-2C7A-42F5-B528-846BEA04E41E}" destId="{89939FF4-110E-442A-9039-8EDBB0AC7198}" srcOrd="20" destOrd="0" presId="urn:microsoft.com/office/officeart/2005/8/layout/list1"/>
    <dgm:cxn modelId="{8753B773-80B9-4796-8880-34F92FCDB41A}" type="presParOf" srcId="{89939FF4-110E-442A-9039-8EDBB0AC7198}" destId="{6A012B5E-77FE-41C8-AFEE-985BFA188789}" srcOrd="0" destOrd="0" presId="urn:microsoft.com/office/officeart/2005/8/layout/list1"/>
    <dgm:cxn modelId="{0561191B-6EC1-469D-96E5-5DD803C76FE3}" type="presParOf" srcId="{89939FF4-110E-442A-9039-8EDBB0AC7198}" destId="{B51C38BD-B0F1-49B7-8AC2-7A7037B311DF}" srcOrd="1" destOrd="0" presId="urn:microsoft.com/office/officeart/2005/8/layout/list1"/>
    <dgm:cxn modelId="{AC7D1599-F6E8-4E03-AE83-2E3AC4BA57F3}" type="presParOf" srcId="{E44034E6-2C7A-42F5-B528-846BEA04E41E}" destId="{B6DE1B97-1A50-4904-B50A-8332CB82A41F}" srcOrd="21" destOrd="0" presId="urn:microsoft.com/office/officeart/2005/8/layout/list1"/>
    <dgm:cxn modelId="{C4BC4F3F-A976-4BB2-B29D-F8AC435A1162}" type="presParOf" srcId="{E44034E6-2C7A-42F5-B528-846BEA04E41E}" destId="{82850172-1970-4BF5-A8AE-DD5262723013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403018-C99D-4C83-84C1-52F74CCF7B3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8F296ED0-D165-4231-9D0C-BC47D7591F10}">
      <dgm:prSet/>
      <dgm:spPr/>
      <dgm:t>
        <a:bodyPr/>
        <a:lstStyle/>
        <a:p>
          <a:pPr>
            <a:defRPr cap="all"/>
          </a:pPr>
          <a:r>
            <a:rPr lang="cs-CZ"/>
            <a:t>Napsání článku</a:t>
          </a:r>
        </a:p>
      </dgm:t>
    </dgm:pt>
    <dgm:pt modelId="{CB636D42-CD64-4E0D-AA06-3CCE3DEA1792}" type="parTrans" cxnId="{7F41B45C-924B-4EA0-A4B5-8DEFB957FADD}">
      <dgm:prSet/>
      <dgm:spPr/>
      <dgm:t>
        <a:bodyPr/>
        <a:lstStyle/>
        <a:p>
          <a:endParaRPr lang="en-US"/>
        </a:p>
      </dgm:t>
    </dgm:pt>
    <dgm:pt modelId="{FB95F352-F507-4795-941F-738B1856C1F4}" type="sibTrans" cxnId="{7F41B45C-924B-4EA0-A4B5-8DEFB957FADD}">
      <dgm:prSet/>
      <dgm:spPr/>
      <dgm:t>
        <a:bodyPr/>
        <a:lstStyle/>
        <a:p>
          <a:endParaRPr lang="en-US"/>
        </a:p>
      </dgm:t>
    </dgm:pt>
    <dgm:pt modelId="{A5B9C303-2CE8-4B62-B004-C7FD22BBCDCF}">
      <dgm:prSet/>
      <dgm:spPr/>
      <dgm:t>
        <a:bodyPr/>
        <a:lstStyle/>
        <a:p>
          <a:pPr>
            <a:defRPr cap="all"/>
          </a:pPr>
          <a:r>
            <a:rPr lang="cs-CZ"/>
            <a:t>Navrhnutí databáze</a:t>
          </a:r>
          <a:endParaRPr lang="en-US"/>
        </a:p>
      </dgm:t>
    </dgm:pt>
    <dgm:pt modelId="{68CBE79F-927A-4AF3-B9BA-43C5F2C42399}" type="parTrans" cxnId="{354E6578-E7B8-4D2C-AAEE-C49A082CEC0D}">
      <dgm:prSet/>
      <dgm:spPr/>
      <dgm:t>
        <a:bodyPr/>
        <a:lstStyle/>
        <a:p>
          <a:endParaRPr lang="en-US"/>
        </a:p>
      </dgm:t>
    </dgm:pt>
    <dgm:pt modelId="{D2764652-3A24-4E9C-B0C6-BD350B855480}" type="sibTrans" cxnId="{354E6578-E7B8-4D2C-AAEE-C49A082CEC0D}">
      <dgm:prSet/>
      <dgm:spPr/>
      <dgm:t>
        <a:bodyPr/>
        <a:lstStyle/>
        <a:p>
          <a:endParaRPr lang="en-US"/>
        </a:p>
      </dgm:t>
    </dgm:pt>
    <dgm:pt modelId="{6B34434D-1258-47B5-B910-00F16EA7DCE6}">
      <dgm:prSet/>
      <dgm:spPr/>
      <dgm:t>
        <a:bodyPr/>
        <a:lstStyle/>
        <a:p>
          <a:pPr>
            <a:defRPr cap="all"/>
          </a:pPr>
          <a:r>
            <a:rPr lang="cs-CZ"/>
            <a:t>Dodělání webu</a:t>
          </a:r>
          <a:endParaRPr lang="en-US"/>
        </a:p>
      </dgm:t>
    </dgm:pt>
    <dgm:pt modelId="{328E9642-14FB-4CEF-99C9-61119990E8BA}" type="parTrans" cxnId="{BC4FE764-BAC4-4092-93BE-D2D0F51CEE0F}">
      <dgm:prSet/>
      <dgm:spPr/>
      <dgm:t>
        <a:bodyPr/>
        <a:lstStyle/>
        <a:p>
          <a:endParaRPr lang="en-US"/>
        </a:p>
      </dgm:t>
    </dgm:pt>
    <dgm:pt modelId="{56C2B792-9DCB-4C1F-93E6-1783204DC789}" type="sibTrans" cxnId="{BC4FE764-BAC4-4092-93BE-D2D0F51CEE0F}">
      <dgm:prSet/>
      <dgm:spPr/>
      <dgm:t>
        <a:bodyPr/>
        <a:lstStyle/>
        <a:p>
          <a:endParaRPr lang="en-US"/>
        </a:p>
      </dgm:t>
    </dgm:pt>
    <dgm:pt modelId="{8A67BA65-F46E-4FC3-B6E5-FD93CD14D033}" type="pres">
      <dgm:prSet presAssocID="{75403018-C99D-4C83-84C1-52F74CCF7B39}" presName="root" presStyleCnt="0">
        <dgm:presLayoutVars>
          <dgm:dir/>
          <dgm:resizeHandles val="exact"/>
        </dgm:presLayoutVars>
      </dgm:prSet>
      <dgm:spPr/>
    </dgm:pt>
    <dgm:pt modelId="{D362924A-A056-4306-9E73-760CA72F59F3}" type="pres">
      <dgm:prSet presAssocID="{8F296ED0-D165-4231-9D0C-BC47D7591F10}" presName="compNode" presStyleCnt="0"/>
      <dgm:spPr/>
    </dgm:pt>
    <dgm:pt modelId="{C8AEDF03-3C45-49F0-AE9F-EBB9B124DA4B}" type="pres">
      <dgm:prSet presAssocID="{8F296ED0-D165-4231-9D0C-BC47D7591F10}" presName="iconBgRect" presStyleLbl="bgShp" presStyleIdx="0" presStyleCnt="3"/>
      <dgm:spPr/>
    </dgm:pt>
    <dgm:pt modelId="{C8C328E8-DF79-45CC-A04A-22067AA745B4}" type="pres">
      <dgm:prSet presAssocID="{8F296ED0-D165-4231-9D0C-BC47D7591F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škrtnutí"/>
        </a:ext>
      </dgm:extLst>
    </dgm:pt>
    <dgm:pt modelId="{FA2E51BD-C67B-4A49-B7E4-706E52F50FB8}" type="pres">
      <dgm:prSet presAssocID="{8F296ED0-D165-4231-9D0C-BC47D7591F10}" presName="spaceRect" presStyleCnt="0"/>
      <dgm:spPr/>
    </dgm:pt>
    <dgm:pt modelId="{C3BF2BD4-C622-4C5E-9317-3DB615D9091C}" type="pres">
      <dgm:prSet presAssocID="{8F296ED0-D165-4231-9D0C-BC47D7591F10}" presName="textRect" presStyleLbl="revTx" presStyleIdx="0" presStyleCnt="3">
        <dgm:presLayoutVars>
          <dgm:chMax val="1"/>
          <dgm:chPref val="1"/>
        </dgm:presLayoutVars>
      </dgm:prSet>
      <dgm:spPr/>
    </dgm:pt>
    <dgm:pt modelId="{E6ED8941-9E82-4921-9002-AB18DAC29B11}" type="pres">
      <dgm:prSet presAssocID="{FB95F352-F507-4795-941F-738B1856C1F4}" presName="sibTrans" presStyleCnt="0"/>
      <dgm:spPr/>
    </dgm:pt>
    <dgm:pt modelId="{1E354B63-1BFE-4ADC-89F7-879845482B87}" type="pres">
      <dgm:prSet presAssocID="{A5B9C303-2CE8-4B62-B004-C7FD22BBCDCF}" presName="compNode" presStyleCnt="0"/>
      <dgm:spPr/>
    </dgm:pt>
    <dgm:pt modelId="{BF2D5A39-482C-4C80-9425-AD1A84596E3D}" type="pres">
      <dgm:prSet presAssocID="{A5B9C303-2CE8-4B62-B004-C7FD22BBCDCF}" presName="iconBgRect" presStyleLbl="bgShp" presStyleIdx="1" presStyleCnt="3"/>
      <dgm:spPr/>
    </dgm:pt>
    <dgm:pt modelId="{4984AD54-9726-4184-AF30-01D3C1B7F04C}" type="pres">
      <dgm:prSet presAssocID="{A5B9C303-2CE8-4B62-B004-C7FD22BBCD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áze"/>
        </a:ext>
      </dgm:extLst>
    </dgm:pt>
    <dgm:pt modelId="{51FE10E6-3922-4FEC-8EA9-454BF6BF0586}" type="pres">
      <dgm:prSet presAssocID="{A5B9C303-2CE8-4B62-B004-C7FD22BBCDCF}" presName="spaceRect" presStyleCnt="0"/>
      <dgm:spPr/>
    </dgm:pt>
    <dgm:pt modelId="{4CACDA33-182F-48D8-8B38-438ABE5B4C95}" type="pres">
      <dgm:prSet presAssocID="{A5B9C303-2CE8-4B62-B004-C7FD22BBCDCF}" presName="textRect" presStyleLbl="revTx" presStyleIdx="1" presStyleCnt="3">
        <dgm:presLayoutVars>
          <dgm:chMax val="1"/>
          <dgm:chPref val="1"/>
        </dgm:presLayoutVars>
      </dgm:prSet>
      <dgm:spPr/>
    </dgm:pt>
    <dgm:pt modelId="{A55584C9-BB33-41A4-BEE7-6D14D7796C8C}" type="pres">
      <dgm:prSet presAssocID="{D2764652-3A24-4E9C-B0C6-BD350B855480}" presName="sibTrans" presStyleCnt="0"/>
      <dgm:spPr/>
    </dgm:pt>
    <dgm:pt modelId="{F245D5F8-BAF1-42E2-A6FD-31DC4E3E4602}" type="pres">
      <dgm:prSet presAssocID="{6B34434D-1258-47B5-B910-00F16EA7DCE6}" presName="compNode" presStyleCnt="0"/>
      <dgm:spPr/>
    </dgm:pt>
    <dgm:pt modelId="{01C48AB0-53D2-406C-A8AB-5A36484E9B8E}" type="pres">
      <dgm:prSet presAssocID="{6B34434D-1258-47B5-B910-00F16EA7DCE6}" presName="iconBgRect" presStyleLbl="bgShp" presStyleIdx="2" presStyleCnt="3"/>
      <dgm:spPr/>
    </dgm:pt>
    <dgm:pt modelId="{11A0EFDD-5E7F-4EDA-ADCC-691E61191FE4}" type="pres">
      <dgm:prSet presAssocID="{6B34434D-1258-47B5-B910-00F16EA7DC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6B100FD-2F7B-42DA-879E-EE5FBCE2E4E0}" type="pres">
      <dgm:prSet presAssocID="{6B34434D-1258-47B5-B910-00F16EA7DCE6}" presName="spaceRect" presStyleCnt="0"/>
      <dgm:spPr/>
    </dgm:pt>
    <dgm:pt modelId="{4D7F7257-2F42-4C57-887F-6E8A63AEA2DF}" type="pres">
      <dgm:prSet presAssocID="{6B34434D-1258-47B5-B910-00F16EA7DCE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B04B018-4539-43E3-9446-31D123DA99E5}" type="presOf" srcId="{8F296ED0-D165-4231-9D0C-BC47D7591F10}" destId="{C3BF2BD4-C622-4C5E-9317-3DB615D9091C}" srcOrd="0" destOrd="0" presId="urn:microsoft.com/office/officeart/2018/5/layout/IconCircleLabelList"/>
    <dgm:cxn modelId="{6BAEEE3A-AAA2-45BC-9D49-AECB339DCF49}" type="presOf" srcId="{75403018-C99D-4C83-84C1-52F74CCF7B39}" destId="{8A67BA65-F46E-4FC3-B6E5-FD93CD14D033}" srcOrd="0" destOrd="0" presId="urn:microsoft.com/office/officeart/2018/5/layout/IconCircleLabelList"/>
    <dgm:cxn modelId="{7F41B45C-924B-4EA0-A4B5-8DEFB957FADD}" srcId="{75403018-C99D-4C83-84C1-52F74CCF7B39}" destId="{8F296ED0-D165-4231-9D0C-BC47D7591F10}" srcOrd="0" destOrd="0" parTransId="{CB636D42-CD64-4E0D-AA06-3CCE3DEA1792}" sibTransId="{FB95F352-F507-4795-941F-738B1856C1F4}"/>
    <dgm:cxn modelId="{BC4FE764-BAC4-4092-93BE-D2D0F51CEE0F}" srcId="{75403018-C99D-4C83-84C1-52F74CCF7B39}" destId="{6B34434D-1258-47B5-B910-00F16EA7DCE6}" srcOrd="2" destOrd="0" parTransId="{328E9642-14FB-4CEF-99C9-61119990E8BA}" sibTransId="{56C2B792-9DCB-4C1F-93E6-1783204DC789}"/>
    <dgm:cxn modelId="{36BA1858-6397-4F4C-9C07-3898A9816EF7}" type="presOf" srcId="{6B34434D-1258-47B5-B910-00F16EA7DCE6}" destId="{4D7F7257-2F42-4C57-887F-6E8A63AEA2DF}" srcOrd="0" destOrd="0" presId="urn:microsoft.com/office/officeart/2018/5/layout/IconCircleLabelList"/>
    <dgm:cxn modelId="{354E6578-E7B8-4D2C-AAEE-C49A082CEC0D}" srcId="{75403018-C99D-4C83-84C1-52F74CCF7B39}" destId="{A5B9C303-2CE8-4B62-B004-C7FD22BBCDCF}" srcOrd="1" destOrd="0" parTransId="{68CBE79F-927A-4AF3-B9BA-43C5F2C42399}" sibTransId="{D2764652-3A24-4E9C-B0C6-BD350B855480}"/>
    <dgm:cxn modelId="{5DBCDAD3-712C-4D60-BE5B-3B2B67652769}" type="presOf" srcId="{A5B9C303-2CE8-4B62-B004-C7FD22BBCDCF}" destId="{4CACDA33-182F-48D8-8B38-438ABE5B4C95}" srcOrd="0" destOrd="0" presId="urn:microsoft.com/office/officeart/2018/5/layout/IconCircleLabelList"/>
    <dgm:cxn modelId="{CBAF7D91-89F1-4235-8711-0C61355FB484}" type="presParOf" srcId="{8A67BA65-F46E-4FC3-B6E5-FD93CD14D033}" destId="{D362924A-A056-4306-9E73-760CA72F59F3}" srcOrd="0" destOrd="0" presId="urn:microsoft.com/office/officeart/2018/5/layout/IconCircleLabelList"/>
    <dgm:cxn modelId="{CB52EDD4-F50C-4C6B-A2D7-5C6341D84489}" type="presParOf" srcId="{D362924A-A056-4306-9E73-760CA72F59F3}" destId="{C8AEDF03-3C45-49F0-AE9F-EBB9B124DA4B}" srcOrd="0" destOrd="0" presId="urn:microsoft.com/office/officeart/2018/5/layout/IconCircleLabelList"/>
    <dgm:cxn modelId="{4D83B75F-61A5-46A8-9675-A3760904BF04}" type="presParOf" srcId="{D362924A-A056-4306-9E73-760CA72F59F3}" destId="{C8C328E8-DF79-45CC-A04A-22067AA745B4}" srcOrd="1" destOrd="0" presId="urn:microsoft.com/office/officeart/2018/5/layout/IconCircleLabelList"/>
    <dgm:cxn modelId="{5CAFE371-98CF-48E8-8236-02AFD0537A21}" type="presParOf" srcId="{D362924A-A056-4306-9E73-760CA72F59F3}" destId="{FA2E51BD-C67B-4A49-B7E4-706E52F50FB8}" srcOrd="2" destOrd="0" presId="urn:microsoft.com/office/officeart/2018/5/layout/IconCircleLabelList"/>
    <dgm:cxn modelId="{7C9BDA7C-1E7E-4D03-926A-952E01D04431}" type="presParOf" srcId="{D362924A-A056-4306-9E73-760CA72F59F3}" destId="{C3BF2BD4-C622-4C5E-9317-3DB615D9091C}" srcOrd="3" destOrd="0" presId="urn:microsoft.com/office/officeart/2018/5/layout/IconCircleLabelList"/>
    <dgm:cxn modelId="{A8E5A654-6018-4F55-B356-9E22EAC47262}" type="presParOf" srcId="{8A67BA65-F46E-4FC3-B6E5-FD93CD14D033}" destId="{E6ED8941-9E82-4921-9002-AB18DAC29B11}" srcOrd="1" destOrd="0" presId="urn:microsoft.com/office/officeart/2018/5/layout/IconCircleLabelList"/>
    <dgm:cxn modelId="{A70FE411-962A-4EC5-B1CA-DCE0F50F05B4}" type="presParOf" srcId="{8A67BA65-F46E-4FC3-B6E5-FD93CD14D033}" destId="{1E354B63-1BFE-4ADC-89F7-879845482B87}" srcOrd="2" destOrd="0" presId="urn:microsoft.com/office/officeart/2018/5/layout/IconCircleLabelList"/>
    <dgm:cxn modelId="{8820296F-FF5A-465D-81E1-1913966290F3}" type="presParOf" srcId="{1E354B63-1BFE-4ADC-89F7-879845482B87}" destId="{BF2D5A39-482C-4C80-9425-AD1A84596E3D}" srcOrd="0" destOrd="0" presId="urn:microsoft.com/office/officeart/2018/5/layout/IconCircleLabelList"/>
    <dgm:cxn modelId="{633DF4B3-239F-428B-8AE0-99784DE46D45}" type="presParOf" srcId="{1E354B63-1BFE-4ADC-89F7-879845482B87}" destId="{4984AD54-9726-4184-AF30-01D3C1B7F04C}" srcOrd="1" destOrd="0" presId="urn:microsoft.com/office/officeart/2018/5/layout/IconCircleLabelList"/>
    <dgm:cxn modelId="{0F26C391-7468-4EE4-888F-0343B93341B9}" type="presParOf" srcId="{1E354B63-1BFE-4ADC-89F7-879845482B87}" destId="{51FE10E6-3922-4FEC-8EA9-454BF6BF0586}" srcOrd="2" destOrd="0" presId="urn:microsoft.com/office/officeart/2018/5/layout/IconCircleLabelList"/>
    <dgm:cxn modelId="{58F40A0E-363C-4F3C-B8BA-90995007FA20}" type="presParOf" srcId="{1E354B63-1BFE-4ADC-89F7-879845482B87}" destId="{4CACDA33-182F-48D8-8B38-438ABE5B4C95}" srcOrd="3" destOrd="0" presId="urn:microsoft.com/office/officeart/2018/5/layout/IconCircleLabelList"/>
    <dgm:cxn modelId="{7DEAD82A-5F53-4195-A59E-154ABE1936D7}" type="presParOf" srcId="{8A67BA65-F46E-4FC3-B6E5-FD93CD14D033}" destId="{A55584C9-BB33-41A4-BEE7-6D14D7796C8C}" srcOrd="3" destOrd="0" presId="urn:microsoft.com/office/officeart/2018/5/layout/IconCircleLabelList"/>
    <dgm:cxn modelId="{201AF0BE-D85C-4BED-9B34-1BE3C28D30AE}" type="presParOf" srcId="{8A67BA65-F46E-4FC3-B6E5-FD93CD14D033}" destId="{F245D5F8-BAF1-42E2-A6FD-31DC4E3E4602}" srcOrd="4" destOrd="0" presId="urn:microsoft.com/office/officeart/2018/5/layout/IconCircleLabelList"/>
    <dgm:cxn modelId="{4EF13B0B-DDFC-42A0-BC7D-D50C3A4F5EDF}" type="presParOf" srcId="{F245D5F8-BAF1-42E2-A6FD-31DC4E3E4602}" destId="{01C48AB0-53D2-406C-A8AB-5A36484E9B8E}" srcOrd="0" destOrd="0" presId="urn:microsoft.com/office/officeart/2018/5/layout/IconCircleLabelList"/>
    <dgm:cxn modelId="{6FCED814-820A-4FA8-B7F3-F383057D9BC0}" type="presParOf" srcId="{F245D5F8-BAF1-42E2-A6FD-31DC4E3E4602}" destId="{11A0EFDD-5E7F-4EDA-ADCC-691E61191FE4}" srcOrd="1" destOrd="0" presId="urn:microsoft.com/office/officeart/2018/5/layout/IconCircleLabelList"/>
    <dgm:cxn modelId="{6F1BD049-1B83-412B-8C7B-0D387B0770C4}" type="presParOf" srcId="{F245D5F8-BAF1-42E2-A6FD-31DC4E3E4602}" destId="{76B100FD-2F7B-42DA-879E-EE5FBCE2E4E0}" srcOrd="2" destOrd="0" presId="urn:microsoft.com/office/officeart/2018/5/layout/IconCircleLabelList"/>
    <dgm:cxn modelId="{081821A7-583E-40F4-95F2-8E5A60292D09}" type="presParOf" srcId="{F245D5F8-BAF1-42E2-A6FD-31DC4E3E4602}" destId="{4D7F7257-2F42-4C57-887F-6E8A63AEA2D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930C9-9105-4CAA-A6A6-7D1BE856F522}">
      <dsp:nvSpPr>
        <dsp:cNvPr id="0" name=""/>
        <dsp:cNvSpPr/>
      </dsp:nvSpPr>
      <dsp:spPr>
        <a:xfrm>
          <a:off x="0" y="328379"/>
          <a:ext cx="562379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AC684-D96F-4B5B-BBE4-3D6192CA7445}">
      <dsp:nvSpPr>
        <dsp:cNvPr id="0" name=""/>
        <dsp:cNvSpPr/>
      </dsp:nvSpPr>
      <dsp:spPr>
        <a:xfrm>
          <a:off x="281189" y="18419"/>
          <a:ext cx="3936657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796" tIns="0" rIns="14879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Jaroslav Kotačka – Product Owner</a:t>
          </a:r>
          <a:endParaRPr lang="en-US" sz="2100" kern="1200"/>
        </a:p>
      </dsp:txBody>
      <dsp:txXfrm>
        <a:off x="311451" y="48681"/>
        <a:ext cx="3876133" cy="559396"/>
      </dsp:txXfrm>
    </dsp:sp>
    <dsp:sp modelId="{CBBD8028-4D0F-4D7B-A49F-149BE5197083}">
      <dsp:nvSpPr>
        <dsp:cNvPr id="0" name=""/>
        <dsp:cNvSpPr/>
      </dsp:nvSpPr>
      <dsp:spPr>
        <a:xfrm>
          <a:off x="0" y="1280939"/>
          <a:ext cx="562379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006C5A-A87A-4FC7-8FCE-E976620CD682}">
      <dsp:nvSpPr>
        <dsp:cNvPr id="0" name=""/>
        <dsp:cNvSpPr/>
      </dsp:nvSpPr>
      <dsp:spPr>
        <a:xfrm>
          <a:off x="281189" y="970979"/>
          <a:ext cx="3936657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796" tIns="0" rIns="14879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Petr Šenk – Scrum Master</a:t>
          </a:r>
          <a:endParaRPr lang="en-US" sz="2100" kern="1200"/>
        </a:p>
      </dsp:txBody>
      <dsp:txXfrm>
        <a:off x="311451" y="1001241"/>
        <a:ext cx="3876133" cy="559396"/>
      </dsp:txXfrm>
    </dsp:sp>
    <dsp:sp modelId="{9E9F4F58-623E-4092-81BD-8D3395348F97}">
      <dsp:nvSpPr>
        <dsp:cNvPr id="0" name=""/>
        <dsp:cNvSpPr/>
      </dsp:nvSpPr>
      <dsp:spPr>
        <a:xfrm>
          <a:off x="0" y="2233499"/>
          <a:ext cx="562379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A54C7-89B4-40E8-A621-448348459BF8}">
      <dsp:nvSpPr>
        <dsp:cNvPr id="0" name=""/>
        <dsp:cNvSpPr/>
      </dsp:nvSpPr>
      <dsp:spPr>
        <a:xfrm>
          <a:off x="281189" y="1923539"/>
          <a:ext cx="3936657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796" tIns="0" rIns="14879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Adéla Maláková - Team member</a:t>
          </a:r>
          <a:endParaRPr lang="en-US" sz="2100" kern="1200"/>
        </a:p>
      </dsp:txBody>
      <dsp:txXfrm>
        <a:off x="311451" y="1953801"/>
        <a:ext cx="3876133" cy="559396"/>
      </dsp:txXfrm>
    </dsp:sp>
    <dsp:sp modelId="{153743FE-84FB-418A-A159-8363883329EA}">
      <dsp:nvSpPr>
        <dsp:cNvPr id="0" name=""/>
        <dsp:cNvSpPr/>
      </dsp:nvSpPr>
      <dsp:spPr>
        <a:xfrm>
          <a:off x="0" y="3186059"/>
          <a:ext cx="562379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79B9B-ECF3-4550-878E-18FD6D5D98E9}">
      <dsp:nvSpPr>
        <dsp:cNvPr id="0" name=""/>
        <dsp:cNvSpPr/>
      </dsp:nvSpPr>
      <dsp:spPr>
        <a:xfrm>
          <a:off x="281189" y="2876099"/>
          <a:ext cx="3936657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796" tIns="0" rIns="14879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Leontýna Pavelová - Team member</a:t>
          </a:r>
          <a:endParaRPr lang="en-US" sz="2100" kern="1200"/>
        </a:p>
      </dsp:txBody>
      <dsp:txXfrm>
        <a:off x="311451" y="2906361"/>
        <a:ext cx="3876133" cy="559396"/>
      </dsp:txXfrm>
    </dsp:sp>
    <dsp:sp modelId="{6E24C9A2-55BD-45BE-83C1-67B21CF9B0E4}">
      <dsp:nvSpPr>
        <dsp:cNvPr id="0" name=""/>
        <dsp:cNvSpPr/>
      </dsp:nvSpPr>
      <dsp:spPr>
        <a:xfrm>
          <a:off x="0" y="4138619"/>
          <a:ext cx="562379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84CC5-224E-4A4D-AAEE-11D056004B99}">
      <dsp:nvSpPr>
        <dsp:cNvPr id="0" name=""/>
        <dsp:cNvSpPr/>
      </dsp:nvSpPr>
      <dsp:spPr>
        <a:xfrm>
          <a:off x="281189" y="3828659"/>
          <a:ext cx="3936657" cy="6199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796" tIns="0" rIns="14879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Filip Rákosník - Team member</a:t>
          </a:r>
          <a:endParaRPr lang="en-US" sz="2100" kern="1200"/>
        </a:p>
      </dsp:txBody>
      <dsp:txXfrm>
        <a:off x="311451" y="3858921"/>
        <a:ext cx="3876133" cy="559396"/>
      </dsp:txXfrm>
    </dsp:sp>
    <dsp:sp modelId="{82850172-1970-4BF5-A8AE-DD5262723013}">
      <dsp:nvSpPr>
        <dsp:cNvPr id="0" name=""/>
        <dsp:cNvSpPr/>
      </dsp:nvSpPr>
      <dsp:spPr>
        <a:xfrm>
          <a:off x="0" y="5091179"/>
          <a:ext cx="562379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C38BD-B0F1-49B7-8AC2-7A7037B311DF}">
      <dsp:nvSpPr>
        <dsp:cNvPr id="0" name=""/>
        <dsp:cNvSpPr/>
      </dsp:nvSpPr>
      <dsp:spPr>
        <a:xfrm>
          <a:off x="281189" y="4781219"/>
          <a:ext cx="3936657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796" tIns="0" rIns="14879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Lukáš Haza – Team member</a:t>
          </a:r>
          <a:endParaRPr lang="en-US" sz="2100" kern="1200"/>
        </a:p>
      </dsp:txBody>
      <dsp:txXfrm>
        <a:off x="311451" y="4811481"/>
        <a:ext cx="3876133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EDF03-3C45-49F0-AE9F-EBB9B124DA4B}">
      <dsp:nvSpPr>
        <dsp:cNvPr id="0" name=""/>
        <dsp:cNvSpPr/>
      </dsp:nvSpPr>
      <dsp:spPr>
        <a:xfrm>
          <a:off x="632064" y="461157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C328E8-DF79-45CC-A04A-22067AA745B4}">
      <dsp:nvSpPr>
        <dsp:cNvPr id="0" name=""/>
        <dsp:cNvSpPr/>
      </dsp:nvSpPr>
      <dsp:spPr>
        <a:xfrm>
          <a:off x="1048877" y="87797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F2BD4-C622-4C5E-9317-3DB615D9091C}">
      <dsp:nvSpPr>
        <dsp:cNvPr id="0" name=""/>
        <dsp:cNvSpPr/>
      </dsp:nvSpPr>
      <dsp:spPr>
        <a:xfrm>
          <a:off x="6846" y="302615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800" kern="1200"/>
            <a:t>Napsání článku</a:t>
          </a:r>
        </a:p>
      </dsp:txBody>
      <dsp:txXfrm>
        <a:off x="6846" y="3026158"/>
        <a:ext cx="3206250" cy="720000"/>
      </dsp:txXfrm>
    </dsp:sp>
    <dsp:sp modelId="{BF2D5A39-482C-4C80-9425-AD1A84596E3D}">
      <dsp:nvSpPr>
        <dsp:cNvPr id="0" name=""/>
        <dsp:cNvSpPr/>
      </dsp:nvSpPr>
      <dsp:spPr>
        <a:xfrm>
          <a:off x="4399408" y="461157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4AD54-9726-4184-AF30-01D3C1B7F04C}">
      <dsp:nvSpPr>
        <dsp:cNvPr id="0" name=""/>
        <dsp:cNvSpPr/>
      </dsp:nvSpPr>
      <dsp:spPr>
        <a:xfrm>
          <a:off x="4816221" y="87797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CDA33-182F-48D8-8B38-438ABE5B4C95}">
      <dsp:nvSpPr>
        <dsp:cNvPr id="0" name=""/>
        <dsp:cNvSpPr/>
      </dsp:nvSpPr>
      <dsp:spPr>
        <a:xfrm>
          <a:off x="3774190" y="302615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800" kern="1200"/>
            <a:t>Navrhnutí databáze</a:t>
          </a:r>
          <a:endParaRPr lang="en-US" sz="2800" kern="1200"/>
        </a:p>
      </dsp:txBody>
      <dsp:txXfrm>
        <a:off x="3774190" y="3026158"/>
        <a:ext cx="3206250" cy="720000"/>
      </dsp:txXfrm>
    </dsp:sp>
    <dsp:sp modelId="{01C48AB0-53D2-406C-A8AB-5A36484E9B8E}">
      <dsp:nvSpPr>
        <dsp:cNvPr id="0" name=""/>
        <dsp:cNvSpPr/>
      </dsp:nvSpPr>
      <dsp:spPr>
        <a:xfrm>
          <a:off x="8166752" y="461157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0EFDD-5E7F-4EDA-ADCC-691E61191FE4}">
      <dsp:nvSpPr>
        <dsp:cNvPr id="0" name=""/>
        <dsp:cNvSpPr/>
      </dsp:nvSpPr>
      <dsp:spPr>
        <a:xfrm>
          <a:off x="8583565" y="877970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F7257-2F42-4C57-887F-6E8A63AEA2DF}">
      <dsp:nvSpPr>
        <dsp:cNvPr id="0" name=""/>
        <dsp:cNvSpPr/>
      </dsp:nvSpPr>
      <dsp:spPr>
        <a:xfrm>
          <a:off x="7541533" y="302615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800" kern="1200"/>
            <a:t>Dodělání webu</a:t>
          </a:r>
          <a:endParaRPr lang="en-US" sz="2800" kern="1200"/>
        </a:p>
      </dsp:txBody>
      <dsp:txXfrm>
        <a:off x="7541533" y="3026158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November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8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November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9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November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3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November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5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November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November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November 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1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November 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6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November 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8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November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6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November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2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November 8,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9459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revné tužky uvnitř majitele tužky, který se nachází v horní části tabulky dřeva">
            <a:extLst>
              <a:ext uri="{FF2B5EF4-FFF2-40B4-BE49-F238E27FC236}">
                <a16:creationId xmlns:a16="http://schemas.microsoft.com/office/drawing/2014/main" id="{0EE34A01-5164-3B43-AF67-D174B09095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5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19FDB4D-987D-4C87-A179-9D4616AB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BAFDB87-FE03-3D7D-97DE-734B17AA1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534" y="504966"/>
            <a:ext cx="8952932" cy="3043213"/>
          </a:xfrm>
        </p:spPr>
        <p:txBody>
          <a:bodyPr anchor="b">
            <a:norm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Řízení softwarového projektu - časopis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0332492-564C-7969-2E33-F1E4F17A8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0191" y="3749746"/>
            <a:ext cx="6291618" cy="2208321"/>
          </a:xfrm>
        </p:spPr>
        <p:txBody>
          <a:bodyPr anchor="t">
            <a:normAutofit/>
          </a:bodyPr>
          <a:lstStyle/>
          <a:p>
            <a:r>
              <a:rPr lang="cs-CZ">
                <a:solidFill>
                  <a:schemeClr val="bg1"/>
                </a:solidFill>
              </a:rPr>
              <a:t>Adéla Maláková, filip rákosník, petr šenk, Jaroslav kotačka, lukáš haza, Leontýna pavelová</a:t>
            </a:r>
          </a:p>
        </p:txBody>
      </p:sp>
    </p:spTree>
    <p:extLst>
      <p:ext uri="{BB962C8B-B14F-4D97-AF65-F5344CB8AC3E}">
        <p14:creationId xmlns:p14="http://schemas.microsoft.com/office/powerpoint/2010/main" val="382861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58641C8-3C32-2395-2A5B-4345C1D3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190" y="936568"/>
            <a:ext cx="4590410" cy="4564822"/>
          </a:xfrm>
        </p:spPr>
        <p:txBody>
          <a:bodyPr anchor="t">
            <a:normAutofit/>
          </a:bodyPr>
          <a:lstStyle/>
          <a:p>
            <a:r>
              <a:rPr lang="cs-CZ"/>
              <a:t>Role členů:</a:t>
            </a:r>
            <a:endParaRPr lang="cs-CZ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382B7BEC-D68C-484A-13A5-B9B92F745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326789"/>
              </p:ext>
            </p:extLst>
          </p:nvPr>
        </p:nvGraphicFramePr>
        <p:xfrm>
          <a:off x="6096001" y="457200"/>
          <a:ext cx="5623796" cy="563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789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82025A0-5D1F-4054-8273-6A919D75D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244B84-452A-4BE8-BEA4-A7CCA098C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1793"/>
            <a:ext cx="12193492" cy="6869793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220EA9-AB07-4E8F-9E57-B281453FF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14750" y="-1068668"/>
            <a:ext cx="6439521" cy="8517963"/>
          </a:xfrm>
          <a:prstGeom prst="rect">
            <a:avLst/>
          </a:prstGeom>
          <a:gradFill>
            <a:gsLst>
              <a:gs pos="51000">
                <a:schemeClr val="accent2">
                  <a:lumMod val="60000"/>
                  <a:lumOff val="40000"/>
                  <a:alpha val="33000"/>
                </a:schemeClr>
              </a:gs>
              <a:gs pos="100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44646F-1A59-47A2-AD5D-54DCAECD5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1102" y="-2661103"/>
            <a:ext cx="6869793" cy="12191998"/>
          </a:xfrm>
          <a:prstGeom prst="rect">
            <a:avLst/>
          </a:prstGeom>
          <a:gradFill>
            <a:gsLst>
              <a:gs pos="6000">
                <a:schemeClr val="accent2">
                  <a:alpha val="45000"/>
                </a:schemeClr>
              </a:gs>
              <a:gs pos="74000">
                <a:schemeClr val="accent4">
                  <a:alpha val="2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544BED-FB42-4737-9370-482C3CE0D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49752" y="-3761546"/>
            <a:ext cx="4692495" cy="12192001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9000">
                <a:schemeClr val="accent5">
                  <a:alpha val="32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5F15D-34B3-E91A-5600-4FA6BADE2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1" y="374734"/>
            <a:ext cx="10353774" cy="950759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3200" spc="750" dirty="0" err="1">
                <a:solidFill>
                  <a:schemeClr val="bg1"/>
                </a:solidFill>
              </a:rPr>
              <a:t>Tvorba</a:t>
            </a:r>
            <a:r>
              <a:rPr lang="en-US" sz="3200" spc="750" dirty="0">
                <a:solidFill>
                  <a:schemeClr val="bg1"/>
                </a:solidFill>
              </a:rPr>
              <a:t> </a:t>
            </a:r>
            <a:r>
              <a:rPr lang="en-US" sz="3200" spc="750" dirty="0" err="1">
                <a:solidFill>
                  <a:schemeClr val="bg1"/>
                </a:solidFill>
              </a:rPr>
              <a:t>naší</a:t>
            </a:r>
            <a:r>
              <a:rPr lang="en-US" sz="3200" spc="750" dirty="0">
                <a:solidFill>
                  <a:schemeClr val="bg1"/>
                </a:solidFill>
              </a:rPr>
              <a:t> </a:t>
            </a:r>
            <a:r>
              <a:rPr lang="en-US" sz="3200" spc="750" dirty="0" err="1">
                <a:solidFill>
                  <a:schemeClr val="bg1"/>
                </a:solidFill>
              </a:rPr>
              <a:t>webové</a:t>
            </a:r>
            <a:r>
              <a:rPr lang="en-US" sz="3200" spc="750" dirty="0">
                <a:solidFill>
                  <a:schemeClr val="bg1"/>
                </a:solidFill>
              </a:rPr>
              <a:t> </a:t>
            </a:r>
            <a:r>
              <a:rPr lang="en-US" sz="3200" spc="750" dirty="0" err="1">
                <a:solidFill>
                  <a:schemeClr val="bg1"/>
                </a:solidFill>
              </a:rPr>
              <a:t>stránky</a:t>
            </a:r>
            <a:endParaRPr lang="en-US" sz="3200" spc="750" dirty="0">
              <a:solidFill>
                <a:schemeClr val="bg1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442DB68-0755-B80F-6D22-01DB68F23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52" y="1546810"/>
            <a:ext cx="6435629" cy="3040833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1B067BB4-CD71-3662-D79A-52FA7B21D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294" y="3801016"/>
            <a:ext cx="5551877" cy="2206870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A544B50B-949E-C879-E159-42F290378655}"/>
              </a:ext>
            </a:extLst>
          </p:cNvPr>
          <p:cNvSpPr txBox="1"/>
          <p:nvPr/>
        </p:nvSpPr>
        <p:spPr>
          <a:xfrm>
            <a:off x="7185804" y="2014679"/>
            <a:ext cx="4087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Návrh webu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Realizace přihlašovacích profilů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223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35">
            <a:extLst>
              <a:ext uri="{FF2B5EF4-FFF2-40B4-BE49-F238E27FC236}">
                <a16:creationId xmlns:a16="http://schemas.microsoft.com/office/drawing/2014/main" id="{3734E53E-4F63-44CB-B70A-5DDFEE05E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7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9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8" y="-626408"/>
            <a:ext cx="6858002" cy="8110817"/>
          </a:xfrm>
          <a:prstGeom prst="rect">
            <a:avLst/>
          </a:prstGeom>
          <a:gradFill>
            <a:gsLst>
              <a:gs pos="11000">
                <a:schemeClr val="accent2">
                  <a:alpha val="63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41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7393" y="-1877393"/>
            <a:ext cx="4356024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174217">
            <a:off x="2279676" y="127786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78525ED-6AB1-A5E3-9B04-A9B1E3F41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66124"/>
            <a:ext cx="5724939" cy="3177142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>
                <a:solidFill>
                  <a:schemeClr val="bg1"/>
                </a:solidFill>
              </a:rPr>
              <a:t>Na čem momentálně pracujeme?</a:t>
            </a:r>
          </a:p>
        </p:txBody>
      </p:sp>
      <p:pic>
        <p:nvPicPr>
          <p:cNvPr id="7" name="Graphic 6" descr="Napájení">
            <a:extLst>
              <a:ext uri="{FF2B5EF4-FFF2-40B4-BE49-F238E27FC236}">
                <a16:creationId xmlns:a16="http://schemas.microsoft.com/office/drawing/2014/main" id="{742247D1-2B28-FEAC-1CD1-70F2A8E86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147" y="1865173"/>
            <a:ext cx="3127653" cy="31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3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84922"/>
            <a:ext cx="12203208" cy="1600201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5284922"/>
            <a:ext cx="8164608" cy="1594270"/>
          </a:xfrm>
          <a:prstGeom prst="rect">
            <a:avLst/>
          </a:prstGeom>
          <a:gradFill>
            <a:gsLst>
              <a:gs pos="91069">
                <a:schemeClr val="accent2"/>
              </a:gs>
              <a:gs pos="22000">
                <a:schemeClr val="accent2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5883" y="5284922"/>
            <a:ext cx="7012127" cy="1579412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8597" y="5284922"/>
            <a:ext cx="8164607" cy="1591534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72000">
                <a:schemeClr val="accent5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D0D9A44D-E705-7CC7-9329-2916DBD911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317480"/>
              </p:ext>
            </p:extLst>
          </p:nvPr>
        </p:nvGraphicFramePr>
        <p:xfrm>
          <a:off x="776379" y="710243"/>
          <a:ext cx="10754630" cy="4207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99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EA7F1D-6737-4609-94CE-0E7C0CED7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FCA68-3497-4CB3-8C25-B6AE87EF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4">
                  <a:alpha val="61000"/>
                </a:schemeClr>
              </a:gs>
              <a:gs pos="100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A3DC6B-18DE-4588-B321-8101DED54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0357" y="0"/>
            <a:ext cx="11711642" cy="6857998"/>
          </a:xfrm>
          <a:prstGeom prst="rect">
            <a:avLst/>
          </a:prstGeom>
          <a:gradFill>
            <a:gsLst>
              <a:gs pos="6000">
                <a:schemeClr val="accent6">
                  <a:lumMod val="75000"/>
                  <a:alpha val="93000"/>
                </a:schemeClr>
              </a:gs>
              <a:gs pos="100000">
                <a:schemeClr val="accent2">
                  <a:lumMod val="60000"/>
                  <a:lumOff val="40000"/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A34BCD-93B4-45FF-9448-87F7C4311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1494"/>
            <a:ext cx="8153399" cy="6399306"/>
          </a:xfrm>
          <a:prstGeom prst="rect">
            <a:avLst/>
          </a:prstGeom>
          <a:gradFill>
            <a:gsLst>
              <a:gs pos="22000">
                <a:schemeClr val="accent2">
                  <a:alpha val="68000"/>
                </a:schemeClr>
              </a:gs>
              <a:gs pos="99000">
                <a:schemeClr val="accent5"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BF7F8F0-28A9-4A24-96A8-E5E423FBF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EE5410-5DAB-442C-8E7B-CDAB35E75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3"/>
            <a:ext cx="12191999" cy="4399229"/>
          </a:xfrm>
          <a:prstGeom prst="rect">
            <a:avLst/>
          </a:prstGeom>
          <a:gradFill>
            <a:gsLst>
              <a:gs pos="22000">
                <a:schemeClr val="accent2">
                  <a:alpha val="49000"/>
                </a:schemeClr>
              </a:gs>
              <a:gs pos="99000">
                <a:schemeClr val="accent5">
                  <a:alpha val="62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4A8A57C-C3FD-8A40-ED94-05C38186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282" y="1584183"/>
            <a:ext cx="9194096" cy="2431226"/>
          </a:xfrm>
        </p:spPr>
        <p:txBody>
          <a:bodyPr vert="horz" lIns="0" tIns="0" rIns="0" bIns="0" rtlCol="0" anchor="t">
            <a:normAutofit/>
          </a:bodyPr>
          <a:lstStyle/>
          <a:p>
            <a:pPr algn="r"/>
            <a:r>
              <a:rPr lang="en-US" sz="4400" spc="750">
                <a:solidFill>
                  <a:schemeClr val="bg1"/>
                </a:solidFill>
              </a:rPr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182630410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78</Words>
  <Application>Microsoft Office PowerPoint</Application>
  <PresentationFormat>Širokoúhlá obrazovka</PresentationFormat>
  <Paragraphs>17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9" baseType="lpstr">
      <vt:lpstr>Arial</vt:lpstr>
      <vt:lpstr>Tw Cen MT</vt:lpstr>
      <vt:lpstr>GradientRiseVTI</vt:lpstr>
      <vt:lpstr>Řízení softwarového projektu - časopis</vt:lpstr>
      <vt:lpstr>Role členů:</vt:lpstr>
      <vt:lpstr>Tvorba naší webové stránky</vt:lpstr>
      <vt:lpstr>Na čem momentálně pracujeme?</vt:lpstr>
      <vt:lpstr>Prezentace aplikace PowerPoint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Řízení softwarového projektu - časopis</dc:title>
  <dc:creator>Adéla Maláková</dc:creator>
  <cp:lastModifiedBy>Adéla Maláková</cp:lastModifiedBy>
  <cp:revision>1</cp:revision>
  <dcterms:created xsi:type="dcterms:W3CDTF">2022-11-08T16:13:14Z</dcterms:created>
  <dcterms:modified xsi:type="dcterms:W3CDTF">2022-11-08T16:35:34Z</dcterms:modified>
</cp:coreProperties>
</file>