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48A5E-4A3D-0045-9CF2-B560E959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36893E-805B-C740-B50A-231FAC7D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A9B28-4E63-244A-856D-0F5AD81A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20B27-B83A-3642-BCFE-CB48FF9B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5ACE3B-C0A5-4A40-B8F8-41FEA39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5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6871D-C049-3546-8563-12896DE0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F93372-95A0-FC4C-BF96-C164B94AF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F3BBD-8F88-5543-B1E6-6EA1EC5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6B292-8501-6848-AE06-9D4015DC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4EE0B-4F44-0E41-9AF5-5E9539F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9700A4-8FDD-D743-9079-F33447452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62DB86-1F5B-6F45-A0B3-AD32A34D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BCFF5-B027-A447-BCFB-5C5A16B9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AA807-BD94-794B-AE51-CFD27CF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4BD2E-13DA-A142-BCCA-775570D5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46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F1EFD-0B85-FB4F-8EE3-6BF2D696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F88D4F-BEC5-E14D-9730-6745E465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6ED20-1845-4B4D-B92E-608046A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45E2A-8007-8641-82ED-B2320AF1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B9A8E-00DF-5740-8D1A-D82FEA92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41456-3EA8-4E4E-9566-D0945222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5FAF7A-6CA2-004A-BA2A-D4FD2B58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4BDB9-8540-1D43-BCAE-659E8EF0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BD50E-F86E-F74C-99B2-38322CC6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1847F-6CF2-114D-994A-078A4A1B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4185D-75AC-FF4F-BEDE-CD3B4436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B1EB5-CC15-EB46-9D50-561C47156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8D0EE6-DC25-5141-98E9-4BADE5EA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E0818-C374-754A-824F-1D94C55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E62FB-29A7-B64A-913A-0D335AD6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2F0070-C839-2B4F-ABA9-CBE7DEB4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0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456AC-F5E5-5C40-8C8B-63619094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4882D-7102-9C4C-93C8-6F80E0B8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ACEC95-CBF9-514A-A9AB-948733B5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ACB5FF-6C9A-5548-AA4A-70F15C0F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EAF93B-8E3D-DB4B-912A-030B85B90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A2F10B-0CF7-5B48-AAA7-77616483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6C43F5-82C3-B143-A82F-E609C40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B5FC97-5125-B549-9D8E-B81E16D3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6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8E6FF-D817-4C49-800E-38A015A8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239EAC-9AD6-6140-8B7C-E702573D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A8FA90-C7F8-5342-B91D-82224810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93BF50-2810-8248-8B30-FB0596CA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11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4D047F-406D-7249-B7C4-25B512CC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1662B1-A586-FE4F-BB35-B58DDBA2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87E2D-87F0-674D-8A67-592CC9E1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F0384-E90E-BB47-8387-FAE3703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23528-3D8E-F240-95D4-FA901160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B4206B-ED1B-274A-B676-208CCDEFF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996707-97E9-C047-A12F-68FB94ED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FB705-BCDF-8F48-8FFA-F46D7ADE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2B8B00-EB7B-B440-9662-2DD8CDCA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2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8A008-E35A-7A46-8851-050BA7CB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DC781A-9029-3748-AD8C-955ADCC4F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004249-E584-5342-A68C-A03AEE94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83D6CA-EDE7-0746-9293-EAAB95A2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A8193-DE88-AC47-98F7-D24DB4CE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3E5A70-0437-0C43-B851-C35AA853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6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755373-FD3F-F046-9B2F-6FD4434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252F31-FEFE-7C43-B037-7A9FC965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0DFE5-859A-DA42-A9D8-59BED342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BC00-7515-6847-B000-AA466DEE59F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0AD9BC-C28D-FB42-B66F-CA4A55EB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9BDFD2-3DEE-044C-9261-A4378949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DB35-548B-6B44-900E-A82469EF19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8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0AD58-68A5-1F4C-94E2-9DEDD4ABC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11" y="89210"/>
            <a:ext cx="4366161" cy="848941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繰り返し反復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832FC57-A123-CE47-885B-AEE9ED1217E8}"/>
              </a:ext>
            </a:extLst>
          </p:cNvPr>
          <p:cNvGrpSpPr/>
          <p:nvPr/>
        </p:nvGrpSpPr>
        <p:grpSpPr>
          <a:xfrm>
            <a:off x="378032" y="1622961"/>
            <a:ext cx="3408218" cy="1520041"/>
            <a:chOff x="961901" y="2042556"/>
            <a:chExt cx="3408218" cy="152004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2241F6B-EBCE-3341-BA8B-AD2CEE16F73B}"/>
                </a:ext>
              </a:extLst>
            </p:cNvPr>
            <p:cNvSpPr txBox="1"/>
            <p:nvPr/>
          </p:nvSpPr>
          <p:spPr>
            <a:xfrm>
              <a:off x="961901" y="2042556"/>
              <a:ext cx="3408218" cy="15200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90000" rtlCol="0">
              <a:noAutofit/>
            </a:bodyPr>
            <a:lstStyle/>
            <a:p>
              <a:r>
                <a:rPr kumimoji="1" lang="ja-JP" altLang="en-US" b="1"/>
                <a:t>ログイン画面</a:t>
              </a:r>
              <a:endParaRPr kumimoji="1" lang="en-US" altLang="ja-JP" b="1" dirty="0"/>
            </a:p>
            <a:p>
              <a:endParaRPr lang="en-US" altLang="ja-JP" dirty="0"/>
            </a:p>
            <a:p>
              <a:r>
                <a:rPr kumimoji="1" lang="en-US" altLang="ja-JP" dirty="0"/>
                <a:t>User:</a:t>
              </a:r>
            </a:p>
            <a:p>
              <a:r>
                <a:rPr lang="en-US" altLang="ja-JP" dirty="0"/>
                <a:t>Password: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60AD506-7E36-D84A-80F9-9DD90CEB9B5C}"/>
                </a:ext>
              </a:extLst>
            </p:cNvPr>
            <p:cNvSpPr txBox="1"/>
            <p:nvPr/>
          </p:nvSpPr>
          <p:spPr>
            <a:xfrm>
              <a:off x="2173184" y="2652201"/>
              <a:ext cx="1911927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2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8976EB4-A119-3443-BC51-B7FECC2601B9}"/>
                </a:ext>
              </a:extLst>
            </p:cNvPr>
            <p:cNvSpPr txBox="1"/>
            <p:nvPr/>
          </p:nvSpPr>
          <p:spPr>
            <a:xfrm>
              <a:off x="2173183" y="2968899"/>
              <a:ext cx="1911927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20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CB33BFB-7DB8-9942-814C-04277467246F}"/>
              </a:ext>
            </a:extLst>
          </p:cNvPr>
          <p:cNvGrpSpPr/>
          <p:nvPr/>
        </p:nvGrpSpPr>
        <p:grpSpPr>
          <a:xfrm>
            <a:off x="4708565" y="1295469"/>
            <a:ext cx="2842162" cy="2187041"/>
            <a:chOff x="6052456" y="1601188"/>
            <a:chExt cx="2842162" cy="2187041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A912BD-C449-8749-B5CB-1BA946FD30C1}"/>
                </a:ext>
              </a:extLst>
            </p:cNvPr>
            <p:cNvGrpSpPr/>
            <p:nvPr/>
          </p:nvGrpSpPr>
          <p:grpSpPr>
            <a:xfrm>
              <a:off x="6052456" y="1601188"/>
              <a:ext cx="2842162" cy="2187041"/>
              <a:chOff x="6052456" y="1601188"/>
              <a:chExt cx="2842162" cy="2187041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E005353-10A2-E946-9990-5E09904838AF}"/>
                  </a:ext>
                </a:extLst>
              </p:cNvPr>
              <p:cNvSpPr txBox="1"/>
              <p:nvPr/>
            </p:nvSpPr>
            <p:spPr>
              <a:xfrm>
                <a:off x="6052456" y="1601188"/>
                <a:ext cx="2842162" cy="21870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90000" rtlCol="0">
                <a:noAutofit/>
              </a:bodyPr>
              <a:lstStyle/>
              <a:p>
                <a:r>
                  <a:rPr kumimoji="1" lang="ja-JP" altLang="en-US" b="1"/>
                  <a:t>目標設定画面</a:t>
                </a:r>
                <a:endParaRPr kumimoji="1" lang="en-US" altLang="ja-JP" b="1" dirty="0"/>
              </a:p>
              <a:p>
                <a:endParaRPr lang="en-US" altLang="ja-JP" dirty="0"/>
              </a:p>
              <a:p>
                <a:r>
                  <a:rPr kumimoji="1" lang="ja-JP" altLang="en-US"/>
                  <a:t>１：</a:t>
                </a:r>
                <a:endParaRPr kumimoji="1" lang="en-US" altLang="ja-JP" dirty="0"/>
              </a:p>
              <a:p>
                <a:r>
                  <a:rPr lang="ja-JP" altLang="en-US"/>
                  <a:t>２：</a:t>
                </a:r>
                <a:endParaRPr lang="en-US" altLang="ja-JP" dirty="0"/>
              </a:p>
              <a:p>
                <a:r>
                  <a:rPr kumimoji="1" lang="ja-JP" altLang="en-US"/>
                  <a:t>３：</a:t>
                </a:r>
                <a:endParaRPr kumimoji="1" lang="en-US" altLang="ja-JP" dirty="0"/>
              </a:p>
              <a:p>
                <a:r>
                  <a:rPr lang="ja-JP" altLang="en-US"/>
                  <a:t>４：</a:t>
                </a:r>
                <a:endParaRPr kumimoji="1" lang="en-US" altLang="ja-JP" dirty="0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ED8D1F-6F5E-964B-A42F-6787EE2FAFB0}"/>
                  </a:ext>
                </a:extLst>
              </p:cNvPr>
              <p:cNvSpPr txBox="1"/>
              <p:nvPr/>
            </p:nvSpPr>
            <p:spPr>
              <a:xfrm>
                <a:off x="6634346" y="2165438"/>
                <a:ext cx="1911927" cy="27699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sz="120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305C53C-CC17-184A-9A26-D693D23CC1D9}"/>
                  </a:ext>
                </a:extLst>
              </p:cNvPr>
              <p:cNvSpPr txBox="1"/>
              <p:nvPr/>
            </p:nvSpPr>
            <p:spPr>
              <a:xfrm>
                <a:off x="6634346" y="2480032"/>
                <a:ext cx="1911927" cy="27699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sz="1200"/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6504BF5-1039-CE4B-8AF0-4F4E83332024}"/>
                </a:ext>
              </a:extLst>
            </p:cNvPr>
            <p:cNvSpPr txBox="1"/>
            <p:nvPr/>
          </p:nvSpPr>
          <p:spPr>
            <a:xfrm>
              <a:off x="6634346" y="2796730"/>
              <a:ext cx="1911927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2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858711E-30D1-7246-8162-B3915CB7564F}"/>
                </a:ext>
              </a:extLst>
            </p:cNvPr>
            <p:cNvSpPr txBox="1"/>
            <p:nvPr/>
          </p:nvSpPr>
          <p:spPr>
            <a:xfrm>
              <a:off x="6634346" y="3172888"/>
              <a:ext cx="1911927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20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F09A03-65BD-1A4C-BC76-B5C7944A2A73}"/>
              </a:ext>
            </a:extLst>
          </p:cNvPr>
          <p:cNvSpPr txBox="1"/>
          <p:nvPr/>
        </p:nvSpPr>
        <p:spPr>
          <a:xfrm>
            <a:off x="8473042" y="1301408"/>
            <a:ext cx="2962895" cy="2187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ja-JP" altLang="en-US" b="1"/>
              <a:t>状況確認画面</a:t>
            </a:r>
            <a:endParaRPr kumimoji="1" lang="en-US" altLang="ja-JP" b="1" dirty="0"/>
          </a:p>
          <a:p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/>
              <a:t>各目標のグラフを表示する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400861-44B8-1141-BDD1-5C568DDE961E}"/>
              </a:ext>
            </a:extLst>
          </p:cNvPr>
          <p:cNvSpPr txBox="1"/>
          <p:nvPr/>
        </p:nvSpPr>
        <p:spPr>
          <a:xfrm>
            <a:off x="8473042" y="4309729"/>
            <a:ext cx="2962895" cy="2187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ja-JP" altLang="en-US" b="1"/>
              <a:t>目標一覧画面</a:t>
            </a:r>
            <a:endParaRPr kumimoji="1" lang="en-US" altLang="ja-JP" b="1" dirty="0"/>
          </a:p>
          <a:p>
            <a:endParaRPr lang="en-US" altLang="ja-JP" b="1" dirty="0"/>
          </a:p>
          <a:p>
            <a:endParaRPr kumimoji="1" lang="en-US" altLang="ja-JP" b="1" dirty="0"/>
          </a:p>
          <a:p>
            <a:r>
              <a:rPr kumimoji="1" lang="ja-JP" altLang="en-US" b="1"/>
              <a:t>お題の一覧を</a:t>
            </a:r>
            <a:r>
              <a:rPr kumimoji="1" lang="en-US" altLang="ja-JP" b="1" dirty="0"/>
              <a:t>DB</a:t>
            </a:r>
            <a:r>
              <a:rPr kumimoji="1" lang="ja-JP" altLang="en-US" b="1"/>
              <a:t>から</a:t>
            </a:r>
            <a:endParaRPr kumimoji="1" lang="en-US" altLang="ja-JP" b="1" dirty="0"/>
          </a:p>
          <a:p>
            <a:r>
              <a:rPr lang="ja-JP" altLang="en-US" b="1"/>
              <a:t>一覧化させる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7BD3885-C384-3A4F-AD2D-C483DB56A21E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786250" y="2382982"/>
            <a:ext cx="922315" cy="6008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B058BAC-3CF1-034F-8A38-98833BDF65B7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7550727" y="2388990"/>
            <a:ext cx="922315" cy="5939"/>
          </a:xfrm>
          <a:prstGeom prst="line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4441FF6F-B474-FA4F-BF53-3044E9D5DBA8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7550727" y="2388990"/>
            <a:ext cx="922315" cy="301426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39</Words>
  <Application>Microsoft Macintosh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繰り返し反復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繰り返し反復</dc:title>
  <dc:creator>陌間 友和</dc:creator>
  <cp:lastModifiedBy>陌間 友和</cp:lastModifiedBy>
  <cp:revision>4</cp:revision>
  <dcterms:created xsi:type="dcterms:W3CDTF">2019-08-18T01:24:15Z</dcterms:created>
  <dcterms:modified xsi:type="dcterms:W3CDTF">2019-08-18T06:51:37Z</dcterms:modified>
</cp:coreProperties>
</file>