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1" r:id="rId6"/>
    <p:sldId id="275" r:id="rId7"/>
    <p:sldId id="274" r:id="rId8"/>
  </p:sldIdLst>
  <p:sldSz cx="9144000" cy="6858000" type="screen4x3"/>
  <p:notesSz cx="6802438" cy="99345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74" autoAdjust="0"/>
    <p:restoredTop sz="94660"/>
  </p:normalViewPr>
  <p:slideViewPr>
    <p:cSldViewPr>
      <p:cViewPr varScale="1">
        <p:scale>
          <a:sx n="124" d="100"/>
          <a:sy n="124" d="100"/>
        </p:scale>
        <p:origin x="176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7723" cy="498454"/>
          </a:xfrm>
          <a:prstGeom prst="rect">
            <a:avLst/>
          </a:prstGeom>
        </p:spPr>
        <p:txBody>
          <a:bodyPr vert="horz" lIns="91372" tIns="45686" rIns="91372" bIns="4568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3142" y="1"/>
            <a:ext cx="2947723" cy="498454"/>
          </a:xfrm>
          <a:prstGeom prst="rect">
            <a:avLst/>
          </a:prstGeom>
        </p:spPr>
        <p:txBody>
          <a:bodyPr vert="horz" lIns="91372" tIns="45686" rIns="91372" bIns="45686" rtlCol="0"/>
          <a:lstStyle>
            <a:lvl1pPr algn="r">
              <a:defRPr sz="1200"/>
            </a:lvl1pPr>
          </a:lstStyle>
          <a:p>
            <a:fld id="{351AF7BA-B8C2-47C2-8151-4D003166CA9F}" type="datetimeFigureOut">
              <a:rPr lang="en-GB" smtClean="0"/>
              <a:t>10/04/2018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6124"/>
            <a:ext cx="2947723" cy="498453"/>
          </a:xfrm>
          <a:prstGeom prst="rect">
            <a:avLst/>
          </a:prstGeom>
        </p:spPr>
        <p:txBody>
          <a:bodyPr vert="horz" lIns="91372" tIns="45686" rIns="91372" bIns="4568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3142" y="9436124"/>
            <a:ext cx="2947723" cy="498453"/>
          </a:xfrm>
          <a:prstGeom prst="rect">
            <a:avLst/>
          </a:prstGeom>
        </p:spPr>
        <p:txBody>
          <a:bodyPr vert="horz" lIns="91372" tIns="45686" rIns="91372" bIns="45686" rtlCol="0" anchor="b"/>
          <a:lstStyle>
            <a:lvl1pPr algn="r">
              <a:defRPr sz="1200"/>
            </a:lvl1pPr>
          </a:lstStyle>
          <a:p>
            <a:fld id="{9E78EDCD-BDB1-4B61-B2A2-CF67F48F960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34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29472-97AA-E743-93A2-4D02B65FA6BA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70400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1550"/>
            <a:ext cx="5441950" cy="3911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4CF93-077B-9C4F-A98A-F16D8679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owerpoint_Cover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F546A-E4C3-48C6-8E31-B6DEC225CD94}" type="datetimeFigureOut">
              <a:rPr lang="en-US"/>
              <a:pPr>
                <a:defRPr/>
              </a:pPr>
              <a:t>4/10/18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6AFE-F752-4EDA-9B53-D328F085E7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BC1CD-8DD1-47D1-A3AA-F53C6E1B86E8}" type="datetimeFigureOut">
              <a:rPr lang="en-US"/>
              <a:pPr>
                <a:defRPr/>
              </a:pPr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FE6F3-563E-40F2-B00B-37A071E31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A9F3-0FAF-4C67-A1D3-E92864F4FEED}" type="datetimeFigureOut">
              <a:rPr lang="en-US"/>
              <a:pPr>
                <a:defRPr/>
              </a:pPr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DAB2F-4A72-431B-B806-2AD5B5BC02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owerpoint_templat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60DC7-365B-4378-8937-E351F92EB39E}" type="datetimeFigureOut">
              <a:rPr lang="en-US"/>
              <a:pPr>
                <a:defRPr/>
              </a:pPr>
              <a:t>4/10/18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83837-9538-411F-8F85-5B34C591FD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66516-BCA4-4008-9A3C-66D42AF6AF65}" type="datetimeFigureOut">
              <a:rPr lang="en-US"/>
              <a:pPr>
                <a:defRPr/>
              </a:pPr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53920-5680-4CDE-AAC8-90E545C627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D9C97-6DF1-4DF6-BABB-57AAB623841F}" type="datetimeFigureOut">
              <a:rPr lang="en-US"/>
              <a:pPr>
                <a:defRPr/>
              </a:pPr>
              <a:t>4/10/18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705CE-DBFB-4849-896E-F2C4F57794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68087-29A0-4341-B83F-7C734D42D4AE}" type="datetimeFigureOut">
              <a:rPr lang="en-US"/>
              <a:pPr>
                <a:defRPr/>
              </a:pPr>
              <a:t>4/10/18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19D5A-FF1C-46E2-8F68-903AF44482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43D2-CCC0-48CF-A03B-5E5D7FD1CD91}" type="datetimeFigureOut">
              <a:rPr lang="en-US"/>
              <a:pPr>
                <a:defRPr/>
              </a:pPr>
              <a:t>4/10/18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FEC2-ED82-4222-B96B-7228DC306F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AACE9-8BEB-402D-BA0D-5E8205E0DD8E}" type="datetimeFigureOut">
              <a:rPr lang="en-US"/>
              <a:pPr>
                <a:defRPr/>
              </a:pPr>
              <a:t>4/10/18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94AE3-B548-4D97-BCE6-B576988790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F7B70-34CA-4CA6-994D-FE037A29BCF5}" type="datetimeFigureOut">
              <a:rPr lang="en-US"/>
              <a:pPr>
                <a:defRPr/>
              </a:pPr>
              <a:t>4/10/18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44A3E-89D8-434B-96FF-E8AC7D4D48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E6DDD-BDAA-44E1-82CE-D0080101978E}" type="datetimeFigureOut">
              <a:rPr lang="en-US"/>
              <a:pPr>
                <a:defRPr/>
              </a:pPr>
              <a:t>4/10/18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19293-C60B-4EE8-8897-4E8C01CB3C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AD9A25E-A9CB-479E-B796-6CE556A529FB}" type="datetimeFigureOut">
              <a:rPr lang="en-US"/>
              <a:pPr>
                <a:defRPr/>
              </a:pPr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9F3E4C0-420D-40C0-8892-B6088C31CE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904056" y="1772816"/>
            <a:ext cx="7412360" cy="2160240"/>
          </a:xfrm>
        </p:spPr>
        <p:txBody>
          <a:bodyPr lIns="0" rIns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Rapid Application Development in Elixir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by</a:t>
            </a:r>
            <a:b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Howard &amp; Dragos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864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External Dependencies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2564904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Plug -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HTTP server creation tool 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Swagger -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API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visualiser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Poison -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JSON de/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encodere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2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Elixir Tools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2564904"/>
            <a:ext cx="698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Mix </a:t>
            </a:r>
            <a:r>
              <a:rPr lang="mr-IN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build, compile and test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ETS </a:t>
            </a:r>
            <a:r>
              <a:rPr lang="mr-IN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Erlang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Term Storage</a:t>
            </a:r>
            <a:endParaRPr lang="en-GB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/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Let’s code!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ktop Presentation" id="{ADB8B789-BDE0-48F2-8481-62417A1B3B23}" vid="{B25B4D8A-0F2E-4D78-8B5F-1003FDB2B5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F112268B9251408A3BC39EDBD7D880" ma:contentTypeVersion="0" ma:contentTypeDescription="Create a new document." ma:contentTypeScope="" ma:versionID="b621c3c78a1757e07cd31c383d4933f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E2EE1A-FDB1-4E3C-A6D8-40562C2CE01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6CB18F2-F64F-47CB-9B01-4617F3C747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C246B8-D486-495A-A8BF-A283697678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Desktop Presentation</Template>
  <TotalTime>8228</TotalTime>
  <Words>33</Words>
  <Application>Microsoft Macintosh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Mangal</vt:lpstr>
      <vt:lpstr>Arial</vt:lpstr>
      <vt:lpstr>Office Theme</vt:lpstr>
      <vt:lpstr>      Rapid Application Development in Elixir  by  Howard &amp; Dragos  </vt:lpstr>
      <vt:lpstr>External Dependencies</vt:lpstr>
      <vt:lpstr>Elixir Tools</vt:lpstr>
      <vt:lpstr>Let’s code!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Phase 1</dc:title>
  <dc:creator>Emma Sweeney</dc:creator>
  <cp:lastModifiedBy>Dragos Dumitru</cp:lastModifiedBy>
  <cp:revision>67</cp:revision>
  <cp:lastPrinted>2017-01-17T10:24:21Z</cp:lastPrinted>
  <dcterms:created xsi:type="dcterms:W3CDTF">2015-09-23T08:55:25Z</dcterms:created>
  <dcterms:modified xsi:type="dcterms:W3CDTF">2018-04-10T06:43:13Z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0x01010062F112268B9251408A3BC39EDBD7D880</vt:lpwstr>
  </property>
</Properties>
</file>