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1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0" name="Google Shape;580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5" name="Google Shape;615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7" name="Google Shape;667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8" name="Google Shape;718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4" name="Google Shape;754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9" name="Google Shape;789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4" name="Google Shape;824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0" name="Google Shape;850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7" name="Google Shape;877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0" name="Google Shape;920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3" name="Google Shape;963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5" name="Google Shape;1005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93090" y="4433569"/>
            <a:ext cx="2252980" cy="2418080"/>
          </a:xfrm>
          <a:custGeom>
            <a:rect b="b" l="l" r="r" t="t"/>
            <a:pathLst>
              <a:path extrusionOk="0" h="2418079" w="2252980">
                <a:moveTo>
                  <a:pt x="0" y="2063749"/>
                </a:moveTo>
                <a:lnTo>
                  <a:pt x="210819" y="2418079"/>
                </a:lnTo>
                <a:lnTo>
                  <a:pt x="1993900" y="2393949"/>
                </a:lnTo>
                <a:lnTo>
                  <a:pt x="2111349" y="2221229"/>
                </a:lnTo>
                <a:lnTo>
                  <a:pt x="247650" y="2221229"/>
                </a:lnTo>
                <a:lnTo>
                  <a:pt x="0" y="2063749"/>
                </a:lnTo>
                <a:close/>
              </a:path>
              <a:path extrusionOk="0" h="2418079" w="2252980">
                <a:moveTo>
                  <a:pt x="210819" y="1951989"/>
                </a:moveTo>
                <a:lnTo>
                  <a:pt x="247650" y="2221229"/>
                </a:lnTo>
                <a:lnTo>
                  <a:pt x="2111349" y="2221229"/>
                </a:lnTo>
                <a:lnTo>
                  <a:pt x="2123440" y="2203449"/>
                </a:lnTo>
                <a:lnTo>
                  <a:pt x="1841500" y="2203449"/>
                </a:lnTo>
                <a:lnTo>
                  <a:pt x="1842368" y="2146299"/>
                </a:lnTo>
                <a:lnTo>
                  <a:pt x="1319530" y="2146299"/>
                </a:lnTo>
                <a:lnTo>
                  <a:pt x="1318537" y="2139949"/>
                </a:lnTo>
                <a:lnTo>
                  <a:pt x="622300" y="2139949"/>
                </a:lnTo>
                <a:lnTo>
                  <a:pt x="595079" y="2110740"/>
                </a:lnTo>
                <a:lnTo>
                  <a:pt x="353059" y="2110740"/>
                </a:lnTo>
                <a:lnTo>
                  <a:pt x="210819" y="1951989"/>
                </a:lnTo>
                <a:close/>
              </a:path>
              <a:path extrusionOk="0" h="2418079" w="2252980">
                <a:moveTo>
                  <a:pt x="2038350" y="1921509"/>
                </a:moveTo>
                <a:lnTo>
                  <a:pt x="1841500" y="2203449"/>
                </a:lnTo>
                <a:lnTo>
                  <a:pt x="2123440" y="2203449"/>
                </a:lnTo>
                <a:lnTo>
                  <a:pt x="2176983" y="2124710"/>
                </a:lnTo>
                <a:lnTo>
                  <a:pt x="2044700" y="2124710"/>
                </a:lnTo>
                <a:lnTo>
                  <a:pt x="2038350" y="1921509"/>
                </a:lnTo>
                <a:close/>
              </a:path>
              <a:path extrusionOk="0" h="2418079" w="2252980">
                <a:moveTo>
                  <a:pt x="1499870" y="1402079"/>
                </a:moveTo>
                <a:lnTo>
                  <a:pt x="1319530" y="2146299"/>
                </a:lnTo>
                <a:lnTo>
                  <a:pt x="1656079" y="2146300"/>
                </a:lnTo>
                <a:lnTo>
                  <a:pt x="1659845" y="2090419"/>
                </a:lnTo>
                <a:lnTo>
                  <a:pt x="1487170" y="2090419"/>
                </a:lnTo>
                <a:lnTo>
                  <a:pt x="1499870" y="1402079"/>
                </a:lnTo>
                <a:close/>
              </a:path>
              <a:path extrusionOk="0" h="2418079" w="2252980">
                <a:moveTo>
                  <a:pt x="1847850" y="1785619"/>
                </a:moveTo>
                <a:lnTo>
                  <a:pt x="1656079" y="2146299"/>
                </a:lnTo>
                <a:lnTo>
                  <a:pt x="1842368" y="2146299"/>
                </a:lnTo>
                <a:lnTo>
                  <a:pt x="1847850" y="1785619"/>
                </a:lnTo>
                <a:close/>
              </a:path>
              <a:path extrusionOk="0" h="2418079" w="2252980">
                <a:moveTo>
                  <a:pt x="547369" y="1736089"/>
                </a:moveTo>
                <a:lnTo>
                  <a:pt x="622300" y="2139949"/>
                </a:lnTo>
                <a:lnTo>
                  <a:pt x="1318537" y="2139949"/>
                </a:lnTo>
                <a:lnTo>
                  <a:pt x="1309205" y="2080259"/>
                </a:lnTo>
                <a:lnTo>
                  <a:pt x="796290" y="2080259"/>
                </a:lnTo>
                <a:lnTo>
                  <a:pt x="547369" y="1736089"/>
                </a:lnTo>
                <a:close/>
              </a:path>
              <a:path extrusionOk="0" h="2418079" w="2252980">
                <a:moveTo>
                  <a:pt x="2252979" y="2012949"/>
                </a:moveTo>
                <a:lnTo>
                  <a:pt x="2044700" y="2124710"/>
                </a:lnTo>
                <a:lnTo>
                  <a:pt x="2176983" y="2124710"/>
                </a:lnTo>
                <a:lnTo>
                  <a:pt x="2252979" y="2012949"/>
                </a:lnTo>
                <a:close/>
              </a:path>
              <a:path extrusionOk="0" h="2418079" w="2252980">
                <a:moveTo>
                  <a:pt x="292100" y="1785619"/>
                </a:moveTo>
                <a:lnTo>
                  <a:pt x="353059" y="2110740"/>
                </a:lnTo>
                <a:lnTo>
                  <a:pt x="595079" y="2110740"/>
                </a:lnTo>
                <a:lnTo>
                  <a:pt x="292100" y="1785619"/>
                </a:lnTo>
                <a:close/>
              </a:path>
              <a:path extrusionOk="0" h="2418079" w="2252980">
                <a:moveTo>
                  <a:pt x="1711960" y="1316989"/>
                </a:moveTo>
                <a:lnTo>
                  <a:pt x="1487170" y="2090419"/>
                </a:lnTo>
                <a:lnTo>
                  <a:pt x="1659845" y="2090419"/>
                </a:lnTo>
                <a:lnTo>
                  <a:pt x="1711960" y="1316989"/>
                </a:lnTo>
                <a:close/>
              </a:path>
              <a:path extrusionOk="0" h="2418079" w="2252980">
                <a:moveTo>
                  <a:pt x="758190" y="1532889"/>
                </a:moveTo>
                <a:lnTo>
                  <a:pt x="796290" y="2080259"/>
                </a:lnTo>
                <a:lnTo>
                  <a:pt x="1309205" y="2080259"/>
                </a:lnTo>
                <a:lnTo>
                  <a:pt x="1306624" y="2063749"/>
                </a:lnTo>
                <a:lnTo>
                  <a:pt x="922019" y="2063749"/>
                </a:lnTo>
                <a:lnTo>
                  <a:pt x="758190" y="1532889"/>
                </a:lnTo>
                <a:close/>
              </a:path>
              <a:path extrusionOk="0" h="2418079" w="2252980">
                <a:moveTo>
                  <a:pt x="539750" y="320039"/>
                </a:moveTo>
                <a:lnTo>
                  <a:pt x="527050" y="349249"/>
                </a:lnTo>
                <a:lnTo>
                  <a:pt x="510540" y="449579"/>
                </a:lnTo>
                <a:lnTo>
                  <a:pt x="935990" y="867409"/>
                </a:lnTo>
                <a:lnTo>
                  <a:pt x="922019" y="2063749"/>
                </a:lnTo>
                <a:lnTo>
                  <a:pt x="1306624" y="2063749"/>
                </a:lnTo>
                <a:lnTo>
                  <a:pt x="1245870" y="1675129"/>
                </a:lnTo>
                <a:lnTo>
                  <a:pt x="1245870" y="664209"/>
                </a:lnTo>
                <a:lnTo>
                  <a:pt x="938529" y="664209"/>
                </a:lnTo>
                <a:lnTo>
                  <a:pt x="539750" y="320039"/>
                </a:lnTo>
                <a:close/>
              </a:path>
              <a:path extrusionOk="0" h="2418079" w="2252980">
                <a:moveTo>
                  <a:pt x="995679" y="12699"/>
                </a:moveTo>
                <a:lnTo>
                  <a:pt x="938529" y="664209"/>
                </a:lnTo>
                <a:lnTo>
                  <a:pt x="1245870" y="664209"/>
                </a:lnTo>
                <a:lnTo>
                  <a:pt x="1245870" y="601979"/>
                </a:lnTo>
                <a:lnTo>
                  <a:pt x="1448767" y="434339"/>
                </a:lnTo>
                <a:lnTo>
                  <a:pt x="1250949" y="434339"/>
                </a:lnTo>
                <a:lnTo>
                  <a:pt x="1226307" y="33019"/>
                </a:lnTo>
                <a:lnTo>
                  <a:pt x="1082040" y="33019"/>
                </a:lnTo>
                <a:lnTo>
                  <a:pt x="1050290" y="30479"/>
                </a:lnTo>
                <a:lnTo>
                  <a:pt x="1026160" y="24129"/>
                </a:lnTo>
                <a:lnTo>
                  <a:pt x="1009650" y="19049"/>
                </a:lnTo>
                <a:lnTo>
                  <a:pt x="999490" y="13969"/>
                </a:lnTo>
                <a:lnTo>
                  <a:pt x="995679" y="12699"/>
                </a:lnTo>
                <a:close/>
              </a:path>
              <a:path extrusionOk="0" h="2418079" w="2252980">
                <a:moveTo>
                  <a:pt x="1616710" y="186689"/>
                </a:moveTo>
                <a:lnTo>
                  <a:pt x="1250949" y="434339"/>
                </a:lnTo>
                <a:lnTo>
                  <a:pt x="1448767" y="434339"/>
                </a:lnTo>
                <a:lnTo>
                  <a:pt x="1633220" y="281939"/>
                </a:lnTo>
                <a:lnTo>
                  <a:pt x="1616710" y="186689"/>
                </a:lnTo>
                <a:close/>
              </a:path>
              <a:path extrusionOk="0" h="2418079" w="2252980">
                <a:moveTo>
                  <a:pt x="1224280" y="0"/>
                </a:moveTo>
                <a:lnTo>
                  <a:pt x="1169670" y="19049"/>
                </a:lnTo>
                <a:lnTo>
                  <a:pt x="1121410" y="29209"/>
                </a:lnTo>
                <a:lnTo>
                  <a:pt x="1082040" y="33019"/>
                </a:lnTo>
                <a:lnTo>
                  <a:pt x="1226307" y="33019"/>
                </a:lnTo>
                <a:lnTo>
                  <a:pt x="12242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13740" y="6116319"/>
            <a:ext cx="1678939" cy="688340"/>
          </a:xfrm>
          <a:custGeom>
            <a:rect b="b" l="l" r="r" t="t"/>
            <a:pathLst>
              <a:path extrusionOk="0" h="688340" w="1678939">
                <a:moveTo>
                  <a:pt x="698500" y="666750"/>
                </a:moveTo>
                <a:lnTo>
                  <a:pt x="510540" y="269240"/>
                </a:lnTo>
                <a:lnTo>
                  <a:pt x="576580" y="652780"/>
                </a:lnTo>
                <a:lnTo>
                  <a:pt x="405130" y="433070"/>
                </a:lnTo>
                <a:lnTo>
                  <a:pt x="232410" y="224790"/>
                </a:lnTo>
                <a:lnTo>
                  <a:pt x="307340" y="636270"/>
                </a:lnTo>
                <a:lnTo>
                  <a:pt x="149860" y="427990"/>
                </a:lnTo>
                <a:lnTo>
                  <a:pt x="171450" y="636270"/>
                </a:lnTo>
                <a:lnTo>
                  <a:pt x="0" y="532130"/>
                </a:lnTo>
                <a:lnTo>
                  <a:pt x="127000" y="688340"/>
                </a:lnTo>
                <a:lnTo>
                  <a:pt x="698500" y="666750"/>
                </a:lnTo>
                <a:close/>
              </a:path>
              <a:path extrusionOk="0" h="688340" w="1678939">
                <a:moveTo>
                  <a:pt x="787400" y="660400"/>
                </a:moveTo>
                <a:lnTo>
                  <a:pt x="779780" y="636270"/>
                </a:lnTo>
                <a:lnTo>
                  <a:pt x="712470" y="238760"/>
                </a:lnTo>
                <a:lnTo>
                  <a:pt x="712470" y="508000"/>
                </a:lnTo>
                <a:lnTo>
                  <a:pt x="742950" y="660400"/>
                </a:lnTo>
                <a:lnTo>
                  <a:pt x="787400" y="660400"/>
                </a:lnTo>
                <a:close/>
              </a:path>
              <a:path extrusionOk="0" h="688340" w="1678939">
                <a:moveTo>
                  <a:pt x="1529080" y="0"/>
                </a:moveTo>
                <a:lnTo>
                  <a:pt x="1348740" y="607060"/>
                </a:lnTo>
                <a:lnTo>
                  <a:pt x="1318260" y="180340"/>
                </a:lnTo>
                <a:lnTo>
                  <a:pt x="1220470" y="568960"/>
                </a:lnTo>
                <a:lnTo>
                  <a:pt x="1220470" y="666750"/>
                </a:lnTo>
                <a:lnTo>
                  <a:pt x="1468120" y="666750"/>
                </a:lnTo>
                <a:lnTo>
                  <a:pt x="1529080" y="0"/>
                </a:lnTo>
                <a:close/>
              </a:path>
              <a:path extrusionOk="0" h="688340" w="1678939">
                <a:moveTo>
                  <a:pt x="1678940" y="660400"/>
                </a:moveTo>
                <a:lnTo>
                  <a:pt x="1671320" y="330200"/>
                </a:lnTo>
                <a:lnTo>
                  <a:pt x="1506220" y="666750"/>
                </a:lnTo>
                <a:lnTo>
                  <a:pt x="1678940" y="660400"/>
                </a:lnTo>
                <a:close/>
              </a:path>
            </a:pathLst>
          </a:custGeom>
          <a:solidFill>
            <a:srgbClr val="00FF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429510" y="6527800"/>
            <a:ext cx="276859" cy="2489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524000" y="4467859"/>
            <a:ext cx="657860" cy="2315210"/>
          </a:xfrm>
          <a:custGeom>
            <a:rect b="b" l="l" r="r" t="t"/>
            <a:pathLst>
              <a:path extrusionOk="0" h="2315209" w="657860">
                <a:moveTo>
                  <a:pt x="115570" y="114300"/>
                </a:moveTo>
                <a:lnTo>
                  <a:pt x="100330" y="121920"/>
                </a:lnTo>
                <a:lnTo>
                  <a:pt x="90170" y="119380"/>
                </a:lnTo>
                <a:lnTo>
                  <a:pt x="85090" y="115570"/>
                </a:lnTo>
                <a:lnTo>
                  <a:pt x="82550" y="111760"/>
                </a:lnTo>
                <a:lnTo>
                  <a:pt x="0" y="2315210"/>
                </a:lnTo>
                <a:lnTo>
                  <a:pt x="102870" y="2315210"/>
                </a:lnTo>
                <a:lnTo>
                  <a:pt x="115570" y="114300"/>
                </a:lnTo>
                <a:close/>
              </a:path>
              <a:path extrusionOk="0" h="2315209" w="657860">
                <a:moveTo>
                  <a:pt x="222250" y="2308860"/>
                </a:moveTo>
                <a:lnTo>
                  <a:pt x="215900" y="53340"/>
                </a:lnTo>
                <a:lnTo>
                  <a:pt x="195580" y="63500"/>
                </a:lnTo>
                <a:lnTo>
                  <a:pt x="181610" y="64770"/>
                </a:lnTo>
                <a:lnTo>
                  <a:pt x="171450" y="60960"/>
                </a:lnTo>
                <a:lnTo>
                  <a:pt x="170180" y="59690"/>
                </a:lnTo>
                <a:lnTo>
                  <a:pt x="133350" y="2308860"/>
                </a:lnTo>
                <a:lnTo>
                  <a:pt x="222250" y="2308860"/>
                </a:lnTo>
                <a:close/>
              </a:path>
              <a:path extrusionOk="0" h="2315209" w="657860">
                <a:moveTo>
                  <a:pt x="327660" y="2292350"/>
                </a:moveTo>
                <a:lnTo>
                  <a:pt x="290830" y="1751330"/>
                </a:lnTo>
                <a:lnTo>
                  <a:pt x="275590" y="0"/>
                </a:lnTo>
                <a:lnTo>
                  <a:pt x="245110" y="22860"/>
                </a:lnTo>
                <a:lnTo>
                  <a:pt x="260350" y="2301240"/>
                </a:lnTo>
                <a:lnTo>
                  <a:pt x="327660" y="2292350"/>
                </a:lnTo>
                <a:close/>
              </a:path>
              <a:path extrusionOk="0" h="2315209" w="657860">
                <a:moveTo>
                  <a:pt x="657860" y="203200"/>
                </a:moveTo>
                <a:lnTo>
                  <a:pt x="335280" y="449580"/>
                </a:lnTo>
                <a:lnTo>
                  <a:pt x="327660" y="510540"/>
                </a:lnTo>
                <a:lnTo>
                  <a:pt x="657860" y="224790"/>
                </a:lnTo>
                <a:lnTo>
                  <a:pt x="657860" y="203200"/>
                </a:lnTo>
                <a:close/>
              </a:path>
            </a:pathLst>
          </a:custGeom>
          <a:solidFill>
            <a:srgbClr val="865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3117850"/>
            <a:ext cx="3308350" cy="23279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9230" y="4532630"/>
            <a:ext cx="2161540" cy="2319020"/>
          </a:xfrm>
          <a:custGeom>
            <a:rect b="b" l="l" r="r" t="t"/>
            <a:pathLst>
              <a:path extrusionOk="0" h="2319020" w="2161540">
                <a:moveTo>
                  <a:pt x="0" y="1978660"/>
                </a:moveTo>
                <a:lnTo>
                  <a:pt x="203200" y="2319020"/>
                </a:lnTo>
                <a:lnTo>
                  <a:pt x="1912620" y="2296160"/>
                </a:lnTo>
                <a:lnTo>
                  <a:pt x="2024979" y="2131060"/>
                </a:lnTo>
                <a:lnTo>
                  <a:pt x="237490" y="2131060"/>
                </a:lnTo>
                <a:lnTo>
                  <a:pt x="0" y="1978660"/>
                </a:lnTo>
                <a:close/>
              </a:path>
              <a:path extrusionOk="0" h="2319020" w="2161540">
                <a:moveTo>
                  <a:pt x="203200" y="1871980"/>
                </a:moveTo>
                <a:lnTo>
                  <a:pt x="237490" y="2131060"/>
                </a:lnTo>
                <a:lnTo>
                  <a:pt x="2024979" y="2131060"/>
                </a:lnTo>
                <a:lnTo>
                  <a:pt x="2037079" y="2113280"/>
                </a:lnTo>
                <a:lnTo>
                  <a:pt x="1766570" y="2113280"/>
                </a:lnTo>
                <a:lnTo>
                  <a:pt x="1767436" y="2058670"/>
                </a:lnTo>
                <a:lnTo>
                  <a:pt x="1266190" y="2058670"/>
                </a:lnTo>
                <a:lnTo>
                  <a:pt x="1265208" y="2052320"/>
                </a:lnTo>
                <a:lnTo>
                  <a:pt x="596900" y="2052320"/>
                </a:lnTo>
                <a:lnTo>
                  <a:pt x="569659" y="2023110"/>
                </a:lnTo>
                <a:lnTo>
                  <a:pt x="339090" y="2023110"/>
                </a:lnTo>
                <a:lnTo>
                  <a:pt x="203200" y="1871980"/>
                </a:lnTo>
                <a:close/>
              </a:path>
              <a:path extrusionOk="0" h="2319020" w="2161540">
                <a:moveTo>
                  <a:pt x="1955800" y="1842770"/>
                </a:moveTo>
                <a:lnTo>
                  <a:pt x="1766570" y="2113280"/>
                </a:lnTo>
                <a:lnTo>
                  <a:pt x="2037079" y="2113280"/>
                </a:lnTo>
                <a:lnTo>
                  <a:pt x="2088938" y="2037080"/>
                </a:lnTo>
                <a:lnTo>
                  <a:pt x="1960879" y="2037080"/>
                </a:lnTo>
                <a:lnTo>
                  <a:pt x="1955800" y="1842770"/>
                </a:lnTo>
                <a:close/>
              </a:path>
              <a:path extrusionOk="0" h="2319020" w="2161540">
                <a:moveTo>
                  <a:pt x="1438910" y="1343660"/>
                </a:moveTo>
                <a:lnTo>
                  <a:pt x="1266190" y="2058670"/>
                </a:lnTo>
                <a:lnTo>
                  <a:pt x="1588770" y="2058670"/>
                </a:lnTo>
                <a:lnTo>
                  <a:pt x="1592515" y="2004060"/>
                </a:lnTo>
                <a:lnTo>
                  <a:pt x="1427479" y="2004060"/>
                </a:lnTo>
                <a:lnTo>
                  <a:pt x="1438910" y="1343660"/>
                </a:lnTo>
                <a:close/>
              </a:path>
              <a:path extrusionOk="0" h="2319020" w="2161540">
                <a:moveTo>
                  <a:pt x="1772920" y="1713230"/>
                </a:moveTo>
                <a:lnTo>
                  <a:pt x="1588770" y="2058670"/>
                </a:lnTo>
                <a:lnTo>
                  <a:pt x="1767436" y="2058670"/>
                </a:lnTo>
                <a:lnTo>
                  <a:pt x="1772920" y="1713230"/>
                </a:lnTo>
                <a:close/>
              </a:path>
              <a:path extrusionOk="0" h="2319020" w="2161540">
                <a:moveTo>
                  <a:pt x="525779" y="1664970"/>
                </a:moveTo>
                <a:lnTo>
                  <a:pt x="596900" y="2052320"/>
                </a:lnTo>
                <a:lnTo>
                  <a:pt x="1265208" y="2052320"/>
                </a:lnTo>
                <a:lnTo>
                  <a:pt x="1256379" y="1995170"/>
                </a:lnTo>
                <a:lnTo>
                  <a:pt x="764540" y="1995170"/>
                </a:lnTo>
                <a:lnTo>
                  <a:pt x="525779" y="1664970"/>
                </a:lnTo>
                <a:close/>
              </a:path>
              <a:path extrusionOk="0" h="2319020" w="2161540">
                <a:moveTo>
                  <a:pt x="2161540" y="1930400"/>
                </a:moveTo>
                <a:lnTo>
                  <a:pt x="1960879" y="2037080"/>
                </a:lnTo>
                <a:lnTo>
                  <a:pt x="2088938" y="2037080"/>
                </a:lnTo>
                <a:lnTo>
                  <a:pt x="2161540" y="1930400"/>
                </a:lnTo>
                <a:close/>
              </a:path>
              <a:path extrusionOk="0" h="2319020" w="2161540">
                <a:moveTo>
                  <a:pt x="280670" y="1713230"/>
                </a:moveTo>
                <a:lnTo>
                  <a:pt x="339090" y="2023110"/>
                </a:lnTo>
                <a:lnTo>
                  <a:pt x="569659" y="2023110"/>
                </a:lnTo>
                <a:lnTo>
                  <a:pt x="280670" y="1713230"/>
                </a:lnTo>
                <a:close/>
              </a:path>
              <a:path extrusionOk="0" h="2319020" w="2161540">
                <a:moveTo>
                  <a:pt x="1643379" y="1262380"/>
                </a:moveTo>
                <a:lnTo>
                  <a:pt x="1427479" y="2004060"/>
                </a:lnTo>
                <a:lnTo>
                  <a:pt x="1592515" y="2004060"/>
                </a:lnTo>
                <a:lnTo>
                  <a:pt x="1643379" y="1262380"/>
                </a:lnTo>
                <a:close/>
              </a:path>
              <a:path extrusionOk="0" h="2319020" w="2161540">
                <a:moveTo>
                  <a:pt x="727710" y="1470660"/>
                </a:moveTo>
                <a:lnTo>
                  <a:pt x="764540" y="1995170"/>
                </a:lnTo>
                <a:lnTo>
                  <a:pt x="1256379" y="1995170"/>
                </a:lnTo>
                <a:lnTo>
                  <a:pt x="1253828" y="1978660"/>
                </a:lnTo>
                <a:lnTo>
                  <a:pt x="885190" y="1978660"/>
                </a:lnTo>
                <a:lnTo>
                  <a:pt x="727710" y="1470660"/>
                </a:lnTo>
                <a:close/>
              </a:path>
              <a:path extrusionOk="0" h="2319020" w="2161540">
                <a:moveTo>
                  <a:pt x="516890" y="307340"/>
                </a:moveTo>
                <a:lnTo>
                  <a:pt x="505460" y="334010"/>
                </a:lnTo>
                <a:lnTo>
                  <a:pt x="490220" y="430530"/>
                </a:lnTo>
                <a:lnTo>
                  <a:pt x="897890" y="831850"/>
                </a:lnTo>
                <a:lnTo>
                  <a:pt x="885190" y="1978660"/>
                </a:lnTo>
                <a:lnTo>
                  <a:pt x="1253828" y="1978660"/>
                </a:lnTo>
                <a:lnTo>
                  <a:pt x="1196340" y="1606550"/>
                </a:lnTo>
                <a:lnTo>
                  <a:pt x="1196340" y="637540"/>
                </a:lnTo>
                <a:lnTo>
                  <a:pt x="900429" y="637540"/>
                </a:lnTo>
                <a:lnTo>
                  <a:pt x="516890" y="307340"/>
                </a:lnTo>
                <a:close/>
              </a:path>
              <a:path extrusionOk="0" h="2319020" w="2161540">
                <a:moveTo>
                  <a:pt x="955040" y="11430"/>
                </a:moveTo>
                <a:lnTo>
                  <a:pt x="900429" y="637540"/>
                </a:lnTo>
                <a:lnTo>
                  <a:pt x="1196340" y="637540"/>
                </a:lnTo>
                <a:lnTo>
                  <a:pt x="1196340" y="576580"/>
                </a:lnTo>
                <a:lnTo>
                  <a:pt x="1391761" y="415290"/>
                </a:lnTo>
                <a:lnTo>
                  <a:pt x="1200150" y="415290"/>
                </a:lnTo>
                <a:lnTo>
                  <a:pt x="1176614" y="30480"/>
                </a:lnTo>
                <a:lnTo>
                  <a:pt x="1038860" y="30480"/>
                </a:lnTo>
                <a:lnTo>
                  <a:pt x="1007110" y="29210"/>
                </a:lnTo>
                <a:lnTo>
                  <a:pt x="984250" y="22860"/>
                </a:lnTo>
                <a:lnTo>
                  <a:pt x="967740" y="17780"/>
                </a:lnTo>
                <a:lnTo>
                  <a:pt x="958850" y="13970"/>
                </a:lnTo>
                <a:lnTo>
                  <a:pt x="955040" y="11430"/>
                </a:lnTo>
                <a:close/>
              </a:path>
              <a:path extrusionOk="0" h="2319020" w="2161540">
                <a:moveTo>
                  <a:pt x="1551940" y="179070"/>
                </a:moveTo>
                <a:lnTo>
                  <a:pt x="1200150" y="415290"/>
                </a:lnTo>
                <a:lnTo>
                  <a:pt x="1391761" y="415290"/>
                </a:lnTo>
                <a:lnTo>
                  <a:pt x="1567179" y="270510"/>
                </a:lnTo>
                <a:lnTo>
                  <a:pt x="1551940" y="179070"/>
                </a:lnTo>
                <a:close/>
              </a:path>
              <a:path extrusionOk="0" h="2319020" w="2161540">
                <a:moveTo>
                  <a:pt x="1174750" y="0"/>
                </a:moveTo>
                <a:lnTo>
                  <a:pt x="1121410" y="17780"/>
                </a:lnTo>
                <a:lnTo>
                  <a:pt x="1075690" y="26670"/>
                </a:lnTo>
                <a:lnTo>
                  <a:pt x="1038860" y="30480"/>
                </a:lnTo>
                <a:lnTo>
                  <a:pt x="1176614" y="30480"/>
                </a:lnTo>
                <a:lnTo>
                  <a:pt x="11747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654800" y="6146800"/>
            <a:ext cx="1610360" cy="660400"/>
          </a:xfrm>
          <a:custGeom>
            <a:rect b="b" l="l" r="r" t="t"/>
            <a:pathLst>
              <a:path extrusionOk="0" h="660400" w="1610359">
                <a:moveTo>
                  <a:pt x="670560" y="638810"/>
                </a:moveTo>
                <a:lnTo>
                  <a:pt x="488950" y="257810"/>
                </a:lnTo>
                <a:lnTo>
                  <a:pt x="553720" y="624840"/>
                </a:lnTo>
                <a:lnTo>
                  <a:pt x="388620" y="415290"/>
                </a:lnTo>
                <a:lnTo>
                  <a:pt x="223520" y="215900"/>
                </a:lnTo>
                <a:lnTo>
                  <a:pt x="294640" y="609600"/>
                </a:lnTo>
                <a:lnTo>
                  <a:pt x="143510" y="408940"/>
                </a:lnTo>
                <a:lnTo>
                  <a:pt x="165100" y="609600"/>
                </a:lnTo>
                <a:lnTo>
                  <a:pt x="0" y="510540"/>
                </a:lnTo>
                <a:lnTo>
                  <a:pt x="121920" y="660400"/>
                </a:lnTo>
                <a:lnTo>
                  <a:pt x="670560" y="638810"/>
                </a:lnTo>
                <a:close/>
              </a:path>
              <a:path extrusionOk="0" h="660400" w="1610359">
                <a:moveTo>
                  <a:pt x="755650" y="632460"/>
                </a:moveTo>
                <a:lnTo>
                  <a:pt x="748030" y="609600"/>
                </a:lnTo>
                <a:lnTo>
                  <a:pt x="683260" y="228600"/>
                </a:lnTo>
                <a:lnTo>
                  <a:pt x="683260" y="487680"/>
                </a:lnTo>
                <a:lnTo>
                  <a:pt x="712470" y="632460"/>
                </a:lnTo>
                <a:lnTo>
                  <a:pt x="755650" y="632460"/>
                </a:lnTo>
                <a:close/>
              </a:path>
              <a:path extrusionOk="0" h="660400" w="1610359">
                <a:moveTo>
                  <a:pt x="1466850" y="0"/>
                </a:moveTo>
                <a:lnTo>
                  <a:pt x="1294130" y="582930"/>
                </a:lnTo>
                <a:lnTo>
                  <a:pt x="1264920" y="172720"/>
                </a:lnTo>
                <a:lnTo>
                  <a:pt x="1170940" y="544830"/>
                </a:lnTo>
                <a:lnTo>
                  <a:pt x="1170940" y="638810"/>
                </a:lnTo>
                <a:lnTo>
                  <a:pt x="1408430" y="638810"/>
                </a:lnTo>
                <a:lnTo>
                  <a:pt x="1466850" y="0"/>
                </a:lnTo>
                <a:close/>
              </a:path>
              <a:path extrusionOk="0" h="660400" w="1610359">
                <a:moveTo>
                  <a:pt x="1610360" y="632460"/>
                </a:moveTo>
                <a:lnTo>
                  <a:pt x="1602740" y="316230"/>
                </a:lnTo>
                <a:lnTo>
                  <a:pt x="1445260" y="638810"/>
                </a:lnTo>
                <a:lnTo>
                  <a:pt x="1610360" y="632460"/>
                </a:lnTo>
                <a:close/>
              </a:path>
            </a:pathLst>
          </a:custGeom>
          <a:solidFill>
            <a:srgbClr val="00FF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00720" y="6540500"/>
            <a:ext cx="266700" cy="238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519679" y="3121659"/>
            <a:ext cx="6242050" cy="30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519679" y="3121659"/>
            <a:ext cx="6242050" cy="30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Relationship Id="rId5" Type="http://schemas.openxmlformats.org/officeDocument/2006/relationships/image" Target="../media/image4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4.png"/><Relationship Id="rId5" Type="http://schemas.openxmlformats.org/officeDocument/2006/relationships/image" Target="../media/image40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49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24.png"/><Relationship Id="rId5" Type="http://schemas.openxmlformats.org/officeDocument/2006/relationships/image" Target="../media/image48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53.png"/><Relationship Id="rId5" Type="http://schemas.openxmlformats.org/officeDocument/2006/relationships/image" Target="../media/image46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6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Relationship Id="rId4" Type="http://schemas.openxmlformats.org/officeDocument/2006/relationships/image" Target="../media/image4.png"/><Relationship Id="rId5" Type="http://schemas.openxmlformats.org/officeDocument/2006/relationships/image" Target="../media/image61.png"/><Relationship Id="rId6" Type="http://schemas.openxmlformats.org/officeDocument/2006/relationships/image" Target="../media/image36.png"/><Relationship Id="rId7" Type="http://schemas.openxmlformats.org/officeDocument/2006/relationships/image" Target="../media/image15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56.png"/><Relationship Id="rId7" Type="http://schemas.openxmlformats.org/officeDocument/2006/relationships/image" Target="../media/image28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65.png"/><Relationship Id="rId7" Type="http://schemas.openxmlformats.org/officeDocument/2006/relationships/image" Target="../media/image28.png"/><Relationship Id="rId8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68.png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Relationship Id="rId4" Type="http://schemas.openxmlformats.org/officeDocument/2006/relationships/image" Target="../media/image69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0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Relationship Id="rId5" Type="http://schemas.openxmlformats.org/officeDocument/2006/relationships/image" Target="../media/image29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Relationship Id="rId8" Type="http://schemas.openxmlformats.org/officeDocument/2006/relationships/image" Target="../media/image6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2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Relationship Id="rId7" Type="http://schemas.openxmlformats.org/officeDocument/2006/relationships/image" Target="../media/image37.png"/><Relationship Id="rId8" Type="http://schemas.openxmlformats.org/officeDocument/2006/relationships/image" Target="../media/image6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Relationship Id="rId7" Type="http://schemas.openxmlformats.org/officeDocument/2006/relationships/image" Target="../media/image37.png"/><Relationship Id="rId8" Type="http://schemas.openxmlformats.org/officeDocument/2006/relationships/image" Target="../media/image6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4.png"/><Relationship Id="rId4" Type="http://schemas.openxmlformats.org/officeDocument/2006/relationships/image" Target="../media/image73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0" Type="http://schemas.openxmlformats.org/officeDocument/2006/relationships/image" Target="../media/image10.png"/><Relationship Id="rId9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image" Target="../media/image24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18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openxmlformats.org/officeDocument/2006/relationships/image" Target="../media/image24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2426970" y="436879"/>
            <a:ext cx="4138929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86130" lvl="0" marL="7988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Solving  and	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5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320" name="Google Shape;320;p15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090307" y="603544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370977" y="603544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610600" y="61887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718550" y="58610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15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331" name="Google Shape;331;p15"/>
          <p:cNvGrpSpPr/>
          <p:nvPr/>
        </p:nvGrpSpPr>
        <p:grpSpPr>
          <a:xfrm>
            <a:off x="1447800" y="4330700"/>
            <a:ext cx="1066800" cy="1021080"/>
            <a:chOff x="1447800" y="4330700"/>
            <a:chExt cx="1066800" cy="1021080"/>
          </a:xfrm>
        </p:grpSpPr>
        <p:sp>
          <p:nvSpPr>
            <p:cNvPr id="332" name="Google Shape;332;p15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689507" y="47336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970177" y="47336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209800" y="43307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152400" y="5626100"/>
            <a:ext cx="1066800" cy="1021080"/>
            <a:chOff x="152400" y="5626100"/>
            <a:chExt cx="1066800" cy="1021080"/>
          </a:xfrm>
        </p:grpSpPr>
        <p:sp>
          <p:nvSpPr>
            <p:cNvPr id="340" name="Google Shape;340;p15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94107" y="602909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674777" y="60290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914400" y="56261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304799" y="3276600"/>
            <a:ext cx="1066801" cy="1021080"/>
            <a:chOff x="304799" y="3276600"/>
            <a:chExt cx="1066801" cy="1021080"/>
          </a:xfrm>
        </p:grpSpPr>
        <p:sp>
          <p:nvSpPr>
            <p:cNvPr id="348" name="Google Shape;348;p15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46507" y="36795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827177" y="36795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1066800" y="32766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15"/>
          <p:cNvGrpSpPr/>
          <p:nvPr/>
        </p:nvGrpSpPr>
        <p:grpSpPr>
          <a:xfrm>
            <a:off x="3429000" y="5105400"/>
            <a:ext cx="2286000" cy="1744980"/>
            <a:chOff x="3429000" y="5105400"/>
            <a:chExt cx="2286000" cy="1744980"/>
          </a:xfrm>
        </p:grpSpPr>
        <p:sp>
          <p:nvSpPr>
            <p:cNvPr id="356" name="Google Shape;356;p15"/>
            <p:cNvSpPr/>
            <p:nvPr/>
          </p:nvSpPr>
          <p:spPr>
            <a:xfrm>
              <a:off x="3657600" y="6010910"/>
              <a:ext cx="1849120" cy="83947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813707" y="53559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094377" y="53559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334000" y="5509260"/>
              <a:ext cx="217170" cy="434340"/>
            </a:xfrm>
            <a:custGeom>
              <a:rect b="b" l="l" r="r" t="t"/>
              <a:pathLst>
                <a:path extrusionOk="0" h="434339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5441950" y="51816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3429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3429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3670707" y="53559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3429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951377" y="53559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3429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191000" y="5509260"/>
              <a:ext cx="217170" cy="434340"/>
            </a:xfrm>
            <a:custGeom>
              <a:rect b="b" l="l" r="r" t="t"/>
              <a:pathLst>
                <a:path extrusionOk="0" h="434339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298950" y="51816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5"/>
          <p:cNvSpPr txBox="1"/>
          <p:nvPr/>
        </p:nvSpPr>
        <p:spPr>
          <a:xfrm>
            <a:off x="2730500" y="1780540"/>
            <a:ext cx="37522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cannibals cross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6"/>
          <p:cNvGrpSpPr/>
          <p:nvPr/>
        </p:nvGrpSpPr>
        <p:grpSpPr>
          <a:xfrm>
            <a:off x="4800600" y="3270250"/>
            <a:ext cx="4343398" cy="3586480"/>
            <a:chOff x="4800600" y="3270250"/>
            <a:chExt cx="4343398" cy="3586480"/>
          </a:xfrm>
        </p:grpSpPr>
        <p:sp>
          <p:nvSpPr>
            <p:cNvPr id="379" name="Google Shape;379;p16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800600" y="6017260"/>
              <a:ext cx="1849120" cy="8394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970269" y="3270250"/>
              <a:ext cx="3173729" cy="22542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8090307" y="60481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8370977" y="60481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8610600" y="62014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8718550" y="58737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59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16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391" name="Google Shape;391;p16"/>
          <p:cNvGrpSpPr/>
          <p:nvPr/>
        </p:nvGrpSpPr>
        <p:grpSpPr>
          <a:xfrm>
            <a:off x="1447800" y="4343400"/>
            <a:ext cx="1066800" cy="1021080"/>
            <a:chOff x="1447800" y="4343400"/>
            <a:chExt cx="1066800" cy="1021080"/>
          </a:xfrm>
        </p:grpSpPr>
        <p:sp>
          <p:nvSpPr>
            <p:cNvPr id="392" name="Google Shape;392;p16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689507" y="47463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970177" y="47463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209800" y="43434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152400" y="5638800"/>
            <a:ext cx="1066800" cy="1021080"/>
            <a:chOff x="152400" y="5638800"/>
            <a:chExt cx="1066800" cy="1021080"/>
          </a:xfrm>
        </p:grpSpPr>
        <p:sp>
          <p:nvSpPr>
            <p:cNvPr id="400" name="Google Shape;400;p16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394107" y="604179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674777" y="60417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914400" y="56388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16"/>
          <p:cNvGrpSpPr/>
          <p:nvPr/>
        </p:nvGrpSpPr>
        <p:grpSpPr>
          <a:xfrm>
            <a:off x="304799" y="3276600"/>
            <a:ext cx="1066801" cy="1021080"/>
            <a:chOff x="304799" y="3276600"/>
            <a:chExt cx="1066801" cy="1021080"/>
          </a:xfrm>
        </p:grpSpPr>
        <p:sp>
          <p:nvSpPr>
            <p:cNvPr id="408" name="Google Shape;408;p16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546507" y="36795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27177" y="36795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1066800" y="32766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/>
        </p:nvSpPr>
        <p:spPr>
          <a:xfrm>
            <a:off x="3987800" y="179324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(3,0,0)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17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421" name="Google Shape;421;p17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8090307" y="604814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8370977" y="604814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848600" y="57975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8610600" y="62014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8718550" y="58737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59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17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>
            <a:off x="3657600" y="5253127"/>
            <a:ext cx="1849120" cy="16036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p17"/>
          <p:cNvGrpSpPr/>
          <p:nvPr/>
        </p:nvGrpSpPr>
        <p:grpSpPr>
          <a:xfrm>
            <a:off x="1447800" y="4343400"/>
            <a:ext cx="1066800" cy="1021080"/>
            <a:chOff x="1447800" y="4343400"/>
            <a:chExt cx="1066800" cy="1021080"/>
          </a:xfrm>
        </p:grpSpPr>
        <p:sp>
          <p:nvSpPr>
            <p:cNvPr id="434" name="Google Shape;434;p17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689507" y="47463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970177" y="47463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209800" y="43434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17"/>
          <p:cNvGrpSpPr/>
          <p:nvPr/>
        </p:nvGrpSpPr>
        <p:grpSpPr>
          <a:xfrm>
            <a:off x="152400" y="5638800"/>
            <a:ext cx="1066800" cy="1021080"/>
            <a:chOff x="152400" y="5638800"/>
            <a:chExt cx="1066800" cy="1021080"/>
          </a:xfrm>
        </p:grpSpPr>
        <p:sp>
          <p:nvSpPr>
            <p:cNvPr id="442" name="Google Shape;442;p17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94107" y="604179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674777" y="60417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914400" y="56388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17"/>
          <p:cNvGrpSpPr/>
          <p:nvPr/>
        </p:nvGrpSpPr>
        <p:grpSpPr>
          <a:xfrm>
            <a:off x="304799" y="3276600"/>
            <a:ext cx="1066801" cy="1021080"/>
            <a:chOff x="304799" y="3276600"/>
            <a:chExt cx="1066801" cy="1021080"/>
          </a:xfrm>
        </p:grpSpPr>
        <p:sp>
          <p:nvSpPr>
            <p:cNvPr id="450" name="Google Shape;450;p17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546507" y="36795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827177" y="36795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066800" y="32766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17"/>
          <p:cNvSpPr txBox="1"/>
          <p:nvPr/>
        </p:nvSpPr>
        <p:spPr>
          <a:xfrm>
            <a:off x="2909570" y="1793240"/>
            <a:ext cx="33991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cannibal returns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463" name="Google Shape;463;p18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8090307" y="60417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8370977" y="60417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8610600" y="61950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8718550" y="58674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18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2438400" y="6010909"/>
            <a:ext cx="1850389" cy="8394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5" name="Google Shape;475;p18"/>
          <p:cNvGrpSpPr/>
          <p:nvPr/>
        </p:nvGrpSpPr>
        <p:grpSpPr>
          <a:xfrm>
            <a:off x="152400" y="5632450"/>
            <a:ext cx="1066800" cy="1021080"/>
            <a:chOff x="152400" y="5632450"/>
            <a:chExt cx="1066800" cy="1021080"/>
          </a:xfrm>
        </p:grpSpPr>
        <p:sp>
          <p:nvSpPr>
            <p:cNvPr id="476" name="Google Shape;476;p18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94107" y="603544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674777" y="60354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914400" y="56324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304799" y="3270250"/>
            <a:ext cx="1066801" cy="1021080"/>
            <a:chOff x="304799" y="3270250"/>
            <a:chExt cx="1066801" cy="1021080"/>
          </a:xfrm>
        </p:grpSpPr>
        <p:sp>
          <p:nvSpPr>
            <p:cNvPr id="484" name="Google Shape;484;p18"/>
            <p:cNvSpPr/>
            <p:nvPr/>
          </p:nvSpPr>
          <p:spPr>
            <a:xfrm>
              <a:off x="304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04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46507" y="3673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04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827177" y="3673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04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066800" y="32702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18"/>
          <p:cNvGrpSpPr/>
          <p:nvPr/>
        </p:nvGrpSpPr>
        <p:grpSpPr>
          <a:xfrm>
            <a:off x="304799" y="4337050"/>
            <a:ext cx="2209801" cy="1103630"/>
            <a:chOff x="304799" y="4337050"/>
            <a:chExt cx="2209801" cy="1103630"/>
          </a:xfrm>
        </p:grpSpPr>
        <p:sp>
          <p:nvSpPr>
            <p:cNvPr id="492" name="Google Shape;492;p18"/>
            <p:cNvSpPr/>
            <p:nvPr/>
          </p:nvSpPr>
          <p:spPr>
            <a:xfrm>
              <a:off x="1447799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447799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1689507" y="4738777"/>
              <a:ext cx="103324" cy="10332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1447799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970177" y="4738777"/>
              <a:ext cx="103324" cy="10332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447799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2209800" y="43370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46507" y="48225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827177" y="48225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1066800" y="4975859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174749" y="4648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18"/>
          <p:cNvSpPr txBox="1"/>
          <p:nvPr/>
        </p:nvSpPr>
        <p:spPr>
          <a:xfrm>
            <a:off x="3987800" y="178562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(3,1,1)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513" name="Google Shape;513;p19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8090307" y="60417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8370977" y="60417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610600" y="61950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8718550" y="58674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19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524" name="Google Shape;524;p19"/>
          <p:cNvSpPr/>
          <p:nvPr/>
        </p:nvSpPr>
        <p:spPr>
          <a:xfrm>
            <a:off x="3500527" y="5029200"/>
            <a:ext cx="2138272" cy="18211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152400" y="5632450"/>
            <a:ext cx="1066800" cy="1021080"/>
            <a:chOff x="152400" y="5632450"/>
            <a:chExt cx="1066800" cy="1021080"/>
          </a:xfrm>
        </p:grpSpPr>
        <p:sp>
          <p:nvSpPr>
            <p:cNvPr id="526" name="Google Shape;526;p19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394107" y="603544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674777" y="60354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914400" y="56324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3" name="Google Shape;533;p19"/>
          <p:cNvGrpSpPr/>
          <p:nvPr/>
        </p:nvGrpSpPr>
        <p:grpSpPr>
          <a:xfrm>
            <a:off x="304799" y="4572000"/>
            <a:ext cx="1143000" cy="868680"/>
            <a:chOff x="304799" y="4572000"/>
            <a:chExt cx="1143000" cy="868680"/>
          </a:xfrm>
        </p:grpSpPr>
        <p:sp>
          <p:nvSpPr>
            <p:cNvPr id="534" name="Google Shape;534;p19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46507" y="48225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827177" y="48225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3047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066800" y="4975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1174749" y="4648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19"/>
          <p:cNvSpPr txBox="1"/>
          <p:nvPr/>
        </p:nvSpPr>
        <p:spPr>
          <a:xfrm>
            <a:off x="2414270" y="1785620"/>
            <a:ext cx="430911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missionaries cross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20"/>
          <p:cNvGrpSpPr/>
          <p:nvPr/>
        </p:nvGrpSpPr>
        <p:grpSpPr>
          <a:xfrm>
            <a:off x="4800600" y="3270250"/>
            <a:ext cx="4343398" cy="3580130"/>
            <a:chOff x="4800600" y="3270250"/>
            <a:chExt cx="4343398" cy="3580130"/>
          </a:xfrm>
        </p:grpSpPr>
        <p:sp>
          <p:nvSpPr>
            <p:cNvPr id="548" name="Google Shape;548;p20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4800600" y="6010910"/>
              <a:ext cx="1849120" cy="8394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970269" y="3270250"/>
              <a:ext cx="3173729" cy="22513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8090307" y="60354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370977" y="60354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8610600" y="61887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8718550" y="58610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20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560" name="Google Shape;560;p20"/>
          <p:cNvGrpSpPr/>
          <p:nvPr/>
        </p:nvGrpSpPr>
        <p:grpSpPr>
          <a:xfrm>
            <a:off x="152400" y="5626100"/>
            <a:ext cx="1066800" cy="1021080"/>
            <a:chOff x="152400" y="5626100"/>
            <a:chExt cx="1066800" cy="1021080"/>
          </a:xfrm>
        </p:grpSpPr>
        <p:sp>
          <p:nvSpPr>
            <p:cNvPr id="561" name="Google Shape;561;p20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94107" y="602909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74777" y="60290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914400" y="56261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20"/>
          <p:cNvGrpSpPr/>
          <p:nvPr/>
        </p:nvGrpSpPr>
        <p:grpSpPr>
          <a:xfrm>
            <a:off x="304799" y="4565650"/>
            <a:ext cx="1143000" cy="868680"/>
            <a:chOff x="304799" y="4565650"/>
            <a:chExt cx="1143000" cy="868680"/>
          </a:xfrm>
        </p:grpSpPr>
        <p:sp>
          <p:nvSpPr>
            <p:cNvPr id="569" name="Google Shape;569;p20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46507" y="4816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827177" y="4816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1066800" y="4969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1174749" y="4641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20"/>
          <p:cNvSpPr txBox="1"/>
          <p:nvPr/>
        </p:nvSpPr>
        <p:spPr>
          <a:xfrm>
            <a:off x="3987800" y="178054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(1,1,0)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1"/>
          <p:cNvGrpSpPr/>
          <p:nvPr/>
        </p:nvGrpSpPr>
        <p:grpSpPr>
          <a:xfrm>
            <a:off x="3652927" y="3270250"/>
            <a:ext cx="5491072" cy="3580130"/>
            <a:chOff x="3652927" y="3270250"/>
            <a:chExt cx="5491072" cy="3580130"/>
          </a:xfrm>
        </p:grpSpPr>
        <p:sp>
          <p:nvSpPr>
            <p:cNvPr id="583" name="Google Shape;583;p21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652927" y="5029200"/>
              <a:ext cx="2290672" cy="18211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8090307" y="60354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8370977" y="60354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8610600" y="61887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718550" y="58610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21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>
            <a:off x="152400" y="5626100"/>
            <a:ext cx="1066800" cy="1021080"/>
            <a:chOff x="152400" y="5626100"/>
            <a:chExt cx="1066800" cy="1021080"/>
          </a:xfrm>
        </p:grpSpPr>
        <p:sp>
          <p:nvSpPr>
            <p:cNvPr id="596" name="Google Shape;596;p21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394107" y="602909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74777" y="60290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914400" y="56261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21"/>
          <p:cNvGrpSpPr/>
          <p:nvPr/>
        </p:nvGrpSpPr>
        <p:grpSpPr>
          <a:xfrm>
            <a:off x="304799" y="4565650"/>
            <a:ext cx="1143000" cy="868680"/>
            <a:chOff x="304799" y="4565650"/>
            <a:chExt cx="1143000" cy="868680"/>
          </a:xfrm>
        </p:grpSpPr>
        <p:sp>
          <p:nvSpPr>
            <p:cNvPr id="604" name="Google Shape;604;p21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46507" y="4816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827177" y="4816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3047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1066800" y="4969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1174749" y="4641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21"/>
          <p:cNvSpPr txBox="1"/>
          <p:nvPr/>
        </p:nvSpPr>
        <p:spPr>
          <a:xfrm>
            <a:off x="1550669" y="1780540"/>
            <a:ext cx="61169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missionary and cannibal return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2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618" name="Google Shape;618;p22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8090307" y="60290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8370977" y="60290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610600" y="61823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8718550" y="58547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59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22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629" name="Google Shape;629;p22"/>
          <p:cNvSpPr/>
          <p:nvPr/>
        </p:nvSpPr>
        <p:spPr>
          <a:xfrm>
            <a:off x="2057400" y="6010909"/>
            <a:ext cx="1849120" cy="8394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0" name="Google Shape;630;p22"/>
          <p:cNvGrpSpPr/>
          <p:nvPr/>
        </p:nvGrpSpPr>
        <p:grpSpPr>
          <a:xfrm>
            <a:off x="1752599" y="4419600"/>
            <a:ext cx="1066800" cy="1021080"/>
            <a:chOff x="1752599" y="4419600"/>
            <a:chExt cx="1066800" cy="1021080"/>
          </a:xfrm>
        </p:grpSpPr>
        <p:sp>
          <p:nvSpPr>
            <p:cNvPr id="631" name="Google Shape;631;p22"/>
            <p:cNvSpPr/>
            <p:nvPr/>
          </p:nvSpPr>
          <p:spPr>
            <a:xfrm>
              <a:off x="1752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1752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1994307" y="482259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1752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274977" y="48225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1752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2514599" y="44196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22"/>
          <p:cNvGrpSpPr/>
          <p:nvPr/>
        </p:nvGrpSpPr>
        <p:grpSpPr>
          <a:xfrm>
            <a:off x="152400" y="5619750"/>
            <a:ext cx="1066800" cy="1021080"/>
            <a:chOff x="152400" y="5619750"/>
            <a:chExt cx="1066800" cy="1021080"/>
          </a:xfrm>
        </p:grpSpPr>
        <p:sp>
          <p:nvSpPr>
            <p:cNvPr id="639" name="Google Shape;639;p22"/>
            <p:cNvSpPr/>
            <p:nvPr/>
          </p:nvSpPr>
          <p:spPr>
            <a:xfrm>
              <a:off x="152400" y="57721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152400" y="57721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394107" y="6021477"/>
              <a:ext cx="102054" cy="1033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52400" y="57721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674777" y="6021477"/>
              <a:ext cx="103324" cy="10332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152400" y="57721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914400" y="56197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22"/>
          <p:cNvGrpSpPr/>
          <p:nvPr/>
        </p:nvGrpSpPr>
        <p:grpSpPr>
          <a:xfrm>
            <a:off x="1828799" y="3429000"/>
            <a:ext cx="1143000" cy="868680"/>
            <a:chOff x="1828799" y="3429000"/>
            <a:chExt cx="1143000" cy="868680"/>
          </a:xfrm>
        </p:grpSpPr>
        <p:sp>
          <p:nvSpPr>
            <p:cNvPr id="647" name="Google Shape;647;p22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070507" y="36795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351177" y="367959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90799" y="3832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98749" y="3505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22"/>
          <p:cNvGrpSpPr/>
          <p:nvPr/>
        </p:nvGrpSpPr>
        <p:grpSpPr>
          <a:xfrm>
            <a:off x="304799" y="4559300"/>
            <a:ext cx="1143000" cy="868680"/>
            <a:chOff x="304799" y="4559300"/>
            <a:chExt cx="1143000" cy="868680"/>
          </a:xfrm>
        </p:grpSpPr>
        <p:sp>
          <p:nvSpPr>
            <p:cNvPr id="656" name="Google Shape;656;p22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546507" y="480989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27177" y="480989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066800" y="49631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1174749" y="46355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4" name="Google Shape;664;p22"/>
          <p:cNvSpPr txBox="1"/>
          <p:nvPr/>
        </p:nvSpPr>
        <p:spPr>
          <a:xfrm>
            <a:off x="3987800" y="177419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(2,2,1)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3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670" name="Google Shape;670;p23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8090307" y="60290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8370977" y="60290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78486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8610600" y="61823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8718550" y="58547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59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3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3657600" y="6023609"/>
            <a:ext cx="1849120" cy="8343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Google Shape;682;p23"/>
          <p:cNvGrpSpPr/>
          <p:nvPr/>
        </p:nvGrpSpPr>
        <p:grpSpPr>
          <a:xfrm>
            <a:off x="3505200" y="4953000"/>
            <a:ext cx="2133600" cy="1021080"/>
            <a:chOff x="3505200" y="4953000"/>
            <a:chExt cx="2133600" cy="1021080"/>
          </a:xfrm>
        </p:grpSpPr>
        <p:sp>
          <p:nvSpPr>
            <p:cNvPr id="683" name="Google Shape;683;p23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4813707" y="53559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5094377" y="53559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45720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34000" y="49530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3746907" y="53559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4027577" y="53559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4267200" y="49530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23"/>
          <p:cNvGrpSpPr/>
          <p:nvPr/>
        </p:nvGrpSpPr>
        <p:grpSpPr>
          <a:xfrm>
            <a:off x="1828799" y="3429000"/>
            <a:ext cx="1143000" cy="868680"/>
            <a:chOff x="1828799" y="3429000"/>
            <a:chExt cx="1143000" cy="868680"/>
          </a:xfrm>
        </p:grpSpPr>
        <p:sp>
          <p:nvSpPr>
            <p:cNvPr id="698" name="Google Shape;698;p23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2070507" y="36795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2351177" y="36795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1828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2590799" y="3832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2698749" y="3505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23"/>
          <p:cNvGrpSpPr/>
          <p:nvPr/>
        </p:nvGrpSpPr>
        <p:grpSpPr>
          <a:xfrm>
            <a:off x="304799" y="4559300"/>
            <a:ext cx="1143000" cy="868680"/>
            <a:chOff x="304799" y="4559300"/>
            <a:chExt cx="1143000" cy="868680"/>
          </a:xfrm>
        </p:grpSpPr>
        <p:sp>
          <p:nvSpPr>
            <p:cNvPr id="707" name="Google Shape;707;p23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546507" y="48098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827177" y="48098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3047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1066800" y="49631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1174749" y="46355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5" name="Google Shape;715;p23"/>
          <p:cNvSpPr txBox="1"/>
          <p:nvPr/>
        </p:nvSpPr>
        <p:spPr>
          <a:xfrm>
            <a:off x="2387600" y="1774190"/>
            <a:ext cx="43637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Missionaries cross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4"/>
          <p:cNvGrpSpPr/>
          <p:nvPr/>
        </p:nvGrpSpPr>
        <p:grpSpPr>
          <a:xfrm>
            <a:off x="5029200" y="3270250"/>
            <a:ext cx="4114798" cy="3580130"/>
            <a:chOff x="5029200" y="3270250"/>
            <a:chExt cx="4114798" cy="3580130"/>
          </a:xfrm>
        </p:grpSpPr>
        <p:sp>
          <p:nvSpPr>
            <p:cNvPr id="721" name="Google Shape;721;p24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5970269" y="3270250"/>
              <a:ext cx="3173729" cy="22513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029200" y="5638800"/>
              <a:ext cx="2590800" cy="12115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7848600" y="57721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848600" y="57721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8090307" y="60227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7848600" y="57721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8370977" y="60227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7848600" y="57721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8610600" y="61760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8718550" y="58483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2" name="Google Shape;732;p24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733" name="Google Shape;733;p24"/>
          <p:cNvGrpSpPr/>
          <p:nvPr/>
        </p:nvGrpSpPr>
        <p:grpSpPr>
          <a:xfrm>
            <a:off x="1828799" y="3422650"/>
            <a:ext cx="1143000" cy="868680"/>
            <a:chOff x="1828799" y="3422650"/>
            <a:chExt cx="1143000" cy="868680"/>
          </a:xfrm>
        </p:grpSpPr>
        <p:sp>
          <p:nvSpPr>
            <p:cNvPr id="734" name="Google Shape;734;p24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070507" y="367324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351177" y="36732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2590799" y="3826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2698749" y="3498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4"/>
          <p:cNvGrpSpPr/>
          <p:nvPr/>
        </p:nvGrpSpPr>
        <p:grpSpPr>
          <a:xfrm>
            <a:off x="304799" y="4552950"/>
            <a:ext cx="1143000" cy="868680"/>
            <a:chOff x="304799" y="4552950"/>
            <a:chExt cx="1143000" cy="868680"/>
          </a:xfrm>
        </p:grpSpPr>
        <p:sp>
          <p:nvSpPr>
            <p:cNvPr id="743" name="Google Shape;743;p24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546507" y="48035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827177" y="48035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1066800" y="49568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1174749" y="46291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24"/>
          <p:cNvSpPr txBox="1"/>
          <p:nvPr/>
        </p:nvSpPr>
        <p:spPr>
          <a:xfrm>
            <a:off x="3987800" y="176657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(0,2,0)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526539" y="299720"/>
            <a:ext cx="60801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Missionaries and cannibals</a:t>
            </a:r>
            <a:endParaRPr sz="4400"/>
          </a:p>
        </p:txBody>
      </p:sp>
      <p:sp>
        <p:nvSpPr>
          <p:cNvPr id="55" name="Google Shape;55;p7"/>
          <p:cNvSpPr txBox="1"/>
          <p:nvPr/>
        </p:nvSpPr>
        <p:spPr>
          <a:xfrm>
            <a:off x="764540" y="1404620"/>
            <a:ext cx="7471409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missionaries and three cannibals are on the  left bank of a river.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7213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one canoe which can hold one or two  people.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way to get everyone to the right bank,  without ever leaving a group of missionaries in  one place outnumbered by cannibals in that place.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5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757" name="Google Shape;757;p25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970270" y="3270250"/>
              <a:ext cx="3173729" cy="22513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6794907" y="6041797"/>
              <a:ext cx="10205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7075577" y="60417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29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7315200" y="56388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6" name="Google Shape;766;p25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767" name="Google Shape;767;p25"/>
          <p:cNvSpPr/>
          <p:nvPr/>
        </p:nvSpPr>
        <p:spPr>
          <a:xfrm>
            <a:off x="3657600" y="5176927"/>
            <a:ext cx="1849120" cy="16734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8" name="Google Shape;768;p25"/>
          <p:cNvGrpSpPr/>
          <p:nvPr/>
        </p:nvGrpSpPr>
        <p:grpSpPr>
          <a:xfrm>
            <a:off x="1828799" y="3422650"/>
            <a:ext cx="1143000" cy="868680"/>
            <a:chOff x="1828799" y="3422650"/>
            <a:chExt cx="1143000" cy="868680"/>
          </a:xfrm>
        </p:grpSpPr>
        <p:sp>
          <p:nvSpPr>
            <p:cNvPr id="769" name="Google Shape;769;p25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070507" y="36732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351177" y="3673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2590799" y="3826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2698749" y="3498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25"/>
          <p:cNvGrpSpPr/>
          <p:nvPr/>
        </p:nvGrpSpPr>
        <p:grpSpPr>
          <a:xfrm>
            <a:off x="304799" y="4552950"/>
            <a:ext cx="1143000" cy="868680"/>
            <a:chOff x="304799" y="4552950"/>
            <a:chExt cx="1143000" cy="868680"/>
          </a:xfrm>
        </p:grpSpPr>
        <p:sp>
          <p:nvSpPr>
            <p:cNvPr id="778" name="Google Shape;778;p25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546507" y="480354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827177" y="480354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066800" y="49568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174749" y="46291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p25"/>
          <p:cNvSpPr txBox="1"/>
          <p:nvPr/>
        </p:nvSpPr>
        <p:spPr>
          <a:xfrm>
            <a:off x="2909570" y="1766570"/>
            <a:ext cx="33991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cannibal returns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6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792" name="Google Shape;792;p26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970270" y="3270250"/>
              <a:ext cx="3173729" cy="22513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794907" y="6041797"/>
              <a:ext cx="10205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7075577" y="60417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29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315200" y="56388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1" name="Google Shape;801;p26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1824127" y="5557927"/>
            <a:ext cx="2539592" cy="12924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3" name="Google Shape;803;p26"/>
          <p:cNvGrpSpPr/>
          <p:nvPr/>
        </p:nvGrpSpPr>
        <p:grpSpPr>
          <a:xfrm>
            <a:off x="1828799" y="3422650"/>
            <a:ext cx="1143000" cy="868680"/>
            <a:chOff x="1828799" y="3422650"/>
            <a:chExt cx="1143000" cy="868680"/>
          </a:xfrm>
        </p:grpSpPr>
        <p:sp>
          <p:nvSpPr>
            <p:cNvPr id="804" name="Google Shape;804;p26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070507" y="36732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351177" y="367324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828799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590799" y="3826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98749" y="3498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26"/>
          <p:cNvGrpSpPr/>
          <p:nvPr/>
        </p:nvGrpSpPr>
        <p:grpSpPr>
          <a:xfrm>
            <a:off x="304799" y="4552950"/>
            <a:ext cx="1143000" cy="868680"/>
            <a:chOff x="304799" y="4552950"/>
            <a:chExt cx="1143000" cy="868680"/>
          </a:xfrm>
        </p:grpSpPr>
        <p:sp>
          <p:nvSpPr>
            <p:cNvPr id="813" name="Google Shape;813;p26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546507" y="480354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827177" y="480354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66800" y="49568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74749" y="46291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1" name="Google Shape;821;p26"/>
          <p:cNvSpPr txBox="1"/>
          <p:nvPr/>
        </p:nvSpPr>
        <p:spPr>
          <a:xfrm>
            <a:off x="3987800" y="176657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(0,3,1)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27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827" name="Google Shape;827;p27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5970270" y="3270250"/>
              <a:ext cx="3173729" cy="22513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6794907" y="6041797"/>
              <a:ext cx="10205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7075577" y="60417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65532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29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7315200" y="56388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6" name="Google Shape;836;p27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3348127" y="5176927"/>
            <a:ext cx="2366872" cy="16734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8" name="Google Shape;838;p27"/>
          <p:cNvGrpSpPr/>
          <p:nvPr/>
        </p:nvGrpSpPr>
        <p:grpSpPr>
          <a:xfrm>
            <a:off x="304799" y="4552950"/>
            <a:ext cx="1143000" cy="868680"/>
            <a:chOff x="304799" y="4552950"/>
            <a:chExt cx="1143000" cy="868680"/>
          </a:xfrm>
        </p:grpSpPr>
        <p:sp>
          <p:nvSpPr>
            <p:cNvPr id="839" name="Google Shape;839;p27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46507" y="48035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827177" y="48035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304799" y="45529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1066800" y="49568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1174749" y="46291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7" name="Google Shape;847;p27"/>
          <p:cNvSpPr txBox="1"/>
          <p:nvPr/>
        </p:nvSpPr>
        <p:spPr>
          <a:xfrm>
            <a:off x="2730500" y="1766570"/>
            <a:ext cx="37522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cannibals cross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8"/>
          <p:cNvGrpSpPr/>
          <p:nvPr/>
        </p:nvGrpSpPr>
        <p:grpSpPr>
          <a:xfrm>
            <a:off x="5181600" y="3270250"/>
            <a:ext cx="3962398" cy="3580130"/>
            <a:chOff x="5181600" y="3270250"/>
            <a:chExt cx="3962398" cy="3580130"/>
          </a:xfrm>
        </p:grpSpPr>
        <p:sp>
          <p:nvSpPr>
            <p:cNvPr id="853" name="Google Shape;853;p28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970269" y="3270250"/>
              <a:ext cx="3173729" cy="2244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181600" y="5632450"/>
              <a:ext cx="2438400" cy="12179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8014107" y="59655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8294777" y="59655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8534400" y="61188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8642350" y="5791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4" name="Google Shape;864;p28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865" name="Google Shape;865;p28"/>
          <p:cNvGrpSpPr/>
          <p:nvPr/>
        </p:nvGrpSpPr>
        <p:grpSpPr>
          <a:xfrm>
            <a:off x="304799" y="4546600"/>
            <a:ext cx="1143000" cy="868680"/>
            <a:chOff x="304799" y="4546600"/>
            <a:chExt cx="1143000" cy="868680"/>
          </a:xfrm>
        </p:grpSpPr>
        <p:sp>
          <p:nvSpPr>
            <p:cNvPr id="866" name="Google Shape;866;p28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546507" y="47971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827177" y="47971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1066800" y="49504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1174749" y="46228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28"/>
          <p:cNvSpPr txBox="1"/>
          <p:nvPr/>
        </p:nvSpPr>
        <p:spPr>
          <a:xfrm>
            <a:off x="3987800" y="176149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(0,1,0)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29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880" name="Google Shape;880;p29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5970270" y="3270250"/>
              <a:ext cx="3173729" cy="2244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65532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65532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6794907" y="6035447"/>
              <a:ext cx="10205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65532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7075577" y="60354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65532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29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315200" y="56324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8014107" y="59655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8294777" y="59655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772400" y="57150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8534400" y="61188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8642350" y="5791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7" name="Google Shape;897;p29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898" name="Google Shape;898;p29"/>
          <p:cNvGrpSpPr/>
          <p:nvPr/>
        </p:nvGrpSpPr>
        <p:grpSpPr>
          <a:xfrm>
            <a:off x="3657600" y="5105400"/>
            <a:ext cx="1849120" cy="1744980"/>
            <a:chOff x="3657600" y="5105400"/>
            <a:chExt cx="1849120" cy="1744980"/>
          </a:xfrm>
        </p:grpSpPr>
        <p:sp>
          <p:nvSpPr>
            <p:cNvPr id="899" name="Google Shape;899;p29"/>
            <p:cNvSpPr/>
            <p:nvPr/>
          </p:nvSpPr>
          <p:spPr>
            <a:xfrm>
              <a:off x="3657600" y="6010910"/>
              <a:ext cx="1849120" cy="83947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40005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40005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4242207" y="53559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40005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4522877" y="53559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40005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4762500" y="5509260"/>
              <a:ext cx="217170" cy="434340"/>
            </a:xfrm>
            <a:custGeom>
              <a:rect b="b" l="l" r="r" t="t"/>
              <a:pathLst>
                <a:path extrusionOk="0" h="434339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4870450" y="51816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29"/>
          <p:cNvGrpSpPr/>
          <p:nvPr/>
        </p:nvGrpSpPr>
        <p:grpSpPr>
          <a:xfrm>
            <a:off x="304799" y="4546600"/>
            <a:ext cx="1143000" cy="868680"/>
            <a:chOff x="304799" y="4546600"/>
            <a:chExt cx="1143000" cy="868680"/>
          </a:xfrm>
        </p:grpSpPr>
        <p:sp>
          <p:nvSpPr>
            <p:cNvPr id="909" name="Google Shape;909;p29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546507" y="47971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827177" y="47971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304799" y="45466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066800" y="49504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174749" y="46228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7" name="Google Shape;917;p29"/>
          <p:cNvSpPr txBox="1"/>
          <p:nvPr/>
        </p:nvSpPr>
        <p:spPr>
          <a:xfrm>
            <a:off x="2909570" y="1761490"/>
            <a:ext cx="33991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cannibal returns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30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923" name="Google Shape;923;p30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970270" y="3270250"/>
              <a:ext cx="3173729" cy="22386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794907" y="6029097"/>
              <a:ext cx="10205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75577" y="60290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29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315200" y="56261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8014107" y="595924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8294777" y="59592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8534400" y="61125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8642350" y="5784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59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0" name="Google Shape;940;p30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941" name="Google Shape;941;p30"/>
          <p:cNvSpPr/>
          <p:nvPr/>
        </p:nvSpPr>
        <p:spPr>
          <a:xfrm>
            <a:off x="2362200" y="6010909"/>
            <a:ext cx="1849120" cy="83947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2" name="Google Shape;942;p30"/>
          <p:cNvGrpSpPr/>
          <p:nvPr/>
        </p:nvGrpSpPr>
        <p:grpSpPr>
          <a:xfrm>
            <a:off x="1904999" y="3505200"/>
            <a:ext cx="1143000" cy="868680"/>
            <a:chOff x="1904999" y="3505200"/>
            <a:chExt cx="1143000" cy="868680"/>
          </a:xfrm>
        </p:grpSpPr>
        <p:sp>
          <p:nvSpPr>
            <p:cNvPr id="943" name="Google Shape;943;p30"/>
            <p:cNvSpPr/>
            <p:nvPr/>
          </p:nvSpPr>
          <p:spPr>
            <a:xfrm>
              <a:off x="1904999" y="3505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904999" y="3505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146707" y="37557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904999" y="3505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427377" y="37557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1904999" y="3505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666999" y="39090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774949" y="35814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30"/>
          <p:cNvGrpSpPr/>
          <p:nvPr/>
        </p:nvGrpSpPr>
        <p:grpSpPr>
          <a:xfrm>
            <a:off x="304799" y="4540250"/>
            <a:ext cx="1143000" cy="868680"/>
            <a:chOff x="304799" y="4540250"/>
            <a:chExt cx="1143000" cy="868680"/>
          </a:xfrm>
        </p:grpSpPr>
        <p:sp>
          <p:nvSpPr>
            <p:cNvPr id="952" name="Google Shape;952;p30"/>
            <p:cNvSpPr/>
            <p:nvPr/>
          </p:nvSpPr>
          <p:spPr>
            <a:xfrm>
              <a:off x="304799" y="45402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4799" y="45402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46507" y="479084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304799" y="45402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827177" y="479084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304799" y="45402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1066800" y="49441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1174749" y="46164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0" name="Google Shape;960;p30"/>
          <p:cNvSpPr txBox="1"/>
          <p:nvPr/>
        </p:nvSpPr>
        <p:spPr>
          <a:xfrm>
            <a:off x="3987800" y="175514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(0,2,1)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1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966" name="Google Shape;966;p31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5970270" y="3270250"/>
              <a:ext cx="3173729" cy="22386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6794907" y="6029097"/>
              <a:ext cx="10205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7075577" y="60290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6553200" y="57785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29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7315200" y="56261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014107" y="595924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294777" y="59592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7772400" y="57086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8534400" y="61125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8642350" y="5784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59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3" name="Google Shape;983;p31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984" name="Google Shape;984;p31"/>
          <p:cNvGrpSpPr/>
          <p:nvPr/>
        </p:nvGrpSpPr>
        <p:grpSpPr>
          <a:xfrm>
            <a:off x="3505200" y="5105400"/>
            <a:ext cx="2286000" cy="1744980"/>
            <a:chOff x="3505200" y="5105400"/>
            <a:chExt cx="2286000" cy="1744980"/>
          </a:xfrm>
        </p:grpSpPr>
        <p:sp>
          <p:nvSpPr>
            <p:cNvPr id="985" name="Google Shape;985;p31"/>
            <p:cNvSpPr/>
            <p:nvPr/>
          </p:nvSpPr>
          <p:spPr>
            <a:xfrm>
              <a:off x="3637280" y="6010910"/>
              <a:ext cx="1849120" cy="83947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4648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4648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4889907" y="53559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4648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170577" y="53559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648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5410200" y="5509260"/>
              <a:ext cx="217170" cy="434340"/>
            </a:xfrm>
            <a:custGeom>
              <a:rect b="b" l="l" r="r" t="t"/>
              <a:pathLst>
                <a:path extrusionOk="0" h="434339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5518150" y="51816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3746907" y="53559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4027577" y="53559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3505200" y="51054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4267200" y="5509260"/>
              <a:ext cx="217170" cy="434340"/>
            </a:xfrm>
            <a:custGeom>
              <a:rect b="b" l="l" r="r" t="t"/>
              <a:pathLst>
                <a:path extrusionOk="0" h="434339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4375150" y="51816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2" name="Google Shape;1002;p31"/>
          <p:cNvSpPr txBox="1"/>
          <p:nvPr/>
        </p:nvSpPr>
        <p:spPr>
          <a:xfrm>
            <a:off x="2020570" y="1755140"/>
            <a:ext cx="51720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two cannibals cross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2"/>
          <p:cNvGrpSpPr/>
          <p:nvPr/>
        </p:nvGrpSpPr>
        <p:grpSpPr>
          <a:xfrm>
            <a:off x="5029200" y="3270250"/>
            <a:ext cx="4114798" cy="3580130"/>
            <a:chOff x="5029200" y="3270250"/>
            <a:chExt cx="4114798" cy="3580130"/>
          </a:xfrm>
        </p:grpSpPr>
        <p:sp>
          <p:nvSpPr>
            <p:cNvPr id="1008" name="Google Shape;1008;p32"/>
            <p:cNvSpPr/>
            <p:nvPr/>
          </p:nvSpPr>
          <p:spPr>
            <a:xfrm>
              <a:off x="7432040" y="4565649"/>
              <a:ext cx="314960" cy="2219960"/>
            </a:xfrm>
            <a:custGeom>
              <a:rect b="b" l="l" r="r" t="t"/>
              <a:pathLst>
                <a:path extrusionOk="0" h="2219959" w="314959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314959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314959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5970269" y="3270250"/>
              <a:ext cx="3173729" cy="2254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5029200" y="5619750"/>
              <a:ext cx="2590800" cy="12306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7772400" y="57023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7772400" y="57023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8014107" y="59528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7772400" y="57023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8294777" y="59528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7772400" y="57023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8534400" y="61061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8642350" y="57785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69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9" name="Google Shape;1019;p32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1020" name="Google Shape;1020;p32"/>
          <p:cNvSpPr txBox="1"/>
          <p:nvPr/>
        </p:nvSpPr>
        <p:spPr>
          <a:xfrm>
            <a:off x="3987800" y="175514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(0,0,0)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8" y="728663"/>
            <a:ext cx="8734425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2100263"/>
            <a:ext cx="77343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526539" y="299720"/>
            <a:ext cx="60801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Missionaries and cannibals</a:t>
            </a:r>
            <a:endParaRPr sz="4400"/>
          </a:p>
        </p:txBody>
      </p:sp>
      <p:sp>
        <p:nvSpPr>
          <p:cNvPr id="67" name="Google Shape;67;p9"/>
          <p:cNvSpPr txBox="1"/>
          <p:nvPr/>
        </p:nvSpPr>
        <p:spPr>
          <a:xfrm>
            <a:off x="764540" y="1404620"/>
            <a:ext cx="7491095" cy="464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88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States: three numbers (i,j,k) representing the  number of missionaries, cannibals, and canoes on  the left bank of the river.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state: (3, 3, 1)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Operators: take one missionary, one cannibal, two  missionaries, two cannibals, one missionary and  one cannibal across the river in a given direction  (I.e. ten operators).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Test: reached state (0, 0, 0)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Cost: Number of crossings.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73" name="Google Shape;73;p10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47727" y="5634127"/>
            <a:ext cx="4063592" cy="12162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10"/>
          <p:cNvGrpSpPr/>
          <p:nvPr/>
        </p:nvGrpSpPr>
        <p:grpSpPr>
          <a:xfrm>
            <a:off x="304799" y="3429000"/>
            <a:ext cx="1066801" cy="1021080"/>
            <a:chOff x="304799" y="3429000"/>
            <a:chExt cx="1066801" cy="1021080"/>
          </a:xfrm>
        </p:grpSpPr>
        <p:sp>
          <p:nvSpPr>
            <p:cNvPr id="78" name="Google Shape;78;p10"/>
            <p:cNvSpPr/>
            <p:nvPr/>
          </p:nvSpPr>
          <p:spPr>
            <a:xfrm>
              <a:off x="304799" y="35814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304799" y="35814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546507" y="38319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304799" y="35814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827177" y="38319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304799" y="35814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066800" y="34290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0"/>
          <p:cNvGrpSpPr/>
          <p:nvPr/>
        </p:nvGrpSpPr>
        <p:grpSpPr>
          <a:xfrm>
            <a:off x="1447800" y="3429000"/>
            <a:ext cx="1219200" cy="1935480"/>
            <a:chOff x="1447800" y="3429000"/>
            <a:chExt cx="1219200" cy="1935480"/>
          </a:xfrm>
        </p:grpSpPr>
        <p:sp>
          <p:nvSpPr>
            <p:cNvPr id="86" name="Google Shape;86;p10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689507" y="47463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970177" y="47463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2209800" y="43434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765707" y="3679597"/>
              <a:ext cx="10205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2046377" y="36795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2286000" y="3832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2393950" y="3505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228599" y="4572000"/>
            <a:ext cx="1143000" cy="868680"/>
            <a:chOff x="228599" y="4572000"/>
            <a:chExt cx="1143000" cy="868680"/>
          </a:xfrm>
        </p:grpSpPr>
        <p:sp>
          <p:nvSpPr>
            <p:cNvPr id="102" name="Google Shape;102;p10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70307" y="48225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750977" y="482259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990600" y="4975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098549" y="4648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0"/>
          <p:cNvSpPr txBox="1"/>
          <p:nvPr/>
        </p:nvSpPr>
        <p:spPr>
          <a:xfrm>
            <a:off x="3987800" y="178562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(3,3,1)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116" name="Google Shape;116;p11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1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3500527" y="5029200"/>
            <a:ext cx="2214472" cy="18211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152400" y="5638800"/>
            <a:ext cx="1066800" cy="1021080"/>
            <a:chOff x="152400" y="5638800"/>
            <a:chExt cx="1066800" cy="1021080"/>
          </a:xfrm>
        </p:grpSpPr>
        <p:sp>
          <p:nvSpPr>
            <p:cNvPr id="121" name="Google Shape;121;p11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94107" y="6041797"/>
              <a:ext cx="10205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74777" y="6041797"/>
              <a:ext cx="10332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52400" y="57912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914400" y="56388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1"/>
          <p:cNvGrpSpPr/>
          <p:nvPr/>
        </p:nvGrpSpPr>
        <p:grpSpPr>
          <a:xfrm>
            <a:off x="1447800" y="3429000"/>
            <a:ext cx="1219200" cy="1935480"/>
            <a:chOff x="1447800" y="3429000"/>
            <a:chExt cx="1219200" cy="1935480"/>
          </a:xfrm>
        </p:grpSpPr>
        <p:sp>
          <p:nvSpPr>
            <p:cNvPr id="129" name="Google Shape;129;p11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689507" y="47463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970177" y="474639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447800" y="44958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209800" y="43434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765707" y="3679597"/>
              <a:ext cx="10205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046377" y="36795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524000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2286000" y="3832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2393950" y="3505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228599" y="4572000"/>
            <a:ext cx="1143000" cy="868680"/>
            <a:chOff x="228599" y="4572000"/>
            <a:chExt cx="1143000" cy="868680"/>
          </a:xfrm>
        </p:grpSpPr>
        <p:sp>
          <p:nvSpPr>
            <p:cNvPr id="145" name="Google Shape;145;p11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70307" y="48225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750977" y="482259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28599" y="4572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990600" y="49758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098549" y="46482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1"/>
          <p:cNvSpPr txBox="1"/>
          <p:nvPr/>
        </p:nvSpPr>
        <p:spPr>
          <a:xfrm>
            <a:off x="1530350" y="1785620"/>
            <a:ext cx="59664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missionary and cannibal cross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2"/>
          <p:cNvGrpSpPr/>
          <p:nvPr/>
        </p:nvGrpSpPr>
        <p:grpSpPr>
          <a:xfrm>
            <a:off x="4800600" y="3270250"/>
            <a:ext cx="4343398" cy="3580130"/>
            <a:chOff x="4800600" y="3270250"/>
            <a:chExt cx="4343398" cy="3580130"/>
          </a:xfrm>
        </p:grpSpPr>
        <p:sp>
          <p:nvSpPr>
            <p:cNvPr id="159" name="Google Shape;159;p12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5970269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4800600" y="6010910"/>
              <a:ext cx="1849120" cy="8394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8090307" y="60417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8370977" y="604179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610600" y="61950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8718550" y="58674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2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grpSp>
        <p:nvGrpSpPr>
          <p:cNvPr id="171" name="Google Shape;171;p12"/>
          <p:cNvGrpSpPr/>
          <p:nvPr/>
        </p:nvGrpSpPr>
        <p:grpSpPr>
          <a:xfrm>
            <a:off x="152400" y="5632450"/>
            <a:ext cx="1066800" cy="1021080"/>
            <a:chOff x="152400" y="5632450"/>
            <a:chExt cx="1066800" cy="1021080"/>
          </a:xfrm>
        </p:grpSpPr>
        <p:sp>
          <p:nvSpPr>
            <p:cNvPr id="172" name="Google Shape;172;p12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94107" y="603544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674777" y="60354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914400" y="56324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2"/>
          <p:cNvGrpSpPr/>
          <p:nvPr/>
        </p:nvGrpSpPr>
        <p:grpSpPr>
          <a:xfrm>
            <a:off x="1447800" y="3422650"/>
            <a:ext cx="1219200" cy="1935480"/>
            <a:chOff x="1447800" y="3422650"/>
            <a:chExt cx="1219200" cy="1935480"/>
          </a:xfrm>
        </p:grpSpPr>
        <p:sp>
          <p:nvSpPr>
            <p:cNvPr id="180" name="Google Shape;180;p12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689507" y="4738777"/>
              <a:ext cx="103324" cy="1033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1970177" y="4738777"/>
              <a:ext cx="103324" cy="10332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2209800" y="43370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1765707" y="3673247"/>
              <a:ext cx="10205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2046377" y="3673247"/>
              <a:ext cx="103324" cy="10205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2286000" y="3826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2393950" y="3498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2"/>
          <p:cNvGrpSpPr/>
          <p:nvPr/>
        </p:nvGrpSpPr>
        <p:grpSpPr>
          <a:xfrm>
            <a:off x="228599" y="4565650"/>
            <a:ext cx="1143000" cy="868680"/>
            <a:chOff x="228599" y="4565650"/>
            <a:chExt cx="1143000" cy="868680"/>
          </a:xfrm>
        </p:grpSpPr>
        <p:sp>
          <p:nvSpPr>
            <p:cNvPr id="196" name="Google Shape;196;p12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470307" y="4816247"/>
              <a:ext cx="103324" cy="10205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750977" y="4816247"/>
              <a:ext cx="103324" cy="102054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990600" y="4969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098549" y="4641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2"/>
          <p:cNvSpPr txBox="1"/>
          <p:nvPr/>
        </p:nvSpPr>
        <p:spPr>
          <a:xfrm>
            <a:off x="3987800" y="178562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(2,2,0)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210" name="Google Shape;210;p13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090307" y="60417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370977" y="604179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7848600" y="579120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610600" y="619506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718550" y="58674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3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3657600" y="5029200"/>
            <a:ext cx="1849120" cy="18211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3"/>
          <p:cNvGrpSpPr/>
          <p:nvPr/>
        </p:nvGrpSpPr>
        <p:grpSpPr>
          <a:xfrm>
            <a:off x="152400" y="5632450"/>
            <a:ext cx="1066800" cy="1021080"/>
            <a:chOff x="152400" y="5632450"/>
            <a:chExt cx="1066800" cy="1021080"/>
          </a:xfrm>
        </p:grpSpPr>
        <p:sp>
          <p:nvSpPr>
            <p:cNvPr id="223" name="Google Shape;223;p13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4107" y="6035447"/>
              <a:ext cx="102054" cy="102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74777" y="6035447"/>
              <a:ext cx="10332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52400" y="57848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914400" y="56324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1447800" y="3422650"/>
            <a:ext cx="1219200" cy="1935480"/>
            <a:chOff x="1447800" y="3422650"/>
            <a:chExt cx="1219200" cy="1935480"/>
          </a:xfrm>
        </p:grpSpPr>
        <p:sp>
          <p:nvSpPr>
            <p:cNvPr id="231" name="Google Shape;231;p13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689507" y="4738777"/>
              <a:ext cx="103324" cy="1033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970177" y="4738777"/>
              <a:ext cx="103324" cy="1033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447800" y="44894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209800" y="433705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765707" y="3673247"/>
              <a:ext cx="10205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046377" y="367324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524000" y="3422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286000" y="3826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393950" y="3498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3"/>
          <p:cNvGrpSpPr/>
          <p:nvPr/>
        </p:nvGrpSpPr>
        <p:grpSpPr>
          <a:xfrm>
            <a:off x="228599" y="4565650"/>
            <a:ext cx="1143000" cy="868680"/>
            <a:chOff x="228599" y="4565650"/>
            <a:chExt cx="1143000" cy="868680"/>
          </a:xfrm>
        </p:grpSpPr>
        <p:sp>
          <p:nvSpPr>
            <p:cNvPr id="247" name="Google Shape;247;p13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70307" y="4816247"/>
              <a:ext cx="10332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750977" y="4816247"/>
              <a:ext cx="103324" cy="10205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28599" y="456565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990600" y="496951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98549" y="46418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8956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3"/>
          <p:cNvSpPr txBox="1"/>
          <p:nvPr/>
        </p:nvSpPr>
        <p:spPr>
          <a:xfrm>
            <a:off x="2424429" y="1785620"/>
            <a:ext cx="42932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missionary returns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4"/>
          <p:cNvGrpSpPr/>
          <p:nvPr/>
        </p:nvGrpSpPr>
        <p:grpSpPr>
          <a:xfrm>
            <a:off x="5970270" y="3270250"/>
            <a:ext cx="3173729" cy="3515359"/>
            <a:chOff x="5970270" y="3270250"/>
            <a:chExt cx="3173729" cy="3515359"/>
          </a:xfrm>
        </p:grpSpPr>
        <p:sp>
          <p:nvSpPr>
            <p:cNvPr id="261" name="Google Shape;261;p14"/>
            <p:cNvSpPr/>
            <p:nvPr/>
          </p:nvSpPr>
          <p:spPr>
            <a:xfrm>
              <a:off x="7432040" y="4565649"/>
              <a:ext cx="631190" cy="2219960"/>
            </a:xfrm>
            <a:custGeom>
              <a:rect b="b" l="l" r="r" t="t"/>
              <a:pathLst>
                <a:path extrusionOk="0" h="2219959" w="631190">
                  <a:moveTo>
                    <a:pt x="110490" y="109220"/>
                  </a:moveTo>
                  <a:lnTo>
                    <a:pt x="96520" y="116840"/>
                  </a:lnTo>
                  <a:lnTo>
                    <a:pt x="87630" y="114300"/>
                  </a:lnTo>
                  <a:lnTo>
                    <a:pt x="81280" y="110490"/>
                  </a:lnTo>
                  <a:lnTo>
                    <a:pt x="80010" y="106680"/>
                  </a:lnTo>
                  <a:lnTo>
                    <a:pt x="0" y="2219960"/>
                  </a:lnTo>
                  <a:lnTo>
                    <a:pt x="99060" y="2219960"/>
                  </a:lnTo>
                  <a:lnTo>
                    <a:pt x="110490" y="109220"/>
                  </a:lnTo>
                  <a:close/>
                </a:path>
                <a:path extrusionOk="0" h="2219959" w="631190">
                  <a:moveTo>
                    <a:pt x="213360" y="2213610"/>
                  </a:moveTo>
                  <a:lnTo>
                    <a:pt x="208280" y="50800"/>
                  </a:lnTo>
                  <a:lnTo>
                    <a:pt x="187960" y="59690"/>
                  </a:lnTo>
                  <a:lnTo>
                    <a:pt x="175260" y="62230"/>
                  </a:lnTo>
                  <a:lnTo>
                    <a:pt x="165100" y="58420"/>
                  </a:lnTo>
                  <a:lnTo>
                    <a:pt x="162560" y="55880"/>
                  </a:lnTo>
                  <a:lnTo>
                    <a:pt x="128270" y="2213610"/>
                  </a:lnTo>
                  <a:lnTo>
                    <a:pt x="213360" y="2213610"/>
                  </a:lnTo>
                  <a:close/>
                </a:path>
                <a:path extrusionOk="0" h="2219959" w="631190">
                  <a:moveTo>
                    <a:pt x="314960" y="2198370"/>
                  </a:moveTo>
                  <a:lnTo>
                    <a:pt x="279400" y="1680210"/>
                  </a:lnTo>
                  <a:lnTo>
                    <a:pt x="264160" y="0"/>
                  </a:lnTo>
                  <a:lnTo>
                    <a:pt x="234950" y="21590"/>
                  </a:lnTo>
                  <a:lnTo>
                    <a:pt x="250190" y="2205990"/>
                  </a:lnTo>
                  <a:lnTo>
                    <a:pt x="314960" y="2198370"/>
                  </a:lnTo>
                  <a:close/>
                </a:path>
                <a:path extrusionOk="0" h="2219959" w="631190">
                  <a:moveTo>
                    <a:pt x="631190" y="194310"/>
                  </a:moveTo>
                  <a:lnTo>
                    <a:pt x="322580" y="430530"/>
                  </a:lnTo>
                  <a:lnTo>
                    <a:pt x="314960" y="488950"/>
                  </a:lnTo>
                  <a:lnTo>
                    <a:pt x="631190" y="215900"/>
                  </a:lnTo>
                  <a:lnTo>
                    <a:pt x="631190" y="194310"/>
                  </a:lnTo>
                  <a:close/>
                </a:path>
              </a:pathLst>
            </a:custGeom>
            <a:solidFill>
              <a:srgbClr val="865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970270" y="3270250"/>
              <a:ext cx="3173729" cy="22339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79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79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090307" y="6035447"/>
              <a:ext cx="103324" cy="1020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8370977" y="6035447"/>
              <a:ext cx="103324" cy="1020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848600" y="5784850"/>
              <a:ext cx="868680" cy="868680"/>
            </a:xfrm>
            <a:custGeom>
              <a:rect b="b" l="l" r="r" t="t"/>
              <a:pathLst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  <a:path extrusionOk="0" h="868679" w="868679">
                  <a:moveTo>
                    <a:pt x="195579" y="623570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39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70"/>
                  </a:lnTo>
                </a:path>
                <a:path extrusionOk="0" h="868679" w="868679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79">
                  <a:moveTo>
                    <a:pt x="868679" y="868680"/>
                  </a:moveTo>
                  <a:lnTo>
                    <a:pt x="868679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610600" y="6188710"/>
              <a:ext cx="217170" cy="434340"/>
            </a:xfrm>
            <a:custGeom>
              <a:rect b="b" l="l" r="r" t="t"/>
              <a:pathLst>
                <a:path extrusionOk="0" h="434340" w="217170">
                  <a:moveTo>
                    <a:pt x="0" y="434339"/>
                  </a:moveTo>
                  <a:lnTo>
                    <a:pt x="217170" y="0"/>
                  </a:lnTo>
                </a:path>
              </a:pathLst>
            </a:custGeom>
            <a:noFill/>
            <a:ln cap="flat" cmpd="sng" w="76200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8718550" y="586105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79" y="204470"/>
                  </a:lnTo>
                  <a:lnTo>
                    <a:pt x="204470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4"/>
          <p:cNvSpPr txBox="1"/>
          <p:nvPr>
            <p:ph type="title"/>
          </p:nvPr>
        </p:nvSpPr>
        <p:spPr>
          <a:xfrm>
            <a:off x="1153159" y="567690"/>
            <a:ext cx="683768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Missionaries and	Cannibals</a:t>
            </a: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2667000" y="6010909"/>
            <a:ext cx="1850389" cy="8394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14"/>
          <p:cNvGrpSpPr/>
          <p:nvPr/>
        </p:nvGrpSpPr>
        <p:grpSpPr>
          <a:xfrm>
            <a:off x="152400" y="5626100"/>
            <a:ext cx="1066800" cy="1021080"/>
            <a:chOff x="152400" y="5626100"/>
            <a:chExt cx="1066800" cy="1021080"/>
          </a:xfrm>
        </p:grpSpPr>
        <p:sp>
          <p:nvSpPr>
            <p:cNvPr id="274" name="Google Shape;274;p14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40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40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40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40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94107" y="6029097"/>
              <a:ext cx="102054" cy="102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674777" y="6029097"/>
              <a:ext cx="103324" cy="102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52400" y="57785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70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70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914400" y="56261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304799" y="3276600"/>
            <a:ext cx="1066801" cy="1021080"/>
            <a:chOff x="304799" y="3276600"/>
            <a:chExt cx="1066801" cy="1021080"/>
          </a:xfrm>
        </p:grpSpPr>
        <p:sp>
          <p:nvSpPr>
            <p:cNvPr id="282" name="Google Shape;282;p14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46507" y="36795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27177" y="36795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04799" y="34290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066800" y="32766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1447800" y="3416300"/>
            <a:ext cx="1219200" cy="1935480"/>
            <a:chOff x="1447800" y="3416300"/>
            <a:chExt cx="1219200" cy="1935480"/>
          </a:xfrm>
        </p:grpSpPr>
        <p:sp>
          <p:nvSpPr>
            <p:cNvPr id="290" name="Google Shape;290;p14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689507" y="47336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970177" y="47336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447800" y="44831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209800" y="4330700"/>
              <a:ext cx="304800" cy="533400"/>
            </a:xfrm>
            <a:custGeom>
              <a:rect b="b" l="l" r="r" t="t"/>
              <a:pathLst>
                <a:path extrusionOk="0" h="533400" w="304800">
                  <a:moveTo>
                    <a:pt x="152400" y="0"/>
                  </a:moveTo>
                  <a:lnTo>
                    <a:pt x="152400" y="533400"/>
                  </a:lnTo>
                </a:path>
                <a:path extrusionOk="0" h="533400" w="304800">
                  <a:moveTo>
                    <a:pt x="0" y="152400"/>
                  </a:moveTo>
                  <a:lnTo>
                    <a:pt x="304800" y="152400"/>
                  </a:lnTo>
                </a:path>
              </a:pathLst>
            </a:custGeom>
            <a:noFill/>
            <a:ln cap="flat" cmpd="sng" w="76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524000" y="3416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39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524000" y="3416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39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39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39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1765707" y="3666897"/>
              <a:ext cx="102054" cy="10205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1524000" y="3416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046377" y="3666897"/>
              <a:ext cx="103324" cy="10205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1524000" y="3416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80" y="623569"/>
                  </a:moveTo>
                  <a:lnTo>
                    <a:pt x="242142" y="645515"/>
                  </a:lnTo>
                  <a:lnTo>
                    <a:pt x="289488" y="662584"/>
                  </a:lnTo>
                  <a:lnTo>
                    <a:pt x="337414" y="674776"/>
                  </a:lnTo>
                  <a:lnTo>
                    <a:pt x="385714" y="682091"/>
                  </a:lnTo>
                  <a:lnTo>
                    <a:pt x="434181" y="684530"/>
                  </a:lnTo>
                  <a:lnTo>
                    <a:pt x="482610" y="682091"/>
                  </a:lnTo>
                  <a:lnTo>
                    <a:pt x="530795" y="674776"/>
                  </a:lnTo>
                  <a:lnTo>
                    <a:pt x="578530" y="662584"/>
                  </a:lnTo>
                  <a:lnTo>
                    <a:pt x="625610" y="645515"/>
                  </a:lnTo>
                  <a:lnTo>
                    <a:pt x="67183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286000" y="38201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393950" y="34925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228599" y="4559300"/>
            <a:ext cx="1143000" cy="868680"/>
            <a:chOff x="228599" y="4559300"/>
            <a:chExt cx="1143000" cy="868680"/>
          </a:xfrm>
        </p:grpSpPr>
        <p:sp>
          <p:nvSpPr>
            <p:cNvPr id="306" name="Google Shape;306;p14"/>
            <p:cNvSpPr/>
            <p:nvPr/>
          </p:nvSpPr>
          <p:spPr>
            <a:xfrm>
              <a:off x="2285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385881" y="2467"/>
                  </a:lnTo>
                  <a:lnTo>
                    <a:pt x="339210" y="9717"/>
                  </a:lnTo>
                  <a:lnTo>
                    <a:pt x="294558" y="21518"/>
                  </a:lnTo>
                  <a:lnTo>
                    <a:pt x="252155" y="37641"/>
                  </a:lnTo>
                  <a:lnTo>
                    <a:pt x="212231" y="57855"/>
                  </a:lnTo>
                  <a:lnTo>
                    <a:pt x="175016" y="81930"/>
                  </a:lnTo>
                  <a:lnTo>
                    <a:pt x="140740" y="109635"/>
                  </a:lnTo>
                  <a:lnTo>
                    <a:pt x="109635" y="140740"/>
                  </a:lnTo>
                  <a:lnTo>
                    <a:pt x="81930" y="175016"/>
                  </a:lnTo>
                  <a:lnTo>
                    <a:pt x="57855" y="212231"/>
                  </a:lnTo>
                  <a:lnTo>
                    <a:pt x="37641" y="252155"/>
                  </a:lnTo>
                  <a:lnTo>
                    <a:pt x="21518" y="294558"/>
                  </a:lnTo>
                  <a:lnTo>
                    <a:pt x="9717" y="339210"/>
                  </a:lnTo>
                  <a:lnTo>
                    <a:pt x="2467" y="385881"/>
                  </a:lnTo>
                  <a:lnTo>
                    <a:pt x="0" y="434339"/>
                  </a:lnTo>
                  <a:lnTo>
                    <a:pt x="2467" y="482798"/>
                  </a:lnTo>
                  <a:lnTo>
                    <a:pt x="9717" y="529469"/>
                  </a:lnTo>
                  <a:lnTo>
                    <a:pt x="21518" y="574121"/>
                  </a:lnTo>
                  <a:lnTo>
                    <a:pt x="37641" y="616524"/>
                  </a:lnTo>
                  <a:lnTo>
                    <a:pt x="57855" y="656448"/>
                  </a:lnTo>
                  <a:lnTo>
                    <a:pt x="81930" y="693663"/>
                  </a:lnTo>
                  <a:lnTo>
                    <a:pt x="109635" y="727939"/>
                  </a:lnTo>
                  <a:lnTo>
                    <a:pt x="140740" y="759044"/>
                  </a:lnTo>
                  <a:lnTo>
                    <a:pt x="175016" y="786749"/>
                  </a:lnTo>
                  <a:lnTo>
                    <a:pt x="212231" y="810824"/>
                  </a:lnTo>
                  <a:lnTo>
                    <a:pt x="252155" y="831038"/>
                  </a:lnTo>
                  <a:lnTo>
                    <a:pt x="294558" y="847161"/>
                  </a:lnTo>
                  <a:lnTo>
                    <a:pt x="339210" y="858962"/>
                  </a:lnTo>
                  <a:lnTo>
                    <a:pt x="385881" y="866212"/>
                  </a:lnTo>
                  <a:lnTo>
                    <a:pt x="434340" y="868680"/>
                  </a:lnTo>
                  <a:lnTo>
                    <a:pt x="482798" y="866212"/>
                  </a:lnTo>
                  <a:lnTo>
                    <a:pt x="529469" y="858962"/>
                  </a:lnTo>
                  <a:lnTo>
                    <a:pt x="574121" y="847161"/>
                  </a:lnTo>
                  <a:lnTo>
                    <a:pt x="616524" y="831038"/>
                  </a:lnTo>
                  <a:lnTo>
                    <a:pt x="656448" y="810824"/>
                  </a:lnTo>
                  <a:lnTo>
                    <a:pt x="693663" y="786749"/>
                  </a:lnTo>
                  <a:lnTo>
                    <a:pt x="727939" y="759044"/>
                  </a:lnTo>
                  <a:lnTo>
                    <a:pt x="759044" y="727939"/>
                  </a:lnTo>
                  <a:lnTo>
                    <a:pt x="786749" y="693663"/>
                  </a:lnTo>
                  <a:lnTo>
                    <a:pt x="810824" y="656448"/>
                  </a:lnTo>
                  <a:lnTo>
                    <a:pt x="831038" y="616524"/>
                  </a:lnTo>
                  <a:lnTo>
                    <a:pt x="847161" y="574121"/>
                  </a:lnTo>
                  <a:lnTo>
                    <a:pt x="858962" y="529469"/>
                  </a:lnTo>
                  <a:lnTo>
                    <a:pt x="866212" y="482798"/>
                  </a:lnTo>
                  <a:lnTo>
                    <a:pt x="868680" y="434339"/>
                  </a:lnTo>
                  <a:lnTo>
                    <a:pt x="866212" y="385881"/>
                  </a:lnTo>
                  <a:lnTo>
                    <a:pt x="858962" y="339210"/>
                  </a:lnTo>
                  <a:lnTo>
                    <a:pt x="847161" y="294558"/>
                  </a:lnTo>
                  <a:lnTo>
                    <a:pt x="831038" y="252155"/>
                  </a:lnTo>
                  <a:lnTo>
                    <a:pt x="810824" y="212231"/>
                  </a:lnTo>
                  <a:lnTo>
                    <a:pt x="786749" y="175016"/>
                  </a:lnTo>
                  <a:lnTo>
                    <a:pt x="759044" y="140740"/>
                  </a:lnTo>
                  <a:lnTo>
                    <a:pt x="727939" y="109635"/>
                  </a:lnTo>
                  <a:lnTo>
                    <a:pt x="693663" y="81930"/>
                  </a:lnTo>
                  <a:lnTo>
                    <a:pt x="656448" y="57855"/>
                  </a:lnTo>
                  <a:lnTo>
                    <a:pt x="616524" y="37641"/>
                  </a:lnTo>
                  <a:lnTo>
                    <a:pt x="574121" y="21518"/>
                  </a:lnTo>
                  <a:lnTo>
                    <a:pt x="529469" y="9717"/>
                  </a:lnTo>
                  <a:lnTo>
                    <a:pt x="482798" y="2467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285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434340" y="0"/>
                  </a:moveTo>
                  <a:lnTo>
                    <a:pt x="482798" y="2467"/>
                  </a:lnTo>
                  <a:lnTo>
                    <a:pt x="529469" y="9717"/>
                  </a:lnTo>
                  <a:lnTo>
                    <a:pt x="574121" y="21518"/>
                  </a:lnTo>
                  <a:lnTo>
                    <a:pt x="616524" y="37641"/>
                  </a:lnTo>
                  <a:lnTo>
                    <a:pt x="656448" y="57855"/>
                  </a:lnTo>
                  <a:lnTo>
                    <a:pt x="693663" y="81930"/>
                  </a:lnTo>
                  <a:lnTo>
                    <a:pt x="727939" y="109635"/>
                  </a:lnTo>
                  <a:lnTo>
                    <a:pt x="759044" y="140740"/>
                  </a:lnTo>
                  <a:lnTo>
                    <a:pt x="786749" y="175016"/>
                  </a:lnTo>
                  <a:lnTo>
                    <a:pt x="810824" y="212231"/>
                  </a:lnTo>
                  <a:lnTo>
                    <a:pt x="831038" y="252155"/>
                  </a:lnTo>
                  <a:lnTo>
                    <a:pt x="847161" y="294558"/>
                  </a:lnTo>
                  <a:lnTo>
                    <a:pt x="858962" y="339210"/>
                  </a:lnTo>
                  <a:lnTo>
                    <a:pt x="866212" y="385881"/>
                  </a:lnTo>
                  <a:lnTo>
                    <a:pt x="868680" y="434339"/>
                  </a:lnTo>
                  <a:lnTo>
                    <a:pt x="866212" y="482798"/>
                  </a:lnTo>
                  <a:lnTo>
                    <a:pt x="858962" y="529469"/>
                  </a:lnTo>
                  <a:lnTo>
                    <a:pt x="847161" y="574121"/>
                  </a:lnTo>
                  <a:lnTo>
                    <a:pt x="831038" y="616524"/>
                  </a:lnTo>
                  <a:lnTo>
                    <a:pt x="810824" y="656448"/>
                  </a:lnTo>
                  <a:lnTo>
                    <a:pt x="786749" y="693663"/>
                  </a:lnTo>
                  <a:lnTo>
                    <a:pt x="759044" y="727939"/>
                  </a:lnTo>
                  <a:lnTo>
                    <a:pt x="727939" y="759044"/>
                  </a:lnTo>
                  <a:lnTo>
                    <a:pt x="693663" y="786749"/>
                  </a:lnTo>
                  <a:lnTo>
                    <a:pt x="656448" y="810824"/>
                  </a:lnTo>
                  <a:lnTo>
                    <a:pt x="616524" y="831038"/>
                  </a:lnTo>
                  <a:lnTo>
                    <a:pt x="574121" y="847161"/>
                  </a:lnTo>
                  <a:lnTo>
                    <a:pt x="529469" y="858962"/>
                  </a:lnTo>
                  <a:lnTo>
                    <a:pt x="482798" y="866212"/>
                  </a:lnTo>
                  <a:lnTo>
                    <a:pt x="434340" y="868680"/>
                  </a:lnTo>
                  <a:lnTo>
                    <a:pt x="385881" y="866212"/>
                  </a:lnTo>
                  <a:lnTo>
                    <a:pt x="339210" y="858962"/>
                  </a:lnTo>
                  <a:lnTo>
                    <a:pt x="294558" y="847161"/>
                  </a:lnTo>
                  <a:lnTo>
                    <a:pt x="252155" y="831038"/>
                  </a:lnTo>
                  <a:lnTo>
                    <a:pt x="212231" y="810824"/>
                  </a:lnTo>
                  <a:lnTo>
                    <a:pt x="175016" y="786749"/>
                  </a:lnTo>
                  <a:lnTo>
                    <a:pt x="140740" y="759044"/>
                  </a:lnTo>
                  <a:lnTo>
                    <a:pt x="109635" y="727939"/>
                  </a:lnTo>
                  <a:lnTo>
                    <a:pt x="81930" y="693663"/>
                  </a:lnTo>
                  <a:lnTo>
                    <a:pt x="57855" y="656448"/>
                  </a:lnTo>
                  <a:lnTo>
                    <a:pt x="37641" y="616524"/>
                  </a:lnTo>
                  <a:lnTo>
                    <a:pt x="21518" y="574121"/>
                  </a:lnTo>
                  <a:lnTo>
                    <a:pt x="9717" y="529469"/>
                  </a:lnTo>
                  <a:lnTo>
                    <a:pt x="2467" y="482798"/>
                  </a:lnTo>
                  <a:lnTo>
                    <a:pt x="0" y="434339"/>
                  </a:lnTo>
                  <a:lnTo>
                    <a:pt x="2467" y="385881"/>
                  </a:lnTo>
                  <a:lnTo>
                    <a:pt x="9717" y="339210"/>
                  </a:lnTo>
                  <a:lnTo>
                    <a:pt x="21518" y="294558"/>
                  </a:lnTo>
                  <a:lnTo>
                    <a:pt x="37641" y="252155"/>
                  </a:lnTo>
                  <a:lnTo>
                    <a:pt x="57855" y="212231"/>
                  </a:lnTo>
                  <a:lnTo>
                    <a:pt x="81930" y="175016"/>
                  </a:lnTo>
                  <a:lnTo>
                    <a:pt x="109635" y="140740"/>
                  </a:lnTo>
                  <a:lnTo>
                    <a:pt x="140740" y="109635"/>
                  </a:lnTo>
                  <a:lnTo>
                    <a:pt x="175016" y="81930"/>
                  </a:lnTo>
                  <a:lnTo>
                    <a:pt x="212231" y="57855"/>
                  </a:lnTo>
                  <a:lnTo>
                    <a:pt x="252155" y="37641"/>
                  </a:lnTo>
                  <a:lnTo>
                    <a:pt x="294558" y="21518"/>
                  </a:lnTo>
                  <a:lnTo>
                    <a:pt x="339210" y="9717"/>
                  </a:lnTo>
                  <a:lnTo>
                    <a:pt x="385881" y="2467"/>
                  </a:lnTo>
                  <a:lnTo>
                    <a:pt x="434340" y="0"/>
                  </a:lnTo>
                  <a:close/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470307" y="4809897"/>
              <a:ext cx="103324" cy="10205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285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0977" y="4809897"/>
              <a:ext cx="103324" cy="10205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28599" y="4559300"/>
              <a:ext cx="868680" cy="868680"/>
            </a:xfrm>
            <a:custGeom>
              <a:rect b="b" l="l" r="r" t="t"/>
              <a:pathLst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  <a:path extrusionOk="0" h="868679" w="868680">
                  <a:moveTo>
                    <a:pt x="195579" y="623569"/>
                  </a:moveTo>
                  <a:lnTo>
                    <a:pt x="242143" y="645515"/>
                  </a:lnTo>
                  <a:lnTo>
                    <a:pt x="289499" y="662584"/>
                  </a:lnTo>
                  <a:lnTo>
                    <a:pt x="337449" y="674776"/>
                  </a:lnTo>
                  <a:lnTo>
                    <a:pt x="385795" y="682091"/>
                  </a:lnTo>
                  <a:lnTo>
                    <a:pt x="434340" y="684530"/>
                  </a:lnTo>
                  <a:lnTo>
                    <a:pt x="482884" y="682091"/>
                  </a:lnTo>
                  <a:lnTo>
                    <a:pt x="531230" y="674776"/>
                  </a:lnTo>
                  <a:lnTo>
                    <a:pt x="579180" y="662584"/>
                  </a:lnTo>
                  <a:lnTo>
                    <a:pt x="626536" y="645515"/>
                  </a:lnTo>
                  <a:lnTo>
                    <a:pt x="673100" y="623569"/>
                  </a:lnTo>
                </a:path>
                <a:path extrusionOk="0" h="868679" w="868680">
                  <a:moveTo>
                    <a:pt x="0" y="0"/>
                  </a:moveTo>
                  <a:lnTo>
                    <a:pt x="0" y="0"/>
                  </a:lnTo>
                </a:path>
                <a:path extrusionOk="0" h="868679" w="868680">
                  <a:moveTo>
                    <a:pt x="868680" y="868680"/>
                  </a:moveTo>
                  <a:lnTo>
                    <a:pt x="868680" y="86868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990600" y="4963160"/>
              <a:ext cx="217170" cy="434340"/>
            </a:xfrm>
            <a:custGeom>
              <a:rect b="b" l="l" r="r" t="t"/>
              <a:pathLst>
                <a:path extrusionOk="0" h="434339" w="217169">
                  <a:moveTo>
                    <a:pt x="0" y="434339"/>
                  </a:moveTo>
                  <a:lnTo>
                    <a:pt x="217169" y="0"/>
                  </a:lnTo>
                </a:path>
              </a:pathLst>
            </a:custGeom>
            <a:noFill/>
            <a:ln cap="flat" cmpd="sng" w="76175">
              <a:solidFill>
                <a:srgbClr val="9966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098549" y="4635500"/>
              <a:ext cx="273050" cy="392430"/>
            </a:xfrm>
            <a:custGeom>
              <a:rect b="b" l="l" r="r" t="t"/>
              <a:pathLst>
                <a:path extrusionOk="0" h="392429" w="273050">
                  <a:moveTo>
                    <a:pt x="273050" y="0"/>
                  </a:moveTo>
                  <a:lnTo>
                    <a:pt x="0" y="290830"/>
                  </a:lnTo>
                  <a:lnTo>
                    <a:pt x="170180" y="204469"/>
                  </a:lnTo>
                  <a:lnTo>
                    <a:pt x="204469" y="392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4"/>
          <p:cNvSpPr txBox="1"/>
          <p:nvPr/>
        </p:nvSpPr>
        <p:spPr>
          <a:xfrm>
            <a:off x="3987800" y="1780540"/>
            <a:ext cx="12433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(3,2,1)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7F1E4BF1A2440930640BBF800701E" ma:contentTypeVersion="10" ma:contentTypeDescription="Create a new document." ma:contentTypeScope="" ma:versionID="2342844f03cd9f583fcd5a1ca3b428ed">
  <xsd:schema xmlns:xsd="http://www.w3.org/2001/XMLSchema" xmlns:xs="http://www.w3.org/2001/XMLSchema" xmlns:p="http://schemas.microsoft.com/office/2006/metadata/properties" xmlns:ns2="80937fed-ee1f-4b58-9c85-64ac34eb2c06" xmlns:ns3="e4776341-5057-408c-96a4-47ba59ce71b9" targetNamespace="http://schemas.microsoft.com/office/2006/metadata/properties" ma:root="true" ma:fieldsID="7b148a38f882fe253328f89934845e40" ns2:_="" ns3:_="">
    <xsd:import namespace="80937fed-ee1f-4b58-9c85-64ac34eb2c06"/>
    <xsd:import namespace="e4776341-5057-408c-96a4-47ba59ce7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37fed-ee1f-4b58-9c85-64ac34eb2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76341-5057-408c-96a4-47ba59ce71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930CE1-AF1E-4F8C-9F5B-2C2F98411840}"/>
</file>

<file path=customXml/itemProps2.xml><?xml version="1.0" encoding="utf-8"?>
<ds:datastoreItem xmlns:ds="http://schemas.openxmlformats.org/officeDocument/2006/customXml" ds:itemID="{12B0A522-00A1-4BA4-B677-9B5AB743965B}"/>
</file>