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8" r:id="rId3"/>
    <p:sldId id="377" r:id="rId4"/>
    <p:sldId id="385" r:id="rId5"/>
    <p:sldId id="398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0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2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BC5A-AE94-4F9B-AE23-251594008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b="1" dirty="0" err="1"/>
              <a:t>포토폴리오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E1E41-80E9-49EA-92C6-4BD42348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47858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B977012 </a:t>
            </a:r>
            <a:r>
              <a:rPr lang="ko-KR" altLang="en-US" dirty="0"/>
              <a:t>김창현</a:t>
            </a:r>
          </a:p>
        </p:txBody>
      </p:sp>
    </p:spTree>
    <p:extLst>
      <p:ext uri="{BB962C8B-B14F-4D97-AF65-F5344CB8AC3E}">
        <p14:creationId xmlns:p14="http://schemas.microsoft.com/office/powerpoint/2010/main" val="320063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(</a:t>
            </a:r>
            <a:r>
              <a:rPr lang="ko-KR" altLang="en-US" b="1" dirty="0"/>
              <a:t>자칭</a:t>
            </a:r>
            <a:r>
              <a:rPr lang="en-US" altLang="ko-KR" b="1" dirty="0"/>
              <a:t>)</a:t>
            </a:r>
            <a:r>
              <a:rPr lang="ko-KR" altLang="en-US" b="1" dirty="0"/>
              <a:t> 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57A55-6CB3-4569-895A-E3A9326C79C5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C2D2-CD86-4D32-B638-59FE7435A291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4A77-2722-4E99-8298-012EB96F05EC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787C6-3AE1-4DEE-B637-97F61E87BFAE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205B8-8E2A-4BBA-A202-13F171E9CC92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3C0FF-6F7C-4B51-BBA4-19BF8D83B7C4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2B35-4D4D-49E8-B11A-2DF91DBC541B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C784D-5131-4646-B38E-6241EA500FA1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56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Dx9</a:t>
            </a:r>
            <a:r>
              <a:rPr lang="ko-KR" altLang="en-US" b="1" dirty="0"/>
              <a:t> 리듬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4B151-1163-4C82-AE43-DF84767949A6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53629-8E31-4CBE-BDE3-80FE142279C0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CA37C-7F20-4661-9AE7-74CB56308D55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81F4A-330D-42CE-A17C-C6B63481C1EA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3BEF0-9FC1-453E-B5D5-CCEE55717012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07F41-4657-4980-88DF-934C8AE02449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48565-EEDA-4FE3-B6E1-35FEDA4F0BBE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A9686-E624-41A3-9B01-109D822F45CC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46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Plant &amp; Zombie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B0316-A167-4DAF-BE78-957D1D7B0E9F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31C09-0280-443D-8869-CDAF186D4F3A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FFAB-2FAC-4553-A808-2DDD59327331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95634-80E2-43B2-93AC-40590E3EF780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AA883-DB6D-445E-BE7E-96AE07633234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3B13F-AD92-4DFE-A1D8-4E8FE27B3550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78DA3-A785-47AC-9F54-7920204C5780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4AC45-C9D7-4DDC-8D8E-09DF326E21B6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12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Tetris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05B59-FCFA-48B4-A023-8B477AFCBC12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5AC8F-2B15-4543-80F2-CCC79C7D2075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0B657-E7F8-4565-8F07-88B0A4A66ED7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50A3D-D71F-499C-988B-8501431C560C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C221D-5845-456D-9B6D-36BD2257A9D5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71434-2C48-4D0C-9246-915F436CD1CD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8C80A-9FB4-4516-B3DE-07FD13D5F05A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291E3-498D-4A5F-BBD3-54A563BBCE6E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406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집으로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8B7C2-4CB2-479B-8005-32E344E24E8B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478E-A3C0-4F28-87E9-7D4D25EDB766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ADD-F7F5-4A6A-851E-4CA71879D682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678DB-5BCF-4B86-B457-22511E6C2A19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28F2-9FE5-41F9-9B53-87C581F3F350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85E0A-A0C4-42B0-A796-B23590563963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A3E68-D3F7-4120-8876-01416FA5CF30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42501-8324-4603-9533-BB41B994B228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626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별의 별 분식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6555-E2FC-4FB4-A732-382853A30199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BC170-E603-487D-A23C-22125306CA84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BFFA3-6E91-472C-86BE-EE39D4789891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51193-D198-4C9B-B37C-0C4B2891DB21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E947D1-2453-44DA-BA94-9863FA445F18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3AF1E-A8AF-44D3-9473-B7E89FEB0964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2D00E-11F1-4BEC-B4B6-7F1A13722200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7C559-C9D0-4176-B40C-15AA0A8363E5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174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흉몽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99287-9AC4-44DF-9F17-2C6EB343C643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CA098-8ECF-4845-B478-3B6B4B60B775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016EB-9411-4AF8-A7BF-C3F8B0AD6FE0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B579E-8FCD-4FAD-B1B0-C44ADCA2B68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C819E-98BC-4F2D-8F4C-BFED7BC5A6EA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204BC-EDE9-4F28-9B1C-CB367B04FFCD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64FFD-F248-4E43-B378-2F1469027837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B2C01-CE2D-445E-87CC-A39898F002C6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814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고양이 소개 사이트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FD28C-1C87-419F-9D96-09BA1F10E613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1C8CB-E471-418A-961E-293EC23E6489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57F08-6C43-46A9-8FEA-D9BBDCBF0775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5E6F8-8D18-4C68-9DD8-E3CCB1ED7BE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9BA1B-C5B1-4AF2-AD73-B4C48284B40F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938DF-69E6-4FF8-8D5A-68EEB5551321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2362B-DBD8-480A-94AB-B8127EED88E1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2BB46-0413-4E8F-9E82-7C98D114DB86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665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B005BB-4E77-46B3-B72C-5EBE17868071}"/>
              </a:ext>
            </a:extLst>
          </p:cNvPr>
          <p:cNvSpPr txBox="1"/>
          <p:nvPr/>
        </p:nvSpPr>
        <p:spPr>
          <a:xfrm>
            <a:off x="6454420" y="2902832"/>
            <a:ext cx="4899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주력 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C7428-554E-4681-9B78-59F41FD7676E}"/>
              </a:ext>
            </a:extLst>
          </p:cNvPr>
          <p:cNvSpPr txBox="1"/>
          <p:nvPr/>
        </p:nvSpPr>
        <p:spPr>
          <a:xfrm>
            <a:off x="6454420" y="4993202"/>
            <a:ext cx="4383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사용 엔진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5CC47-DA5F-4764-913A-554A092FD91A}"/>
              </a:ext>
            </a:extLst>
          </p:cNvPr>
          <p:cNvSpPr txBox="1"/>
          <p:nvPr/>
        </p:nvSpPr>
        <p:spPr>
          <a:xfrm>
            <a:off x="6454420" y="812462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수상 기록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D85724-EDD3-4B5F-933A-AC62B7C7A689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별의 별 분식 </a:t>
            </a:r>
            <a:r>
              <a:rPr lang="en-US" altLang="ko-KR" b="1" dirty="0"/>
              <a:t>(2019 </a:t>
            </a:r>
            <a:r>
              <a:rPr lang="ko-KR" altLang="en-US" b="1" dirty="0"/>
              <a:t>게임학부 기획 공모전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44E8D-F9B5-40FB-AF48-E2CF04161AAE}"/>
              </a:ext>
            </a:extLst>
          </p:cNvPr>
          <p:cNvSpPr txBox="1"/>
          <p:nvPr/>
        </p:nvSpPr>
        <p:spPr>
          <a:xfrm>
            <a:off x="6454420" y="1634393"/>
            <a:ext cx="52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Cloud Factory (2022 </a:t>
            </a:r>
            <a:r>
              <a:rPr lang="ko-KR" altLang="en-US" b="1" dirty="0"/>
              <a:t>게임학부 프로토타입 공모전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55412-218F-4953-BB6B-72ABA194870B}"/>
              </a:ext>
            </a:extLst>
          </p:cNvPr>
          <p:cNvSpPr txBox="1"/>
          <p:nvPr/>
        </p:nvSpPr>
        <p:spPr>
          <a:xfrm>
            <a:off x="6454420" y="2019541"/>
            <a:ext cx="51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Mermaid (2022 </a:t>
            </a:r>
            <a:r>
              <a:rPr lang="ko-KR" altLang="en-US" b="1" dirty="0"/>
              <a:t>게임학부 기획 공모전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273BB-EBC4-414F-94E3-D5DBC5CF8113}"/>
              </a:ext>
            </a:extLst>
          </p:cNvPr>
          <p:cNvSpPr txBox="1"/>
          <p:nvPr/>
        </p:nvSpPr>
        <p:spPr>
          <a:xfrm>
            <a:off x="6454420" y="3293876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C, C#, C++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7FE22-7F3F-4FC6-AB7F-B6A5D7DACCBD}"/>
              </a:ext>
            </a:extLst>
          </p:cNvPr>
          <p:cNvSpPr txBox="1"/>
          <p:nvPr/>
        </p:nvSpPr>
        <p:spPr>
          <a:xfrm>
            <a:off x="6454420" y="3663208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python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76D2A-794D-4ABF-860A-428E8F9071E8}"/>
              </a:ext>
            </a:extLst>
          </p:cNvPr>
          <p:cNvSpPr txBox="1"/>
          <p:nvPr/>
        </p:nvSpPr>
        <p:spPr>
          <a:xfrm>
            <a:off x="6454420" y="5405801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Unity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D9CD49-E44B-4F95-B82D-9892137F79CE}"/>
              </a:ext>
            </a:extLst>
          </p:cNvPr>
          <p:cNvSpPr txBox="1"/>
          <p:nvPr/>
        </p:nvSpPr>
        <p:spPr>
          <a:xfrm>
            <a:off x="6454420" y="5775133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Unreal Engine 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96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 err="1"/>
              <a:t>겜제프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6905F-00C2-4AED-8D66-92E43FB54F62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F7796-4B6B-46CE-872D-095E5CDE2235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34DDA-DE79-4598-8C52-ED859F845D93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0907F-2D7C-451A-B180-94E15A331A35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4B5AC-6B05-40D3-80BD-EA7751A556FD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14F6F-DAE4-48F8-B8A5-88FDF2100FF4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E5260-B917-4EFF-BE42-521C91C6B678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81140-80AB-4FB9-AB84-6CD2F50E0D14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226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Cloud Factory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05D53-0523-4570-A2AD-ED04F70C3C5F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4E3F8-6BF0-411D-8E1B-7C71498D7020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8804D-4C60-4D58-8AF7-31EFF572C5FE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24F47-DF39-4C8E-88FC-427C2C06758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7BA5-9BCF-4571-A1E6-A0F9FEBDA5EB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- 2022.04 ~ 2023.09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2CA41-DFC9-41E5-BA4F-B2D0020F303B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F4413-F48C-4266-8B71-F59AA0F08088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B9D6D-0683-4B12-AA6A-EADD6C6BEEE5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88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인생 </a:t>
            </a:r>
            <a:r>
              <a:rPr lang="ko-KR" altLang="en-US" b="1" dirty="0" err="1"/>
              <a:t>엑시트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05D53-0523-4570-A2AD-ED04F70C3C5F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4E3F8-6BF0-411D-8E1B-7C71498D7020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8804D-4C60-4D58-8AF7-31EFF572C5FE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24F47-DF39-4C8E-88FC-427C2C06758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F535D-9B7D-40C0-A7CF-31935671A62B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- 2023.02 ~ 2023.12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165C8-BEF0-4435-A905-46A40DFC658B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A3C0B-6257-4022-A6CA-B9296B1BFD4A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32408-A287-48B1-A19E-245F9AC3B344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17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R.A.M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04A93-326B-4E1E-976D-0F12ECA2F741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79488-20BC-4FA1-BAAB-FFB4BE7C61A6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17679-9F2C-487E-B6AA-6216A7071791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F3DA5-CAF2-4C39-A2D2-420CE47600C3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D97F3-5C83-462A-8367-62D48AD61E8D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- 2024.03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8A84E-ABAA-42B4-AD09-56F2686C2F97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A45DE-47FE-4894-BE48-A04ED6D0B7B8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8E269-120C-4F25-BC8E-E8B2E51D13EA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22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낙석 주의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43415-06CB-4C8A-BA78-478BA6264279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5DF95-AD17-48FA-BECC-9A1AC98E1370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F5D5A-3E4A-4257-A03A-BF40D26BF373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A1A0-530B-49B8-AFE9-CF520663FAF3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B8D68-E6F7-40AF-A81F-83C63CA4749F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- 2023.05 ~ 2023.06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0490B-6632-436B-A3AA-E599937C4C18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03EF-D263-4066-8DFB-D21B0CFDCF53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A88D5-2E15-4C24-A39C-6DC55D9BC4E5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49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세종 여행 소개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D27EC-6664-47F3-AE4E-25F895DA9177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9DAFA-6C9B-4410-9A92-8E285C897C78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4FCB3-89DD-4E99-9B5B-45FDE70CBF61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F243C-AF9A-46F4-B921-3D52EF5B808A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C1105-2F73-49CC-A4A1-3C56A9927068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B452F-CD41-4CA6-8D95-E0BAB7B899BD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FC98C-6E84-42B0-A070-6D6F5DAFC61A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92AAA-BAD0-44A4-A121-D8E20CA60141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526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육식 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F0EE0-36F4-4D68-9BE3-999B195DF8A2}"/>
              </a:ext>
            </a:extLst>
          </p:cNvPr>
          <p:cNvSpPr txBox="1"/>
          <p:nvPr/>
        </p:nvSpPr>
        <p:spPr>
          <a:xfrm>
            <a:off x="6454420" y="82068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개발 기간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8FCD3-9E09-4064-AA8A-127A0EE9F3F3}"/>
              </a:ext>
            </a:extLst>
          </p:cNvPr>
          <p:cNvSpPr txBox="1"/>
          <p:nvPr/>
        </p:nvSpPr>
        <p:spPr>
          <a:xfrm>
            <a:off x="838200" y="4768237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5C8E8-615A-4387-85F6-1C8F0ACF41D8}"/>
              </a:ext>
            </a:extLst>
          </p:cNvPr>
          <p:cNvSpPr txBox="1"/>
          <p:nvPr/>
        </p:nvSpPr>
        <p:spPr>
          <a:xfrm>
            <a:off x="6454420" y="2240790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0167A-FA8F-4FBA-9D9F-92CEB4D2369B}"/>
              </a:ext>
            </a:extLst>
          </p:cNvPr>
          <p:cNvSpPr txBox="1"/>
          <p:nvPr/>
        </p:nvSpPr>
        <p:spPr>
          <a:xfrm>
            <a:off x="6454420" y="3652668"/>
            <a:ext cx="4608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# </a:t>
            </a:r>
            <a:r>
              <a:rPr lang="ko-KR" altLang="en-US" sz="2200" b="1" dirty="0"/>
              <a:t>작업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28CF4-6D4C-443D-9C15-1E76E8C2BB98}"/>
              </a:ext>
            </a:extLst>
          </p:cNvPr>
          <p:cNvSpPr txBox="1"/>
          <p:nvPr/>
        </p:nvSpPr>
        <p:spPr>
          <a:xfrm>
            <a:off x="6454420" y="124924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- 2023.09 ~ 2024.05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2FBBC-5CCA-40B7-A6F8-1BC92C233ECE}"/>
              </a:ext>
            </a:extLst>
          </p:cNvPr>
          <p:cNvSpPr txBox="1"/>
          <p:nvPr/>
        </p:nvSpPr>
        <p:spPr>
          <a:xfrm>
            <a:off x="6454420" y="2671677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개인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8B00E-E8EF-4FCA-80EE-DB4FA38E0D12}"/>
              </a:ext>
            </a:extLst>
          </p:cNvPr>
          <p:cNvSpPr txBox="1"/>
          <p:nvPr/>
        </p:nvSpPr>
        <p:spPr>
          <a:xfrm>
            <a:off x="6454420" y="4083555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E9931-C387-49D6-89FA-E16C93E91208}"/>
              </a:ext>
            </a:extLst>
          </p:cNvPr>
          <p:cNvSpPr txBox="1"/>
          <p:nvPr/>
        </p:nvSpPr>
        <p:spPr>
          <a:xfrm>
            <a:off x="838200" y="5199124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309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458</Words>
  <Application>Microsoft Office PowerPoint</Application>
  <PresentationFormat>와이드스크린</PresentationFormat>
  <Paragraphs>147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포토폴리오</vt:lpstr>
      <vt:lpstr>PowerPoint 프레젠테이션</vt:lpstr>
      <vt:lpstr>- 겜제프</vt:lpstr>
      <vt:lpstr>- Cloud Factory</vt:lpstr>
      <vt:lpstr>- 인생 엑시트</vt:lpstr>
      <vt:lpstr>- R.A.M</vt:lpstr>
      <vt:lpstr>- 낙석 주의</vt:lpstr>
      <vt:lpstr>- 세종 여행 소개 앱</vt:lpstr>
      <vt:lpstr>- 육식 양</vt:lpstr>
      <vt:lpstr>- (자칭) 기사</vt:lpstr>
      <vt:lpstr>- Dx9 리듬 게임</vt:lpstr>
      <vt:lpstr>- Plant &amp; Zombie</vt:lpstr>
      <vt:lpstr>- Tetris</vt:lpstr>
      <vt:lpstr>- 집으로</vt:lpstr>
      <vt:lpstr>- 별의 별 분식</vt:lpstr>
      <vt:lpstr>- 흉몽</vt:lpstr>
      <vt:lpstr>- 고양이 소개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제작 프로젝트</dc:title>
  <dc:creator>My</dc:creator>
  <cp:lastModifiedBy>창현 김</cp:lastModifiedBy>
  <cp:revision>145</cp:revision>
  <dcterms:created xsi:type="dcterms:W3CDTF">2023-10-04T22:04:03Z</dcterms:created>
  <dcterms:modified xsi:type="dcterms:W3CDTF">2024-04-29T04:43:00Z</dcterms:modified>
</cp:coreProperties>
</file>