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8" r:id="rId3"/>
    <p:sldId id="377" r:id="rId4"/>
    <p:sldId id="381" r:id="rId5"/>
    <p:sldId id="382" r:id="rId6"/>
    <p:sldId id="383" r:id="rId7"/>
    <p:sldId id="3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2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0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1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8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6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7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4DD8-31AC-4806-8577-4A1B3A70F8A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4595-E890-4BCE-B4BE-B5F10BE95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28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p9ZlneYon8?feature=oembed" TargetMode="External"/><Relationship Id="rId4" Type="http://schemas.openxmlformats.org/officeDocument/2006/relationships/hyperlink" Target="https://youtu.be/2p9ZlneYon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1BC5A-AE94-4F9B-AE23-251594008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ko-KR" altLang="en-US" b="1" dirty="0"/>
              <a:t>게임 제작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E1E41-80E9-49EA-92C6-4BD423489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47858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B977012 </a:t>
            </a:r>
            <a:r>
              <a:rPr lang="ko-KR" altLang="en-US" dirty="0"/>
              <a:t>김창현</a:t>
            </a:r>
          </a:p>
        </p:txBody>
      </p:sp>
    </p:spTree>
    <p:extLst>
      <p:ext uri="{BB962C8B-B14F-4D97-AF65-F5344CB8AC3E}">
        <p14:creationId xmlns:p14="http://schemas.microsoft.com/office/powerpoint/2010/main" val="320063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작업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005BB-4E77-46B3-B72C-5EBE17868071}"/>
              </a:ext>
            </a:extLst>
          </p:cNvPr>
          <p:cNvSpPr txBox="1"/>
          <p:nvPr/>
        </p:nvSpPr>
        <p:spPr>
          <a:xfrm>
            <a:off x="1123950" y="1690688"/>
            <a:ext cx="983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/ </a:t>
            </a:r>
            <a:r>
              <a:rPr lang="ko-KR" altLang="en-US" sz="2200" b="1" dirty="0"/>
              <a:t>조합 무기 특수 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C7428-554E-4681-9B78-59F41FD7676E}"/>
              </a:ext>
            </a:extLst>
          </p:cNvPr>
          <p:cNvSpPr txBox="1"/>
          <p:nvPr/>
        </p:nvSpPr>
        <p:spPr>
          <a:xfrm>
            <a:off x="1123950" y="2552462"/>
            <a:ext cx="7416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/ </a:t>
            </a:r>
            <a:r>
              <a:rPr lang="ko-KR" altLang="en-US" sz="2200" b="1" dirty="0"/>
              <a:t>효과음</a:t>
            </a:r>
            <a:r>
              <a:rPr lang="en-US" altLang="ko-KR" sz="2200" b="1" dirty="0"/>
              <a:t>, </a:t>
            </a:r>
            <a:r>
              <a:rPr lang="en-US" altLang="ko-KR" sz="2200" b="1" dirty="0" err="1"/>
              <a:t>bgm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작업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9346A-FBD3-4B95-9B43-19FB9A58F737}"/>
              </a:ext>
            </a:extLst>
          </p:cNvPr>
          <p:cNvSpPr txBox="1"/>
          <p:nvPr/>
        </p:nvSpPr>
        <p:spPr>
          <a:xfrm>
            <a:off x="1123950" y="4280344"/>
            <a:ext cx="7416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/ </a:t>
            </a:r>
            <a:r>
              <a:rPr lang="ko-KR" altLang="en-US" sz="2200" b="1" dirty="0"/>
              <a:t>보스 공격 생성 위치 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5CC47-DA5F-4764-913A-554A092FD91A}"/>
              </a:ext>
            </a:extLst>
          </p:cNvPr>
          <p:cNvSpPr txBox="1"/>
          <p:nvPr/>
        </p:nvSpPr>
        <p:spPr>
          <a:xfrm>
            <a:off x="1123950" y="3414236"/>
            <a:ext cx="7416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/ </a:t>
            </a:r>
            <a:r>
              <a:rPr lang="ko-KR" altLang="en-US" sz="2200" b="1" dirty="0"/>
              <a:t>보급품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E59E6-C5BD-4FE0-9593-B5E7DA5613FC}"/>
              </a:ext>
            </a:extLst>
          </p:cNvPr>
          <p:cNvSpPr txBox="1"/>
          <p:nvPr/>
        </p:nvSpPr>
        <p:spPr>
          <a:xfrm>
            <a:off x="1123950" y="5146452"/>
            <a:ext cx="7416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/ </a:t>
            </a:r>
            <a:r>
              <a:rPr lang="ko-KR" altLang="en-US" sz="2200" b="1" dirty="0"/>
              <a:t>보스 전조 경고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1AFD9-8D82-4D8D-A860-C47B2B746C6D}"/>
              </a:ext>
            </a:extLst>
          </p:cNvPr>
          <p:cNvSpPr txBox="1"/>
          <p:nvPr/>
        </p:nvSpPr>
        <p:spPr>
          <a:xfrm>
            <a:off x="6096000" y="1686354"/>
            <a:ext cx="4428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/ Damage Text </a:t>
            </a:r>
            <a:r>
              <a:rPr lang="ko-KR" altLang="en-US" sz="2200" b="1" dirty="0"/>
              <a:t>애니메이션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D15D40-20B1-499B-9B25-F5B2CA89B8C8}"/>
              </a:ext>
            </a:extLst>
          </p:cNvPr>
          <p:cNvSpPr txBox="1"/>
          <p:nvPr/>
        </p:nvSpPr>
        <p:spPr>
          <a:xfrm>
            <a:off x="6096000" y="2554629"/>
            <a:ext cx="4428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/ Enemy </a:t>
            </a:r>
            <a:r>
              <a:rPr lang="ko-KR" altLang="en-US" sz="2200" b="1" dirty="0"/>
              <a:t>피격</a:t>
            </a:r>
          </a:p>
        </p:txBody>
      </p:sp>
    </p:spTree>
    <p:extLst>
      <p:ext uri="{BB962C8B-B14F-4D97-AF65-F5344CB8AC3E}">
        <p14:creationId xmlns:p14="http://schemas.microsoft.com/office/powerpoint/2010/main" val="29696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영상</a:t>
            </a:r>
          </a:p>
        </p:txBody>
      </p:sp>
      <p:pic>
        <p:nvPicPr>
          <p:cNvPr id="3" name="온라인 미디어 2" title="Total play">
            <a:hlinkClick r:id="" action="ppaction://media"/>
            <a:extLst>
              <a:ext uri="{FF2B5EF4-FFF2-40B4-BE49-F238E27FC236}">
                <a16:creationId xmlns:a16="http://schemas.microsoft.com/office/drawing/2014/main" id="{EB051DEB-A2AA-407B-81AE-05E3770FDC8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03808" y="1690688"/>
            <a:ext cx="6459129" cy="3649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F4AF81-3878-4294-BD26-ED73D9F6D4E3}"/>
              </a:ext>
            </a:extLst>
          </p:cNvPr>
          <p:cNvSpPr txBox="1"/>
          <p:nvPr/>
        </p:nvSpPr>
        <p:spPr>
          <a:xfrm>
            <a:off x="1003808" y="5596128"/>
            <a:ext cx="304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u="none" strike="noStrike" dirty="0">
                <a:solidFill>
                  <a:srgbClr val="FFFFFF"/>
                </a:solidFill>
                <a:effectLst/>
                <a:latin typeface="YouTube Noto"/>
                <a:hlinkClick r:id="rId4"/>
              </a:rPr>
              <a:t>https://youtu.be/2p9ZlneYon8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26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조합 무기 효과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358C21-C267-49CA-9C51-F07924C4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55038" cy="990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8D5813-E72E-424B-A5D7-F9C462483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7376799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4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보급품 저장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380C88-D67E-428B-A03E-FB0EB978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1367"/>
            <a:ext cx="3177815" cy="7620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22898C-30E9-44F1-B1F6-EF816AB7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20" y="1291367"/>
            <a:ext cx="3318345" cy="2778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D9E1A6-361B-4E04-BE20-189775875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87170"/>
            <a:ext cx="4492752" cy="21487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FABD11-4450-4D6F-8E85-3C5C0E8D9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820" y="4069369"/>
            <a:ext cx="4492753" cy="27780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D49E7E-F9EA-4415-839E-52B9F1540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3" y="4269614"/>
            <a:ext cx="4804666" cy="19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3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보스 전조 효과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1208DC9-5697-4E46-AF5F-BCFEE4001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88" y="365125"/>
            <a:ext cx="6421912" cy="55072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C3549C-BCB2-4135-8282-DDB2750D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737" y="5872382"/>
            <a:ext cx="4651024" cy="5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1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DBDA-DB81-406A-A742-93DF6F6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- Damage Text </a:t>
            </a:r>
            <a:r>
              <a:rPr lang="ko-KR" altLang="en-US" b="1" dirty="0"/>
              <a:t>애니메이션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7826A-AF54-450F-A9F1-ECAD2FDA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526024" cy="30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8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62</Words>
  <Application>Microsoft Office PowerPoint</Application>
  <PresentationFormat>와이드스크린</PresentationFormat>
  <Paragraphs>16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YouTube Noto</vt:lpstr>
      <vt:lpstr>Arial</vt:lpstr>
      <vt:lpstr>Calibri</vt:lpstr>
      <vt:lpstr>Calibri Light</vt:lpstr>
      <vt:lpstr>Office Theme</vt:lpstr>
      <vt:lpstr>게임 제작 프로젝트</vt:lpstr>
      <vt:lpstr>- 작업 내용</vt:lpstr>
      <vt:lpstr>- 영상</vt:lpstr>
      <vt:lpstr>- 조합 무기 효과</vt:lpstr>
      <vt:lpstr>- 보급품 저장</vt:lpstr>
      <vt:lpstr>- 보스 전조 효과</vt:lpstr>
      <vt:lpstr>- Damage Text 애니메이션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제작 프로젝트</dc:title>
  <dc:creator>My</dc:creator>
  <cp:lastModifiedBy>창현 김</cp:lastModifiedBy>
  <cp:revision>141</cp:revision>
  <dcterms:created xsi:type="dcterms:W3CDTF">2023-10-04T22:04:03Z</dcterms:created>
  <dcterms:modified xsi:type="dcterms:W3CDTF">2024-04-29T04:15:22Z</dcterms:modified>
</cp:coreProperties>
</file>