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78" r:id="rId3"/>
    <p:sldId id="377" r:id="rId4"/>
    <p:sldId id="385" r:id="rId5"/>
    <p:sldId id="398" r:id="rId6"/>
    <p:sldId id="386" r:id="rId7"/>
    <p:sldId id="387" r:id="rId8"/>
    <p:sldId id="388" r:id="rId9"/>
    <p:sldId id="389" r:id="rId10"/>
    <p:sldId id="390" r:id="rId11"/>
    <p:sldId id="394" r:id="rId12"/>
    <p:sldId id="395" r:id="rId13"/>
    <p:sldId id="396" r:id="rId14"/>
    <p:sldId id="39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4DD8-31AC-4806-8577-4A1B3A70F8AE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4595-E890-4BCE-B4BE-B5F10BE95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60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4DD8-31AC-4806-8577-4A1B3A70F8AE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4595-E890-4BCE-B4BE-B5F10BE95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6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4DD8-31AC-4806-8577-4A1B3A70F8AE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4595-E890-4BCE-B4BE-B5F10BE95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42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4DD8-31AC-4806-8577-4A1B3A70F8AE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4595-E890-4BCE-B4BE-B5F10BE95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1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4DD8-31AC-4806-8577-4A1B3A70F8AE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4595-E890-4BCE-B4BE-B5F10BE95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38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4DD8-31AC-4806-8577-4A1B3A70F8AE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4595-E890-4BCE-B4BE-B5F10BE95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30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4DD8-31AC-4806-8577-4A1B3A70F8AE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4595-E890-4BCE-B4BE-B5F10BE95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11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4DD8-31AC-4806-8577-4A1B3A70F8AE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4595-E890-4BCE-B4BE-B5F10BE95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68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4DD8-31AC-4806-8577-4A1B3A70F8AE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4595-E890-4BCE-B4BE-B5F10BE95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4DD8-31AC-4806-8577-4A1B3A70F8AE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4595-E890-4BCE-B4BE-B5F10BE95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76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4DD8-31AC-4806-8577-4A1B3A70F8AE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4595-E890-4BCE-B4BE-B5F10BE95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07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14DD8-31AC-4806-8577-4A1B3A70F8AE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D4595-E890-4BCE-B4BE-B5F10BE95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928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1BC5A-AE94-4F9B-AE23-251594008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ko-KR" altLang="en-US" b="1" dirty="0" err="1"/>
              <a:t>포토폴리오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0E1E41-80E9-49EA-92C6-4BD423489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6478588"/>
            <a:ext cx="9144000" cy="1655762"/>
          </a:xfrm>
        </p:spPr>
        <p:txBody>
          <a:bodyPr/>
          <a:lstStyle/>
          <a:p>
            <a:pPr algn="r"/>
            <a:r>
              <a:rPr lang="en-US" altLang="ko-KR" dirty="0"/>
              <a:t>B977012 </a:t>
            </a:r>
            <a:r>
              <a:rPr lang="ko-KR" altLang="en-US" dirty="0"/>
              <a:t>김창현</a:t>
            </a:r>
          </a:p>
        </p:txBody>
      </p:sp>
    </p:spTree>
    <p:extLst>
      <p:ext uri="{BB962C8B-B14F-4D97-AF65-F5344CB8AC3E}">
        <p14:creationId xmlns:p14="http://schemas.microsoft.com/office/powerpoint/2010/main" val="3200639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7DBDA-DB81-406A-A742-93DF6F6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- (</a:t>
            </a:r>
            <a:r>
              <a:rPr lang="ko-KR" altLang="en-US" b="1" dirty="0"/>
              <a:t>자칭</a:t>
            </a:r>
            <a:r>
              <a:rPr lang="en-US" altLang="ko-KR" b="1" dirty="0"/>
              <a:t>)</a:t>
            </a:r>
            <a:r>
              <a:rPr lang="ko-KR" altLang="en-US" b="1" dirty="0"/>
              <a:t> 기사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57A55-6CB3-4569-895A-E3A9326C79C5}"/>
              </a:ext>
            </a:extLst>
          </p:cNvPr>
          <p:cNvSpPr txBox="1"/>
          <p:nvPr/>
        </p:nvSpPr>
        <p:spPr>
          <a:xfrm>
            <a:off x="6454420" y="82068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개발 기간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27C2D2-CD86-4D32-B638-59FE7435A291}"/>
              </a:ext>
            </a:extLst>
          </p:cNvPr>
          <p:cNvSpPr txBox="1"/>
          <p:nvPr/>
        </p:nvSpPr>
        <p:spPr>
          <a:xfrm>
            <a:off x="838200" y="4768237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게임 개요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074A77-2722-4E99-8298-012EB96F05EC}"/>
              </a:ext>
            </a:extLst>
          </p:cNvPr>
          <p:cNvSpPr txBox="1"/>
          <p:nvPr/>
        </p:nvSpPr>
        <p:spPr>
          <a:xfrm>
            <a:off x="6454420" y="2240790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팀원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0787C6-3AE1-4DEE-B637-97F61E87BFAE}"/>
              </a:ext>
            </a:extLst>
          </p:cNvPr>
          <p:cNvSpPr txBox="1"/>
          <p:nvPr/>
        </p:nvSpPr>
        <p:spPr>
          <a:xfrm>
            <a:off x="6454420" y="365266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작업 내용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D205B8-8E2A-4BBA-A202-13F171E9CC92}"/>
              </a:ext>
            </a:extLst>
          </p:cNvPr>
          <p:cNvSpPr txBox="1"/>
          <p:nvPr/>
        </p:nvSpPr>
        <p:spPr>
          <a:xfrm>
            <a:off x="6454420" y="124924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- 2020.09 ~ 2024.12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73C0FF-6F7C-4B51-BBA4-19BF8D83B7C4}"/>
              </a:ext>
            </a:extLst>
          </p:cNvPr>
          <p:cNvSpPr txBox="1"/>
          <p:nvPr/>
        </p:nvSpPr>
        <p:spPr>
          <a:xfrm>
            <a:off x="6454420" y="2671677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/>
              <a:t>개인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EE2B35-4D4D-49E8-B11A-2DF91DBC541B}"/>
              </a:ext>
            </a:extLst>
          </p:cNvPr>
          <p:cNvSpPr txBox="1"/>
          <p:nvPr/>
        </p:nvSpPr>
        <p:spPr>
          <a:xfrm>
            <a:off x="6454420" y="408355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8C784D-5131-4646-B38E-6241EA500FA1}"/>
              </a:ext>
            </a:extLst>
          </p:cNvPr>
          <p:cNvSpPr txBox="1"/>
          <p:nvPr/>
        </p:nvSpPr>
        <p:spPr>
          <a:xfrm>
            <a:off x="838200" y="5199124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45675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7DBDA-DB81-406A-A742-93DF6F6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집으로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8B7C2-4CB2-479B-8005-32E344E24E8B}"/>
              </a:ext>
            </a:extLst>
          </p:cNvPr>
          <p:cNvSpPr txBox="1"/>
          <p:nvPr/>
        </p:nvSpPr>
        <p:spPr>
          <a:xfrm>
            <a:off x="6454420" y="82068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개발 기간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478E-A3C0-4F28-87E9-7D4D25EDB766}"/>
              </a:ext>
            </a:extLst>
          </p:cNvPr>
          <p:cNvSpPr txBox="1"/>
          <p:nvPr/>
        </p:nvSpPr>
        <p:spPr>
          <a:xfrm>
            <a:off x="838200" y="4768237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게임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40ADD-F7F5-4A6A-851E-4CA71879D682}"/>
              </a:ext>
            </a:extLst>
          </p:cNvPr>
          <p:cNvSpPr txBox="1"/>
          <p:nvPr/>
        </p:nvSpPr>
        <p:spPr>
          <a:xfrm>
            <a:off x="6454420" y="2240790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팀원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A678DB-5BCF-4B86-B457-22511E6C2A19}"/>
              </a:ext>
            </a:extLst>
          </p:cNvPr>
          <p:cNvSpPr txBox="1"/>
          <p:nvPr/>
        </p:nvSpPr>
        <p:spPr>
          <a:xfrm>
            <a:off x="6454420" y="365266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작업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028F2-9FE5-41F9-9B53-87C581F3F350}"/>
              </a:ext>
            </a:extLst>
          </p:cNvPr>
          <p:cNvSpPr txBox="1"/>
          <p:nvPr/>
        </p:nvSpPr>
        <p:spPr>
          <a:xfrm>
            <a:off x="6454420" y="124924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- 2019.09 ~ 2019.12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085E0A-A0C4-42B0-A796-B23590563963}"/>
              </a:ext>
            </a:extLst>
          </p:cNvPr>
          <p:cNvSpPr txBox="1"/>
          <p:nvPr/>
        </p:nvSpPr>
        <p:spPr>
          <a:xfrm>
            <a:off x="6454420" y="2671677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/>
              <a:t>개인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FA3E68-D3F7-4120-8876-01416FA5CF30}"/>
              </a:ext>
            </a:extLst>
          </p:cNvPr>
          <p:cNvSpPr txBox="1"/>
          <p:nvPr/>
        </p:nvSpPr>
        <p:spPr>
          <a:xfrm>
            <a:off x="6454420" y="408355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942501-8324-4603-9533-BB41B994B228}"/>
              </a:ext>
            </a:extLst>
          </p:cNvPr>
          <p:cNvSpPr txBox="1"/>
          <p:nvPr/>
        </p:nvSpPr>
        <p:spPr>
          <a:xfrm>
            <a:off x="838200" y="5199124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56268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7DBDA-DB81-406A-A742-93DF6F6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별의 별 분식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4A6555-E2FC-4FB4-A732-382853A30199}"/>
              </a:ext>
            </a:extLst>
          </p:cNvPr>
          <p:cNvSpPr txBox="1"/>
          <p:nvPr/>
        </p:nvSpPr>
        <p:spPr>
          <a:xfrm>
            <a:off x="6454420" y="82068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개발 기간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FBC170-E603-487D-A23C-22125306CA84}"/>
              </a:ext>
            </a:extLst>
          </p:cNvPr>
          <p:cNvSpPr txBox="1"/>
          <p:nvPr/>
        </p:nvSpPr>
        <p:spPr>
          <a:xfrm>
            <a:off x="838200" y="4768237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게임 개요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7BFFA3-6E91-472C-86BE-EE39D4789891}"/>
              </a:ext>
            </a:extLst>
          </p:cNvPr>
          <p:cNvSpPr txBox="1"/>
          <p:nvPr/>
        </p:nvSpPr>
        <p:spPr>
          <a:xfrm>
            <a:off x="6454420" y="2240790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팀원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551193-D198-4C9B-B37C-0C4B2891DB21}"/>
              </a:ext>
            </a:extLst>
          </p:cNvPr>
          <p:cNvSpPr txBox="1"/>
          <p:nvPr/>
        </p:nvSpPr>
        <p:spPr>
          <a:xfrm>
            <a:off x="6454420" y="365266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작업 내용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E947D1-2453-44DA-BA94-9863FA445F18}"/>
              </a:ext>
            </a:extLst>
          </p:cNvPr>
          <p:cNvSpPr txBox="1"/>
          <p:nvPr/>
        </p:nvSpPr>
        <p:spPr>
          <a:xfrm>
            <a:off x="6454420" y="124924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- 2019.09 ~ 2020.06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F3AF1E-A8AF-44D3-9473-B7E89FEB0964}"/>
              </a:ext>
            </a:extLst>
          </p:cNvPr>
          <p:cNvSpPr txBox="1"/>
          <p:nvPr/>
        </p:nvSpPr>
        <p:spPr>
          <a:xfrm>
            <a:off x="6454420" y="2671677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/>
              <a:t>개인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C2D00E-11F1-4BEC-B4B6-7F1A13722200}"/>
              </a:ext>
            </a:extLst>
          </p:cNvPr>
          <p:cNvSpPr txBox="1"/>
          <p:nvPr/>
        </p:nvSpPr>
        <p:spPr>
          <a:xfrm>
            <a:off x="6454420" y="408355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47C559-C9D0-4176-B40C-15AA0A8363E5}"/>
              </a:ext>
            </a:extLst>
          </p:cNvPr>
          <p:cNvSpPr txBox="1"/>
          <p:nvPr/>
        </p:nvSpPr>
        <p:spPr>
          <a:xfrm>
            <a:off x="838200" y="5199124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91740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7DBDA-DB81-406A-A742-93DF6F6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흉몽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599287-9AC4-44DF-9F17-2C6EB343C643}"/>
              </a:ext>
            </a:extLst>
          </p:cNvPr>
          <p:cNvSpPr txBox="1"/>
          <p:nvPr/>
        </p:nvSpPr>
        <p:spPr>
          <a:xfrm>
            <a:off x="6454420" y="82068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개발 기간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ECA098-8ECF-4845-B478-3B6B4B60B775}"/>
              </a:ext>
            </a:extLst>
          </p:cNvPr>
          <p:cNvSpPr txBox="1"/>
          <p:nvPr/>
        </p:nvSpPr>
        <p:spPr>
          <a:xfrm>
            <a:off x="838200" y="4768237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게임 개요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C016EB-9411-4AF8-A7BF-C3F8B0AD6FE0}"/>
              </a:ext>
            </a:extLst>
          </p:cNvPr>
          <p:cNvSpPr txBox="1"/>
          <p:nvPr/>
        </p:nvSpPr>
        <p:spPr>
          <a:xfrm>
            <a:off x="6454420" y="2240790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팀원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EB579E-8FCD-4FAD-B1B0-C44ADCA2B68B}"/>
              </a:ext>
            </a:extLst>
          </p:cNvPr>
          <p:cNvSpPr txBox="1"/>
          <p:nvPr/>
        </p:nvSpPr>
        <p:spPr>
          <a:xfrm>
            <a:off x="6454420" y="365266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작업 내용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DC819E-98BC-4F2D-8F4C-BFED7BC5A6EA}"/>
              </a:ext>
            </a:extLst>
          </p:cNvPr>
          <p:cNvSpPr txBox="1"/>
          <p:nvPr/>
        </p:nvSpPr>
        <p:spPr>
          <a:xfrm>
            <a:off x="6454420" y="124924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- 2023.09 ~ 2024.05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C204BC-EDE9-4F28-9B1C-CB367B04FFCD}"/>
              </a:ext>
            </a:extLst>
          </p:cNvPr>
          <p:cNvSpPr txBox="1"/>
          <p:nvPr/>
        </p:nvSpPr>
        <p:spPr>
          <a:xfrm>
            <a:off x="6454420" y="2671677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/>
              <a:t>개인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564FFD-F248-4E43-B378-2F1469027837}"/>
              </a:ext>
            </a:extLst>
          </p:cNvPr>
          <p:cNvSpPr txBox="1"/>
          <p:nvPr/>
        </p:nvSpPr>
        <p:spPr>
          <a:xfrm>
            <a:off x="6454420" y="408355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BB2C01-CE2D-445E-87CC-A39898F002C6}"/>
              </a:ext>
            </a:extLst>
          </p:cNvPr>
          <p:cNvSpPr txBox="1"/>
          <p:nvPr/>
        </p:nvSpPr>
        <p:spPr>
          <a:xfrm>
            <a:off x="838200" y="5199124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18149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7DBDA-DB81-406A-A742-93DF6F6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고양이 소개 사이트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9FD28C-1C87-419F-9D96-09BA1F10E613}"/>
              </a:ext>
            </a:extLst>
          </p:cNvPr>
          <p:cNvSpPr txBox="1"/>
          <p:nvPr/>
        </p:nvSpPr>
        <p:spPr>
          <a:xfrm>
            <a:off x="6454420" y="82068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개발 기간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81C8CB-E471-418A-961E-293EC23E6489}"/>
              </a:ext>
            </a:extLst>
          </p:cNvPr>
          <p:cNvSpPr txBox="1"/>
          <p:nvPr/>
        </p:nvSpPr>
        <p:spPr>
          <a:xfrm>
            <a:off x="838200" y="4768237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게임 개요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857F08-6C43-46A9-8FEA-D9BBDCBF0775}"/>
              </a:ext>
            </a:extLst>
          </p:cNvPr>
          <p:cNvSpPr txBox="1"/>
          <p:nvPr/>
        </p:nvSpPr>
        <p:spPr>
          <a:xfrm>
            <a:off x="6454420" y="2240790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팀원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25E6F8-8D18-4C68-9DD8-E3CCB1ED7BEB}"/>
              </a:ext>
            </a:extLst>
          </p:cNvPr>
          <p:cNvSpPr txBox="1"/>
          <p:nvPr/>
        </p:nvSpPr>
        <p:spPr>
          <a:xfrm>
            <a:off x="6454420" y="365266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작업 내용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B9BA1B-C5B1-4AF2-AD73-B4C48284B40F}"/>
              </a:ext>
            </a:extLst>
          </p:cNvPr>
          <p:cNvSpPr txBox="1"/>
          <p:nvPr/>
        </p:nvSpPr>
        <p:spPr>
          <a:xfrm>
            <a:off x="6454420" y="124924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- 2023.09 ~ 2024.05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1938DF-69E6-4FF8-8D5A-68EEB5551321}"/>
              </a:ext>
            </a:extLst>
          </p:cNvPr>
          <p:cNvSpPr txBox="1"/>
          <p:nvPr/>
        </p:nvSpPr>
        <p:spPr>
          <a:xfrm>
            <a:off x="6454420" y="2671677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/>
              <a:t>개인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32362B-DBD8-480A-94AB-B8127EED88E1}"/>
              </a:ext>
            </a:extLst>
          </p:cNvPr>
          <p:cNvSpPr txBox="1"/>
          <p:nvPr/>
        </p:nvSpPr>
        <p:spPr>
          <a:xfrm>
            <a:off x="6454420" y="408355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12BB46-0413-4E8F-9E82-7C98D114DB86}"/>
              </a:ext>
            </a:extLst>
          </p:cNvPr>
          <p:cNvSpPr txBox="1"/>
          <p:nvPr/>
        </p:nvSpPr>
        <p:spPr>
          <a:xfrm>
            <a:off x="838200" y="5199124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4665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BB005BB-4E77-46B3-B72C-5EBE17868071}"/>
              </a:ext>
            </a:extLst>
          </p:cNvPr>
          <p:cNvSpPr txBox="1"/>
          <p:nvPr/>
        </p:nvSpPr>
        <p:spPr>
          <a:xfrm>
            <a:off x="6454420" y="2902832"/>
            <a:ext cx="4899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주력 언어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C7428-554E-4681-9B78-59F41FD7676E}"/>
              </a:ext>
            </a:extLst>
          </p:cNvPr>
          <p:cNvSpPr txBox="1"/>
          <p:nvPr/>
        </p:nvSpPr>
        <p:spPr>
          <a:xfrm>
            <a:off x="6454420" y="4993202"/>
            <a:ext cx="43830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사용 엔진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45CC47-DA5F-4764-913A-554A092FD91A}"/>
              </a:ext>
            </a:extLst>
          </p:cNvPr>
          <p:cNvSpPr txBox="1"/>
          <p:nvPr/>
        </p:nvSpPr>
        <p:spPr>
          <a:xfrm>
            <a:off x="6454420" y="812462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수상 기록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D85724-EDD3-4B5F-933A-AC62B7C7A689}"/>
              </a:ext>
            </a:extLst>
          </p:cNvPr>
          <p:cNvSpPr txBox="1"/>
          <p:nvPr/>
        </p:nvSpPr>
        <p:spPr>
          <a:xfrm>
            <a:off x="6454420" y="124924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/>
              <a:t>별의 별 분식 </a:t>
            </a:r>
            <a:r>
              <a:rPr lang="en-US" altLang="ko-KR" b="1" dirty="0"/>
              <a:t>(2019 </a:t>
            </a:r>
            <a:r>
              <a:rPr lang="ko-KR" altLang="en-US" b="1" dirty="0"/>
              <a:t>게임학부 기획 공모전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A44E8D-F9B5-40FB-AF48-E2CF04161AAE}"/>
              </a:ext>
            </a:extLst>
          </p:cNvPr>
          <p:cNvSpPr txBox="1"/>
          <p:nvPr/>
        </p:nvSpPr>
        <p:spPr>
          <a:xfrm>
            <a:off x="6454420" y="1634393"/>
            <a:ext cx="526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Cloud Factory (2022 </a:t>
            </a:r>
            <a:r>
              <a:rPr lang="ko-KR" altLang="en-US" b="1" dirty="0"/>
              <a:t>게임학부 프로토타입 공모전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55412-218F-4953-BB6B-72ABA194870B}"/>
              </a:ext>
            </a:extLst>
          </p:cNvPr>
          <p:cNvSpPr txBox="1"/>
          <p:nvPr/>
        </p:nvSpPr>
        <p:spPr>
          <a:xfrm>
            <a:off x="6454420" y="2019541"/>
            <a:ext cx="513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Mermaid (2022 </a:t>
            </a:r>
            <a:r>
              <a:rPr lang="ko-KR" altLang="en-US" b="1" dirty="0"/>
              <a:t>게임학부 기획 공모전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9273BB-EBC4-414F-94E3-D5DBC5CF8113}"/>
              </a:ext>
            </a:extLst>
          </p:cNvPr>
          <p:cNvSpPr txBox="1"/>
          <p:nvPr/>
        </p:nvSpPr>
        <p:spPr>
          <a:xfrm>
            <a:off x="6454420" y="3293876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C, C#, C++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C7FE22-7F3F-4FC6-AB7F-B6A5D7DACCBD}"/>
              </a:ext>
            </a:extLst>
          </p:cNvPr>
          <p:cNvSpPr txBox="1"/>
          <p:nvPr/>
        </p:nvSpPr>
        <p:spPr>
          <a:xfrm>
            <a:off x="6454420" y="3663208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python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76D2A-794D-4ABF-860A-428E8F9071E8}"/>
              </a:ext>
            </a:extLst>
          </p:cNvPr>
          <p:cNvSpPr txBox="1"/>
          <p:nvPr/>
        </p:nvSpPr>
        <p:spPr>
          <a:xfrm>
            <a:off x="6454420" y="5405801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Unity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D9CD49-E44B-4F95-B82D-9892137F79CE}"/>
              </a:ext>
            </a:extLst>
          </p:cNvPr>
          <p:cNvSpPr txBox="1"/>
          <p:nvPr/>
        </p:nvSpPr>
        <p:spPr>
          <a:xfrm>
            <a:off x="6454420" y="5775133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Unreal Engine 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696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7DBDA-DB81-406A-A742-93DF6F6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- </a:t>
            </a:r>
            <a:r>
              <a:rPr lang="ko-KR" altLang="en-US" b="1" dirty="0" err="1"/>
              <a:t>겜제프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B6905F-00C2-4AED-8D66-92E43FB54F62}"/>
              </a:ext>
            </a:extLst>
          </p:cNvPr>
          <p:cNvSpPr txBox="1"/>
          <p:nvPr/>
        </p:nvSpPr>
        <p:spPr>
          <a:xfrm>
            <a:off x="6454420" y="82068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개발 기간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6F7796-4B6B-46CE-872D-095E5CDE2235}"/>
              </a:ext>
            </a:extLst>
          </p:cNvPr>
          <p:cNvSpPr txBox="1"/>
          <p:nvPr/>
        </p:nvSpPr>
        <p:spPr>
          <a:xfrm>
            <a:off x="838200" y="4768237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게임 개요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934DDA-DE79-4598-8C52-ED859F845D93}"/>
              </a:ext>
            </a:extLst>
          </p:cNvPr>
          <p:cNvSpPr txBox="1"/>
          <p:nvPr/>
        </p:nvSpPr>
        <p:spPr>
          <a:xfrm>
            <a:off x="6454420" y="2240790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팀원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70907F-2D7C-451A-B180-94E15A331A35}"/>
              </a:ext>
            </a:extLst>
          </p:cNvPr>
          <p:cNvSpPr txBox="1"/>
          <p:nvPr/>
        </p:nvSpPr>
        <p:spPr>
          <a:xfrm>
            <a:off x="6454420" y="365266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작업 내용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A4B5AC-6B05-40D3-80BD-EA7751A556FD}"/>
              </a:ext>
            </a:extLst>
          </p:cNvPr>
          <p:cNvSpPr txBox="1"/>
          <p:nvPr/>
        </p:nvSpPr>
        <p:spPr>
          <a:xfrm>
            <a:off x="6454420" y="124924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- 2023.09 ~ 2024.05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714F6F-DAE4-48F8-B8A5-88FDF2100FF4}"/>
              </a:ext>
            </a:extLst>
          </p:cNvPr>
          <p:cNvSpPr txBox="1"/>
          <p:nvPr/>
        </p:nvSpPr>
        <p:spPr>
          <a:xfrm>
            <a:off x="6454420" y="2671677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/>
              <a:t>개인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AE5260-B917-4EFF-BE42-521C91C6B678}"/>
              </a:ext>
            </a:extLst>
          </p:cNvPr>
          <p:cNvSpPr txBox="1"/>
          <p:nvPr/>
        </p:nvSpPr>
        <p:spPr>
          <a:xfrm>
            <a:off x="6454420" y="408355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981140-80AB-4FB9-AB84-6CD2F50E0D14}"/>
              </a:ext>
            </a:extLst>
          </p:cNvPr>
          <p:cNvSpPr txBox="1"/>
          <p:nvPr/>
        </p:nvSpPr>
        <p:spPr>
          <a:xfrm>
            <a:off x="838200" y="5199124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1226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7DBDA-DB81-406A-A742-93DF6F6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- Cloud Factory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05D53-0523-4570-A2AD-ED04F70C3C5F}"/>
              </a:ext>
            </a:extLst>
          </p:cNvPr>
          <p:cNvSpPr txBox="1"/>
          <p:nvPr/>
        </p:nvSpPr>
        <p:spPr>
          <a:xfrm>
            <a:off x="6454420" y="82068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개발 기간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4E3F8-6BF0-411D-8E1B-7C71498D7020}"/>
              </a:ext>
            </a:extLst>
          </p:cNvPr>
          <p:cNvSpPr txBox="1"/>
          <p:nvPr/>
        </p:nvSpPr>
        <p:spPr>
          <a:xfrm>
            <a:off x="838200" y="4768237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게임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68804D-4C60-4D58-8AF7-31EFF572C5FE}"/>
              </a:ext>
            </a:extLst>
          </p:cNvPr>
          <p:cNvSpPr txBox="1"/>
          <p:nvPr/>
        </p:nvSpPr>
        <p:spPr>
          <a:xfrm>
            <a:off x="6454420" y="3213556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팀원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424F47-DF39-4C8E-88FC-427C2C06758B}"/>
              </a:ext>
            </a:extLst>
          </p:cNvPr>
          <p:cNvSpPr txBox="1"/>
          <p:nvPr/>
        </p:nvSpPr>
        <p:spPr>
          <a:xfrm>
            <a:off x="6454420" y="4444662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작업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817BA5-9BCF-4571-A1E6-A0F9FEBDA5EB}"/>
              </a:ext>
            </a:extLst>
          </p:cNvPr>
          <p:cNvSpPr txBox="1"/>
          <p:nvPr/>
        </p:nvSpPr>
        <p:spPr>
          <a:xfrm>
            <a:off x="6454420" y="124924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- 2022.04 ~ 2023.09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12CA41-DFC9-41E5-BA4F-B2D0020F303B}"/>
              </a:ext>
            </a:extLst>
          </p:cNvPr>
          <p:cNvSpPr txBox="1"/>
          <p:nvPr/>
        </p:nvSpPr>
        <p:spPr>
          <a:xfrm>
            <a:off x="6454420" y="3644443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/>
              <a:t>기획 </a:t>
            </a:r>
            <a:r>
              <a:rPr lang="en-US" altLang="ko-KR" b="1" dirty="0"/>
              <a:t>2, </a:t>
            </a:r>
            <a:r>
              <a:rPr lang="ko-KR" altLang="en-US" b="1" dirty="0"/>
              <a:t>소프트 </a:t>
            </a:r>
            <a:r>
              <a:rPr lang="en-US" altLang="ko-KR" b="1" dirty="0"/>
              <a:t>5, </a:t>
            </a:r>
            <a:r>
              <a:rPr lang="ko-KR" altLang="en-US" b="1" dirty="0"/>
              <a:t>그래픽 </a:t>
            </a:r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AB9D6D-0683-4B12-AA6A-EADD6C6BEEE5}"/>
              </a:ext>
            </a:extLst>
          </p:cNvPr>
          <p:cNvSpPr txBox="1"/>
          <p:nvPr/>
        </p:nvSpPr>
        <p:spPr>
          <a:xfrm>
            <a:off x="838200" y="5199124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C87C4-77AC-4520-A57B-790393F88DF4}"/>
              </a:ext>
            </a:extLst>
          </p:cNvPr>
          <p:cNvSpPr txBox="1"/>
          <p:nvPr/>
        </p:nvSpPr>
        <p:spPr>
          <a:xfrm>
            <a:off x="6454420" y="2037449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참여 기간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E4FD2D-E2ED-4918-B56A-DC054D8B4A98}"/>
              </a:ext>
            </a:extLst>
          </p:cNvPr>
          <p:cNvSpPr txBox="1"/>
          <p:nvPr/>
        </p:nvSpPr>
        <p:spPr>
          <a:xfrm>
            <a:off x="6454420" y="2466006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- 2023.01 ~ 2023.09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585B1B-5F70-40E9-B91A-181B103BE704}"/>
              </a:ext>
            </a:extLst>
          </p:cNvPr>
          <p:cNvSpPr txBox="1"/>
          <p:nvPr/>
        </p:nvSpPr>
        <p:spPr>
          <a:xfrm>
            <a:off x="6454420" y="4875549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8888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7DBDA-DB81-406A-A742-93DF6F6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인생 </a:t>
            </a:r>
            <a:r>
              <a:rPr lang="ko-KR" altLang="en-US" b="1" dirty="0" err="1"/>
              <a:t>엑시트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05D53-0523-4570-A2AD-ED04F70C3C5F}"/>
              </a:ext>
            </a:extLst>
          </p:cNvPr>
          <p:cNvSpPr txBox="1"/>
          <p:nvPr/>
        </p:nvSpPr>
        <p:spPr>
          <a:xfrm>
            <a:off x="6454420" y="82068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개발 기간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4E3F8-6BF0-411D-8E1B-7C71498D7020}"/>
              </a:ext>
            </a:extLst>
          </p:cNvPr>
          <p:cNvSpPr txBox="1"/>
          <p:nvPr/>
        </p:nvSpPr>
        <p:spPr>
          <a:xfrm>
            <a:off x="838200" y="4768237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게임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68804D-4C60-4D58-8AF7-31EFF572C5FE}"/>
              </a:ext>
            </a:extLst>
          </p:cNvPr>
          <p:cNvSpPr txBox="1"/>
          <p:nvPr/>
        </p:nvSpPr>
        <p:spPr>
          <a:xfrm>
            <a:off x="6454420" y="2240790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팀원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424F47-DF39-4C8E-88FC-427C2C06758B}"/>
              </a:ext>
            </a:extLst>
          </p:cNvPr>
          <p:cNvSpPr txBox="1"/>
          <p:nvPr/>
        </p:nvSpPr>
        <p:spPr>
          <a:xfrm>
            <a:off x="6454420" y="365266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작업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3F535D-9B7D-40C0-A7CF-31935671A62B}"/>
              </a:ext>
            </a:extLst>
          </p:cNvPr>
          <p:cNvSpPr txBox="1"/>
          <p:nvPr/>
        </p:nvSpPr>
        <p:spPr>
          <a:xfrm>
            <a:off x="6454420" y="124924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- 2023.02 ~ 2023.12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A165C8-BEF0-4435-A905-46A40DFC658B}"/>
              </a:ext>
            </a:extLst>
          </p:cNvPr>
          <p:cNvSpPr txBox="1"/>
          <p:nvPr/>
        </p:nvSpPr>
        <p:spPr>
          <a:xfrm>
            <a:off x="6454420" y="2671677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/>
              <a:t>클라이언트 </a:t>
            </a:r>
            <a:r>
              <a:rPr lang="en-US" altLang="ko-KR" b="1" dirty="0"/>
              <a:t>1, </a:t>
            </a:r>
            <a:r>
              <a:rPr lang="ko-KR" altLang="en-US" b="1" dirty="0"/>
              <a:t>서버 </a:t>
            </a:r>
            <a:r>
              <a:rPr lang="en-US" altLang="ko-KR" b="1" dirty="0"/>
              <a:t>1, </a:t>
            </a:r>
            <a:r>
              <a:rPr lang="ko-KR" altLang="en-US" b="1" dirty="0"/>
              <a:t>기획 </a:t>
            </a:r>
            <a:r>
              <a:rPr lang="en-US" altLang="ko-KR" b="1" dirty="0"/>
              <a:t>2, </a:t>
            </a:r>
            <a:r>
              <a:rPr lang="ko-KR" altLang="en-US" b="1" dirty="0"/>
              <a:t>이펙트 </a:t>
            </a:r>
            <a:r>
              <a:rPr lang="en-US" altLang="ko-KR" b="1" dirty="0"/>
              <a:t>1, UI 1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FA3C0B-6257-4022-A6CA-B9296B1BFD4A}"/>
              </a:ext>
            </a:extLst>
          </p:cNvPr>
          <p:cNvSpPr txBox="1"/>
          <p:nvPr/>
        </p:nvSpPr>
        <p:spPr>
          <a:xfrm>
            <a:off x="6454420" y="408355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D32408-A287-48B1-A19E-245F9AC3B344}"/>
              </a:ext>
            </a:extLst>
          </p:cNvPr>
          <p:cNvSpPr txBox="1"/>
          <p:nvPr/>
        </p:nvSpPr>
        <p:spPr>
          <a:xfrm>
            <a:off x="838200" y="5199124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0178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7DBDA-DB81-406A-A742-93DF6F6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- R.A.M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F04A93-326B-4E1E-976D-0F12ECA2F741}"/>
              </a:ext>
            </a:extLst>
          </p:cNvPr>
          <p:cNvSpPr txBox="1"/>
          <p:nvPr/>
        </p:nvSpPr>
        <p:spPr>
          <a:xfrm>
            <a:off x="6454420" y="82068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개발 기간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A79488-20BC-4FA1-BAAB-FFB4BE7C61A6}"/>
              </a:ext>
            </a:extLst>
          </p:cNvPr>
          <p:cNvSpPr txBox="1"/>
          <p:nvPr/>
        </p:nvSpPr>
        <p:spPr>
          <a:xfrm>
            <a:off x="838200" y="4768237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게임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917679-9F2C-487E-B6AA-6216A7071791}"/>
              </a:ext>
            </a:extLst>
          </p:cNvPr>
          <p:cNvSpPr txBox="1"/>
          <p:nvPr/>
        </p:nvSpPr>
        <p:spPr>
          <a:xfrm>
            <a:off x="6454420" y="2240790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팀원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EF3DA5-CAF2-4C39-A2D2-420CE47600C3}"/>
              </a:ext>
            </a:extLst>
          </p:cNvPr>
          <p:cNvSpPr txBox="1"/>
          <p:nvPr/>
        </p:nvSpPr>
        <p:spPr>
          <a:xfrm>
            <a:off x="6454420" y="365266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작업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DD97F3-5C83-462A-8367-62D48AD61E8D}"/>
              </a:ext>
            </a:extLst>
          </p:cNvPr>
          <p:cNvSpPr txBox="1"/>
          <p:nvPr/>
        </p:nvSpPr>
        <p:spPr>
          <a:xfrm>
            <a:off x="6454420" y="124924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- 2024.03 ~ 2024.05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F8A84E-ABAA-42B4-AD09-56F2686C2F97}"/>
              </a:ext>
            </a:extLst>
          </p:cNvPr>
          <p:cNvSpPr txBox="1"/>
          <p:nvPr/>
        </p:nvSpPr>
        <p:spPr>
          <a:xfrm>
            <a:off x="6454420" y="2671677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/>
              <a:t>개인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BA45DE-47FE-4894-BE48-A04ED6D0B7B8}"/>
              </a:ext>
            </a:extLst>
          </p:cNvPr>
          <p:cNvSpPr txBox="1"/>
          <p:nvPr/>
        </p:nvSpPr>
        <p:spPr>
          <a:xfrm>
            <a:off x="6454420" y="408355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8E269-120C-4F25-BC8E-E8B2E51D13EA}"/>
              </a:ext>
            </a:extLst>
          </p:cNvPr>
          <p:cNvSpPr txBox="1"/>
          <p:nvPr/>
        </p:nvSpPr>
        <p:spPr>
          <a:xfrm>
            <a:off x="838200" y="5199124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2224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7DBDA-DB81-406A-A742-93DF6F6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낙석 주의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43415-06CB-4C8A-BA78-478BA6264279}"/>
              </a:ext>
            </a:extLst>
          </p:cNvPr>
          <p:cNvSpPr txBox="1"/>
          <p:nvPr/>
        </p:nvSpPr>
        <p:spPr>
          <a:xfrm>
            <a:off x="6454420" y="82068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개발 기간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05DF95-AD17-48FA-BECC-9A1AC98E1370}"/>
              </a:ext>
            </a:extLst>
          </p:cNvPr>
          <p:cNvSpPr txBox="1"/>
          <p:nvPr/>
        </p:nvSpPr>
        <p:spPr>
          <a:xfrm>
            <a:off x="838200" y="4768237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게임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2F5D5A-3E4A-4257-A03A-BF40D26BF373}"/>
              </a:ext>
            </a:extLst>
          </p:cNvPr>
          <p:cNvSpPr txBox="1"/>
          <p:nvPr/>
        </p:nvSpPr>
        <p:spPr>
          <a:xfrm>
            <a:off x="6454420" y="2240790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팀원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C0A1A0-530B-49B8-AFE9-CF520663FAF3}"/>
              </a:ext>
            </a:extLst>
          </p:cNvPr>
          <p:cNvSpPr txBox="1"/>
          <p:nvPr/>
        </p:nvSpPr>
        <p:spPr>
          <a:xfrm>
            <a:off x="6454420" y="365266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작업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9B8D68-E6F7-40AF-A81F-83C63CA4749F}"/>
              </a:ext>
            </a:extLst>
          </p:cNvPr>
          <p:cNvSpPr txBox="1"/>
          <p:nvPr/>
        </p:nvSpPr>
        <p:spPr>
          <a:xfrm>
            <a:off x="6454420" y="124924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- 2023.05 ~ 2023.06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50490B-6632-436B-A3AA-E599937C4C18}"/>
              </a:ext>
            </a:extLst>
          </p:cNvPr>
          <p:cNvSpPr txBox="1"/>
          <p:nvPr/>
        </p:nvSpPr>
        <p:spPr>
          <a:xfrm>
            <a:off x="6454420" y="2671677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/>
              <a:t>개인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703EF-D263-4066-8DFB-D21B0CFDCF53}"/>
              </a:ext>
            </a:extLst>
          </p:cNvPr>
          <p:cNvSpPr txBox="1"/>
          <p:nvPr/>
        </p:nvSpPr>
        <p:spPr>
          <a:xfrm>
            <a:off x="6454420" y="408355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3A88D5-2E15-4C24-A39C-6DC55D9BC4E5}"/>
              </a:ext>
            </a:extLst>
          </p:cNvPr>
          <p:cNvSpPr txBox="1"/>
          <p:nvPr/>
        </p:nvSpPr>
        <p:spPr>
          <a:xfrm>
            <a:off x="838200" y="5199124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74905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7DBDA-DB81-406A-A742-93DF6F6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세종 여행 소개 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D27EC-6664-47F3-AE4E-25F895DA9177}"/>
              </a:ext>
            </a:extLst>
          </p:cNvPr>
          <p:cNvSpPr txBox="1"/>
          <p:nvPr/>
        </p:nvSpPr>
        <p:spPr>
          <a:xfrm>
            <a:off x="6454420" y="82068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개발 기간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59DAFA-6C9B-4410-9A92-8E285C897C78}"/>
              </a:ext>
            </a:extLst>
          </p:cNvPr>
          <p:cNvSpPr txBox="1"/>
          <p:nvPr/>
        </p:nvSpPr>
        <p:spPr>
          <a:xfrm>
            <a:off x="838200" y="4768237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게임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4FCB3-89DD-4E99-9B5B-45FDE70CBF61}"/>
              </a:ext>
            </a:extLst>
          </p:cNvPr>
          <p:cNvSpPr txBox="1"/>
          <p:nvPr/>
        </p:nvSpPr>
        <p:spPr>
          <a:xfrm>
            <a:off x="6454420" y="2240790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팀원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8F243C-AF9A-46F4-B921-3D52EF5B808A}"/>
              </a:ext>
            </a:extLst>
          </p:cNvPr>
          <p:cNvSpPr txBox="1"/>
          <p:nvPr/>
        </p:nvSpPr>
        <p:spPr>
          <a:xfrm>
            <a:off x="6454420" y="365266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작업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4C1105-2F73-49CC-A4A1-3C56A9927068}"/>
              </a:ext>
            </a:extLst>
          </p:cNvPr>
          <p:cNvSpPr txBox="1"/>
          <p:nvPr/>
        </p:nvSpPr>
        <p:spPr>
          <a:xfrm>
            <a:off x="6454420" y="124924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- 2023.09 ~ 2023.12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CB452F-CD41-4CA6-8D95-E0BAB7B899BD}"/>
              </a:ext>
            </a:extLst>
          </p:cNvPr>
          <p:cNvSpPr txBox="1"/>
          <p:nvPr/>
        </p:nvSpPr>
        <p:spPr>
          <a:xfrm>
            <a:off x="6454420" y="2671677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/>
              <a:t>개인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5FC98C-6E84-42B0-A070-6D6F5DAFC61A}"/>
              </a:ext>
            </a:extLst>
          </p:cNvPr>
          <p:cNvSpPr txBox="1"/>
          <p:nvPr/>
        </p:nvSpPr>
        <p:spPr>
          <a:xfrm>
            <a:off x="6454420" y="408355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292AAA-BAD0-44A4-A121-D8E20CA60141}"/>
              </a:ext>
            </a:extLst>
          </p:cNvPr>
          <p:cNvSpPr txBox="1"/>
          <p:nvPr/>
        </p:nvSpPr>
        <p:spPr>
          <a:xfrm>
            <a:off x="838200" y="5199124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05263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7DBDA-DB81-406A-A742-93DF6F6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육식 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5F0EE0-36F4-4D68-9BE3-999B195DF8A2}"/>
              </a:ext>
            </a:extLst>
          </p:cNvPr>
          <p:cNvSpPr txBox="1"/>
          <p:nvPr/>
        </p:nvSpPr>
        <p:spPr>
          <a:xfrm>
            <a:off x="6454420" y="82068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개발 기간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48FCD3-9E09-4064-AA8A-127A0EE9F3F3}"/>
              </a:ext>
            </a:extLst>
          </p:cNvPr>
          <p:cNvSpPr txBox="1"/>
          <p:nvPr/>
        </p:nvSpPr>
        <p:spPr>
          <a:xfrm>
            <a:off x="838200" y="4768237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게임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15C8E8-615A-4387-85F6-1C8F0ACF41D8}"/>
              </a:ext>
            </a:extLst>
          </p:cNvPr>
          <p:cNvSpPr txBox="1"/>
          <p:nvPr/>
        </p:nvSpPr>
        <p:spPr>
          <a:xfrm>
            <a:off x="6454420" y="2240790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팀원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0167A-FA8F-4FBA-9D9F-92CEB4D2369B}"/>
              </a:ext>
            </a:extLst>
          </p:cNvPr>
          <p:cNvSpPr txBox="1"/>
          <p:nvPr/>
        </p:nvSpPr>
        <p:spPr>
          <a:xfrm>
            <a:off x="6454420" y="365266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작업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28CF4-6D4C-443D-9C15-1E76E8C2BB98}"/>
              </a:ext>
            </a:extLst>
          </p:cNvPr>
          <p:cNvSpPr txBox="1"/>
          <p:nvPr/>
        </p:nvSpPr>
        <p:spPr>
          <a:xfrm>
            <a:off x="6454420" y="124924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- 2023.03 ~ 2023.06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72FBBC-5CCA-40B7-A6F8-1BC92C233ECE}"/>
              </a:ext>
            </a:extLst>
          </p:cNvPr>
          <p:cNvSpPr txBox="1"/>
          <p:nvPr/>
        </p:nvSpPr>
        <p:spPr>
          <a:xfrm>
            <a:off x="6454420" y="2671677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/>
              <a:t>개인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68B00E-E8EF-4FCA-80EE-DB4FA38E0D12}"/>
              </a:ext>
            </a:extLst>
          </p:cNvPr>
          <p:cNvSpPr txBox="1"/>
          <p:nvPr/>
        </p:nvSpPr>
        <p:spPr>
          <a:xfrm>
            <a:off x="6454420" y="408355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1E9931-C387-49D6-89FA-E16C93E91208}"/>
              </a:ext>
            </a:extLst>
          </p:cNvPr>
          <p:cNvSpPr txBox="1"/>
          <p:nvPr/>
        </p:nvSpPr>
        <p:spPr>
          <a:xfrm>
            <a:off x="838200" y="5199124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63091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865</TotalTime>
  <Words>407</Words>
  <Application>Microsoft Office PowerPoint</Application>
  <PresentationFormat>와이드스크린</PresentationFormat>
  <Paragraphs>122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포토폴리오</vt:lpstr>
      <vt:lpstr>PowerPoint 프레젠테이션</vt:lpstr>
      <vt:lpstr>- 겜제프</vt:lpstr>
      <vt:lpstr>- Cloud Factory</vt:lpstr>
      <vt:lpstr>- 인생 엑시트</vt:lpstr>
      <vt:lpstr>- R.A.M</vt:lpstr>
      <vt:lpstr>- 낙석 주의</vt:lpstr>
      <vt:lpstr>- 세종 여행 소개 앱</vt:lpstr>
      <vt:lpstr>- 육식 양</vt:lpstr>
      <vt:lpstr>- (자칭) 기사</vt:lpstr>
      <vt:lpstr>- 집으로</vt:lpstr>
      <vt:lpstr>- 별의 별 분식</vt:lpstr>
      <vt:lpstr>- 흉몽</vt:lpstr>
      <vt:lpstr>- 고양이 소개 사이트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제작 프로젝트</dc:title>
  <dc:creator>My</dc:creator>
  <cp:lastModifiedBy>창현 김</cp:lastModifiedBy>
  <cp:revision>149</cp:revision>
  <dcterms:created xsi:type="dcterms:W3CDTF">2023-10-04T22:04:03Z</dcterms:created>
  <dcterms:modified xsi:type="dcterms:W3CDTF">2024-04-29T05:05:27Z</dcterms:modified>
</cp:coreProperties>
</file>