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6" r:id="rId4"/>
    <p:sldId id="265" r:id="rId5"/>
    <p:sldId id="267" r:id="rId6"/>
    <p:sldId id="269" r:id="rId7"/>
    <p:sldId id="270" r:id="rId8"/>
    <p:sldId id="271" r:id="rId9"/>
    <p:sldId id="272" r:id="rId10"/>
    <p:sldId id="273" r:id="rId11"/>
    <p:sldId id="268" r:id="rId12"/>
    <p:sldId id="274" r:id="rId13"/>
    <p:sldId id="275" r:id="rId14"/>
    <p:sldId id="276" r:id="rId15"/>
    <p:sldId id="278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2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B026-B467-4829-9F91-20C8B73DFB5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9E6E828-A496-4C22-8B9F-8252A79EC7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B026-B467-4829-9F91-20C8B73DFB5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E828-A496-4C22-8B9F-8252A79EC7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B026-B467-4829-9F91-20C8B73DFB5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E828-A496-4C22-8B9F-8252A79EC7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B026-B467-4829-9F91-20C8B73DFB5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E828-A496-4C22-8B9F-8252A79EC7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B026-B467-4829-9F91-20C8B73DFB5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9E6E828-A496-4C22-8B9F-8252A79EC7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B026-B467-4829-9F91-20C8B73DFB5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E828-A496-4C22-8B9F-8252A79EC7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B026-B467-4829-9F91-20C8B73DFB5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E828-A496-4C22-8B9F-8252A79EC7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B026-B467-4829-9F91-20C8B73DFB5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E828-A496-4C22-8B9F-8252A79EC7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B026-B467-4829-9F91-20C8B73DFB5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E828-A496-4C22-8B9F-8252A79EC7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B026-B467-4829-9F91-20C8B73DFB5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E828-A496-4C22-8B9F-8252A79EC7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B026-B467-4829-9F91-20C8B73DFB5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9E6E828-A496-4C22-8B9F-8252A79EC7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663B026-B467-4829-9F91-20C8B73DFB5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9E6E828-A496-4C22-8B9F-8252A79EC7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FIRST LOOK- LOGIN PAGE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5000"/>
            <a:ext cx="7755474" cy="36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OPT QUIZ</a:t>
            </a: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81000"/>
            <a:ext cx="2251028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1" y="1600200"/>
            <a:ext cx="8839199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912" y="4876800"/>
            <a:ext cx="910508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685800" y="2971800"/>
            <a:ext cx="15240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62000" y="3733800"/>
            <a:ext cx="1066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28800" y="3657600"/>
            <a:ext cx="289560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3200" dirty="0" smtClean="0"/>
              <a:t>RANDOM QUES</a:t>
            </a:r>
            <a:endParaRPr lang="en-US" sz="32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153400" y="2971800"/>
            <a:ext cx="228600" cy="266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477000" y="3657600"/>
            <a:ext cx="1676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53000" y="3886200"/>
            <a:ext cx="152400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3200" dirty="0" smtClean="0"/>
              <a:t>TIMER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OPT QUIZ- TIMES UP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16200000" flipV="1">
            <a:off x="2607027" y="5622573"/>
            <a:ext cx="1711659" cy="372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8769694">
            <a:off x="4868952" y="3801836"/>
            <a:ext cx="4133505" cy="606992"/>
          </a:xfrm>
          <a:prstGeom prst="rightArrow">
            <a:avLst>
              <a:gd name="adj1" fmla="val 27423"/>
              <a:gd name="adj2" fmla="val 494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33800" y="54102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QUIZ OVER !!!</a:t>
            </a:r>
            <a:endParaRPr lang="en-US" sz="2800" dirty="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743200"/>
            <a:ext cx="28670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295400"/>
            <a:ext cx="88106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AFTER SUBMIT PAGE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0"/>
            <a:ext cx="5802745" cy="1295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914400" y="2057400"/>
            <a:ext cx="9906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3600" dirty="0" smtClean="0"/>
              <a:t>OR</a:t>
            </a:r>
            <a:endParaRPr lang="en-US" sz="3600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895600"/>
            <a:ext cx="7162800" cy="33085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FEEDBACK FORM- RATING</a:t>
            </a:r>
            <a:endParaRPr lang="en-US" dirty="0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05000"/>
            <a:ext cx="848177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ight Brace 8"/>
          <p:cNvSpPr/>
          <p:nvPr/>
        </p:nvSpPr>
        <p:spPr>
          <a:xfrm rot="5400000">
            <a:off x="4551183" y="3221216"/>
            <a:ext cx="930449" cy="3784416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29000" y="5638800"/>
            <a:ext cx="30480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RATE YOUR COURSE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FEEDBACK OUTCOMES</a:t>
            </a:r>
            <a:endParaRPr lang="en-US" dirty="0"/>
          </a:p>
        </p:txBody>
      </p:sp>
      <p:pic>
        <p:nvPicPr>
          <p:cNvPr id="4" name="Picture 5" descr="K:\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8343900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VIEW RESULTS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6758976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 smtClean="0"/>
              <a:t>THANKS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043237" y="1862137"/>
            <a:ext cx="35147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FIRST LOOK- RGISTRATION PAGE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62138"/>
            <a:ext cx="7667984" cy="408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FIRST LOOK- AFTER LOGIN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8247561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FIRST LOOK- EDIT PROFILE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817378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ADDITIONAL FUNTIONALITIES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TEACHER-STUDENT DISCUSSION FORUM</a:t>
            </a:r>
          </a:p>
          <a:p>
            <a:r>
              <a:rPr lang="en-IN" dirty="0" smtClean="0"/>
              <a:t>RANDOM QUESTIONS GENERATION</a:t>
            </a:r>
          </a:p>
          <a:p>
            <a:r>
              <a:rPr lang="en-IN" dirty="0" smtClean="0"/>
              <a:t>SET TIME TO EACH QUESTION</a:t>
            </a:r>
          </a:p>
          <a:p>
            <a:r>
              <a:rPr lang="en-IN" dirty="0" smtClean="0"/>
              <a:t>EXAM TIME IS QUESTION DEPENDENT</a:t>
            </a:r>
          </a:p>
          <a:p>
            <a:r>
              <a:rPr lang="en-IN" dirty="0" smtClean="0"/>
              <a:t>FEEDBACK FORM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597144"/>
            <a:ext cx="1524000" cy="190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648200"/>
            <a:ext cx="2967038" cy="198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4495800"/>
            <a:ext cx="286702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DISCUSSION FORUM- QUESTION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811495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800600"/>
            <a:ext cx="8073189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DISCUSSION FORUM-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979" y="1371600"/>
            <a:ext cx="859962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6934200" y="3810000"/>
            <a:ext cx="1676400" cy="1447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391400" y="30480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62800" y="4191000"/>
            <a:ext cx="129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LIKE PLEASE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CREATE QUIZ QUESTIONS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8184967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0"/>
            <a:ext cx="25146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DELETE QUIZ QUESTIONS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71600"/>
            <a:ext cx="7343775" cy="52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171</TotalTime>
  <Words>77</Words>
  <Application>Microsoft Office PowerPoint</Application>
  <PresentationFormat>On-screen Show (4:3)</PresentationFormat>
  <Paragraphs>27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FIRST LOOK- LOGIN PAGE</vt:lpstr>
      <vt:lpstr>FIRST LOOK- RGISTRATION PAGE</vt:lpstr>
      <vt:lpstr>FIRST LOOK- AFTER LOGIN</vt:lpstr>
      <vt:lpstr>FIRST LOOK- EDIT PROFILE</vt:lpstr>
      <vt:lpstr>ADDITIONAL FUNTIONALITIES</vt:lpstr>
      <vt:lpstr>DISCUSSION FORUM- QUESTION</vt:lpstr>
      <vt:lpstr>DISCUSSION FORUM- ANSWER</vt:lpstr>
      <vt:lpstr>CREATE QUIZ QUESTIONS</vt:lpstr>
      <vt:lpstr>DELETE QUIZ QUESTIONS</vt:lpstr>
      <vt:lpstr>OPT QUIZ</vt:lpstr>
      <vt:lpstr>OPT QUIZ- TIMES UP</vt:lpstr>
      <vt:lpstr>AFTER SUBMIT PAGE</vt:lpstr>
      <vt:lpstr>FEEDBACK FORM- RATING</vt:lpstr>
      <vt:lpstr>FEEDBACK OUTCOMES</vt:lpstr>
      <vt:lpstr>VIEW RESULTS</vt:lpstr>
      <vt:lpstr>THANKS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NAGARJUN</cp:lastModifiedBy>
  <cp:revision>62</cp:revision>
  <dcterms:created xsi:type="dcterms:W3CDTF">2015-04-22T06:46:55Z</dcterms:created>
  <dcterms:modified xsi:type="dcterms:W3CDTF">2015-12-16T03:42:41Z</dcterms:modified>
</cp:coreProperties>
</file>