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  <p:sldMasterId id="2147484675" r:id="rId2"/>
  </p:sldMasterIdLst>
  <p:notesMasterIdLst>
    <p:notesMasterId r:id="rId17"/>
  </p:notesMasterIdLst>
  <p:handoutMasterIdLst>
    <p:handoutMasterId r:id="rId18"/>
  </p:handoutMasterIdLst>
  <p:sldIdLst>
    <p:sldId id="1008" r:id="rId3"/>
    <p:sldId id="1025" r:id="rId4"/>
    <p:sldId id="1014" r:id="rId5"/>
    <p:sldId id="1028" r:id="rId6"/>
    <p:sldId id="1031" r:id="rId7"/>
    <p:sldId id="1016" r:id="rId8"/>
    <p:sldId id="1032" r:id="rId9"/>
    <p:sldId id="1040" r:id="rId10"/>
    <p:sldId id="1049" r:id="rId11"/>
    <p:sldId id="1046" r:id="rId12"/>
    <p:sldId id="1041" r:id="rId13"/>
    <p:sldId id="1042" r:id="rId14"/>
    <p:sldId id="1039" r:id="rId15"/>
    <p:sldId id="1026" r:id="rId16"/>
  </p:sldIdLst>
  <p:sldSz cx="9144000" cy="6858000" type="screen4x3"/>
  <p:notesSz cx="6807200" cy="9939338"/>
  <p:embeddedFontLst>
    <p:embeddedFont>
      <p:font typeface="Wingdings 2" panose="05020102010507070707" pitchFamily="18" charset="2"/>
      <p:regular r:id="rId19"/>
    </p:embeddedFont>
    <p:embeddedFont>
      <p:font typeface="Meiryo" panose="020B0600000101010101" charset="-128"/>
      <p:regular r:id="rId20"/>
      <p:bold r:id="rId21"/>
      <p:italic r:id="rId22"/>
      <p:boldItalic r:id="rId23"/>
    </p:embeddedFont>
    <p:embeddedFont>
      <p:font typeface="휴먼모음T" panose="02030504000101010101" pitchFamily="18" charset="-127"/>
      <p:regular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Impact" panose="020B0806030902050204" pitchFamily="34" charset="0"/>
      <p:regular r:id="rId27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99"/>
    <a:srgbClr val="996633"/>
    <a:srgbClr val="0000FF"/>
    <a:srgbClr val="A6ED33"/>
    <a:srgbClr val="C5DF41"/>
    <a:srgbClr val="FF66FF"/>
    <a:srgbClr val="FF66CC"/>
    <a:srgbClr val="E1B9F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86" autoAdjust="0"/>
    <p:restoredTop sz="99072" autoAdjust="0"/>
  </p:normalViewPr>
  <p:slideViewPr>
    <p:cSldViewPr showGuides="1">
      <p:cViewPr varScale="1">
        <p:scale>
          <a:sx n="93" d="100"/>
          <a:sy n="93" d="100"/>
        </p:scale>
        <p:origin x="15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8" y="226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6" d="100"/>
        <a:sy n="46" d="100"/>
      </p:scale>
      <p:origin x="0" y="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5673" tIns="47838" rIns="95673" bIns="47838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5673" tIns="47838" rIns="95673" bIns="47838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C4ADE63A-F49C-48C0-86B9-613BC38D3189}" type="datetimeFigureOut">
              <a:rPr lang="ko-KR" altLang="en-US"/>
              <a:pPr>
                <a:defRPr/>
              </a:pPr>
              <a:t>2023-07-26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5673" tIns="47838" rIns="95673" bIns="47838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wrap="square" lIns="95673" tIns="47838" rIns="95673" bIns="47838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8CE934F0-8ADE-4335-8996-CD1E697C3C2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5673" tIns="47838" rIns="95673" bIns="47838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5673" tIns="47838" rIns="95673" bIns="47838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BD61F9C6-20AD-430F-9D46-BD5C6A595F7E}" type="datetimeFigureOut">
              <a:rPr lang="ko-KR" altLang="en-US"/>
              <a:pPr>
                <a:defRPr/>
              </a:pPr>
              <a:t>2023-07-26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73" tIns="47838" rIns="95673" bIns="47838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6712" cy="4471988"/>
          </a:xfrm>
          <a:prstGeom prst="rect">
            <a:avLst/>
          </a:prstGeom>
        </p:spPr>
        <p:txBody>
          <a:bodyPr vert="horz" lIns="95673" tIns="47838" rIns="95673" bIns="47838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5673" tIns="47838" rIns="95673" bIns="47838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wrap="square" lIns="95673" tIns="47838" rIns="95673" bIns="47838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D19E881-7C8E-4BBE-8352-517B46EDE78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738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33810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하얀배경있는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6104"/>
          </a:xfrm>
        </p:spPr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0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1124744"/>
            <a:ext cx="8640960" cy="4947462"/>
          </a:xfrm>
        </p:spPr>
        <p:txBody>
          <a:bodyPr/>
          <a:lstStyle>
            <a:lvl1pPr marL="288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  <a:lvl2pPr marL="576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2pPr>
            <a:lvl3pPr marL="864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3pPr>
            <a:lvl4pPr marL="1152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4pPr>
            <a:lvl5pPr marL="1440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AF14B-A373-446E-BC19-EDCA5BB96064}" type="datetime1">
              <a:rPr lang="ko-KR" altLang="en-US"/>
              <a:pPr>
                <a:defRPr/>
              </a:pPr>
              <a:t>2023-07-26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9B46C-C871-4D24-BE68-0F042EC5E70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2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3"/>
          <p:cNvGrpSpPr>
            <a:grpSpLocks/>
          </p:cNvGrpSpPr>
          <p:nvPr/>
        </p:nvGrpSpPr>
        <p:grpSpPr bwMode="auto">
          <a:xfrm rot="5400000">
            <a:off x="2000250" y="-857250"/>
            <a:ext cx="5143500" cy="8858250"/>
            <a:chOff x="1259635" y="5123082"/>
            <a:chExt cx="8401112" cy="566742"/>
          </a:xfrm>
        </p:grpSpPr>
        <p:sp>
          <p:nvSpPr>
            <p:cNvPr id="4" name="모서리가 둥근 직사각형 9"/>
            <p:cNvSpPr/>
            <p:nvPr/>
          </p:nvSpPr>
          <p:spPr>
            <a:xfrm>
              <a:off x="1259636" y="5123082"/>
              <a:ext cx="588597" cy="566742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cxnSp>
          <p:nvCxnSpPr>
            <p:cNvPr id="5" name="직선 연결선 10"/>
            <p:cNvCxnSpPr/>
            <p:nvPr/>
          </p:nvCxnSpPr>
          <p:spPr>
            <a:xfrm rot="5400000">
              <a:off x="1559675" y="5406453"/>
              <a:ext cx="566742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모서리가 둥근 직사각형 11"/>
            <p:cNvSpPr/>
            <p:nvPr/>
          </p:nvSpPr>
          <p:spPr>
            <a:xfrm>
              <a:off x="1259635" y="5123082"/>
              <a:ext cx="8401112" cy="566742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7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9C635-EF82-4DB0-96C7-B94846F67278}" type="datetime1">
              <a:rPr lang="ko-KR" altLang="en-US"/>
              <a:pPr>
                <a:defRPr/>
              </a:pPr>
              <a:t>2023-07-26</a:t>
            </a:fld>
            <a:endParaRPr lang="ko-KR" altLang="en-US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D79F2-EF9B-4F6A-9176-07457D230BB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14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3"/>
          <p:cNvGrpSpPr>
            <a:grpSpLocks/>
          </p:cNvGrpSpPr>
          <p:nvPr/>
        </p:nvGrpSpPr>
        <p:grpSpPr bwMode="auto">
          <a:xfrm rot="5400000">
            <a:off x="2250281" y="-1107281"/>
            <a:ext cx="4643438" cy="8858250"/>
            <a:chOff x="1259635" y="5123082"/>
            <a:chExt cx="7584338" cy="566742"/>
          </a:xfrm>
        </p:grpSpPr>
        <p:sp>
          <p:nvSpPr>
            <p:cNvPr id="4" name="모서리가 둥근 직사각형 9"/>
            <p:cNvSpPr/>
            <p:nvPr/>
          </p:nvSpPr>
          <p:spPr>
            <a:xfrm>
              <a:off x="1259636" y="5123082"/>
              <a:ext cx="588597" cy="566742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cxnSp>
          <p:nvCxnSpPr>
            <p:cNvPr id="5" name="직선 연결선 10"/>
            <p:cNvCxnSpPr/>
            <p:nvPr/>
          </p:nvCxnSpPr>
          <p:spPr>
            <a:xfrm rot="5400000">
              <a:off x="1559675" y="5406453"/>
              <a:ext cx="566742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모서리가 둥근 직사각형 11"/>
            <p:cNvSpPr/>
            <p:nvPr/>
          </p:nvSpPr>
          <p:spPr>
            <a:xfrm>
              <a:off x="1259635" y="5123082"/>
              <a:ext cx="7584338" cy="566742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grpSp>
        <p:nvGrpSpPr>
          <p:cNvPr id="7" name="그룹 12"/>
          <p:cNvGrpSpPr>
            <a:grpSpLocks/>
          </p:cNvGrpSpPr>
          <p:nvPr userDrawn="1"/>
        </p:nvGrpSpPr>
        <p:grpSpPr bwMode="auto">
          <a:xfrm>
            <a:off x="142875" y="5786438"/>
            <a:ext cx="8858250" cy="504825"/>
            <a:chOff x="1259632" y="5157192"/>
            <a:chExt cx="8858312" cy="504056"/>
          </a:xfrm>
        </p:grpSpPr>
        <p:sp>
          <p:nvSpPr>
            <p:cNvPr id="8" name="모서리가 둥근 직사각형 13"/>
            <p:cNvSpPr/>
            <p:nvPr/>
          </p:nvSpPr>
          <p:spPr>
            <a:xfrm>
              <a:off x="1259632" y="5157192"/>
              <a:ext cx="431803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9" name="직선 연결선 14"/>
            <p:cNvCxnSpPr/>
            <p:nvPr/>
          </p:nvCxnSpPr>
          <p:spPr>
            <a:xfrm rot="5400000">
              <a:off x="1420356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모서리가 둥근 직사각형 15"/>
            <p:cNvSpPr/>
            <p:nvPr/>
          </p:nvSpPr>
          <p:spPr>
            <a:xfrm>
              <a:off x="1259632" y="5157192"/>
              <a:ext cx="8858312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1" name="TextBox 16"/>
            <p:cNvSpPr txBox="1">
              <a:spLocks noChangeArrowheads="1"/>
            </p:cNvSpPr>
            <p:nvPr/>
          </p:nvSpPr>
          <p:spPr bwMode="auto">
            <a:xfrm>
              <a:off x="1691435" y="5241201"/>
              <a:ext cx="185739" cy="36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2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D5A11-D640-444C-9186-F55630AEE43D}" type="datetime1">
              <a:rPr lang="ko-KR" altLang="en-US"/>
              <a:pPr>
                <a:defRPr/>
              </a:pPr>
              <a:t>2023-07-26</a:t>
            </a:fld>
            <a:endParaRPr lang="ko-KR" altLang="en-US"/>
          </a:p>
        </p:txBody>
      </p:sp>
      <p:sp>
        <p:nvSpPr>
          <p:cNvPr id="13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459EF-8032-4BE3-8A3B-D7B04005674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760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3"/>
          <p:cNvGrpSpPr>
            <a:grpSpLocks/>
          </p:cNvGrpSpPr>
          <p:nvPr/>
        </p:nvGrpSpPr>
        <p:grpSpPr bwMode="auto">
          <a:xfrm rot="5400000">
            <a:off x="2571750" y="-1428750"/>
            <a:ext cx="4000500" cy="8858250"/>
            <a:chOff x="1259634" y="5123082"/>
            <a:chExt cx="6534198" cy="538166"/>
          </a:xfrm>
        </p:grpSpPr>
        <p:sp>
          <p:nvSpPr>
            <p:cNvPr id="4" name="모서리가 둥근 직사각형 9"/>
            <p:cNvSpPr/>
            <p:nvPr/>
          </p:nvSpPr>
          <p:spPr>
            <a:xfrm>
              <a:off x="1259635" y="5123082"/>
              <a:ext cx="588597" cy="53816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cxnSp>
          <p:nvCxnSpPr>
            <p:cNvPr id="5" name="직선 연결선 10"/>
            <p:cNvCxnSpPr/>
            <p:nvPr/>
          </p:nvCxnSpPr>
          <p:spPr>
            <a:xfrm rot="5400000" flipV="1">
              <a:off x="1576555" y="5389572"/>
              <a:ext cx="538166" cy="5186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모서리가 둥근 직사각형 11"/>
            <p:cNvSpPr/>
            <p:nvPr/>
          </p:nvSpPr>
          <p:spPr>
            <a:xfrm>
              <a:off x="1259634" y="5123082"/>
              <a:ext cx="6534198" cy="538166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grpSp>
        <p:nvGrpSpPr>
          <p:cNvPr id="7" name="그룹 12"/>
          <p:cNvGrpSpPr>
            <a:grpSpLocks/>
          </p:cNvGrpSpPr>
          <p:nvPr userDrawn="1"/>
        </p:nvGrpSpPr>
        <p:grpSpPr bwMode="auto">
          <a:xfrm>
            <a:off x="142875" y="5786438"/>
            <a:ext cx="8858250" cy="504825"/>
            <a:chOff x="1259632" y="5157192"/>
            <a:chExt cx="8858312" cy="504056"/>
          </a:xfrm>
        </p:grpSpPr>
        <p:sp>
          <p:nvSpPr>
            <p:cNvPr id="8" name="모서리가 둥근 직사각형 13"/>
            <p:cNvSpPr/>
            <p:nvPr/>
          </p:nvSpPr>
          <p:spPr>
            <a:xfrm>
              <a:off x="1259632" y="5157192"/>
              <a:ext cx="431803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9" name="직선 연결선 14"/>
            <p:cNvCxnSpPr/>
            <p:nvPr/>
          </p:nvCxnSpPr>
          <p:spPr>
            <a:xfrm rot="5400000">
              <a:off x="1420356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모서리가 둥근 직사각형 15"/>
            <p:cNvSpPr/>
            <p:nvPr/>
          </p:nvSpPr>
          <p:spPr>
            <a:xfrm>
              <a:off x="1259632" y="5157192"/>
              <a:ext cx="8858312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1" name="TextBox 16"/>
            <p:cNvSpPr txBox="1">
              <a:spLocks noChangeArrowheads="1"/>
            </p:cNvSpPr>
            <p:nvPr/>
          </p:nvSpPr>
          <p:spPr bwMode="auto">
            <a:xfrm>
              <a:off x="1691435" y="5241201"/>
              <a:ext cx="185739" cy="36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grpSp>
        <p:nvGrpSpPr>
          <p:cNvPr id="12" name="그룹 12"/>
          <p:cNvGrpSpPr>
            <a:grpSpLocks/>
          </p:cNvGrpSpPr>
          <p:nvPr userDrawn="1"/>
        </p:nvGrpSpPr>
        <p:grpSpPr bwMode="auto">
          <a:xfrm>
            <a:off x="142875" y="5143500"/>
            <a:ext cx="8858250" cy="504825"/>
            <a:chOff x="1259632" y="5157192"/>
            <a:chExt cx="8858312" cy="504056"/>
          </a:xfrm>
        </p:grpSpPr>
        <p:sp>
          <p:nvSpPr>
            <p:cNvPr id="13" name="모서리가 둥근 직사각형 18"/>
            <p:cNvSpPr/>
            <p:nvPr/>
          </p:nvSpPr>
          <p:spPr>
            <a:xfrm>
              <a:off x="1259632" y="5157192"/>
              <a:ext cx="431803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14" name="직선 연결선 19"/>
            <p:cNvCxnSpPr/>
            <p:nvPr/>
          </p:nvCxnSpPr>
          <p:spPr>
            <a:xfrm rot="5400000">
              <a:off x="1420356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모서리가 둥근 직사각형 20"/>
            <p:cNvSpPr/>
            <p:nvPr/>
          </p:nvSpPr>
          <p:spPr>
            <a:xfrm>
              <a:off x="1259632" y="5157192"/>
              <a:ext cx="8858312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6" name="TextBox 21"/>
            <p:cNvSpPr txBox="1">
              <a:spLocks noChangeArrowheads="1"/>
            </p:cNvSpPr>
            <p:nvPr/>
          </p:nvSpPr>
          <p:spPr bwMode="auto">
            <a:xfrm>
              <a:off x="1691435" y="5241202"/>
              <a:ext cx="185739" cy="369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7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ED4D6-799F-4ED5-8C31-A1004F282FA1}" type="datetime1">
              <a:rPr lang="ko-KR" altLang="en-US"/>
              <a:pPr>
                <a:defRPr/>
              </a:pPr>
              <a:t>2023-07-26</a:t>
            </a:fld>
            <a:endParaRPr lang="ko-KR" altLang="en-US"/>
          </a:p>
        </p:txBody>
      </p:sp>
      <p:sp>
        <p:nvSpPr>
          <p:cNvPr id="18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9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8F8DC-DE97-4136-AEE8-B646FA7A8E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75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틀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3"/>
          <p:cNvGrpSpPr>
            <a:grpSpLocks/>
          </p:cNvGrpSpPr>
          <p:nvPr/>
        </p:nvGrpSpPr>
        <p:grpSpPr bwMode="auto">
          <a:xfrm rot="5400000">
            <a:off x="2893218" y="-1750218"/>
            <a:ext cx="3357563" cy="8858250"/>
            <a:chOff x="1259634" y="5123082"/>
            <a:chExt cx="5484059" cy="538166"/>
          </a:xfrm>
        </p:grpSpPr>
        <p:sp>
          <p:nvSpPr>
            <p:cNvPr id="4" name="모서리가 둥근 직사각형 9"/>
            <p:cNvSpPr/>
            <p:nvPr/>
          </p:nvSpPr>
          <p:spPr>
            <a:xfrm>
              <a:off x="1259634" y="5123082"/>
              <a:ext cx="588597" cy="53816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cxnSp>
          <p:nvCxnSpPr>
            <p:cNvPr id="5" name="직선 연결선 10"/>
            <p:cNvCxnSpPr/>
            <p:nvPr/>
          </p:nvCxnSpPr>
          <p:spPr>
            <a:xfrm rot="5400000" flipV="1">
              <a:off x="1576554" y="5389572"/>
              <a:ext cx="538166" cy="5186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모서리가 둥근 직사각형 11"/>
            <p:cNvSpPr/>
            <p:nvPr/>
          </p:nvSpPr>
          <p:spPr>
            <a:xfrm>
              <a:off x="1259634" y="5123082"/>
              <a:ext cx="5484059" cy="538166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grpSp>
        <p:nvGrpSpPr>
          <p:cNvPr id="7" name="그룹 12"/>
          <p:cNvGrpSpPr>
            <a:grpSpLocks/>
          </p:cNvGrpSpPr>
          <p:nvPr userDrawn="1"/>
        </p:nvGrpSpPr>
        <p:grpSpPr bwMode="auto">
          <a:xfrm>
            <a:off x="142875" y="5786438"/>
            <a:ext cx="8858250" cy="504825"/>
            <a:chOff x="1259632" y="5157192"/>
            <a:chExt cx="8072494" cy="504056"/>
          </a:xfrm>
        </p:grpSpPr>
        <p:sp>
          <p:nvSpPr>
            <p:cNvPr id="8" name="모서리가 둥근 직사각형 13"/>
            <p:cNvSpPr/>
            <p:nvPr/>
          </p:nvSpPr>
          <p:spPr>
            <a:xfrm>
              <a:off x="1259632" y="5157192"/>
              <a:ext cx="432559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9" name="직선 연결선 14"/>
            <p:cNvCxnSpPr/>
            <p:nvPr/>
          </p:nvCxnSpPr>
          <p:spPr>
            <a:xfrm rot="5400000">
              <a:off x="1419909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모서리가 둥근 직사각형 15"/>
            <p:cNvSpPr/>
            <p:nvPr/>
          </p:nvSpPr>
          <p:spPr>
            <a:xfrm>
              <a:off x="1259632" y="5157192"/>
              <a:ext cx="8072494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1" name="TextBox 16"/>
            <p:cNvSpPr txBox="1">
              <a:spLocks noChangeArrowheads="1"/>
            </p:cNvSpPr>
            <p:nvPr/>
          </p:nvSpPr>
          <p:spPr bwMode="auto">
            <a:xfrm>
              <a:off x="1692191" y="5241201"/>
              <a:ext cx="183728" cy="36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grpSp>
        <p:nvGrpSpPr>
          <p:cNvPr id="12" name="그룹 12"/>
          <p:cNvGrpSpPr>
            <a:grpSpLocks/>
          </p:cNvGrpSpPr>
          <p:nvPr userDrawn="1"/>
        </p:nvGrpSpPr>
        <p:grpSpPr bwMode="auto">
          <a:xfrm>
            <a:off x="142875" y="5143500"/>
            <a:ext cx="8858250" cy="504825"/>
            <a:chOff x="1259632" y="5157192"/>
            <a:chExt cx="8072494" cy="504056"/>
          </a:xfrm>
        </p:grpSpPr>
        <p:sp>
          <p:nvSpPr>
            <p:cNvPr id="13" name="모서리가 둥근 직사각형 18"/>
            <p:cNvSpPr/>
            <p:nvPr/>
          </p:nvSpPr>
          <p:spPr>
            <a:xfrm>
              <a:off x="1259632" y="5157192"/>
              <a:ext cx="432559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14" name="직선 연결선 19"/>
            <p:cNvCxnSpPr/>
            <p:nvPr/>
          </p:nvCxnSpPr>
          <p:spPr>
            <a:xfrm rot="5400000">
              <a:off x="1419909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모서리가 둥근 직사각형 20"/>
            <p:cNvSpPr/>
            <p:nvPr/>
          </p:nvSpPr>
          <p:spPr>
            <a:xfrm>
              <a:off x="1259632" y="5157192"/>
              <a:ext cx="8072494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6" name="TextBox 21"/>
            <p:cNvSpPr txBox="1">
              <a:spLocks noChangeArrowheads="1"/>
            </p:cNvSpPr>
            <p:nvPr/>
          </p:nvSpPr>
          <p:spPr bwMode="auto">
            <a:xfrm>
              <a:off x="1692191" y="5241202"/>
              <a:ext cx="183728" cy="369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grpSp>
        <p:nvGrpSpPr>
          <p:cNvPr id="17" name="그룹 12"/>
          <p:cNvGrpSpPr>
            <a:grpSpLocks/>
          </p:cNvGrpSpPr>
          <p:nvPr userDrawn="1"/>
        </p:nvGrpSpPr>
        <p:grpSpPr bwMode="auto">
          <a:xfrm>
            <a:off x="142875" y="4500563"/>
            <a:ext cx="8858250" cy="504825"/>
            <a:chOff x="1259632" y="5157192"/>
            <a:chExt cx="8072494" cy="504056"/>
          </a:xfrm>
        </p:grpSpPr>
        <p:sp>
          <p:nvSpPr>
            <p:cNvPr id="18" name="모서리가 둥근 직사각형 23"/>
            <p:cNvSpPr/>
            <p:nvPr/>
          </p:nvSpPr>
          <p:spPr>
            <a:xfrm>
              <a:off x="1259632" y="5157192"/>
              <a:ext cx="432559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19" name="직선 연결선 24"/>
            <p:cNvCxnSpPr/>
            <p:nvPr/>
          </p:nvCxnSpPr>
          <p:spPr>
            <a:xfrm rot="5400000">
              <a:off x="1419909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모서리가 둥근 직사각형 25"/>
            <p:cNvSpPr/>
            <p:nvPr/>
          </p:nvSpPr>
          <p:spPr>
            <a:xfrm>
              <a:off x="1259632" y="5157192"/>
              <a:ext cx="8072494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21" name="TextBox 26"/>
            <p:cNvSpPr txBox="1">
              <a:spLocks noChangeArrowheads="1"/>
            </p:cNvSpPr>
            <p:nvPr/>
          </p:nvSpPr>
          <p:spPr bwMode="auto">
            <a:xfrm>
              <a:off x="1692191" y="5241201"/>
              <a:ext cx="183728" cy="36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22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6F92D-F7D3-4957-B57E-410CF631C67E}" type="datetime1">
              <a:rPr lang="ko-KR" altLang="en-US"/>
              <a:pPr>
                <a:defRPr/>
              </a:pPr>
              <a:t>2023-07-26</a:t>
            </a:fld>
            <a:endParaRPr lang="ko-KR" altLang="en-US"/>
          </a:p>
        </p:txBody>
      </p:sp>
      <p:sp>
        <p:nvSpPr>
          <p:cNvPr id="23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2FC80-D4D8-42C1-9FF7-B83B765A00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333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692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2050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3819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53113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178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6"/>
          <p:cNvSpPr/>
          <p:nvPr userDrawn="1"/>
        </p:nvSpPr>
        <p:spPr>
          <a:xfrm rot="5400000">
            <a:off x="2000251" y="-785813"/>
            <a:ext cx="5143500" cy="8715375"/>
          </a:xfrm>
          <a:prstGeom prst="roundRect">
            <a:avLst>
              <a:gd name="adj" fmla="val 118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6104"/>
          </a:xfrm>
        </p:spPr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85720" y="1071546"/>
            <a:ext cx="8572560" cy="5000660"/>
          </a:xfrm>
        </p:spPr>
        <p:txBody>
          <a:bodyPr/>
          <a:lstStyle>
            <a:lvl1pPr marL="288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  <a:lvl2pPr marL="576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2pPr>
            <a:lvl3pPr marL="864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3pPr>
            <a:lvl4pPr marL="1152000" indent="-288000">
              <a:spcBef>
                <a:spcPts val="0"/>
              </a:spcBef>
              <a:defRPr sz="15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4pPr>
            <a:lvl5pPr marL="1440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09CC9-17E5-4915-8EFF-C2ED737341A1}" type="datetime1">
              <a:rPr lang="ko-KR" altLang="en-US"/>
              <a:pPr>
                <a:defRPr/>
              </a:pPr>
              <a:t>2023-07-26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6F934-7494-4B0B-95B5-4115EFE08B1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6729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08903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909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52153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87945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456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46258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734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배경 없는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6104"/>
          </a:xfrm>
        </p:spPr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85720" y="980728"/>
            <a:ext cx="8572560" cy="5091478"/>
          </a:xfrm>
        </p:spPr>
        <p:txBody>
          <a:bodyPr/>
          <a:lstStyle>
            <a:lvl1pPr marL="288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  <a:lvl2pPr marL="576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2pPr>
            <a:lvl3pPr marL="864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3pPr>
            <a:lvl4pPr marL="1152000" indent="-288000">
              <a:spcBef>
                <a:spcPts val="0"/>
              </a:spcBef>
              <a:defRPr sz="15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4pPr>
            <a:lvl5pPr marL="1440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D389F-50DD-4007-87A3-9D139F444447}" type="datetime1">
              <a:rPr lang="ko-KR" altLang="en-US"/>
              <a:pPr>
                <a:defRPr/>
              </a:pPr>
              <a:t>2023-07-26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7993D-2FC9-4F1B-9A29-C854FFB767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674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514350" indent="-514350">
              <a:buSzPct val="100000"/>
              <a:buFont typeface="+mj-lt"/>
              <a:buAutoNum type="arabicPeriod"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7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2B8B9-D682-4ED2-B697-C588004DD98D}" type="datetime1">
              <a:rPr lang="ko-KR" altLang="en-US"/>
              <a:pPr>
                <a:defRPr/>
              </a:pPr>
              <a:t>2023-07-26</a:t>
            </a:fld>
            <a:endParaRPr lang="ko-KR" altLang="en-US"/>
          </a:p>
        </p:txBody>
      </p:sp>
      <p:sp>
        <p:nvSpPr>
          <p:cNvPr id="8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/>
          <a:lstStyle>
            <a:lvl1pPr>
              <a:defRPr sz="2400"/>
            </a:lvl1pPr>
          </a:lstStyle>
          <a:p>
            <a:pPr>
              <a:defRPr/>
            </a:pPr>
            <a:fld id="{E6ECCD34-66EA-4A2A-9B7D-1C65BCC99F9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9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171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12"/>
          <p:cNvSpPr/>
          <p:nvPr userDrawn="1"/>
        </p:nvSpPr>
        <p:spPr>
          <a:xfrm rot="5400000">
            <a:off x="2000250" y="-892175"/>
            <a:ext cx="5143500" cy="8928100"/>
          </a:xfrm>
          <a:prstGeom prst="roundRect">
            <a:avLst>
              <a:gd name="adj" fmla="val 118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모서리가 둥근 직사각형 13"/>
          <p:cNvSpPr/>
          <p:nvPr userDrawn="1"/>
        </p:nvSpPr>
        <p:spPr>
          <a:xfrm>
            <a:off x="214313" y="1071563"/>
            <a:ext cx="4213225" cy="5000625"/>
          </a:xfrm>
          <a:prstGeom prst="roundRect">
            <a:avLst>
              <a:gd name="adj" fmla="val 1408"/>
            </a:avLst>
          </a:prstGeom>
          <a:solidFill>
            <a:schemeClr val="bg1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7" name="모서리가 둥근 직사각형 14"/>
          <p:cNvSpPr/>
          <p:nvPr userDrawn="1"/>
        </p:nvSpPr>
        <p:spPr>
          <a:xfrm>
            <a:off x="4716463" y="1069975"/>
            <a:ext cx="4213225" cy="5000625"/>
          </a:xfrm>
          <a:prstGeom prst="roundRect">
            <a:avLst>
              <a:gd name="adj" fmla="val 1408"/>
            </a:avLst>
          </a:prstGeom>
          <a:solidFill>
            <a:schemeClr val="bg1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cxnSp>
        <p:nvCxnSpPr>
          <p:cNvPr id="8" name="직선 연결선 16"/>
          <p:cNvCxnSpPr/>
          <p:nvPr userDrawn="1"/>
        </p:nvCxnSpPr>
        <p:spPr>
          <a:xfrm>
            <a:off x="4572000" y="1000125"/>
            <a:ext cx="0" cy="5143500"/>
          </a:xfrm>
          <a:prstGeom prst="line">
            <a:avLst/>
          </a:prstGeom>
          <a:ln w="762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" name="직사각형 18"/>
          <p:cNvSpPr/>
          <p:nvPr userDrawn="1"/>
        </p:nvSpPr>
        <p:spPr>
          <a:xfrm>
            <a:off x="590550" y="785813"/>
            <a:ext cx="8553450" cy="1428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323528" y="1124744"/>
            <a:ext cx="3960440" cy="4824536"/>
          </a:xfrm>
        </p:spPr>
        <p:txBody>
          <a:bodyPr>
            <a:normAutofit/>
          </a:bodyPr>
          <a:lstStyle>
            <a:lvl1pPr marL="144000" indent="-144000">
              <a:defRPr sz="1400">
                <a:latin typeface="휴먼모음T" pitchFamily="18" charset="-127"/>
                <a:ea typeface="휴먼모음T" pitchFamily="18" charset="-127"/>
              </a:defRPr>
            </a:lvl1pPr>
            <a:lvl2pPr marL="288000" indent="-144000">
              <a:defRPr sz="1200">
                <a:latin typeface="휴먼모음T" pitchFamily="18" charset="-127"/>
                <a:ea typeface="휴먼모음T" pitchFamily="18" charset="-127"/>
              </a:defRPr>
            </a:lvl2pPr>
            <a:lvl3pPr marL="432000" indent="-144000">
              <a:defRPr sz="1200">
                <a:latin typeface="휴먼모음T" pitchFamily="18" charset="-127"/>
                <a:ea typeface="휴먼모음T" pitchFamily="18" charset="-127"/>
              </a:defRPr>
            </a:lvl3pPr>
            <a:lvl4pPr marL="576000" indent="-144000">
              <a:defRPr sz="1200">
                <a:latin typeface="휴먼모음T" pitchFamily="18" charset="-127"/>
                <a:ea typeface="휴먼모음T" pitchFamily="18" charset="-127"/>
              </a:defRPr>
            </a:lvl4pPr>
            <a:lvl5pPr marL="720000" indent="-144000">
              <a:defRPr sz="1100">
                <a:latin typeface="휴먼모음T" pitchFamily="18" charset="-127"/>
                <a:ea typeface="휴먼모음T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6" name="내용 개체 틀 10"/>
          <p:cNvSpPr>
            <a:spLocks noGrp="1"/>
          </p:cNvSpPr>
          <p:nvPr>
            <p:ph sz="quarter" idx="2"/>
          </p:nvPr>
        </p:nvSpPr>
        <p:spPr>
          <a:xfrm>
            <a:off x="4788024" y="1124745"/>
            <a:ext cx="4032448" cy="4896544"/>
          </a:xfrm>
        </p:spPr>
        <p:txBody>
          <a:bodyPr>
            <a:normAutofit/>
          </a:bodyPr>
          <a:lstStyle>
            <a:lvl1pPr marL="144000" indent="-144000">
              <a:defRPr sz="1400">
                <a:latin typeface="휴먼모음T" pitchFamily="18" charset="-127"/>
                <a:ea typeface="휴먼모음T" pitchFamily="18" charset="-127"/>
              </a:defRPr>
            </a:lvl1pPr>
            <a:lvl2pPr marL="288000" indent="-144000">
              <a:defRPr sz="1200">
                <a:latin typeface="휴먼모음T" pitchFamily="18" charset="-127"/>
                <a:ea typeface="휴먼모음T" pitchFamily="18" charset="-127"/>
              </a:defRPr>
            </a:lvl2pPr>
            <a:lvl3pPr marL="432000" indent="-144000">
              <a:defRPr sz="1200">
                <a:latin typeface="휴먼모음T" pitchFamily="18" charset="-127"/>
                <a:ea typeface="휴먼모음T" pitchFamily="18" charset="-127"/>
              </a:defRPr>
            </a:lvl3pPr>
            <a:lvl4pPr marL="576000" indent="-144000">
              <a:defRPr sz="1200">
                <a:latin typeface="휴먼모음T" pitchFamily="18" charset="-127"/>
                <a:ea typeface="휴먼모음T" pitchFamily="18" charset="-127"/>
              </a:defRPr>
            </a:lvl4pPr>
            <a:lvl5pPr marL="720000" indent="-144000">
              <a:defRPr sz="1100">
                <a:latin typeface="휴먼모음T" pitchFamily="18" charset="-127"/>
                <a:ea typeface="휴먼모음T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1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7ACB658-264E-43A8-AC9C-5D4E0D8341DA}" type="datetime1">
              <a:rPr lang="ko-KR" altLang="en-US"/>
              <a:pPr>
                <a:defRPr/>
              </a:pPr>
              <a:t>2023-07-26</a:t>
            </a:fld>
            <a:endParaRPr lang="ko-KR" altLang="en-US"/>
          </a:p>
        </p:txBody>
      </p:sp>
      <p:sp>
        <p:nvSpPr>
          <p:cNvPr id="12" name="슬라이드 번호 개체 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4DDD4-9759-463A-B3E6-A061974B65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3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83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3D7A6-2275-4635-AF5C-819DFEF5FAEA}" type="datetime1">
              <a:rPr lang="ko-KR" altLang="en-US"/>
              <a:pPr>
                <a:defRPr/>
              </a:pPr>
              <a:t>2023-07-26</a:t>
            </a:fld>
            <a:endParaRPr lang="ko-KR" altLang="en-US"/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140C0-D938-497A-A6E3-A86B99865C6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1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례 연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3"/>
          <p:cNvGrpSpPr>
            <a:grpSpLocks/>
          </p:cNvGrpSpPr>
          <p:nvPr/>
        </p:nvGrpSpPr>
        <p:grpSpPr bwMode="auto">
          <a:xfrm rot="5400000">
            <a:off x="2000250" y="-857250"/>
            <a:ext cx="5143500" cy="8858250"/>
            <a:chOff x="1259632" y="5123082"/>
            <a:chExt cx="8401110" cy="542541"/>
          </a:xfrm>
        </p:grpSpPr>
        <p:sp>
          <p:nvSpPr>
            <p:cNvPr id="5" name="모서리가 둥근 직사각형 9"/>
            <p:cNvSpPr/>
            <p:nvPr/>
          </p:nvSpPr>
          <p:spPr>
            <a:xfrm>
              <a:off x="1259633" y="5123082"/>
              <a:ext cx="588597" cy="542541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cxnSp>
          <p:nvCxnSpPr>
            <p:cNvPr id="6" name="직선 연결선 10"/>
            <p:cNvCxnSpPr/>
            <p:nvPr/>
          </p:nvCxnSpPr>
          <p:spPr>
            <a:xfrm rot="5400000">
              <a:off x="1571773" y="5394353"/>
              <a:ext cx="542541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모서리가 둥근 직사각형 11"/>
            <p:cNvSpPr/>
            <p:nvPr/>
          </p:nvSpPr>
          <p:spPr>
            <a:xfrm>
              <a:off x="1259632" y="5123082"/>
              <a:ext cx="8401110" cy="542541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sp>
        <p:nvSpPr>
          <p:cNvPr id="8" name="TextBox 12"/>
          <p:cNvSpPr txBox="1">
            <a:spLocks noChangeArrowheads="1"/>
          </p:cNvSpPr>
          <p:nvPr userDrawn="1"/>
        </p:nvSpPr>
        <p:spPr bwMode="auto">
          <a:xfrm>
            <a:off x="571500" y="1000125"/>
            <a:ext cx="8072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ko-KR" altLang="en-US" sz="2000" smtClean="0">
                <a:solidFill>
                  <a:srgbClr val="7030A0"/>
                </a:solidFill>
                <a:latin typeface="휴먼모음T" pitchFamily="18" charset="-127"/>
                <a:ea typeface="휴먼모음T" pitchFamily="18" charset="-127"/>
              </a:rPr>
              <a:t>사례 연구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4" name="내용 개체 틀 7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8715436" cy="4643470"/>
          </a:xfrm>
        </p:spPr>
        <p:txBody>
          <a:bodyPr/>
          <a:lstStyle>
            <a:lvl1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  <a:lvl2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2pPr>
            <a:lvl3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3pPr>
            <a:lvl4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4pPr>
            <a:lvl5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9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CF953-AEEA-462B-A7B0-6CD2B0BD5A11}" type="datetime1">
              <a:rPr lang="ko-KR" altLang="en-US"/>
              <a:pPr>
                <a:defRPr/>
              </a:pPr>
              <a:t>2023-07-26</a:t>
            </a:fld>
            <a:endParaRPr lang="ko-KR" altLang="en-US"/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707A7-B216-43CA-BCCF-D2D6B5095EF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9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 네모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11"/>
          <p:cNvSpPr/>
          <p:nvPr/>
        </p:nvSpPr>
        <p:spPr>
          <a:xfrm rot="5400000">
            <a:off x="2000250" y="-857250"/>
            <a:ext cx="5143500" cy="8858250"/>
          </a:xfrm>
          <a:prstGeom prst="roundRect">
            <a:avLst>
              <a:gd name="adj" fmla="val 118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E421F-569A-415A-9373-E7BCDFF9F6E4}" type="datetime1">
              <a:rPr lang="ko-KR" altLang="en-US"/>
              <a:pPr>
                <a:defRPr/>
              </a:pPr>
              <a:t>2023-07-26</a:t>
            </a:fld>
            <a:endParaRPr lang="ko-KR" alt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F38FC-0E43-473C-98F3-F07221DDD98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1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 네모에 하얀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11"/>
          <p:cNvSpPr/>
          <p:nvPr/>
        </p:nvSpPr>
        <p:spPr>
          <a:xfrm rot="5400000">
            <a:off x="2000250" y="-857250"/>
            <a:ext cx="5143500" cy="8858250"/>
          </a:xfrm>
          <a:prstGeom prst="roundRect">
            <a:avLst>
              <a:gd name="adj" fmla="val 118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4" name="모서리가 둥근 직사각형 6"/>
          <p:cNvSpPr/>
          <p:nvPr userDrawn="1"/>
        </p:nvSpPr>
        <p:spPr>
          <a:xfrm>
            <a:off x="214313" y="1071563"/>
            <a:ext cx="8715375" cy="5000625"/>
          </a:xfrm>
          <a:prstGeom prst="roundRect">
            <a:avLst>
              <a:gd name="adj" fmla="val 1408"/>
            </a:avLst>
          </a:prstGeom>
          <a:solidFill>
            <a:schemeClr val="bg1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5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2AE53-BE2F-41FD-A1CD-B8257465D102}" type="datetime1">
              <a:rPr lang="ko-KR" altLang="en-US"/>
              <a:pPr>
                <a:defRPr/>
              </a:pPr>
              <a:t>2023-07-26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45638-F505-4F46-ADC5-B61714259FE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49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609600" y="214313"/>
            <a:ext cx="81534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250825" y="1000125"/>
            <a:ext cx="8515350" cy="512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34DFDDC-99D5-41C3-A821-46610D75D759}" type="datetime1">
              <a:rPr lang="ko-KR" altLang="en-US"/>
              <a:pPr>
                <a:defRPr/>
              </a:pPr>
              <a:t>2023-07-26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765175"/>
            <a:ext cx="9144000" cy="2349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785813"/>
            <a:ext cx="533400" cy="1428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785813"/>
            <a:ext cx="8553450" cy="1428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803275"/>
            <a:ext cx="533400" cy="1254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eaLnBrk="1" latinLnBrk="0" hangingPunct="1">
              <a:defRPr kumimoji="0" sz="900" b="1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defRPr>
            </a:lvl1pPr>
          </a:lstStyle>
          <a:p>
            <a:pPr>
              <a:defRPr/>
            </a:pPr>
            <a:fld id="{8ACAEA2A-E2A1-48B0-9C57-8D440538BB3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3" r:id="rId1"/>
    <p:sldLayoutId id="2147484664" r:id="rId2"/>
    <p:sldLayoutId id="2147484660" r:id="rId3"/>
    <p:sldLayoutId id="2147484665" r:id="rId4"/>
    <p:sldLayoutId id="2147484666" r:id="rId5"/>
    <p:sldLayoutId id="2147484661" r:id="rId6"/>
    <p:sldLayoutId id="2147484667" r:id="rId7"/>
    <p:sldLayoutId id="2147484668" r:id="rId8"/>
    <p:sldLayoutId id="2147484669" r:id="rId9"/>
    <p:sldLayoutId id="2147484662" r:id="rId10"/>
    <p:sldLayoutId id="2147484670" r:id="rId11"/>
    <p:sldLayoutId id="2147484671" r:id="rId12"/>
    <p:sldLayoutId id="2147484672" r:id="rId13"/>
    <p:sldLayoutId id="2147484673" r:id="rId14"/>
    <p:sldLayoutId id="2147484674" r:id="rId15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휴먼모음T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휴먼모음T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휴먼모음T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휴먼모음T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휴먼모음T" pitchFamily="18" charset="-127"/>
          <a:ea typeface="휴먼모음T" pitchFamily="18" charset="-127"/>
          <a:cs typeface="Meiryo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휴먼모음T" pitchFamily="18" charset="-127"/>
          <a:ea typeface="휴먼모음T" pitchFamily="18" charset="-127"/>
          <a:cs typeface="Meiryo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휴먼모음T" pitchFamily="18" charset="-127"/>
          <a:ea typeface="휴먼모음T" pitchFamily="18" charset="-127"/>
          <a:cs typeface="Meiryo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휴먼모음T" pitchFamily="18" charset="-127"/>
          <a:ea typeface="휴먼모음T" pitchFamily="18" charset="-127"/>
          <a:cs typeface="Meiryo" charset="0"/>
        </a:defRPr>
      </a:lvl9pPr>
    </p:titleStyle>
    <p:bodyStyle>
      <a:lvl1pPr marL="287338" indent="-287338" algn="l" rtl="0" eaLnBrk="0" fontAlgn="base" latinLnBrk="1" hangingPunct="0">
        <a:spcBef>
          <a:spcPct val="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1pPr>
      <a:lvl2pPr marL="574675" indent="-287338" algn="l" rtl="0" eaLnBrk="0" fontAlgn="base" latinLnBrk="1" hangingPunct="0">
        <a:spcBef>
          <a:spcPct val="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2pPr>
      <a:lvl3pPr marL="863600" indent="-287338" algn="l" rtl="0" eaLnBrk="0" fontAlgn="base" latinLnBrk="1" hangingPunct="0">
        <a:spcBef>
          <a:spcPct val="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3pPr>
      <a:lvl4pPr marL="1150938" indent="-287338" algn="l" rtl="0" eaLnBrk="0" fontAlgn="base" latinLnBrk="1" hangingPunct="0">
        <a:spcBef>
          <a:spcPct val="0"/>
        </a:spcBef>
        <a:spcAft>
          <a:spcPct val="0"/>
        </a:spcAft>
        <a:buClr>
          <a:srgbClr val="4FADD1"/>
        </a:buClr>
        <a:buSzPct val="75000"/>
        <a:buFont typeface="Wingdings" panose="05000000000000000000" pitchFamily="2" charset="2"/>
        <a:buChar char="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4pPr>
      <a:lvl5pPr marL="1439863" indent="-287338" algn="l" rtl="0" eaLnBrk="0" fontAlgn="base" latinLnBrk="1" hangingPunct="0">
        <a:spcBef>
          <a:spcPct val="0"/>
        </a:spcBef>
        <a:spcAft>
          <a:spcPct val="0"/>
        </a:spcAft>
        <a:buClr>
          <a:srgbClr val="85B692"/>
        </a:buClr>
        <a:buSzPct val="65000"/>
        <a:buFont typeface="Wingdings" panose="05000000000000000000" pitchFamily="2" charset="2"/>
        <a:buChar char=""/>
        <a:defRPr sz="1400" kern="1200">
          <a:solidFill>
            <a:schemeClr val="tx1"/>
          </a:solidFill>
          <a:latin typeface="휴먼모음T" pitchFamily="18" charset="-127"/>
          <a:ea typeface="휴먼모음T" pitchFamily="18" charset="-127"/>
          <a:cs typeface="휴먼모음T" pitchFamily="18" charset="-127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032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6" r:id="rId1"/>
    <p:sldLayoutId id="2147484677" r:id="rId2"/>
    <p:sldLayoutId id="2147484678" r:id="rId3"/>
    <p:sldLayoutId id="2147484679" r:id="rId4"/>
    <p:sldLayoutId id="2147484680" r:id="rId5"/>
    <p:sldLayoutId id="2147484681" r:id="rId6"/>
    <p:sldLayoutId id="2147484682" r:id="rId7"/>
    <p:sldLayoutId id="2147484683" r:id="rId8"/>
    <p:sldLayoutId id="2147484684" r:id="rId9"/>
    <p:sldLayoutId id="2147484685" r:id="rId10"/>
    <p:sldLayoutId id="2147484686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484784"/>
            <a:ext cx="5038725" cy="18383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79912" y="306896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rgbClr val="A6ED33"/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설치  </a:t>
            </a:r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en-US" altLang="ko-KR" sz="3600" b="1" dirty="0" smtClean="0">
                <a:solidFill>
                  <a:srgbClr val="A6ED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dirty="0">
                <a:solidFill>
                  <a:srgbClr val="008000"/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시작</a:t>
            </a:r>
            <a:endParaRPr lang="ko-KR" altLang="en-US" sz="3600" b="1" dirty="0">
              <a:solidFill>
                <a:srgbClr val="008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51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2569" y="152108"/>
            <a:ext cx="8858312" cy="4234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lvl="0" indent="-174625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 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환경 설정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63525" marR="0" lvl="0" indent="-263525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263525" indent="-263525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2.5) </a:t>
            </a:r>
            <a:r>
              <a:rPr kumimoji="0"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웹팩</a:t>
            </a:r>
            <a:r>
              <a:rPr kumimoji="0"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en-US" altLang="ko-KR" sz="14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Webpack</a:t>
            </a:r>
            <a:r>
              <a:rPr kumimoji="0"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63525" indent="-263525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kumimoji="0"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웹팩</a:t>
            </a:r>
            <a: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0"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프런트엔드</a:t>
            </a:r>
            <a:r>
              <a:rPr kumimoji="0"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프레임워크에서 가장 많이 사용되는 </a:t>
            </a:r>
            <a:r>
              <a:rPr kumimoji="0"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모듈 번들러</a:t>
            </a:r>
            <a:r>
              <a:rPr kumimoji="0"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React-App</a:t>
            </a:r>
            <a:r>
              <a:rPr kumimoji="0"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모든 </a:t>
            </a:r>
            <a: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 </a:t>
            </a:r>
            <a:r>
              <a:rPr kumimoji="0"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kumimoji="0"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</a:t>
            </a:r>
            <a:r>
              <a:rPr kumimoji="0"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kumimoji="0"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번들링하여</a:t>
            </a:r>
            <a:r>
              <a:rPr kumimoji="0"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index.html</a:t>
            </a:r>
            <a:r>
              <a:rPr kumimoji="0"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브라우저에 </a:t>
            </a:r>
            <a:r>
              <a:rPr kumimoji="0"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제공하기 위해 사용하는 </a:t>
            </a:r>
            <a:r>
              <a:rPr kumimoji="0"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도구</a:t>
            </a:r>
            <a: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1200" b="1" dirty="0">
                <a:solidFill>
                  <a:srgbClr val="85B692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 </a:t>
            </a:r>
            <a:r>
              <a:rPr kumimoji="0" lang="ko-KR" altLang="en-US" sz="1200" b="1" dirty="0">
                <a:solidFill>
                  <a:srgbClr val="85B692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kumimoji="0" lang="en-US" altLang="ko-KR" sz="1200" b="1" dirty="0">
                <a:solidFill>
                  <a:srgbClr val="85B692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React </a:t>
            </a:r>
            <a:r>
              <a:rPr kumimoji="0" lang="ko-KR" altLang="en-US" sz="1200" b="1" dirty="0">
                <a:solidFill>
                  <a:srgbClr val="85B692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코드를 </a:t>
            </a:r>
            <a:r>
              <a:rPr kumimoji="0" lang="ko-KR" altLang="en-US" sz="1200" b="1" dirty="0" err="1">
                <a:solidFill>
                  <a:srgbClr val="85B692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브라우져가</a:t>
            </a:r>
            <a:r>
              <a:rPr kumimoji="0" lang="ko-KR" altLang="en-US" sz="1200" b="1" dirty="0">
                <a:solidFill>
                  <a:srgbClr val="85B692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인식할 수 있는 형식으로 변환 </a:t>
            </a:r>
            <a:r>
              <a:rPr kumimoji="0" lang="en-US" altLang="ko-KR" sz="1200" b="1" dirty="0">
                <a:solidFill>
                  <a:srgbClr val="85B692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0"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package.json</a:t>
            </a:r>
            <a:r>
              <a:rPr kumimoji="0"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kumimoji="0"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script</a:t>
            </a:r>
            <a:r>
              <a:rPr kumimoji="0"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기반으로 </a:t>
            </a:r>
            <a:r>
              <a:rPr kumimoji="0"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동작함</a:t>
            </a:r>
            <a: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kumimoji="0"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kumimoji="0" lang="en-US" altLang="ko-KR" sz="1200" b="1" dirty="0" smtClean="0">
              <a:solidFill>
                <a:schemeClr val="accent3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kumimoji="0"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모듈 </a:t>
            </a:r>
            <a:r>
              <a:rPr kumimoji="0"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 </a:t>
            </a:r>
            <a:r>
              <a:rPr kumimoji="0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관점에서 특정 기능을 갖는 작은 코드 단위를 </a:t>
            </a:r>
            <a:r>
              <a:rPr kumimoji="0"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의미</a:t>
            </a:r>
            <a:endParaRPr kumimoji="0"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endParaRPr kumimoji="0"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kumimoji="0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모듈 </a:t>
            </a:r>
            <a:r>
              <a:rPr kumimoji="0"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번들러</a:t>
            </a:r>
            <a: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</a:t>
            </a:r>
            <a:r>
              <a:rPr kumimoji="0"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애플리케이션을 구성하는 </a:t>
            </a:r>
            <a:r>
              <a:rPr kumimoji="0"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자원들 </a:t>
            </a:r>
            <a: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HTML, CSS, </a:t>
            </a:r>
            <a:r>
              <a:rPr kumimoji="0"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Javscript</a:t>
            </a:r>
            <a:r>
              <a:rPr kumimoji="0"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Images </a:t>
            </a:r>
            <a:r>
              <a:rPr kumimoji="0"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kumimoji="0"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0"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모두 각각의 모듈로 </a:t>
            </a:r>
            <a:r>
              <a:rPr kumimoji="0"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보고</a:t>
            </a:r>
            <a: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이들을 병합하여 하나의 </a:t>
            </a:r>
            <a:r>
              <a:rPr kumimoji="0"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결과물을 만드는 도구를 </a:t>
            </a:r>
            <a:r>
              <a:rPr kumimoji="0"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의미하며 이러한 동작 과정을 </a:t>
            </a:r>
            <a:r>
              <a:rPr kumimoji="0"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모듈 </a:t>
            </a:r>
            <a:r>
              <a:rPr kumimoji="0"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번들링</a:t>
            </a:r>
            <a:r>
              <a:rPr kumimoji="0"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이라 함</a:t>
            </a:r>
            <a:r>
              <a:rPr kumimoji="0"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endParaRPr kumimoji="0"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kumimoji="0"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빌드</a:t>
            </a:r>
            <a:r>
              <a:rPr kumimoji="0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번들링</a:t>
            </a:r>
            <a:r>
              <a:rPr kumimoji="0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변환 </a:t>
            </a:r>
            <a:r>
              <a:rPr kumimoji="0"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이들은 모두 </a:t>
            </a:r>
            <a:r>
              <a:rPr kumimoji="0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의미</a:t>
            </a:r>
            <a:endParaRPr kumimoji="0"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kumimoji="0" lang="en-US" altLang="ko-KR" sz="1400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</a:t>
            </a:r>
            <a:r>
              <a:rPr kumimoji="0" lang="en-US" altLang="ko-KR" sz="1400" dirty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://</a:t>
            </a:r>
            <a:r>
              <a:rPr kumimoji="0" lang="en-US" altLang="ko-KR" sz="1400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blog.naver.com/shinequasar/222885535743 </a:t>
            </a:r>
            <a:r>
              <a:rPr kumimoji="0" lang="en-US" altLang="ko-KR" sz="1400" dirty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400" dirty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221088"/>
            <a:ext cx="5019080" cy="240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24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2569" y="152108"/>
            <a:ext cx="8858312" cy="390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lvl="0" indent="-174625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 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환경 설정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63525" marR="0" lvl="0" indent="-263525" algn="l" defTabSz="914400" rtl="0" eaLnBrk="1" fontAlgn="auto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263525" indent="-263525" eaLnBrk="1" fontAlgn="auto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2.6</a:t>
            </a:r>
            <a:r>
              <a:rPr kumimoji="0"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0" lang="en-US" altLang="ko-KR" sz="14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package.json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endParaRPr kumimoji="0" lang="en-US" altLang="ko-KR" sz="1400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3525" indent="-263525" eaLnBrk="1" fontAlgn="auto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노드 프로젝트의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메타정보가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담겨있는 파일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개발자가 배포한 패키지에 대해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사람들이 관리하고 설치하기 쉽게 하기 위한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문서로서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패키지를 배포하고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registry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올리기 위해서 반드시 필요한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파일이다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주요내용 및 기능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의존 패키지 리스트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버전 등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환경에서도 빌드를 재생 가능하게 만들어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개발자가 쉽게 사용할 수 있도록 한다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결론적으로 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이라는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오픈소스 패키지 생태계를 사용하기 위한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명세 이자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프로젝트의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의존성 관리를 위한 명세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 이 생태계로의 배포를 위한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명세 이다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 eaLnBrk="1" fontAlgn="auto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상세 설명은 </a:t>
            </a:r>
            <a:r>
              <a:rPr lang="en-US" altLang="ko-KR" sz="14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://hoya-kim.github.io/2021/09/14/package-json</a:t>
            </a:r>
            <a:r>
              <a:rPr lang="en-US" altLang="ko-KR" sz="14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5566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2569" y="152108"/>
            <a:ext cx="8858312" cy="4414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lvl="0" indent="-174625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 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환경 설정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63525" marR="0" lvl="0" indent="-263525" algn="l" defTabSz="914400" rtl="0" eaLnBrk="1" fontAlgn="auto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263525" indent="-263525" eaLnBrk="1" fontAlgn="auto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2.7</a:t>
            </a:r>
            <a:r>
              <a:rPr kumimoji="0"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package-</a:t>
            </a:r>
            <a:r>
              <a:rPr kumimoji="0" lang="en-US" altLang="ko-KR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lock.json</a:t>
            </a:r>
            <a:r>
              <a:rPr kumimoji="0"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endParaRPr kumimoji="0" lang="en-US" altLang="ko-KR" sz="1400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3525" indent="-263525" eaLnBrk="1" fontAlgn="auto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사용해서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node_modules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트리나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package.json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수정하면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자동으로 생성되는 파일이며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파일이 생성되는 시점의 의존성 트리에 대한 정확한 정보를 가지고 있음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파일이 작성된 시점의 의존성 트리가 다시 생성될 수 있도록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보장함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외에도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package.json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파일에서는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version range 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버전이 아니라 버전의 범위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정의되어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있는것에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비하여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package-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lock.json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파일은 정확한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버전 정보를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가지고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요약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package-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lock.json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파일은 의존성 트리에 대한 정보를 모두 가지고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있음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package-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lock.json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파일은 저장소에 꼭 같이 커밋해야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ackage-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lock.json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파일은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node_modules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없이 배포하는 경우 반드시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필요함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 eaLnBrk="1" fontAlgn="auto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상세 설명은 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https://hyunjun19.github.io/2018/03/23/package-lock-why-need/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1024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>
          <a:xfrm>
            <a:off x="266700" y="193675"/>
            <a:ext cx="8153400" cy="536575"/>
          </a:xfrm>
        </p:spPr>
        <p:txBody>
          <a:bodyPr/>
          <a:lstStyle/>
          <a:p>
            <a:r>
              <a:rPr lang="en-US" altLang="ko-KR" smtClean="0">
                <a:latin typeface="맑은 고딕" panose="020B0503020000020004" pitchFamily="50" charset="-127"/>
                <a:ea typeface="Meiryo" panose="020B0604030504040204" pitchFamily="34" charset="-128"/>
              </a:rPr>
              <a:t>React Test</a:t>
            </a:r>
            <a:endParaRPr lang="ko-KR" altLang="en-US" sz="120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</p:txBody>
      </p:sp>
      <p:sp>
        <p:nvSpPr>
          <p:cNvPr id="40963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84B0B718-BD74-4F48-A2AE-3900BF07D595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13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209301" y="1139254"/>
            <a:ext cx="8539163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💎 설치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준비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8288" indent="-268288">
              <a:lnSpc>
                <a:spcPts val="1800"/>
              </a:lnSpc>
              <a:buAutoNum type="arabicParenR"/>
              <a:defRPr/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React Install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폴더로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이동후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Install</a:t>
            </a:r>
          </a:p>
          <a:p>
            <a:pPr marL="268288" indent="-268288">
              <a:lnSpc>
                <a:spcPts val="1800"/>
              </a:lnSpc>
              <a:defRPr/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8288" indent="-268288">
              <a:lnSpc>
                <a:spcPts val="18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package.json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D:\MTest\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mkdir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MyReact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D:\MTest\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cd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MyReact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D:\MTest\MyReact&gt; </a:t>
            </a:r>
            <a:r>
              <a:rPr lang="en-US" altLang="ko-KR" sz="12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init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en-US" altLang="ko-KR" sz="1200" b="1" dirty="0" err="1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20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init</a:t>
            </a:r>
            <a:r>
              <a:rPr lang="en-US" altLang="ko-KR" sz="120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–y  ( </a:t>
            </a:r>
            <a:r>
              <a:rPr lang="ko-KR" altLang="en-US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디폴트 값으로 생성해도 됨</a:t>
            </a:r>
            <a:r>
              <a:rPr lang="en-US" altLang="ko-KR" sz="120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권장</a:t>
            </a:r>
            <a:r>
              <a:rPr lang="en-US" altLang="ko-KR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1" dirty="0" err="1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디폴트값으로</a:t>
            </a:r>
            <a:r>
              <a:rPr lang="ko-KR" altLang="en-US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생성 후 </a:t>
            </a:r>
            <a:r>
              <a:rPr lang="ko-KR" altLang="en-US" sz="1200" b="1" dirty="0" err="1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수정하는것이</a:t>
            </a:r>
            <a:r>
              <a:rPr lang="ko-KR" altLang="en-US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더 편리  </a:t>
            </a:r>
            <a:r>
              <a:rPr lang="en-US" altLang="ko-KR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68288" indent="-268288">
              <a:lnSpc>
                <a:spcPts val="1800"/>
              </a:lnSpc>
              <a:buFont typeface="Symbol" panose="05050102010706020507" pitchFamily="18" charset="2"/>
              <a:buChar char="Þ"/>
              <a:defRPr/>
            </a:pPr>
            <a:endParaRPr lang="en-US" altLang="ko-KR" sz="1200" b="1" dirty="0">
              <a:solidFill>
                <a:srgbClr val="008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8288" indent="-268288">
              <a:lnSpc>
                <a:spcPts val="18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react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pakage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install 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D:\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MTest\MyReact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install –g react   </a:t>
            </a:r>
            <a:r>
              <a:rPr lang="en-US" altLang="ko-KR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global</a:t>
            </a:r>
            <a:r>
              <a:rPr lang="ko-KR" altLang="en-US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어디서나 접근가능하도록</a:t>
            </a:r>
            <a:r>
              <a:rPr lang="en-US" altLang="ko-KR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D:\MTest\MyReact&gt;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install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00" b="1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 </a:t>
            </a:r>
            <a:r>
              <a:rPr lang="ko-KR" altLang="en-US" sz="1000" b="1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필요한 모든 </a:t>
            </a:r>
            <a:r>
              <a:rPr lang="en-US" altLang="ko-KR" sz="1000" b="1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Package </a:t>
            </a:r>
            <a:r>
              <a:rPr lang="ko-KR" altLang="en-US" sz="1000" b="1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 </a:t>
            </a:r>
            <a:r>
              <a:rPr lang="en-US" altLang="ko-KR" sz="1000" b="1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en-US" altLang="ko-KR" sz="10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package-</a:t>
            </a:r>
            <a:r>
              <a:rPr lang="en-US" altLang="ko-KR" sz="10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lock.json</a:t>
            </a:r>
            <a:r>
              <a:rPr lang="en-US" altLang="ko-KR" sz="10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</a:t>
            </a:r>
            <a:r>
              <a:rPr lang="ko-KR" altLang="en-US" sz="10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 </a:t>
            </a:r>
            <a:r>
              <a:rPr lang="en-US" altLang="ko-KR" sz="10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r>
              <a:rPr lang="en-US" altLang="ko-KR" sz="10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D:\MTest\MyReact&gt;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list :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설치확인</a:t>
            </a: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897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D9B46C-C871-4D24-BE68-0F042EC5E70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946803"/>
            <a:ext cx="4532163" cy="57988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043" y="2852936"/>
            <a:ext cx="3400425" cy="133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04048" y="1916832"/>
            <a:ext cx="357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 두개의 파일 생성됨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3499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>
          <a:xfrm>
            <a:off x="266700" y="196402"/>
            <a:ext cx="8153400" cy="536575"/>
          </a:xfrm>
        </p:spPr>
        <p:txBody>
          <a:bodyPr/>
          <a:lstStyle/>
          <a:p>
            <a:r>
              <a:rPr lang="en-US" altLang="ko-KR" dirty="0" smtClean="0"/>
              <a:t>** references</a:t>
            </a:r>
            <a:endParaRPr lang="ko-KR" altLang="en-US" dirty="0" smtClean="0"/>
          </a:p>
        </p:txBody>
      </p:sp>
      <p:sp>
        <p:nvSpPr>
          <p:cNvPr id="43012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ABD85F1-E58C-4AC5-AC2D-E0089E280E1B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2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5530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9116" y="118655"/>
            <a:ext cx="8858312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***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설치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및 환경 설정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1. </a:t>
            </a:r>
            <a:r>
              <a:rPr kumimoji="0" lang="ko-KR" alt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필요도구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크롬 브라우저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&amp;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개발자 도구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크롬 확장 플러그인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</a:t>
            </a:r>
          </a:p>
          <a:p>
            <a:pPr marL="285750" indent="-28575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kumimoji="0"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Node.js</a:t>
            </a:r>
            <a:endParaRPr kumimoji="0" lang="en-US" altLang="ko-KR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kumimoji="0"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 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에디터 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아톰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…, </a:t>
            </a:r>
            <a:r>
              <a:rPr kumimoji="0" lang="en-US" altLang="ko-KR" sz="14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VSCode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이클립스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설치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2.1)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아톰 에디터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=&gt; </a:t>
            </a:r>
            <a:r>
              <a:rPr kumimoji="0" lang="ko-KR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깃허브에서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제작한 무료 텍스트 에디터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=&gt; https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://atom.io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b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-&gt; Download </a:t>
            </a:r>
            <a:b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압축 풀고 설치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=&gt; </a:t>
            </a:r>
            <a:r>
              <a:rPr kumimoji="0" lang="en-US" altLang="ko-KR" sz="14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VS_Code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사용중인 에디터 사용해도 됨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2276872"/>
            <a:ext cx="2693174" cy="192826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4581128"/>
            <a:ext cx="2478633" cy="211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8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9116" y="118655"/>
            <a:ext cx="8858312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***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설치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및 환경 설정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174625" lvl="0" indent="-174625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2.2)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크롬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확장프로그램 </a:t>
            </a:r>
            <a:r>
              <a:rPr kumimoji="0" lang="ko-KR" alt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리액트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개발자 도구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설치하기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4625" lvl="0" indent="-174625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3525" lvl="0" indent="-263525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kumimoji="0" lang="ko-KR" altLang="en-US" sz="14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웹스토어</a:t>
            </a:r>
            <a:r>
              <a:rPr kumimoji="0"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크롬</a:t>
            </a:r>
            <a:r>
              <a:rPr kumimoji="0"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접속하기 </a:t>
            </a:r>
            <a:r>
              <a:rPr kumimoji="0"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(https://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chrome.google.com/webstore/category/extensions?hl=ko )</a:t>
            </a:r>
          </a:p>
          <a:p>
            <a:pPr marL="263525" lvl="0" indent="-263525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kumimoji="0"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" </a:t>
            </a:r>
            <a:r>
              <a:rPr kumimoji="0"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React Developer Tools" </a:t>
            </a:r>
            <a:r>
              <a:rPr kumimoji="0" lang="ko-KR" altLang="en-US" sz="14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검색후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추가하기</a:t>
            </a:r>
            <a:endParaRPr kumimoji="0"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3525" lvl="0" indent="-263525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kumimoji="0"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크롬에서 </a:t>
            </a:r>
            <a:r>
              <a:rPr kumimoji="0"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확장프로그램 설정하기 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... </a:t>
            </a:r>
          </a:p>
          <a:p>
            <a:pPr marL="263525" lvl="0" indent="-263525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kumimoji="0"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 </a:t>
            </a:r>
            <a:r>
              <a:rPr kumimoji="0"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-555"/>
          <a:stretch/>
        </p:blipFill>
        <p:spPr>
          <a:xfrm>
            <a:off x="467544" y="2780928"/>
            <a:ext cx="4366725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78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2569" y="152108"/>
            <a:ext cx="8858312" cy="5542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lvl="0" indent="-174625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 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환경 설정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63525" marR="0" lvl="0" indent="-263525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263525" marR="0" lvl="0" indent="-263525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2.3) Node.js </a:t>
            </a:r>
            <a:b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lvl="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</a:pPr>
            <a:r>
              <a:rPr kumimoji="0"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자바스크립트 런타임 환경</a:t>
            </a:r>
            <a:r>
              <a:rPr kumimoji="0"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kumimoji="0"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브러우져</a:t>
            </a:r>
            <a:r>
              <a:rPr kumimoji="0"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외에서 자바스크립트를 </a:t>
            </a:r>
            <a:r>
              <a:rPr kumimoji="0"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실행할수</a:t>
            </a:r>
            <a:r>
              <a:rPr kumimoji="0"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있도록 해줌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lvl="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</a:pPr>
            <a:r>
              <a:rPr kumimoji="0"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이로 </a:t>
            </a:r>
            <a:r>
              <a:rPr kumimoji="0"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인하여 </a:t>
            </a:r>
            <a:r>
              <a:rPr kumimoji="0"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자바스크립트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는 서버사이드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사물인터넷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(IOT, Internet of Things), </a:t>
            </a:r>
            <a:r>
              <a:rPr kumimoji="0" lang="ko-KR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로봇제어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에도 활용되는 기반을 갖추게 되었고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CLI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환경에서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React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 구성을 하기 위해 필요함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lvl="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</a:pPr>
            <a:r>
              <a:rPr kumimoji="0" lang="en-US" altLang="ko-KR" sz="1400" noProof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Node.js </a:t>
            </a:r>
            <a:r>
              <a:rPr kumimoji="0" lang="ko-KR" altLang="en-US" sz="1400" noProof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크롬의 </a:t>
            </a:r>
            <a:r>
              <a:rPr kumimoji="0" lang="en-US" altLang="ko-KR" sz="1400" noProof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V8 </a:t>
            </a:r>
            <a:r>
              <a:rPr kumimoji="0"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자바스크립트엔진을 실행한다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63525" marR="0" lvl="0" indent="-263525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https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://nodejs.org/en/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-&gt; LTS (Long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Term Support)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버전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Download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lvl="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압축 풀고 설치 시작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node-v18.16.0-x64.msi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실행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-&gt; Next </a:t>
            </a:r>
          </a:p>
          <a:p>
            <a:pPr marL="263525" marR="0" lvl="0" indent="-263525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rgbClr val="EEECE1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63525" marR="0" lvl="0" indent="-263525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63525" marR="0" lvl="0" indent="-263525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rgbClr val="EEECE1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63525" marR="0" lvl="0" indent="-263525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63525" marR="0" lvl="0" indent="-263525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rgbClr val="EEECE1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63525" marR="0" lvl="0" indent="-263525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63525" marR="0" lvl="0" indent="-263525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rgbClr val="EEECE1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63525" marR="0" lvl="0" indent="-263525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63525" marR="0" lvl="0" indent="-263525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rgbClr val="EEECE1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556472"/>
            <a:ext cx="3535335" cy="275284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04864"/>
            <a:ext cx="4059748" cy="335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76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9927" y="156741"/>
            <a:ext cx="6190265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lvl="0" indent="-174625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 </a:t>
            </a:r>
            <a:r>
              <a:rPr kumimoji="0"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r>
              <a:rPr kumimoji="0"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환경 </a:t>
            </a:r>
            <a:r>
              <a:rPr kumimoji="0"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kumimoji="0" lang="en-US" altLang="ko-KR" sz="1400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4625" lvl="0" indent="-174625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lvl="0" indent="-28575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Node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설치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4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동의후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Next</a:t>
            </a:r>
            <a:b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Destination Folder : Next </a:t>
            </a:r>
            <a:b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Custom Setup : Next</a:t>
            </a:r>
            <a:b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Tools for Native Modules : </a:t>
            </a:r>
            <a:r>
              <a:rPr kumimoji="0" lang="en-US" altLang="ko-KR" sz="14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Automatically ~~</a:t>
            </a:r>
            <a:r>
              <a:rPr kumimoji="0" lang="ko-KR" altLang="en-US" sz="14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체크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(?)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Next</a:t>
            </a:r>
            <a:b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Chocolatey,</a:t>
            </a:r>
            <a:r>
              <a:rPr kumimoji="0" lang="en-US" altLang="ko-KR" sz="1200" b="1" i="0" u="none" strike="noStrike" kern="1200" cap="none" spc="0" normalizeH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python 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포함 여러 도구들 추가설치 체크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특별히 </a:t>
            </a: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필요없으면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안하는것도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좋을듯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너무많이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추가설치됨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Install -&gt; Finish -&gt; </a:t>
            </a:r>
            <a:r>
              <a:rPr kumimoji="0" lang="ko-KR" altLang="en-US" sz="14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아무키나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누르세요 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번 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059" y="692696"/>
            <a:ext cx="1728192" cy="134568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4149080"/>
            <a:ext cx="1876952" cy="144016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8118" y="4149080"/>
            <a:ext cx="2704652" cy="171696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128" y="1916832"/>
            <a:ext cx="2935325" cy="225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73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9927" y="156741"/>
            <a:ext cx="8206489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lvl="0" indent="-174625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 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환경 설정</a:t>
            </a:r>
            <a:endParaRPr kumimoji="0" lang="en-US" altLang="ko-KR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lvl="0" indent="-174625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=&gt; </a:t>
            </a:r>
            <a:r>
              <a:rPr kumimoji="0"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Node </a:t>
            </a:r>
            <a:r>
              <a:rPr kumimoji="0"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 </a:t>
            </a:r>
            <a:r>
              <a:rPr kumimoji="0" lang="ko-KR" altLang="en-US" sz="14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윈도우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PowerShell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실행 되고 설치 과정 표시됨 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--------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/>
            </a:r>
            <a:b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    ( enter -&gt; 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exit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, PowerShell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종료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)</a:t>
            </a:r>
            <a:b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/>
            </a:r>
            <a:b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/>
            </a:r>
            <a:b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Node.js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와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NPM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 설치됨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확인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en-US" altLang="ko-KR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cmd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창에서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version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확인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C:\Users\Administrator.User -2022MBOAU&gt; </a:t>
            </a:r>
            <a:r>
              <a:rPr kumimoji="0"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node –v</a:t>
            </a:r>
            <a:br>
              <a:rPr kumimoji="0"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2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kumimoji="0"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kumimoji="0" lang="ko-KR" altLang="en-US" sz="1200" b="1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설치되어있는 </a:t>
            </a:r>
            <a:r>
              <a:rPr kumimoji="0" lang="ko-KR" altLang="en-US" sz="12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경우 </a:t>
            </a:r>
            <a:r>
              <a:rPr kumimoji="0" lang="ko-KR" altLang="en-US" sz="1200" b="1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node </a:t>
            </a:r>
            <a:r>
              <a:rPr kumimoji="0" lang="en-US" altLang="ko-KR" sz="12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version </a:t>
            </a:r>
            <a:r>
              <a:rPr kumimoji="0" lang="ko-KR" altLang="en-US" sz="12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 </a:t>
            </a:r>
            <a:r>
              <a:rPr kumimoji="0" lang="ko-KR" altLang="en-US" sz="1200" b="1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가능 </a:t>
            </a:r>
            <a:r>
              <a:rPr kumimoji="0"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en-US" altLang="ko-KR" sz="1200" b="1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4625" lvl="0" indent="-174625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829361"/>
            <a:ext cx="3713051" cy="355753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10495"/>
          <a:stretch/>
        </p:blipFill>
        <p:spPr>
          <a:xfrm>
            <a:off x="642926" y="3501008"/>
            <a:ext cx="3960439" cy="114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98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2569" y="152108"/>
            <a:ext cx="8858312" cy="5542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lvl="0" indent="-174625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 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환경 설정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63525" marR="0" lvl="0" indent="-263525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263525" indent="-263525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2.4) N</a:t>
            </a:r>
            <a:r>
              <a:rPr kumimoji="0"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PM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kumimoji="0"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Node Package Manager )</a:t>
            </a:r>
            <a:r>
              <a:rPr kumimoji="0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kumimoji="0"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kumimoji="0"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 </a:t>
            </a:r>
            <a:r>
              <a:rPr kumimoji="0"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 설치</a:t>
            </a:r>
            <a: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kumimoji="0"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업그레이드등 </a:t>
            </a:r>
            <a:r>
              <a:rPr kumimoji="0"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의존성을 관리해주는 </a:t>
            </a:r>
            <a:r>
              <a:rPr kumimoji="0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Node.js</a:t>
            </a:r>
            <a:r>
              <a:rPr kumimoji="0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용 패키지 매니저</a:t>
            </a:r>
            <a: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200" b="1" dirty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(JS </a:t>
            </a:r>
            <a:r>
              <a:rPr kumimoji="0" lang="ko-KR" altLang="en-US" sz="1200" b="1" dirty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 </a:t>
            </a:r>
            <a:r>
              <a:rPr kumimoji="0"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들을 공개된 저장소에 올려놓고 전세계 </a:t>
            </a:r>
            <a:r>
              <a:rPr kumimoji="0"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 </a:t>
            </a:r>
            <a:r>
              <a:rPr kumimoji="0"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개발자들이 </a:t>
            </a:r>
            <a:r>
              <a:rPr kumimoji="0" lang="en-US" altLang="ko-KR" sz="1200" b="1" dirty="0" err="1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kumimoji="0"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명령어로</a:t>
            </a:r>
            <a:r>
              <a:rPr kumimoji="0"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간편하게 다운로드 받을 수 있다</a:t>
            </a:r>
            <a:r>
              <a:rPr kumimoji="0"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kumimoji="0"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kumimoji="0"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</a:t>
            </a:r>
            <a:r>
              <a:rPr kumimoji="0"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kumimoji="0"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자바스크립트</a:t>
            </a:r>
            <a:r>
              <a:rPr kumimoji="0"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HTML, CSS </a:t>
            </a:r>
            <a:r>
              <a:rPr kumimoji="0"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등을 포함한 일련의 </a:t>
            </a:r>
            <a:r>
              <a:rPr kumimoji="0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리소스 </a:t>
            </a:r>
            <a:r>
              <a:rPr kumimoji="0"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묶음</a:t>
            </a:r>
            <a:r>
              <a:rPr kumimoji="0"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kumimoji="0"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설치 확인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cmd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–v  </a:t>
            </a:r>
            <a: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200" b="1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설치되어있는 경우 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version </a:t>
            </a:r>
            <a:r>
              <a:rPr lang="ko-KR" altLang="en-US" sz="1200" b="1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확인가능 </a:t>
            </a:r>
            <a: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1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b="1" dirty="0" smtClean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명령어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init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sz="14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package.json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생성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4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package.json</a:t>
            </a:r>
            <a:r>
              <a:rPr lang="en-US" altLang="ko-KR" sz="14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옵션을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모두 입력 해야 함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init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–y 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위와 동일하지만 </a:t>
            </a:r>
            <a:r>
              <a:rPr lang="en-US" altLang="ko-KR" sz="14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package.json</a:t>
            </a:r>
            <a:r>
              <a:rPr lang="en-US" altLang="ko-KR" sz="14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기본옵션을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default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값으로 설정 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y </a:t>
            </a: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yes )</a:t>
            </a:r>
            <a:b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install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패키지명을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명시하지 않고 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package.json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참조하여 의존성을 설치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</a:t>
            </a: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만일 </a:t>
            </a:r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package-</a:t>
            </a:r>
            <a:r>
              <a:rPr lang="en-US" altLang="ko-KR" sz="1200" b="1" dirty="0" err="1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lock.json</a:t>
            </a:r>
            <a:r>
              <a:rPr lang="ko-KR" altLang="en-US" sz="1200" b="1" dirty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200" b="1" dirty="0" err="1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package.json</a:t>
            </a:r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모두 존재하면</a:t>
            </a: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package-</a:t>
            </a:r>
            <a:r>
              <a:rPr lang="en-US" altLang="ko-KR" sz="1200" b="1" dirty="0" err="1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lock.json</a:t>
            </a: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참조함</a:t>
            </a: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install 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패키지명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패키지명을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명시해 설치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remove 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패키지명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 제거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endParaRPr lang="en-US" altLang="ko-KR" sz="1200" dirty="0" smtClean="0">
              <a:latin typeface="+mn-ea"/>
              <a:ea typeface="+mn-ea"/>
            </a:endParaRPr>
          </a:p>
          <a:p>
            <a:pPr marL="28575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kumimoji="0" lang="en-US" altLang="ko-KR" sz="1200" dirty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</a:t>
            </a:r>
            <a:r>
              <a:rPr kumimoji="0"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blog.naver.com/shinequasar/222885535743 ,</a:t>
            </a:r>
            <a:r>
              <a:rPr kumimoji="0" lang="en-US" altLang="ko-KR" sz="1200" dirty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200" dirty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200" dirty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https://joshua1988.github.io/webpack-guide/build/node-npm.html#node-js%EC%99%80-npm : </a:t>
            </a:r>
            <a:r>
              <a:rPr kumimoji="0"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919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2569" y="152108"/>
            <a:ext cx="8858312" cy="4452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lvl="0" indent="-174625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 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환경 설정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63525" marR="0" lvl="0" indent="-263525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263525" indent="-263525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2.4) N</a:t>
            </a:r>
            <a:r>
              <a:rPr kumimoji="0"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PM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kumimoji="0"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Node Package Manager )</a:t>
            </a:r>
            <a:r>
              <a:rPr kumimoji="0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kumimoji="0"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얀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(yarn)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페이스북이 구글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틸드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등과 협력해 발표한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 관리 도구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후 사용가능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install –g yarn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yarn add [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패키지명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, yarn remove [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패키지명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</a:p>
          <a:p>
            <a:pPr marL="28575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npx</a:t>
            </a:r>
            <a:r>
              <a:rPr lang="en-US" altLang="ko-KR" sz="1200" b="1" dirty="0" smtClean="0">
                <a:latin typeface="+mn-ea"/>
                <a:ea typeface="+mn-ea"/>
              </a:rPr>
              <a:t> ( Node Package </a:t>
            </a:r>
            <a:r>
              <a:rPr lang="en-US" altLang="ko-KR" sz="1200" b="1" dirty="0" err="1" smtClean="0">
                <a:latin typeface="+mn-ea"/>
                <a:ea typeface="+mn-ea"/>
              </a:rPr>
              <a:t>eXecute</a:t>
            </a:r>
            <a:r>
              <a:rPr lang="en-US" altLang="ko-KR" sz="1200" b="1" dirty="0" smtClean="0">
                <a:latin typeface="+mn-ea"/>
                <a:ea typeface="+mn-ea"/>
              </a:rPr>
              <a:t> ) </a:t>
            </a:r>
            <a:r>
              <a:rPr lang="en-US" altLang="ko-KR" sz="1200" dirty="0" smtClean="0">
                <a:latin typeface="+mn-ea"/>
                <a:ea typeface="+mn-ea"/>
              </a:rPr>
              <a:t>	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- </a:t>
            </a:r>
            <a:r>
              <a:rPr lang="en-US" altLang="ko-KR" sz="1200" dirty="0" err="1" smtClean="0">
                <a:latin typeface="+mn-ea"/>
                <a:ea typeface="+mn-ea"/>
              </a:rPr>
              <a:t>npm</a:t>
            </a:r>
            <a:r>
              <a:rPr lang="ko-KR" altLang="en-US" sz="1200" dirty="0" smtClean="0">
                <a:latin typeface="+mn-ea"/>
                <a:ea typeface="+mn-ea"/>
              </a:rPr>
              <a:t>의 </a:t>
            </a:r>
            <a:r>
              <a:rPr lang="en-US" altLang="ko-KR" sz="1200" dirty="0" smtClean="0">
                <a:latin typeface="+mn-ea"/>
                <a:ea typeface="+mn-ea"/>
              </a:rPr>
              <a:t>5.2</a:t>
            </a:r>
            <a:r>
              <a:rPr lang="ko-KR" altLang="en-US" sz="1200" dirty="0" smtClean="0">
                <a:latin typeface="+mn-ea"/>
                <a:ea typeface="+mn-ea"/>
              </a:rPr>
              <a:t>버전부터 자동으로 포함되어 설치되는 </a:t>
            </a:r>
            <a:r>
              <a:rPr lang="en-US" altLang="ko-KR" sz="1200" dirty="0" err="1" smtClean="0">
                <a:latin typeface="+mn-ea"/>
                <a:ea typeface="+mn-ea"/>
              </a:rPr>
              <a:t>npm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의 일부분으로 패키지를 설치없이 사용할 </a:t>
            </a:r>
            <a:r>
              <a:rPr lang="ko-KR" altLang="en-US" sz="1200" dirty="0">
                <a:latin typeface="+mn-ea"/>
                <a:ea typeface="+mn-ea"/>
              </a:rPr>
              <a:t>수 있게 </a:t>
            </a:r>
            <a:r>
              <a:rPr lang="ko-KR" altLang="en-US" sz="1200" dirty="0" smtClean="0">
                <a:latin typeface="+mn-ea"/>
                <a:ea typeface="+mn-ea"/>
              </a:rPr>
              <a:t>해준다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- </a:t>
            </a:r>
            <a:r>
              <a:rPr lang="ko-KR" altLang="en-US" sz="1200" dirty="0" smtClean="0">
                <a:latin typeface="+mn-ea"/>
                <a:ea typeface="+mn-ea"/>
              </a:rPr>
              <a:t>프로젝트에 </a:t>
            </a:r>
            <a:r>
              <a:rPr lang="ko-KR" altLang="en-US" sz="1200" dirty="0">
                <a:latin typeface="+mn-ea"/>
                <a:ea typeface="+mn-ea"/>
              </a:rPr>
              <a:t>따로 패키지를 추가하지 </a:t>
            </a:r>
            <a:r>
              <a:rPr lang="ko-KR" altLang="en-US" sz="1200" dirty="0" smtClean="0">
                <a:latin typeface="+mn-ea"/>
                <a:ea typeface="+mn-ea"/>
              </a:rPr>
              <a:t>않고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en-US" altLang="ko-KR" sz="1200" dirty="0" err="1">
                <a:latin typeface="+mn-ea"/>
                <a:ea typeface="+mn-ea"/>
              </a:rPr>
              <a:t>npx</a:t>
            </a:r>
            <a:r>
              <a:rPr lang="ko-KR" altLang="en-US" sz="1200" dirty="0">
                <a:latin typeface="+mn-ea"/>
                <a:ea typeface="+mn-ea"/>
              </a:rPr>
              <a:t>를 </a:t>
            </a:r>
            <a:r>
              <a:rPr lang="ko-KR" altLang="en-US" sz="1200" dirty="0" smtClean="0">
                <a:latin typeface="+mn-ea"/>
                <a:ea typeface="+mn-ea"/>
              </a:rPr>
              <a:t>이용하여 </a:t>
            </a:r>
            <a:r>
              <a:rPr lang="ko-KR" altLang="en-US" sz="1200" dirty="0">
                <a:latin typeface="+mn-ea"/>
                <a:ea typeface="+mn-ea"/>
              </a:rPr>
              <a:t>바로 실행할 수 있게 </a:t>
            </a:r>
            <a:r>
              <a:rPr lang="ko-KR" altLang="en-US" sz="1200" dirty="0" smtClean="0">
                <a:latin typeface="+mn-ea"/>
                <a:ea typeface="+mn-ea"/>
              </a:rPr>
              <a:t>해주므로</a:t>
            </a:r>
            <a:r>
              <a:rPr lang="en-US" altLang="ko-KR" sz="1200" dirty="0" smtClean="0">
                <a:latin typeface="+mn-ea"/>
                <a:ea typeface="+mn-ea"/>
              </a:rPr>
              <a:t>,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패키지를 디렉토리에 설치하지 않고 실행하는게 목적일 때 사용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- </a:t>
            </a:r>
            <a:r>
              <a:rPr lang="en-US" altLang="ko-KR" sz="1200" dirty="0" err="1">
                <a:latin typeface="+mn-ea"/>
                <a:ea typeface="+mn-ea"/>
              </a:rPr>
              <a:t>npm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은 </a:t>
            </a:r>
            <a:r>
              <a:rPr lang="en-US" altLang="ko-KR" sz="1200" dirty="0" err="1">
                <a:latin typeface="+mn-ea"/>
                <a:ea typeface="+mn-ea"/>
              </a:rPr>
              <a:t>npm</a:t>
            </a:r>
            <a:r>
              <a:rPr lang="en-US" altLang="ko-KR" sz="1200" dirty="0">
                <a:latin typeface="+mn-ea"/>
                <a:ea typeface="+mn-ea"/>
              </a:rPr>
              <a:t> install </a:t>
            </a:r>
            <a:r>
              <a:rPr lang="ko-KR" altLang="en-US" sz="1200" dirty="0">
                <a:latin typeface="+mn-ea"/>
                <a:ea typeface="+mn-ea"/>
              </a:rPr>
              <a:t>로 패키지를 설치하고 </a:t>
            </a:r>
            <a:r>
              <a:rPr lang="en-US" altLang="ko-KR" sz="1200" dirty="0" err="1">
                <a:latin typeface="+mn-ea"/>
                <a:ea typeface="+mn-ea"/>
              </a:rPr>
              <a:t>npm</a:t>
            </a:r>
            <a:r>
              <a:rPr lang="en-US" altLang="ko-KR" sz="1200" dirty="0">
                <a:latin typeface="+mn-ea"/>
                <a:ea typeface="+mn-ea"/>
              </a:rPr>
              <a:t> run</a:t>
            </a:r>
            <a:r>
              <a:rPr lang="ko-KR" altLang="en-US" sz="1200" dirty="0">
                <a:latin typeface="+mn-ea"/>
                <a:ea typeface="+mn-ea"/>
              </a:rPr>
              <a:t>을 통해 실행하게 </a:t>
            </a:r>
            <a:r>
              <a:rPr lang="ko-KR" altLang="en-US" sz="1200" dirty="0" smtClean="0">
                <a:latin typeface="+mn-ea"/>
                <a:ea typeface="+mn-ea"/>
              </a:rPr>
              <a:t>되는데 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  </a:t>
            </a:r>
            <a:r>
              <a:rPr lang="ko-KR" altLang="en-US" sz="1200" dirty="0" smtClean="0">
                <a:latin typeface="+mn-ea"/>
                <a:ea typeface="+mn-ea"/>
              </a:rPr>
              <a:t>테스트를 </a:t>
            </a:r>
            <a:r>
              <a:rPr lang="ko-KR" altLang="en-US" sz="1200" dirty="0">
                <a:latin typeface="+mn-ea"/>
                <a:ea typeface="+mn-ea"/>
              </a:rPr>
              <a:t>목적으로 하는 경우에는 이로 인한 불필요한 메모리 사용 및 시간을 줄여 주기 위해 사용함</a:t>
            </a:r>
            <a:r>
              <a:rPr lang="en-US" altLang="ko-KR" sz="1200" dirty="0" smtClean="0">
                <a:latin typeface="+mn-ea"/>
                <a:ea typeface="+mn-ea"/>
              </a:rPr>
              <a:t>. 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- </a:t>
            </a:r>
            <a:r>
              <a:rPr lang="ko-KR" altLang="en-US" sz="1200" dirty="0" smtClean="0">
                <a:latin typeface="+mn-ea"/>
                <a:ea typeface="+mn-ea"/>
              </a:rPr>
              <a:t>결론적으로 </a:t>
            </a:r>
            <a:r>
              <a:rPr lang="en-US" altLang="ko-KR" sz="1200" b="1" dirty="0" err="1" smtClean="0">
                <a:latin typeface="+mn-ea"/>
                <a:ea typeface="+mn-ea"/>
              </a:rPr>
              <a:t>npm</a:t>
            </a:r>
            <a:r>
              <a:rPr lang="ko-KR" altLang="en-US" sz="1200" b="1" dirty="0">
                <a:latin typeface="+mn-ea"/>
                <a:ea typeface="+mn-ea"/>
              </a:rPr>
              <a:t>은 </a:t>
            </a:r>
            <a:r>
              <a:rPr lang="ko-KR" altLang="en-US" sz="1200" b="1" dirty="0" smtClean="0">
                <a:latin typeface="+mn-ea"/>
                <a:ea typeface="+mn-ea"/>
              </a:rPr>
              <a:t>패키지 다운로드 및 관리</a:t>
            </a:r>
            <a:r>
              <a:rPr lang="ko-KR" altLang="en-US" sz="1200" dirty="0" smtClean="0">
                <a:latin typeface="+mn-ea"/>
                <a:ea typeface="+mn-ea"/>
              </a:rPr>
              <a:t>에 </a:t>
            </a:r>
            <a:r>
              <a:rPr lang="ko-KR" altLang="en-US" sz="1200" dirty="0">
                <a:latin typeface="+mn-ea"/>
                <a:ea typeface="+mn-ea"/>
              </a:rPr>
              <a:t>특화된 </a:t>
            </a:r>
            <a:r>
              <a:rPr lang="ko-KR" altLang="en-US" sz="1200" dirty="0" smtClean="0">
                <a:latin typeface="+mn-ea"/>
                <a:ea typeface="+mn-ea"/>
              </a:rPr>
              <a:t>도구이고</a:t>
            </a:r>
            <a:r>
              <a:rPr lang="en-US" altLang="ko-KR" sz="1200" dirty="0" smtClean="0">
                <a:latin typeface="+mn-ea"/>
                <a:ea typeface="+mn-ea"/>
              </a:rPr>
              <a:t>,  </a:t>
            </a:r>
            <a:r>
              <a:rPr lang="en-US" altLang="ko-KR" sz="1200" b="1" dirty="0" err="1" smtClean="0">
                <a:latin typeface="+mn-ea"/>
                <a:ea typeface="+mn-ea"/>
              </a:rPr>
              <a:t>npx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latin typeface="+mn-ea"/>
                <a:ea typeface="+mn-ea"/>
              </a:rPr>
              <a:t>는 패키지 실행에 </a:t>
            </a:r>
            <a:r>
              <a:rPr lang="ko-KR" altLang="en-US" sz="1200" b="1" dirty="0">
                <a:latin typeface="+mn-ea"/>
                <a:ea typeface="+mn-ea"/>
              </a:rPr>
              <a:t>특화된 </a:t>
            </a:r>
            <a:r>
              <a:rPr lang="ko-KR" altLang="en-US" sz="1200" b="1" dirty="0" smtClean="0">
                <a:latin typeface="+mn-ea"/>
                <a:ea typeface="+mn-ea"/>
              </a:rPr>
              <a:t>도구</a:t>
            </a:r>
            <a:r>
              <a:rPr lang="ko-KR" altLang="en-US" sz="1200" dirty="0" smtClean="0">
                <a:latin typeface="+mn-ea"/>
                <a:ea typeface="+mn-ea"/>
              </a:rPr>
              <a:t>이다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</a:p>
          <a:p>
            <a:pPr marL="28575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endParaRPr lang="en-US" altLang="ko-KR" sz="1200" dirty="0">
              <a:latin typeface="+mn-ea"/>
              <a:ea typeface="+mn-ea"/>
            </a:endParaRPr>
          </a:p>
          <a:p>
            <a:pPr marL="28575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endParaRPr lang="ko-KR" altLang="en-US" sz="1200" dirty="0">
              <a:latin typeface="+mn-ea"/>
              <a:ea typeface="+mn-ea"/>
            </a:endParaRPr>
          </a:p>
          <a:p>
            <a:pPr marL="28575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kumimoji="0" lang="en-US" altLang="ko-KR" sz="1200" b="1" dirty="0" err="1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npx</a:t>
            </a:r>
            <a:r>
              <a:rPr kumimoji="0"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https</a:t>
            </a:r>
            <a:r>
              <a:rPr kumimoji="0" lang="en-US" altLang="ko-KR" sz="1200" b="1" dirty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://blog.naver.com/crud0626/222871393331 , https://</a:t>
            </a:r>
            <a:r>
              <a:rPr kumimoji="0"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blog.naver.com/boboblog/223123363859 </a:t>
            </a:r>
            <a:r>
              <a:rPr kumimoji="0" lang="en-US" altLang="ko-KR" sz="1200" dirty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200" dirty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225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진경슬라이드">
      <a:majorFont>
        <a:latin typeface="Meiryo"/>
        <a:ea typeface="휴먼모음T"/>
        <a:cs typeface=""/>
      </a:majorFont>
      <a:minorFont>
        <a:latin typeface="Meiryo"/>
        <a:ea typeface="휴먼모음T"/>
        <a:cs typeface="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12700">
          <a:solidFill>
            <a:schemeClr val="accent2">
              <a:lumMod val="75000"/>
            </a:schemeClr>
          </a:solidFill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accent2">
              <a:lumMod val="50000"/>
            </a:schemeClr>
          </a:solidFill>
          <a:headEnd type="none" w="med" len="med"/>
          <a:tailEnd type="triangle" w="sm" len="med"/>
        </a:ln>
      </a:spPr>
      <a:bodyPr/>
      <a:lstStyle/>
      <a:style>
        <a:lnRef idx="2">
          <a:schemeClr val="accent5"/>
        </a:lnRef>
        <a:fillRef idx="0">
          <a:schemeClr val="accent5"/>
        </a:fillRef>
        <a:effectRef idx="1">
          <a:schemeClr val="accent5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고려청자">
    <a:dk1>
      <a:sysClr val="windowText" lastClr="000000"/>
    </a:dk1>
    <a:lt1>
      <a:sysClr val="window" lastClr="FFFFFF"/>
    </a:lt1>
    <a:dk2>
      <a:srgbClr val="005466"/>
    </a:dk2>
    <a:lt2>
      <a:srgbClr val="D9F3F4"/>
    </a:lt2>
    <a:accent1>
      <a:srgbClr val="3F949A"/>
    </a:accent1>
    <a:accent2>
      <a:srgbClr val="4764B0"/>
    </a:accent2>
    <a:accent3>
      <a:srgbClr val="4FADD1"/>
    </a:accent3>
    <a:accent4>
      <a:srgbClr val="85B692"/>
    </a:accent4>
    <a:accent5>
      <a:srgbClr val="6B94E2"/>
    </a:accent5>
    <a:accent6>
      <a:srgbClr val="819BAB"/>
    </a:accent6>
    <a:hlink>
      <a:srgbClr val="7C0808"/>
    </a:hlink>
    <a:folHlink>
      <a:srgbClr val="0D356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29666</TotalTime>
  <Words>192</Words>
  <Application>Microsoft Office PowerPoint</Application>
  <PresentationFormat>화면 슬라이드 쇼(4:3)</PresentationFormat>
  <Paragraphs>125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Wingdings 2</vt:lpstr>
      <vt:lpstr>Arial</vt:lpstr>
      <vt:lpstr>Meiryo</vt:lpstr>
      <vt:lpstr>굴림</vt:lpstr>
      <vt:lpstr>Symbol</vt:lpstr>
      <vt:lpstr>휴먼모음T</vt:lpstr>
      <vt:lpstr>Wingdings</vt:lpstr>
      <vt:lpstr>맑은 고딕</vt:lpstr>
      <vt:lpstr>Impact</vt:lpstr>
      <vt:lpstr>가을</vt:lpstr>
      <vt:lpstr>Office 테마</vt:lpstr>
      <vt:lpstr>PowerPoint 프레젠테이션</vt:lpstr>
      <vt:lpstr>** references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React Test</vt:lpstr>
      <vt:lpstr>PowerPoint 프레젠테이션</vt:lpstr>
    </vt:vector>
  </TitlesOfParts>
  <Company>Howon Univ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pc</dc:creator>
  <cp:lastModifiedBy>user</cp:lastModifiedBy>
  <cp:revision>1747</cp:revision>
  <dcterms:created xsi:type="dcterms:W3CDTF">2010-07-01T12:22:11Z</dcterms:created>
  <dcterms:modified xsi:type="dcterms:W3CDTF">2023-07-26T05:28:03Z</dcterms:modified>
</cp:coreProperties>
</file>