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675" r:id="rId2"/>
  </p:sldMasterIdLst>
  <p:notesMasterIdLst>
    <p:notesMasterId r:id="rId17"/>
  </p:notesMasterIdLst>
  <p:handoutMasterIdLst>
    <p:handoutMasterId r:id="rId18"/>
  </p:handoutMasterIdLst>
  <p:sldIdLst>
    <p:sldId id="1008" r:id="rId3"/>
    <p:sldId id="1025" r:id="rId4"/>
    <p:sldId id="1014" r:id="rId5"/>
    <p:sldId id="1028" r:id="rId6"/>
    <p:sldId id="1031" r:id="rId7"/>
    <p:sldId id="1016" r:id="rId8"/>
    <p:sldId id="1032" r:id="rId9"/>
    <p:sldId id="1040" r:id="rId10"/>
    <p:sldId id="1049" r:id="rId11"/>
    <p:sldId id="1046" r:id="rId12"/>
    <p:sldId id="1041" r:id="rId13"/>
    <p:sldId id="1042" r:id="rId14"/>
    <p:sldId id="1039" r:id="rId15"/>
    <p:sldId id="1026" r:id="rId16"/>
  </p:sldIdLst>
  <p:sldSz cx="9144000" cy="6858000" type="screen4x3"/>
  <p:notesSz cx="6807200" cy="9939338"/>
  <p:embeddedFontLst>
    <p:embeddedFont>
      <p:font typeface="Wingdings 2" panose="05020102010507070707" pitchFamily="18" charset="2"/>
      <p:regular r:id="rId19"/>
    </p:embeddedFont>
    <p:embeddedFont>
      <p:font typeface="Meiryo" panose="020B0600000101010101" charset="-128"/>
      <p:regular r:id="rId20"/>
      <p:bold r:id="rId21"/>
      <p:italic r:id="rId22"/>
      <p:boldItalic r:id="rId23"/>
    </p:embeddedFont>
    <p:embeddedFont>
      <p:font typeface="휴먼모음T" panose="02030504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Impact" panose="020B0806030902050204" pitchFamily="34" charset="0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99"/>
    <a:srgbClr val="996633"/>
    <a:srgbClr val="0000FF"/>
    <a:srgbClr val="A6ED33"/>
    <a:srgbClr val="C5DF41"/>
    <a:srgbClr val="FF66FF"/>
    <a:srgbClr val="FF66CC"/>
    <a:srgbClr val="E1B9F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9072" autoAdjust="0"/>
  </p:normalViewPr>
  <p:slideViewPr>
    <p:cSldViewPr showGuides="1">
      <p:cViewPr varScale="1">
        <p:scale>
          <a:sx n="93" d="100"/>
          <a:sy n="93" d="100"/>
        </p:scale>
        <p:origin x="1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5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1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1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21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5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4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50387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A6ED33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설치 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600" b="1" dirty="0" smtClean="0">
                <a:solidFill>
                  <a:srgbClr val="A6E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rgbClr val="008000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시작</a:t>
            </a:r>
            <a:endParaRPr lang="ko-KR" altLang="en-US" sz="36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23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2.5)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프런트엔드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프레임워크에서 가장 많이 사용되는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번들러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React-App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모든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kumimoji="0"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번들링하여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브라우저에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제공하기 위해 사용하는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React 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kumimoji="0" lang="ko-KR" altLang="en-US" sz="1200" b="1" dirty="0" err="1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브라우져가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인식할 수 있는 형식으로 변환 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동작함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b="1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특정 기능을 갖는 작은 코드 단위를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kumimoji="0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번들러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구성하는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자원들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</a:t>
            </a:r>
            <a:r>
              <a:rPr kumimoji="0"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Javscript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Images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각각의 모듈로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이들을 병합하여 하나의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만드는 도구를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의미하며 이러한 동작 과정을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이라 함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모두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의미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kumimoji="0" lang="en-US" altLang="ko-KR" sz="14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blog.naver.com/shinequasar/222885535743 </a:t>
            </a:r>
            <a: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21088"/>
            <a:ext cx="5019080" cy="24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2.6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프로젝트의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담겨있는 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배포한 패키지에 대해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사람들이 관리하고 설치하기 쉽게 하기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문서로서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패키지를 배포하고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registry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올리기 위해서 반드시 필요한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주요내용 및 기능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의존 패키지 리스트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환경에서도 빌드를 재생 가능하게 만들어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개발자가 쉽게 사용할 수 있도록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패키지 생태계를 사용하기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이자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 관리를 위한 명세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 이 생태계로의 배포를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설명은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://hoya-kim.github.io/2021/09/14/package-json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2.7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package-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생성되는 파일이며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생성되는 시점의 의존성 트리에 대한 정확한 정보를 가지고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작성된 시점의 의존성 트리가 다시 생성될 수 있도록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보장함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외에도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range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버전이 아니라 버전의 범위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있는것에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정확한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정보를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package-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의존성 트리에 대한 정보를 모두 가지고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저장소에 꼭 같이 커밋해야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없이 배포하는 경우 반드시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설명은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https://hyunjun19.github.io/2018/03/23/package-lock-why-need/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02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Meiryo" panose="020B0604030504040204" pitchFamily="34" charset="-128"/>
              </a:rPr>
              <a:t>React Test</a:t>
            </a:r>
            <a:endParaRPr lang="ko-KR" altLang="en-US" sz="120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209301" y="1139254"/>
            <a:ext cx="853916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AutoNum type="arabicParenR"/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Install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</a:p>
          <a:p>
            <a:pPr marL="268288" indent="-268288">
              <a:lnSpc>
                <a:spcPts val="1800"/>
              </a:lnSpc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–y  (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값으로 생성해도 됨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디폴트값으로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후 </a:t>
            </a:r>
            <a:r>
              <a:rPr lang="ko-KR" alt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수정하는것이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편리 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pakage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MTest\MyReact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–g react  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global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어디서나 접근가능하도록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 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모든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package-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: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설치확인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46803"/>
            <a:ext cx="4532163" cy="5798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43" y="2852936"/>
            <a:ext cx="34004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4048" y="1916832"/>
            <a:ext cx="35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두개의 파일 생성됨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49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66700" y="196402"/>
            <a:ext cx="8153400" cy="536575"/>
          </a:xfrm>
        </p:spPr>
        <p:txBody>
          <a:bodyPr/>
          <a:lstStyle/>
          <a:p>
            <a:r>
              <a:rPr lang="en-US" altLang="ko-KR" dirty="0" smtClean="0"/>
              <a:t>** references</a:t>
            </a:r>
            <a:endParaRPr lang="ko-KR" altLang="en-US" dirty="0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53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환경 설정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필요도구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크롬 브라우저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 도구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크롬 확장 플러그인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28575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에디터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아톰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…, 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2.1)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아톰 에디터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깃허브에서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제작한 무료 텍스트 에디터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https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://atom.io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Download 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압축 풀고 설치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VS_Code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사용중인 에디터 사용해도 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276872"/>
            <a:ext cx="2693174" cy="1928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581128"/>
            <a:ext cx="2478633" cy="21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환경 설정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확장프로그램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도구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설치하기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웹스토어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접속하기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(https://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chrome.google.com/webstore/category/extensions?hl=ko )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Developer Tools"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검색후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kumimoji="0"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크롬에서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확장프로그램 설정하기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-555"/>
          <a:stretch/>
        </p:blipFill>
        <p:spPr>
          <a:xfrm>
            <a:off x="467544" y="2780928"/>
            <a:ext cx="436672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2.3) Node.js </a:t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런타임 환경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브러우져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외에서 자바스크립트를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실행할수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있도록 해줌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이로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인하여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서버사이드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사물인터넷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(IOT, Internet of Things),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로봇제어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에도 활용되는 기반을 갖추게 되었고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CLI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환경에서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React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구성을 하기 위해 필요함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en-US" altLang="ko-KR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kumimoji="0" lang="ko-KR" altLang="en-US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크롬의 </a:t>
            </a:r>
            <a:r>
              <a:rPr kumimoji="0" lang="en-US" altLang="ko-KR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V8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자바스크립트엔진을 실행한다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https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://nodejs.org/en/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LTS (Long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Term Support)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Download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압축 풀고 설치 시작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node-v18.16.0-x64.msi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Next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56472"/>
            <a:ext cx="3535335" cy="2752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864"/>
            <a:ext cx="4059748" cy="33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927" y="156741"/>
            <a:ext cx="619026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Node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동의후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Destination Folder : Next 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Custom Setup :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Tools for Native Modules : </a:t>
            </a:r>
            <a:r>
              <a:rPr kumimoji="0"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Automatically ~~</a:t>
            </a:r>
            <a:r>
              <a:rPr kumimoji="0"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체크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(?)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Chocolatey,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python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포함 여러 도구들 추가설치 체크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특별히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필요없으면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안하는것도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좋을듯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너무많이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추가설치됨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해야함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Install -&gt; Finish -&gt;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아무키나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누르세요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59" y="692696"/>
            <a:ext cx="1728192" cy="1345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49080"/>
            <a:ext cx="1876952" cy="1440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18" y="4149080"/>
            <a:ext cx="2704652" cy="17169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916832"/>
            <a:ext cx="2935325" cy="2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927" y="156741"/>
            <a:ext cx="820648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윈도우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PowerShell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되고 설치 과정 표시됨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--------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( enter -&gt;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exit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, PowerShell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종료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Node.js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NPM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설치됨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창에서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version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C:\Users\Administrator.User -2022MBOAU&gt;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 –v</a:t>
            </a:r>
            <a:b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설치되어있는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2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829361"/>
            <a:ext cx="3713051" cy="35575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0495"/>
          <a:stretch/>
        </p:blipFill>
        <p:spPr>
          <a:xfrm>
            <a:off x="642926" y="3501008"/>
            <a:ext cx="3960439" cy="11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2.4) 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Package Manager )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설치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업그레이드등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의존성을 관리해주는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 패키지 매니저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(JS </a:t>
            </a:r>
            <a:r>
              <a:rPr kumimoji="0"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공개된 저장소에 올려놓고 전세계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개발자들이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간편하게 다운로드 받을 수 있다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HTML, CSS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포함한 일련의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확인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–v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설치되어있는 경우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확인가능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명령어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옵션을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입력 해야 함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–y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동일하지만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기본옵션을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설정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y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 )</a:t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명시하지 않고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참조하여 의존성을 설치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package-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존재하면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package-</a:t>
            </a: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참조함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명시해 설치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remove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제거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kumimoji="0"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blog.naver.com/shinequasar/222885535743 ,</a:t>
            </a: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https://joshua1988.github.io/webpack-guide/build/node-npm.html#node-js%EC%99%80-npm : </a:t>
            </a:r>
            <a:r>
              <a:rPr kumimoji="0"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91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2.4) 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Package Manager )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(yarn)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페이스북이 구글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틸드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등과 협력해 발표한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관리 도구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–g yarn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yarn add [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, yarn remove [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npx</a:t>
            </a:r>
            <a:r>
              <a:rPr lang="en-US" altLang="ko-KR" sz="1200" b="1" dirty="0" smtClean="0">
                <a:latin typeface="+mn-ea"/>
                <a:ea typeface="+mn-ea"/>
              </a:rPr>
              <a:t> ( Node Package </a:t>
            </a:r>
            <a:r>
              <a:rPr lang="en-US" altLang="ko-KR" sz="1200" b="1" dirty="0" err="1" smtClean="0">
                <a:latin typeface="+mn-ea"/>
                <a:ea typeface="+mn-ea"/>
              </a:rPr>
              <a:t>eXecute</a:t>
            </a:r>
            <a:r>
              <a:rPr lang="en-US" altLang="ko-KR" sz="1200" b="1" dirty="0" smtClean="0">
                <a:latin typeface="+mn-ea"/>
                <a:ea typeface="+mn-ea"/>
              </a:rPr>
              <a:t> ) 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npm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5.2</a:t>
            </a:r>
            <a:r>
              <a:rPr lang="ko-KR" altLang="en-US" sz="1200" dirty="0" smtClean="0">
                <a:latin typeface="+mn-ea"/>
                <a:ea typeface="+mn-ea"/>
              </a:rPr>
              <a:t>버전부터 자동으로 포함되어 설치되는 </a:t>
            </a:r>
            <a:r>
              <a:rPr lang="en-US" altLang="ko-KR" sz="1200" dirty="0" err="1" smtClean="0">
                <a:latin typeface="+mn-ea"/>
                <a:ea typeface="+mn-ea"/>
              </a:rPr>
              <a:t>npm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의 일부분으로 패키지를 설치없이 사용할 </a:t>
            </a:r>
            <a:r>
              <a:rPr lang="ko-KR" altLang="en-US" sz="1200" dirty="0">
                <a:latin typeface="+mn-ea"/>
                <a:ea typeface="+mn-ea"/>
              </a:rPr>
              <a:t>수 있게 </a:t>
            </a:r>
            <a:r>
              <a:rPr lang="ko-KR" altLang="en-US" sz="1200" dirty="0" smtClean="0">
                <a:latin typeface="+mn-ea"/>
                <a:ea typeface="+mn-ea"/>
              </a:rPr>
              <a:t>해준다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프로젝트에 </a:t>
            </a:r>
            <a:r>
              <a:rPr lang="ko-KR" altLang="en-US" sz="1200" dirty="0">
                <a:latin typeface="+mn-ea"/>
                <a:ea typeface="+mn-ea"/>
              </a:rPr>
              <a:t>따로 패키지를 추가하지 </a:t>
            </a:r>
            <a:r>
              <a:rPr lang="ko-KR" altLang="en-US" sz="1200" dirty="0" smtClean="0">
                <a:latin typeface="+mn-ea"/>
                <a:ea typeface="+mn-ea"/>
              </a:rPr>
              <a:t>않고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npx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ko-KR" altLang="en-US" sz="1200" dirty="0" smtClean="0">
                <a:latin typeface="+mn-ea"/>
                <a:ea typeface="+mn-ea"/>
              </a:rPr>
              <a:t>이용하여 </a:t>
            </a:r>
            <a:r>
              <a:rPr lang="ko-KR" altLang="en-US" sz="1200" dirty="0">
                <a:latin typeface="+mn-ea"/>
                <a:ea typeface="+mn-ea"/>
              </a:rPr>
              <a:t>바로 실행할 수 있게 </a:t>
            </a:r>
            <a:r>
              <a:rPr lang="ko-KR" altLang="en-US" sz="1200" dirty="0" smtClean="0">
                <a:latin typeface="+mn-ea"/>
                <a:ea typeface="+mn-ea"/>
              </a:rPr>
              <a:t>해주므로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패키지를 디렉토리에 설치하지 않고 실행하는게 목적일 때 사용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install </a:t>
            </a:r>
            <a:r>
              <a:rPr lang="ko-KR" altLang="en-US" sz="1200" dirty="0">
                <a:latin typeface="+mn-ea"/>
                <a:ea typeface="+mn-ea"/>
              </a:rPr>
              <a:t>로 패키지를 설치하고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run</a:t>
            </a:r>
            <a:r>
              <a:rPr lang="ko-KR" altLang="en-US" sz="1200" dirty="0">
                <a:latin typeface="+mn-ea"/>
                <a:ea typeface="+mn-ea"/>
              </a:rPr>
              <a:t>을 통해 실행하게 </a:t>
            </a:r>
            <a:r>
              <a:rPr lang="ko-KR" altLang="en-US" sz="1200" dirty="0" smtClean="0">
                <a:latin typeface="+mn-ea"/>
                <a:ea typeface="+mn-ea"/>
              </a:rPr>
              <a:t>되는데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ko-KR" altLang="en-US" sz="1200" dirty="0" smtClean="0">
                <a:latin typeface="+mn-ea"/>
                <a:ea typeface="+mn-ea"/>
              </a:rPr>
              <a:t>테스트를 </a:t>
            </a:r>
            <a:r>
              <a:rPr lang="ko-KR" altLang="en-US" sz="1200" dirty="0">
                <a:latin typeface="+mn-ea"/>
                <a:ea typeface="+mn-ea"/>
              </a:rPr>
              <a:t>목적으로 하는 경우에는 이로 인한 불필요한 메모리 사용 및 시간을 줄여 주기 위해 사용함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결론적으로 </a:t>
            </a:r>
            <a:r>
              <a:rPr lang="en-US" altLang="ko-KR" sz="1200" b="1" dirty="0" err="1" smtClean="0">
                <a:latin typeface="+mn-ea"/>
                <a:ea typeface="+mn-ea"/>
              </a:rPr>
              <a:t>npm</a:t>
            </a:r>
            <a:r>
              <a:rPr lang="ko-KR" altLang="en-US" sz="1200" b="1" dirty="0">
                <a:latin typeface="+mn-ea"/>
                <a:ea typeface="+mn-ea"/>
              </a:rPr>
              <a:t>은 </a:t>
            </a:r>
            <a:r>
              <a:rPr lang="ko-KR" altLang="en-US" sz="1200" b="1" dirty="0" smtClean="0">
                <a:latin typeface="+mn-ea"/>
                <a:ea typeface="+mn-ea"/>
              </a:rPr>
              <a:t>패키지 다운로드 및 관리</a:t>
            </a:r>
            <a:r>
              <a:rPr lang="ko-KR" altLang="en-US" sz="1200" dirty="0" smtClean="0">
                <a:latin typeface="+mn-ea"/>
                <a:ea typeface="+mn-ea"/>
              </a:rPr>
              <a:t>에 </a:t>
            </a:r>
            <a:r>
              <a:rPr lang="ko-KR" altLang="en-US" sz="1200" dirty="0">
                <a:latin typeface="+mn-ea"/>
                <a:ea typeface="+mn-ea"/>
              </a:rPr>
              <a:t>특화된 </a:t>
            </a:r>
            <a:r>
              <a:rPr lang="ko-KR" altLang="en-US" sz="1200" dirty="0" smtClean="0">
                <a:latin typeface="+mn-ea"/>
                <a:ea typeface="+mn-ea"/>
              </a:rPr>
              <a:t>도구이고</a:t>
            </a:r>
            <a:r>
              <a:rPr lang="en-US" altLang="ko-KR" sz="1200" dirty="0" smtClean="0">
                <a:latin typeface="+mn-ea"/>
                <a:ea typeface="+mn-ea"/>
              </a:rPr>
              <a:t>,  </a:t>
            </a:r>
            <a:r>
              <a:rPr lang="en-US" altLang="ko-KR" sz="1200" b="1" dirty="0" err="1" smtClean="0">
                <a:latin typeface="+mn-ea"/>
                <a:ea typeface="+mn-ea"/>
              </a:rPr>
              <a:t>npx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는 패키지 실행에 </a:t>
            </a:r>
            <a:r>
              <a:rPr lang="ko-KR" altLang="en-US" sz="1200" b="1" dirty="0">
                <a:latin typeface="+mn-ea"/>
                <a:ea typeface="+mn-ea"/>
              </a:rPr>
              <a:t>특화된 </a:t>
            </a:r>
            <a:r>
              <a:rPr lang="ko-KR" altLang="en-US" sz="1200" b="1" dirty="0" smtClean="0">
                <a:latin typeface="+mn-ea"/>
                <a:ea typeface="+mn-ea"/>
              </a:rPr>
              <a:t>도구</a:t>
            </a:r>
            <a:r>
              <a:rPr lang="ko-KR" altLang="en-US" sz="1200" dirty="0" smtClean="0">
                <a:latin typeface="+mn-ea"/>
                <a:ea typeface="+mn-ea"/>
              </a:rPr>
              <a:t>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://blog.naver.com/crud0626/222871393331 , https://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blog.naver.com/boboblog/223123363859 </a:t>
            </a: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2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29751</TotalTime>
  <Words>192</Words>
  <Application>Microsoft Office PowerPoint</Application>
  <PresentationFormat>화면 슬라이드 쇼(4:3)</PresentationFormat>
  <Paragraphs>125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Wingdings 2</vt:lpstr>
      <vt:lpstr>Arial</vt:lpstr>
      <vt:lpstr>Meiryo</vt:lpstr>
      <vt:lpstr>굴림</vt:lpstr>
      <vt:lpstr>Symbol</vt:lpstr>
      <vt:lpstr>휴먼모음T</vt:lpstr>
      <vt:lpstr>Wingdings</vt:lpstr>
      <vt:lpstr>맑은 고딕</vt:lpstr>
      <vt:lpstr>Impact</vt:lpstr>
      <vt:lpstr>가을</vt:lpstr>
      <vt:lpstr>Office 테마</vt:lpstr>
      <vt:lpstr>PowerPoint 프레젠테이션</vt:lpstr>
      <vt:lpstr>** references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 Test</vt:lpstr>
      <vt:lpstr>PowerPoint 프레젠테이션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user</cp:lastModifiedBy>
  <cp:revision>1750</cp:revision>
  <dcterms:created xsi:type="dcterms:W3CDTF">2010-07-01T12:22:11Z</dcterms:created>
  <dcterms:modified xsi:type="dcterms:W3CDTF">2023-07-26T06:53:17Z</dcterms:modified>
</cp:coreProperties>
</file>