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8"/>
  </p:notesMasterIdLst>
  <p:handoutMasterIdLst>
    <p:handoutMasterId r:id="rId19"/>
  </p:handoutMasterIdLst>
  <p:sldIdLst>
    <p:sldId id="312" r:id="rId5"/>
    <p:sldId id="304" r:id="rId6"/>
    <p:sldId id="307" r:id="rId7"/>
    <p:sldId id="281" r:id="rId8"/>
    <p:sldId id="282" r:id="rId9"/>
    <p:sldId id="314" r:id="rId10"/>
    <p:sldId id="315" r:id="rId11"/>
    <p:sldId id="317" r:id="rId12"/>
    <p:sldId id="318" r:id="rId13"/>
    <p:sldId id="319" r:id="rId14"/>
    <p:sldId id="321" r:id="rId15"/>
    <p:sldId id="322" r:id="rId16"/>
    <p:sldId id="297" r:id="rId1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041E6C-CEBF-48D5-8DD5-99DABEBF9BA6}" v="12" dt="2024-05-23T04:46:37.597"/>
  </p1510:revLst>
</p1510:revInfo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388" autoAdjust="0"/>
  </p:normalViewPr>
  <p:slideViewPr>
    <p:cSldViewPr snapToGrid="0" snapToObjects="1">
      <p:cViewPr>
        <p:scale>
          <a:sx n="75" d="100"/>
          <a:sy n="75" d="100"/>
        </p:scale>
        <p:origin x="931" y="408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ishti Bhardwaj" userId="743038fc970f5900" providerId="LiveId" clId="{A5041E6C-CEBF-48D5-8DD5-99DABEBF9BA6}"/>
    <pc:docChg chg="undo custSel modSld">
      <pc:chgData name="Drishti Bhardwaj" userId="743038fc970f5900" providerId="LiveId" clId="{A5041E6C-CEBF-48D5-8DD5-99DABEBF9BA6}" dt="2024-05-23T04:46:37.597" v="44"/>
      <pc:docMkLst>
        <pc:docMk/>
      </pc:docMkLst>
      <pc:sldChg chg="addSp delSp modSp mod">
        <pc:chgData name="Drishti Bhardwaj" userId="743038fc970f5900" providerId="LiveId" clId="{A5041E6C-CEBF-48D5-8DD5-99DABEBF9BA6}" dt="2024-05-23T04:46:10.379" v="36"/>
        <pc:sldMkLst>
          <pc:docMk/>
          <pc:sldMk cId="2952923800" sldId="281"/>
        </pc:sldMkLst>
        <pc:picChg chg="del">
          <ac:chgData name="Drishti Bhardwaj" userId="743038fc970f5900" providerId="LiveId" clId="{A5041E6C-CEBF-48D5-8DD5-99DABEBF9BA6}" dt="2024-05-23T04:46:08.020" v="35" actId="478"/>
          <ac:picMkLst>
            <pc:docMk/>
            <pc:sldMk cId="2952923800" sldId="281"/>
            <ac:picMk id="5" creationId="{EBB556FB-A3FF-FE57-D228-66C2B7C2516D}"/>
          </ac:picMkLst>
        </pc:picChg>
        <pc:picChg chg="add mod">
          <ac:chgData name="Drishti Bhardwaj" userId="743038fc970f5900" providerId="LiveId" clId="{A5041E6C-CEBF-48D5-8DD5-99DABEBF9BA6}" dt="2024-05-23T04:46:10.379" v="36"/>
          <ac:picMkLst>
            <pc:docMk/>
            <pc:sldMk cId="2952923800" sldId="281"/>
            <ac:picMk id="13" creationId="{F35605CB-A502-6760-E2F6-C84CA519C8F7}"/>
          </ac:picMkLst>
        </pc:picChg>
      </pc:sldChg>
      <pc:sldChg chg="addSp delSp modSp mod">
        <pc:chgData name="Drishti Bhardwaj" userId="743038fc970f5900" providerId="LiveId" clId="{A5041E6C-CEBF-48D5-8DD5-99DABEBF9BA6}" dt="2024-05-23T04:46:13.270" v="37" actId="478"/>
        <pc:sldMkLst>
          <pc:docMk/>
          <pc:sldMk cId="685681062" sldId="282"/>
        </pc:sldMkLst>
        <pc:picChg chg="del mod">
          <ac:chgData name="Drishti Bhardwaj" userId="743038fc970f5900" providerId="LiveId" clId="{A5041E6C-CEBF-48D5-8DD5-99DABEBF9BA6}" dt="2024-05-23T04:46:13.270" v="37" actId="478"/>
          <ac:picMkLst>
            <pc:docMk/>
            <pc:sldMk cId="685681062" sldId="282"/>
            <ac:picMk id="4" creationId="{BC7797DD-FD70-B22B-BC49-05F1DC396BD1}"/>
          </ac:picMkLst>
        </pc:picChg>
        <pc:picChg chg="add mod">
          <ac:chgData name="Drishti Bhardwaj" userId="743038fc970f5900" providerId="LiveId" clId="{A5041E6C-CEBF-48D5-8DD5-99DABEBF9BA6}" dt="2024-05-23T04:45:58.738" v="34"/>
          <ac:picMkLst>
            <pc:docMk/>
            <pc:sldMk cId="685681062" sldId="282"/>
            <ac:picMk id="5" creationId="{0B1354D6-2172-CE7A-0350-4AEFF4B72966}"/>
          </ac:picMkLst>
        </pc:picChg>
      </pc:sldChg>
      <pc:sldChg chg="addSp modSp">
        <pc:chgData name="Drishti Bhardwaj" userId="743038fc970f5900" providerId="LiveId" clId="{A5041E6C-CEBF-48D5-8DD5-99DABEBF9BA6}" dt="2024-05-23T04:41:57.591" v="3"/>
        <pc:sldMkLst>
          <pc:docMk/>
          <pc:sldMk cId="1973173046" sldId="297"/>
        </pc:sldMkLst>
        <pc:picChg chg="add mod">
          <ac:chgData name="Drishti Bhardwaj" userId="743038fc970f5900" providerId="LiveId" clId="{A5041E6C-CEBF-48D5-8DD5-99DABEBF9BA6}" dt="2024-05-23T04:41:57.591" v="3"/>
          <ac:picMkLst>
            <pc:docMk/>
            <pc:sldMk cId="1973173046" sldId="297"/>
            <ac:picMk id="4" creationId="{7D4104F6-D561-230D-8899-01C136A78903}"/>
          </ac:picMkLst>
        </pc:picChg>
      </pc:sldChg>
      <pc:sldChg chg="addSp delSp modSp mod">
        <pc:chgData name="Drishti Bhardwaj" userId="743038fc970f5900" providerId="LiveId" clId="{A5041E6C-CEBF-48D5-8DD5-99DABEBF9BA6}" dt="2024-05-23T04:46:31.675" v="42"/>
        <pc:sldMkLst>
          <pc:docMk/>
          <pc:sldMk cId="3913219759" sldId="304"/>
        </pc:sldMkLst>
        <pc:picChg chg="del">
          <ac:chgData name="Drishti Bhardwaj" userId="743038fc970f5900" providerId="LiveId" clId="{A5041E6C-CEBF-48D5-8DD5-99DABEBF9BA6}" dt="2024-05-23T04:46:29.862" v="41" actId="478"/>
          <ac:picMkLst>
            <pc:docMk/>
            <pc:sldMk cId="3913219759" sldId="304"/>
            <ac:picMk id="6" creationId="{0C8ECC8C-94C6-FF6E-31B3-4514A049111A}"/>
          </ac:picMkLst>
        </pc:picChg>
        <pc:picChg chg="add mod">
          <ac:chgData name="Drishti Bhardwaj" userId="743038fc970f5900" providerId="LiveId" clId="{A5041E6C-CEBF-48D5-8DD5-99DABEBF9BA6}" dt="2024-05-23T04:46:31.675" v="42"/>
          <ac:picMkLst>
            <pc:docMk/>
            <pc:sldMk cId="3913219759" sldId="304"/>
            <ac:picMk id="7" creationId="{A733F88A-3524-D896-80A4-A2C97F993787}"/>
          </ac:picMkLst>
        </pc:picChg>
      </pc:sldChg>
      <pc:sldChg chg="addSp delSp modSp mod">
        <pc:chgData name="Drishti Bhardwaj" userId="743038fc970f5900" providerId="LiveId" clId="{A5041E6C-CEBF-48D5-8DD5-99DABEBF9BA6}" dt="2024-05-23T04:46:37.597" v="44"/>
        <pc:sldMkLst>
          <pc:docMk/>
          <pc:sldMk cId="2906491918" sldId="307"/>
        </pc:sldMkLst>
        <pc:picChg chg="del">
          <ac:chgData name="Drishti Bhardwaj" userId="743038fc970f5900" providerId="LiveId" clId="{A5041E6C-CEBF-48D5-8DD5-99DABEBF9BA6}" dt="2024-05-23T04:46:35.706" v="43" actId="478"/>
          <ac:picMkLst>
            <pc:docMk/>
            <pc:sldMk cId="2906491918" sldId="307"/>
            <ac:picMk id="4" creationId="{0C7B29ED-9AEC-4D53-0F43-01FFCE00C0E8}"/>
          </ac:picMkLst>
        </pc:picChg>
        <pc:picChg chg="add mod">
          <ac:chgData name="Drishti Bhardwaj" userId="743038fc970f5900" providerId="LiveId" clId="{A5041E6C-CEBF-48D5-8DD5-99DABEBF9BA6}" dt="2024-05-23T04:46:37.597" v="44"/>
          <ac:picMkLst>
            <pc:docMk/>
            <pc:sldMk cId="2906491918" sldId="307"/>
            <ac:picMk id="9" creationId="{A0730050-F031-FC73-AB4B-4A17C6092A69}"/>
          </ac:picMkLst>
        </pc:picChg>
      </pc:sldChg>
      <pc:sldChg chg="addSp delSp modSp mod">
        <pc:chgData name="Drishti Bhardwaj" userId="743038fc970f5900" providerId="LiveId" clId="{A5041E6C-CEBF-48D5-8DD5-99DABEBF9BA6}" dt="2024-05-23T04:46:26.503" v="40"/>
        <pc:sldMkLst>
          <pc:docMk/>
          <pc:sldMk cId="2202437675" sldId="312"/>
        </pc:sldMkLst>
        <pc:picChg chg="del">
          <ac:chgData name="Drishti Bhardwaj" userId="743038fc970f5900" providerId="LiveId" clId="{A5041E6C-CEBF-48D5-8DD5-99DABEBF9BA6}" dt="2024-05-23T04:46:24.128" v="39" actId="478"/>
          <ac:picMkLst>
            <pc:docMk/>
            <pc:sldMk cId="2202437675" sldId="312"/>
            <ac:picMk id="4" creationId="{CBA6AC6C-3CA0-DC48-E3B0-446817E3F591}"/>
          </ac:picMkLst>
        </pc:picChg>
        <pc:picChg chg="add mod">
          <ac:chgData name="Drishti Bhardwaj" userId="743038fc970f5900" providerId="LiveId" clId="{A5041E6C-CEBF-48D5-8DD5-99DABEBF9BA6}" dt="2024-05-23T04:46:26.503" v="40"/>
          <ac:picMkLst>
            <pc:docMk/>
            <pc:sldMk cId="2202437675" sldId="312"/>
            <ac:picMk id="5" creationId="{6EF2ACE2-C898-1F91-F3AF-E09543D381E2}"/>
          </ac:picMkLst>
        </pc:picChg>
      </pc:sldChg>
      <pc:sldChg chg="addSp delSp modSp mod">
        <pc:chgData name="Drishti Bhardwaj" userId="743038fc970f5900" providerId="LiveId" clId="{A5041E6C-CEBF-48D5-8DD5-99DABEBF9BA6}" dt="2024-05-23T04:46:16.316" v="38" actId="478"/>
        <pc:sldMkLst>
          <pc:docMk/>
          <pc:sldMk cId="1131718056" sldId="314"/>
        </pc:sldMkLst>
        <pc:picChg chg="del mod">
          <ac:chgData name="Drishti Bhardwaj" userId="743038fc970f5900" providerId="LiveId" clId="{A5041E6C-CEBF-48D5-8DD5-99DABEBF9BA6}" dt="2024-05-23T04:46:16.316" v="38" actId="478"/>
          <ac:picMkLst>
            <pc:docMk/>
            <pc:sldMk cId="1131718056" sldId="314"/>
            <ac:picMk id="5" creationId="{8E99E26B-40D3-6CAE-7FCB-7F348F7DF718}"/>
          </ac:picMkLst>
        </pc:picChg>
        <pc:picChg chg="add mod">
          <ac:chgData name="Drishti Bhardwaj" userId="743038fc970f5900" providerId="LiveId" clId="{A5041E6C-CEBF-48D5-8DD5-99DABEBF9BA6}" dt="2024-05-23T04:45:33.431" v="30"/>
          <ac:picMkLst>
            <pc:docMk/>
            <pc:sldMk cId="1131718056" sldId="314"/>
            <ac:picMk id="10" creationId="{17A69CFF-43D4-DBDE-775A-70749E8177E0}"/>
          </ac:picMkLst>
        </pc:picChg>
        <pc:picChg chg="add mod">
          <ac:chgData name="Drishti Bhardwaj" userId="743038fc970f5900" providerId="LiveId" clId="{A5041E6C-CEBF-48D5-8DD5-99DABEBF9BA6}" dt="2024-05-23T04:45:48.700" v="32"/>
          <ac:picMkLst>
            <pc:docMk/>
            <pc:sldMk cId="1131718056" sldId="314"/>
            <ac:picMk id="11" creationId="{5E8C186C-6EEB-BA46-8B24-F69A47C657F2}"/>
          </ac:picMkLst>
        </pc:picChg>
      </pc:sldChg>
      <pc:sldChg chg="modSp mod">
        <pc:chgData name="Drishti Bhardwaj" userId="743038fc970f5900" providerId="LiveId" clId="{A5041E6C-CEBF-48D5-8DD5-99DABEBF9BA6}" dt="2024-05-23T04:43:21.125" v="15" actId="14100"/>
        <pc:sldMkLst>
          <pc:docMk/>
          <pc:sldMk cId="2468595790" sldId="315"/>
        </pc:sldMkLst>
        <pc:spChg chg="mod">
          <ac:chgData name="Drishti Bhardwaj" userId="743038fc970f5900" providerId="LiveId" clId="{A5041E6C-CEBF-48D5-8DD5-99DABEBF9BA6}" dt="2024-05-23T04:43:21.125" v="15" actId="14100"/>
          <ac:spMkLst>
            <pc:docMk/>
            <pc:sldMk cId="2468595790" sldId="315"/>
            <ac:spMk id="13" creationId="{1902FF4A-A2E0-B7FE-7886-BF70BAFBFAB4}"/>
          </ac:spMkLst>
        </pc:spChg>
      </pc:sldChg>
      <pc:sldChg chg="modSp mod">
        <pc:chgData name="Drishti Bhardwaj" userId="743038fc970f5900" providerId="LiveId" clId="{A5041E6C-CEBF-48D5-8DD5-99DABEBF9BA6}" dt="2024-05-23T04:43:33.692" v="17" actId="14100"/>
        <pc:sldMkLst>
          <pc:docMk/>
          <pc:sldMk cId="4072101725" sldId="318"/>
        </pc:sldMkLst>
        <pc:spChg chg="mod">
          <ac:chgData name="Drishti Bhardwaj" userId="743038fc970f5900" providerId="LiveId" clId="{A5041E6C-CEBF-48D5-8DD5-99DABEBF9BA6}" dt="2024-05-23T04:43:33.692" v="17" actId="14100"/>
          <ac:spMkLst>
            <pc:docMk/>
            <pc:sldMk cId="4072101725" sldId="318"/>
            <ac:spMk id="3" creationId="{9443EC8A-1733-CCF7-081F-EB4667CB3285}"/>
          </ac:spMkLst>
        </pc:spChg>
      </pc:sldChg>
      <pc:sldChg chg="addSp modSp mod">
        <pc:chgData name="Drishti Bhardwaj" userId="743038fc970f5900" providerId="LiveId" clId="{A5041E6C-CEBF-48D5-8DD5-99DABEBF9BA6}" dt="2024-05-23T04:43:50.274" v="20" actId="14100"/>
        <pc:sldMkLst>
          <pc:docMk/>
          <pc:sldMk cId="3969996159" sldId="319"/>
        </pc:sldMkLst>
        <pc:spChg chg="mod">
          <ac:chgData name="Drishti Bhardwaj" userId="743038fc970f5900" providerId="LiveId" clId="{A5041E6C-CEBF-48D5-8DD5-99DABEBF9BA6}" dt="2024-05-23T04:43:50.274" v="20" actId="14100"/>
          <ac:spMkLst>
            <pc:docMk/>
            <pc:sldMk cId="3969996159" sldId="319"/>
            <ac:spMk id="5" creationId="{2136FCF6-982C-CC37-9625-3EBFC7E7DD13}"/>
          </ac:spMkLst>
        </pc:spChg>
        <pc:picChg chg="add mod">
          <ac:chgData name="Drishti Bhardwaj" userId="743038fc970f5900" providerId="LiveId" clId="{A5041E6C-CEBF-48D5-8DD5-99DABEBF9BA6}" dt="2024-05-23T04:41:45.992" v="0"/>
          <ac:picMkLst>
            <pc:docMk/>
            <pc:sldMk cId="3969996159" sldId="319"/>
            <ac:picMk id="9" creationId="{62B97492-2CC1-73E4-9B2D-F944C01868C2}"/>
          </ac:picMkLst>
        </pc:picChg>
      </pc:sldChg>
      <pc:sldChg chg="addSp modSp mod">
        <pc:chgData name="Drishti Bhardwaj" userId="743038fc970f5900" providerId="LiveId" clId="{A5041E6C-CEBF-48D5-8DD5-99DABEBF9BA6}" dt="2024-05-23T04:44:07.225" v="23" actId="14100"/>
        <pc:sldMkLst>
          <pc:docMk/>
          <pc:sldMk cId="2498021601" sldId="321"/>
        </pc:sldMkLst>
        <pc:spChg chg="mod">
          <ac:chgData name="Drishti Bhardwaj" userId="743038fc970f5900" providerId="LiveId" clId="{A5041E6C-CEBF-48D5-8DD5-99DABEBF9BA6}" dt="2024-05-23T04:44:07.225" v="23" actId="14100"/>
          <ac:spMkLst>
            <pc:docMk/>
            <pc:sldMk cId="2498021601" sldId="321"/>
            <ac:spMk id="4" creationId="{721FDEBF-18B5-BD08-51F2-4016C400807B}"/>
          </ac:spMkLst>
        </pc:spChg>
        <pc:picChg chg="add mod">
          <ac:chgData name="Drishti Bhardwaj" userId="743038fc970f5900" providerId="LiveId" clId="{A5041E6C-CEBF-48D5-8DD5-99DABEBF9BA6}" dt="2024-05-23T04:41:51.288" v="1"/>
          <ac:picMkLst>
            <pc:docMk/>
            <pc:sldMk cId="2498021601" sldId="321"/>
            <ac:picMk id="14" creationId="{156391DE-CA9C-78A8-8279-E551F70CC33E}"/>
          </ac:picMkLst>
        </pc:picChg>
      </pc:sldChg>
      <pc:sldChg chg="addSp modSp mod">
        <pc:chgData name="Drishti Bhardwaj" userId="743038fc970f5900" providerId="LiveId" clId="{A5041E6C-CEBF-48D5-8DD5-99DABEBF9BA6}" dt="2024-05-23T04:44:33.117" v="28" actId="1076"/>
        <pc:sldMkLst>
          <pc:docMk/>
          <pc:sldMk cId="1686213229" sldId="322"/>
        </pc:sldMkLst>
        <pc:spChg chg="mod">
          <ac:chgData name="Drishti Bhardwaj" userId="743038fc970f5900" providerId="LiveId" clId="{A5041E6C-CEBF-48D5-8DD5-99DABEBF9BA6}" dt="2024-05-23T04:44:16.521" v="25" actId="14100"/>
          <ac:spMkLst>
            <pc:docMk/>
            <pc:sldMk cId="1686213229" sldId="322"/>
            <ac:spMk id="2" creationId="{4730A324-0737-F0DA-1F7D-10CBE06D7C3F}"/>
          </ac:spMkLst>
        </pc:spChg>
        <pc:spChg chg="mod">
          <ac:chgData name="Drishti Bhardwaj" userId="743038fc970f5900" providerId="LiveId" clId="{A5041E6C-CEBF-48D5-8DD5-99DABEBF9BA6}" dt="2024-05-23T04:44:33.117" v="28" actId="1076"/>
          <ac:spMkLst>
            <pc:docMk/>
            <pc:sldMk cId="1686213229" sldId="322"/>
            <ac:spMk id="7" creationId="{DCB8C58B-63E7-A28E-3134-91B6CCEA4B6C}"/>
          </ac:spMkLst>
        </pc:spChg>
        <pc:picChg chg="add mod">
          <ac:chgData name="Drishti Bhardwaj" userId="743038fc970f5900" providerId="LiveId" clId="{A5041E6C-CEBF-48D5-8DD5-99DABEBF9BA6}" dt="2024-05-23T04:41:54.580" v="2"/>
          <ac:picMkLst>
            <pc:docMk/>
            <pc:sldMk cId="1686213229" sldId="322"/>
            <ac:picMk id="8" creationId="{3C174257-87C2-50EE-D5D5-1846BA8B6A0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hyperlink" Target="https://www.geeksforgeeks.org/" TargetMode="External"/><Relationship Id="rId4" Type="http://schemas.openxmlformats.org/officeDocument/2006/relationships/hyperlink" Target="https://legacy.reactjs.org/docs/getting-started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WEB MUSIC PLAYER</a:t>
            </a:r>
            <a:br>
              <a:rPr lang="en-US" dirty="0"/>
            </a:br>
            <a:r>
              <a:rPr lang="en-US" dirty="0"/>
              <a:t>Team number:18</a:t>
            </a:r>
            <a:br>
              <a:rPr lang="en-US" dirty="0"/>
            </a:br>
            <a:br>
              <a:rPr lang="en-US" dirty="0"/>
            </a:br>
            <a:r>
              <a:rPr lang="en-US" sz="2400" cap="none" dirty="0"/>
              <a:t>Drishti Bhardwaj (2210990306)</a:t>
            </a:r>
            <a:br>
              <a:rPr lang="en-US" sz="2400" cap="none" dirty="0"/>
            </a:br>
            <a:r>
              <a:rPr lang="en-US" sz="2400" cap="none" dirty="0"/>
              <a:t>Gautam Nagpal (2210990321)</a:t>
            </a:r>
            <a:br>
              <a:rPr lang="en-US" sz="2400" cap="none" dirty="0"/>
            </a:br>
            <a:r>
              <a:rPr lang="en-US" sz="2400" cap="none" dirty="0" err="1"/>
              <a:t>Geetanshu</a:t>
            </a:r>
            <a:r>
              <a:rPr lang="en-US" sz="2400" cap="none" dirty="0"/>
              <a:t> </a:t>
            </a:r>
            <a:r>
              <a:rPr lang="en-US" sz="2400" cap="none" dirty="0" err="1"/>
              <a:t>Mantro</a:t>
            </a:r>
            <a:r>
              <a:rPr lang="en-US" sz="2400" cap="none" dirty="0"/>
              <a:t> (2210990324)</a:t>
            </a:r>
            <a:br>
              <a:rPr lang="en-US" sz="2400" cap="none" dirty="0"/>
            </a:br>
            <a:r>
              <a:rPr lang="en-US" sz="2400" cap="none" dirty="0"/>
              <a:t>Kashish </a:t>
            </a:r>
            <a:r>
              <a:rPr lang="en-US" sz="2400" cap="none" dirty="0" err="1"/>
              <a:t>Mahana</a:t>
            </a:r>
            <a:r>
              <a:rPr lang="en-US" sz="2400" cap="none" dirty="0"/>
              <a:t> (2210990497)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F2ACE2-C898-1F91-F3AF-E09543D38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1625" y="231906"/>
            <a:ext cx="1958510" cy="6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-9423"/>
            <a:ext cx="10363200" cy="980844"/>
          </a:xfrm>
        </p:spPr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7E0A85B-8507-D300-CD62-AF80B79F9838}"/>
              </a:ext>
            </a:extLst>
          </p:cNvPr>
          <p:cNvSpPr txBox="1">
            <a:spLocks/>
          </p:cNvSpPr>
          <p:nvPr/>
        </p:nvSpPr>
        <p:spPr>
          <a:xfrm>
            <a:off x="1574800" y="1395310"/>
            <a:ext cx="9042400" cy="5593560"/>
          </a:xfrm>
          <a:prstGeom prst="rect">
            <a:avLst/>
          </a:prstGeom>
        </p:spPr>
        <p:txBody>
          <a:bodyPr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sz="2800" dirty="0"/>
              <a:t>• Expanding the available music library</a:t>
            </a:r>
          </a:p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en-US" sz="2800" dirty="0"/>
              <a:t>• Providing a search option</a:t>
            </a:r>
          </a:p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en-US" sz="2800" dirty="0"/>
              <a:t>• Providing an option to create your own playlists</a:t>
            </a:r>
          </a:p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en-US" sz="2800" dirty="0"/>
              <a:t>• Improving support for different browsers and devices.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B97492-2CC1-73E4-9B2D-F944C0186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1625" y="231906"/>
            <a:ext cx="1958510" cy="6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721FDEBF-18B5-BD08-51F2-4016C400807B}"/>
              </a:ext>
            </a:extLst>
          </p:cNvPr>
          <p:cNvSpPr txBox="1">
            <a:spLocks/>
          </p:cNvSpPr>
          <p:nvPr/>
        </p:nvSpPr>
        <p:spPr>
          <a:xfrm>
            <a:off x="1483360" y="51537"/>
            <a:ext cx="10708640" cy="980844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conclusion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D51DF9E-196A-CDE6-FB8A-1327BC108C82}"/>
              </a:ext>
            </a:extLst>
          </p:cNvPr>
          <p:cNvSpPr txBox="1">
            <a:spLocks/>
          </p:cNvSpPr>
          <p:nvPr/>
        </p:nvSpPr>
        <p:spPr>
          <a:xfrm>
            <a:off x="1391920" y="1395310"/>
            <a:ext cx="9580880" cy="5593560"/>
          </a:xfrm>
          <a:prstGeom prst="rect">
            <a:avLst/>
          </a:prstGeom>
        </p:spPr>
        <p:txBody>
          <a:bodyPr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800" dirty="0"/>
              <a:t>In summary, our music player application, developed using React and seamlessly integrated with Spotify, has effectively fulfilled its mission of delivering a personalized and seamless music listening experience. The application's capability to showcase all albums within a user's Spotify library, play any track from their playlists, and effortlessly navigate between songs underscores its user-centric design philosophy."</a:t>
            </a:r>
            <a:endParaRPr lang="en-IN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6391DE-CA9C-78A8-8279-E551F70CC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1625" y="231906"/>
            <a:ext cx="1958510" cy="6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350" y="20954"/>
            <a:ext cx="10880649" cy="1012785"/>
          </a:xfrm>
        </p:spPr>
        <p:txBody>
          <a:bodyPr/>
          <a:lstStyle/>
          <a:p>
            <a:pPr algn="l"/>
            <a:r>
              <a:rPr lang="en-US" dirty="0"/>
              <a:t>references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CB8C58B-63E7-A28E-3134-91B6CCEA4B6C}"/>
              </a:ext>
            </a:extLst>
          </p:cNvPr>
          <p:cNvSpPr txBox="1">
            <a:spLocks/>
          </p:cNvSpPr>
          <p:nvPr/>
        </p:nvSpPr>
        <p:spPr>
          <a:xfrm>
            <a:off x="1305560" y="1385150"/>
            <a:ext cx="9580880" cy="2882050"/>
          </a:xfrm>
          <a:prstGeom prst="rect">
            <a:avLst/>
          </a:prstGeom>
        </p:spPr>
        <p:txBody>
          <a:bodyPr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  <a:hlinkClick r:id="rId4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  <a:hlinkClick r:id="rId4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https://legacy.reactjs.org/docs/getting-started.html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https://www.geeksforgeeks.org/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174257-87C2-50EE-D5D5-1846BA8B6A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71625" y="231906"/>
            <a:ext cx="1958510" cy="6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4104F6-D561-230D-8899-01C136A78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1625" y="231906"/>
            <a:ext cx="1958510" cy="6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74" y="-308480"/>
            <a:ext cx="6583680" cy="1531357"/>
          </a:xfrm>
        </p:spPr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974" y="1329930"/>
            <a:ext cx="6583680" cy="4956569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Objective</a:t>
            </a:r>
          </a:p>
          <a:p>
            <a:r>
              <a:rPr lang="en-US" dirty="0"/>
              <a:t>Features</a:t>
            </a:r>
          </a:p>
          <a:p>
            <a:r>
              <a:rPr lang="en-US" dirty="0"/>
              <a:t>Tech Stack</a:t>
            </a:r>
          </a:p>
          <a:p>
            <a:r>
              <a:rPr lang="en-US" dirty="0"/>
              <a:t>Result</a:t>
            </a:r>
          </a:p>
          <a:p>
            <a:r>
              <a:rPr lang="en-US" dirty="0"/>
              <a:t>Source Code (Screenshots)</a:t>
            </a:r>
          </a:p>
          <a:p>
            <a:r>
              <a:rPr lang="en-US" dirty="0"/>
              <a:t>Future Scope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33F88A-3524-D896-80A4-A2C97F993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1625" y="231906"/>
            <a:ext cx="1958510" cy="6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58240"/>
          </a:xfrm>
        </p:spPr>
        <p:txBody>
          <a:bodyPr/>
          <a:lstStyle/>
          <a:p>
            <a:r>
              <a:rPr lang="en-US" dirty="0"/>
              <a:t>	introduction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AFDBAD3-1131-1D3B-1A0A-B26F2BFFEDBD}"/>
              </a:ext>
            </a:extLst>
          </p:cNvPr>
          <p:cNvSpPr txBox="1">
            <a:spLocks/>
          </p:cNvSpPr>
          <p:nvPr/>
        </p:nvSpPr>
        <p:spPr>
          <a:xfrm>
            <a:off x="765974" y="941708"/>
            <a:ext cx="10648786" cy="5344792"/>
          </a:xfrm>
          <a:prstGeom prst="rect">
            <a:avLst/>
          </a:prstGeom>
        </p:spPr>
        <p:txBody>
          <a:bodyPr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en-US" sz="2800" dirty="0"/>
              <a:t>•  Welcome to our project, a web music streaming platform based on Spotify.</a:t>
            </a:r>
          </a:p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en-US" sz="2800" dirty="0"/>
              <a:t>•  Our project aims to recreate the core functionalities of Spotify through a clone built using modern development tools.</a:t>
            </a:r>
          </a:p>
          <a:p>
            <a:pPr marL="114300" indent="0">
              <a:buNone/>
            </a:pPr>
            <a:r>
              <a:rPr lang="en-US" sz="2800" dirty="0"/>
              <a:t> </a:t>
            </a:r>
            <a:endParaRPr lang="en-US" sz="2400" dirty="0"/>
          </a:p>
          <a:p>
            <a:pPr marL="114300" indent="0">
              <a:buNone/>
            </a:pPr>
            <a:r>
              <a:rPr lang="en-US" sz="2800" dirty="0"/>
              <a:t>•  "Get ready to embark on a musical journey tailored just for you! Stay tuned as we unveil a music player designed to elevate your listening experience like never before."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730050-F031-FC73-AB4B-4A17C6092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1625" y="231906"/>
            <a:ext cx="1958510" cy="6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A03D3AB-0087-B822-86FE-0D94E1B0A43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58240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	objective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ECDDCB4-55B2-FD08-271D-803206604DBE}"/>
              </a:ext>
            </a:extLst>
          </p:cNvPr>
          <p:cNvSpPr txBox="1">
            <a:spLocks/>
          </p:cNvSpPr>
          <p:nvPr/>
        </p:nvSpPr>
        <p:spPr>
          <a:xfrm>
            <a:off x="771607" y="1057275"/>
            <a:ext cx="10648786" cy="5344792"/>
          </a:xfrm>
          <a:prstGeom prst="rect">
            <a:avLst/>
          </a:prstGeom>
        </p:spPr>
        <p:txBody>
          <a:bodyPr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endParaRPr lang="en-US" sz="2800" dirty="0"/>
          </a:p>
          <a:p>
            <a:pPr marL="114300" indent="0" algn="l">
              <a:buNone/>
            </a:pPr>
            <a:r>
              <a:rPr lang="en-US" sz="2400" dirty="0"/>
              <a:t>•  Objectives of our Project:</a:t>
            </a:r>
          </a:p>
          <a:p>
            <a:pPr marL="114300" indent="0" algn="l">
              <a:buNone/>
            </a:pPr>
            <a:endParaRPr lang="en-US" sz="24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Develop a fully functional Spotify clone using React.js.</a:t>
            </a:r>
          </a:p>
          <a:p>
            <a:pPr marL="457200" lvl="1" indent="0">
              <a:buNone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Integrate an API to fetch and display the music library dynamically.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Implement key features such as music playback and user authentication.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35605CB-A502-6760-E2F6-C84CA519C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1625" y="231906"/>
            <a:ext cx="1958510" cy="6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4" y="188906"/>
            <a:ext cx="7965461" cy="994164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94804" y="1386360"/>
            <a:ext cx="8457115" cy="5593560"/>
          </a:xfrm>
        </p:spPr>
        <p:txBody>
          <a:bodyPr>
            <a:normAutofit/>
          </a:bodyPr>
          <a:lstStyle/>
          <a:p>
            <a:pPr marL="114300" indent="0" algn="l">
              <a:buNone/>
            </a:pPr>
            <a:r>
              <a:rPr lang="en-US" sz="2400" dirty="0"/>
              <a:t>•  Features of our Project: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Seamless music playback.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Music playback controls such as  play, pause, skip, rewind, and volume control.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Access to your favorite music playlists and more.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A sleek and intuitive user interface enhancing the overall listening experience.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User authentication system.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1354D6-2172-CE7A-0350-4AEFF4B72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1625" y="231906"/>
            <a:ext cx="1958510" cy="6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CBAA255-7F36-A5BA-551F-6E21DA57A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4" y="188906"/>
            <a:ext cx="7965461" cy="994164"/>
          </a:xfrm>
        </p:spPr>
        <p:txBody>
          <a:bodyPr/>
          <a:lstStyle/>
          <a:p>
            <a:r>
              <a:rPr lang="en-US" dirty="0"/>
              <a:t>Tech Stack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30A43D8-C4A4-4036-AA3F-38DF529CAFF2}"/>
              </a:ext>
            </a:extLst>
          </p:cNvPr>
          <p:cNvSpPr txBox="1">
            <a:spLocks/>
          </p:cNvSpPr>
          <p:nvPr/>
        </p:nvSpPr>
        <p:spPr>
          <a:xfrm>
            <a:off x="3460564" y="1216422"/>
            <a:ext cx="8609515" cy="5593560"/>
          </a:xfrm>
          <a:prstGeom prst="rect">
            <a:avLst/>
          </a:prstGeom>
        </p:spPr>
        <p:txBody>
          <a:bodyPr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sz="2800" b="1" dirty="0"/>
              <a:t>Frontend: </a:t>
            </a:r>
          </a:p>
          <a:p>
            <a:r>
              <a:rPr lang="en-US" sz="2800" dirty="0"/>
              <a:t>React.js : For building the user interface.</a:t>
            </a:r>
          </a:p>
          <a:p>
            <a:r>
              <a:rPr lang="en-US" sz="2800" dirty="0"/>
              <a:t>Context Hook : For state management.</a:t>
            </a:r>
          </a:p>
          <a:p>
            <a:r>
              <a:rPr lang="en-US" sz="2800" dirty="0"/>
              <a:t>React Router : For handling routing within the application.</a:t>
            </a:r>
          </a:p>
          <a:p>
            <a:r>
              <a:rPr lang="en-US" sz="2800" dirty="0" err="1"/>
              <a:t>Axios</a:t>
            </a:r>
            <a:r>
              <a:rPr lang="en-US" sz="2800" dirty="0"/>
              <a:t> : For making HTTP requests to the Spotify API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sz="2800" b="1" dirty="0"/>
              <a:t>APIs: </a:t>
            </a:r>
          </a:p>
          <a:p>
            <a:r>
              <a:rPr lang="en-US" sz="2800" dirty="0"/>
              <a:t>Spotify API: For fetching user data, playlists, and music.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8C186C-6EEB-BA46-8B24-F69A47C65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1625" y="231906"/>
            <a:ext cx="1958510" cy="6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405D9F-7FA8-438B-E915-2D29424C6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1625" y="231906"/>
            <a:ext cx="1958510" cy="6172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DCD7EA-3EDB-154D-8E21-25FF200B1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709" y="1074472"/>
            <a:ext cx="10523696" cy="509264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1902FF4A-A2E0-B7FE-7886-BF70BAFBF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708" y="0"/>
            <a:ext cx="11448291" cy="994164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914A30-B41C-7163-F57F-C8E071189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379" y="954497"/>
            <a:ext cx="9939241" cy="54463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ABA34C2-9822-415A-E3BB-DD56CF81D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1625" y="231906"/>
            <a:ext cx="1958510" cy="6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040" y="0"/>
            <a:ext cx="11744960" cy="1012782"/>
          </a:xfrm>
        </p:spPr>
        <p:txBody>
          <a:bodyPr/>
          <a:lstStyle/>
          <a:p>
            <a:r>
              <a:rPr lang="en-US" dirty="0"/>
              <a:t>Source code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B7A4ED-F790-6F5B-1DA2-223399FF8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1625" y="231906"/>
            <a:ext cx="1958510" cy="6172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DB6257-5559-C384-7892-2DC954EF97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74" b="5215"/>
          <a:stretch/>
        </p:blipFill>
        <p:spPr>
          <a:xfrm>
            <a:off x="314961" y="1012782"/>
            <a:ext cx="11429999" cy="543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{19F5441C-986C-4D78-AE42-00D72E9EE506}tf78438558_win32</Template>
  <TotalTime>51</TotalTime>
  <Words>420</Words>
  <Application>Microsoft Office PowerPoint</Application>
  <PresentationFormat>Widescreen</PresentationFormat>
  <Paragraphs>71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Calibri</vt:lpstr>
      <vt:lpstr>Sabon Next LT</vt:lpstr>
      <vt:lpstr>Times New Roman</vt:lpstr>
      <vt:lpstr>Custom</vt:lpstr>
      <vt:lpstr>    WEB MUSIC PLAYER Team number:18  Drishti Bhardwaj (2210990306) Gautam Nagpal (2210990321) Geetanshu Mantro (2210990324) Kashish Mahana (2210990497)     </vt:lpstr>
      <vt:lpstr>index</vt:lpstr>
      <vt:lpstr> introduction</vt:lpstr>
      <vt:lpstr>PowerPoint Presentation</vt:lpstr>
      <vt:lpstr>features</vt:lpstr>
      <vt:lpstr>Tech Stack</vt:lpstr>
      <vt:lpstr>results</vt:lpstr>
      <vt:lpstr>PowerPoint Presentation</vt:lpstr>
      <vt:lpstr>Source code</vt:lpstr>
      <vt:lpstr>Future scope</vt:lpstr>
      <vt:lpstr>PowerPoint Presentation</vt:lpstr>
      <vt:lpstr>references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WEB MUSIC PLAYER Team number:18  Drishti Bhardwaj (2210990306) Gautam Nagpal (2210990321) Geetanshu Mantro (2210990324) Kashish Mahana (2210990497)     </dc:title>
  <dc:subject/>
  <dc:creator>Drishti Bhardwaj</dc:creator>
  <cp:lastModifiedBy>Drishti Bhardwaj</cp:lastModifiedBy>
  <cp:revision>1</cp:revision>
  <dcterms:created xsi:type="dcterms:W3CDTF">2024-05-23T03:54:58Z</dcterms:created>
  <dcterms:modified xsi:type="dcterms:W3CDTF">2024-05-23T04:46:40Z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