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BD85-9DCA-43F9-BF69-C15E7D824B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375B-BCDF-4B76-AF7F-F2E45B3F1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Foursquare restaurants in Tokyo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 Capstone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 Capstone Project</a:t>
            </a:r>
          </a:p>
          <a:p>
            <a:r>
              <a:rPr lang="en-US" dirty="0" smtClean="0"/>
              <a:t>Foursquare API</a:t>
            </a:r>
          </a:p>
          <a:p>
            <a:r>
              <a:rPr lang="en-US" dirty="0" smtClean="0"/>
              <a:t>Restaurants in Tokyo</a:t>
            </a:r>
          </a:p>
          <a:p>
            <a:r>
              <a:rPr lang="en-US" dirty="0" smtClean="0"/>
              <a:t>For consumers</a:t>
            </a:r>
          </a:p>
          <a:p>
            <a:r>
              <a:rPr lang="en-US" dirty="0" smtClean="0"/>
              <a:t>For restaurant owners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table from Wiki</a:t>
            </a:r>
          </a:p>
          <a:p>
            <a:r>
              <a:rPr lang="en-US" dirty="0" err="1" smtClean="0"/>
              <a:t>Geopy</a:t>
            </a:r>
            <a:r>
              <a:rPr lang="en-US" dirty="0" smtClean="0"/>
              <a:t> for coordinates</a:t>
            </a:r>
          </a:p>
          <a:p>
            <a:r>
              <a:rPr lang="en-US" dirty="0" smtClean="0"/>
              <a:t>Foursquare for venues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 in Tokyo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7" y="1653381"/>
            <a:ext cx="69056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popular locations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11417"/>
            <a:ext cx="8229600" cy="350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5 clusters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03037"/>
            <a:ext cx="6476999" cy="45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is a big city with wide variety</a:t>
            </a:r>
          </a:p>
          <a:p>
            <a:r>
              <a:rPr lang="en-US" dirty="0" smtClean="0"/>
              <a:t>Data analysis can help to sort and visualize data in a meaningful way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Foursquare restaurants in Tokyo</vt:lpstr>
      <vt:lpstr>Introduction</vt:lpstr>
      <vt:lpstr>Data</vt:lpstr>
      <vt:lpstr>Restaurants in Tokyo</vt:lpstr>
      <vt:lpstr>Top 10 popular locations</vt:lpstr>
      <vt:lpstr>Kmeans 5 clusters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 restaurants in Tokyo</dc:title>
  <dc:creator>Haze Kang</dc:creator>
  <cp:lastModifiedBy>Haze Kang</cp:lastModifiedBy>
  <cp:revision>2</cp:revision>
  <dcterms:created xsi:type="dcterms:W3CDTF">2020-02-29T09:18:25Z</dcterms:created>
  <dcterms:modified xsi:type="dcterms:W3CDTF">2020-02-29T09:30:11Z</dcterms:modified>
</cp:coreProperties>
</file>