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1" r:id="rId3"/>
    <p:sldId id="259" r:id="rId4"/>
    <p:sldId id="256" r:id="rId5"/>
    <p:sldId id="268" r:id="rId6"/>
    <p:sldId id="263" r:id="rId7"/>
    <p:sldId id="284" r:id="rId8"/>
    <p:sldId id="269" r:id="rId9"/>
    <p:sldId id="270" r:id="rId10"/>
    <p:sldId id="275" r:id="rId11"/>
    <p:sldId id="264" r:id="rId12"/>
    <p:sldId id="265" r:id="rId13"/>
    <p:sldId id="266" r:id="rId14"/>
    <p:sldId id="283" r:id="rId15"/>
    <p:sldId id="280" r:id="rId16"/>
    <p:sldId id="267" r:id="rId17"/>
    <p:sldId id="278" r:id="rId18"/>
    <p:sldId id="276" r:id="rId19"/>
    <p:sldId id="282" r:id="rId20"/>
    <p:sldId id="272" r:id="rId21"/>
    <p:sldId id="271" r:id="rId22"/>
    <p:sldId id="279" r:id="rId23"/>
    <p:sldId id="274" r:id="rId24"/>
    <p:sldId id="281" r:id="rId25"/>
    <p:sldId id="285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4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A6D"/>
    <a:srgbClr val="427A9D"/>
    <a:srgbClr val="E95487"/>
    <a:srgbClr val="AD3C91"/>
    <a:srgbClr val="DB84B5"/>
    <a:srgbClr val="F1ACCB"/>
    <a:srgbClr val="E8406E"/>
    <a:srgbClr val="418E9E"/>
    <a:srgbClr val="60C4DA"/>
    <a:srgbClr val="519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84" y="56"/>
      </p:cViewPr>
      <p:guideLst>
        <p:guide orient="horz" pos="2341"/>
        <p:guide pos="3840"/>
        <p:guide pos="574"/>
        <p:guide pos="7129"/>
        <p:guide orient="horz" pos="3974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BF7C8-CD62-4E87-AAD1-ABFBA34A892C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B5DF-7041-4EF0-B3A4-21799647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2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581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8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8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87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51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3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382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3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626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3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575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34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776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062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30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05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1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9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54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2B5DF-7041-4EF0-B3A4-2179964792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70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51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2381252" y="2021467"/>
            <a:ext cx="1933840" cy="1928630"/>
          </a:xfrm>
          <a:custGeom>
            <a:avLst/>
            <a:gdLst>
              <a:gd name="connsiteX0" fmla="*/ 966920 w 1933840"/>
              <a:gd name="connsiteY0" fmla="*/ 0 h 1928630"/>
              <a:gd name="connsiteX1" fmla="*/ 1933840 w 1933840"/>
              <a:gd name="connsiteY1" fmla="*/ 964315 h 1928630"/>
              <a:gd name="connsiteX2" fmla="*/ 966920 w 1933840"/>
              <a:gd name="connsiteY2" fmla="*/ 1928630 h 1928630"/>
              <a:gd name="connsiteX3" fmla="*/ 0 w 1933840"/>
              <a:gd name="connsiteY3" fmla="*/ 964315 h 1928630"/>
              <a:gd name="connsiteX4" fmla="*/ 966920 w 1933840"/>
              <a:gd name="connsiteY4" fmla="*/ 0 h 192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840" h="1928630">
                <a:moveTo>
                  <a:pt x="966920" y="0"/>
                </a:moveTo>
                <a:cubicBezTo>
                  <a:pt x="1500935" y="0"/>
                  <a:pt x="1933840" y="431739"/>
                  <a:pt x="1933840" y="964315"/>
                </a:cubicBezTo>
                <a:cubicBezTo>
                  <a:pt x="1933840" y="1496891"/>
                  <a:pt x="1500935" y="1928630"/>
                  <a:pt x="966920" y="1928630"/>
                </a:cubicBezTo>
                <a:cubicBezTo>
                  <a:pt x="432905" y="1928630"/>
                  <a:pt x="0" y="1496891"/>
                  <a:pt x="0" y="964315"/>
                </a:cubicBezTo>
                <a:cubicBezTo>
                  <a:pt x="0" y="431739"/>
                  <a:pt x="432905" y="0"/>
                  <a:pt x="966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1"/>
          </p:nvPr>
        </p:nvSpPr>
        <p:spPr>
          <a:xfrm>
            <a:off x="5129081" y="2021467"/>
            <a:ext cx="1933840" cy="1928630"/>
          </a:xfrm>
          <a:custGeom>
            <a:avLst/>
            <a:gdLst>
              <a:gd name="connsiteX0" fmla="*/ 966920 w 1933840"/>
              <a:gd name="connsiteY0" fmla="*/ 0 h 1928630"/>
              <a:gd name="connsiteX1" fmla="*/ 1933840 w 1933840"/>
              <a:gd name="connsiteY1" fmla="*/ 964315 h 1928630"/>
              <a:gd name="connsiteX2" fmla="*/ 966920 w 1933840"/>
              <a:gd name="connsiteY2" fmla="*/ 1928630 h 1928630"/>
              <a:gd name="connsiteX3" fmla="*/ 0 w 1933840"/>
              <a:gd name="connsiteY3" fmla="*/ 964315 h 1928630"/>
              <a:gd name="connsiteX4" fmla="*/ 966920 w 1933840"/>
              <a:gd name="connsiteY4" fmla="*/ 0 h 192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840" h="1928630">
                <a:moveTo>
                  <a:pt x="966920" y="0"/>
                </a:moveTo>
                <a:cubicBezTo>
                  <a:pt x="1500935" y="0"/>
                  <a:pt x="1933840" y="431739"/>
                  <a:pt x="1933840" y="964315"/>
                </a:cubicBezTo>
                <a:cubicBezTo>
                  <a:pt x="1933840" y="1496891"/>
                  <a:pt x="1500935" y="1928630"/>
                  <a:pt x="966920" y="1928630"/>
                </a:cubicBezTo>
                <a:cubicBezTo>
                  <a:pt x="432905" y="1928630"/>
                  <a:pt x="0" y="1496891"/>
                  <a:pt x="0" y="964315"/>
                </a:cubicBezTo>
                <a:cubicBezTo>
                  <a:pt x="0" y="431739"/>
                  <a:pt x="432905" y="0"/>
                  <a:pt x="966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2"/>
          </p:nvPr>
        </p:nvSpPr>
        <p:spPr>
          <a:xfrm>
            <a:off x="7876909" y="2021467"/>
            <a:ext cx="1933840" cy="1928630"/>
          </a:xfrm>
          <a:custGeom>
            <a:avLst/>
            <a:gdLst>
              <a:gd name="connsiteX0" fmla="*/ 966920 w 1933840"/>
              <a:gd name="connsiteY0" fmla="*/ 0 h 1928630"/>
              <a:gd name="connsiteX1" fmla="*/ 1933840 w 1933840"/>
              <a:gd name="connsiteY1" fmla="*/ 964315 h 1928630"/>
              <a:gd name="connsiteX2" fmla="*/ 966920 w 1933840"/>
              <a:gd name="connsiteY2" fmla="*/ 1928630 h 1928630"/>
              <a:gd name="connsiteX3" fmla="*/ 0 w 1933840"/>
              <a:gd name="connsiteY3" fmla="*/ 964315 h 1928630"/>
              <a:gd name="connsiteX4" fmla="*/ 966920 w 1933840"/>
              <a:gd name="connsiteY4" fmla="*/ 0 h 192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840" h="1928630">
                <a:moveTo>
                  <a:pt x="966920" y="0"/>
                </a:moveTo>
                <a:cubicBezTo>
                  <a:pt x="1500935" y="0"/>
                  <a:pt x="1933840" y="431739"/>
                  <a:pt x="1933840" y="964315"/>
                </a:cubicBezTo>
                <a:cubicBezTo>
                  <a:pt x="1933840" y="1496891"/>
                  <a:pt x="1500935" y="1928630"/>
                  <a:pt x="966920" y="1928630"/>
                </a:cubicBezTo>
                <a:cubicBezTo>
                  <a:pt x="432905" y="1928630"/>
                  <a:pt x="0" y="1496891"/>
                  <a:pt x="0" y="964315"/>
                </a:cubicBezTo>
                <a:cubicBezTo>
                  <a:pt x="0" y="431739"/>
                  <a:pt x="432905" y="0"/>
                  <a:pt x="9669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2051718" y="2198752"/>
            <a:ext cx="2987008" cy="2987006"/>
          </a:xfrm>
          <a:custGeom>
            <a:avLst/>
            <a:gdLst>
              <a:gd name="connsiteX0" fmla="*/ 1493504 w 2987008"/>
              <a:gd name="connsiteY0" fmla="*/ 0 h 2987006"/>
              <a:gd name="connsiteX1" fmla="*/ 2987008 w 2987008"/>
              <a:gd name="connsiteY1" fmla="*/ 1493503 h 2987006"/>
              <a:gd name="connsiteX2" fmla="*/ 1493504 w 2987008"/>
              <a:gd name="connsiteY2" fmla="*/ 2987006 h 2987006"/>
              <a:gd name="connsiteX3" fmla="*/ 0 w 2987008"/>
              <a:gd name="connsiteY3" fmla="*/ 1493503 h 2987006"/>
              <a:gd name="connsiteX4" fmla="*/ 1493504 w 2987008"/>
              <a:gd name="connsiteY4" fmla="*/ 0 h 298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08" h="2987006">
                <a:moveTo>
                  <a:pt x="1493504" y="0"/>
                </a:moveTo>
                <a:cubicBezTo>
                  <a:pt x="2318343" y="0"/>
                  <a:pt x="2987008" y="668664"/>
                  <a:pt x="2987008" y="1493503"/>
                </a:cubicBezTo>
                <a:cubicBezTo>
                  <a:pt x="2987008" y="2318342"/>
                  <a:pt x="2318343" y="2987006"/>
                  <a:pt x="1493504" y="2987006"/>
                </a:cubicBezTo>
                <a:cubicBezTo>
                  <a:pt x="668665" y="2987006"/>
                  <a:pt x="0" y="2318342"/>
                  <a:pt x="0" y="1493503"/>
                </a:cubicBezTo>
                <a:cubicBezTo>
                  <a:pt x="0" y="668664"/>
                  <a:pt x="668665" y="0"/>
                  <a:pt x="14935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08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78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301196" y="1997715"/>
            <a:ext cx="3718417" cy="3437246"/>
          </a:xfrm>
          <a:custGeom>
            <a:avLst/>
            <a:gdLst>
              <a:gd name="connsiteX0" fmla="*/ 202523 w 3718417"/>
              <a:gd name="connsiteY0" fmla="*/ 0 h 3437246"/>
              <a:gd name="connsiteX1" fmla="*/ 3515894 w 3718417"/>
              <a:gd name="connsiteY1" fmla="*/ 0 h 3437246"/>
              <a:gd name="connsiteX2" fmla="*/ 3718417 w 3718417"/>
              <a:gd name="connsiteY2" fmla="*/ 202523 h 3437246"/>
              <a:gd name="connsiteX3" fmla="*/ 3718417 w 3718417"/>
              <a:gd name="connsiteY3" fmla="*/ 3234723 h 3437246"/>
              <a:gd name="connsiteX4" fmla="*/ 3515894 w 3718417"/>
              <a:gd name="connsiteY4" fmla="*/ 3437246 h 3437246"/>
              <a:gd name="connsiteX5" fmla="*/ 202523 w 3718417"/>
              <a:gd name="connsiteY5" fmla="*/ 3437246 h 3437246"/>
              <a:gd name="connsiteX6" fmla="*/ 0 w 3718417"/>
              <a:gd name="connsiteY6" fmla="*/ 3234723 h 3437246"/>
              <a:gd name="connsiteX7" fmla="*/ 0 w 3718417"/>
              <a:gd name="connsiteY7" fmla="*/ 202523 h 3437246"/>
              <a:gd name="connsiteX8" fmla="*/ 202523 w 3718417"/>
              <a:gd name="connsiteY8" fmla="*/ 0 h 343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8417" h="3437246">
                <a:moveTo>
                  <a:pt x="202523" y="0"/>
                </a:moveTo>
                <a:lnTo>
                  <a:pt x="3515894" y="0"/>
                </a:lnTo>
                <a:cubicBezTo>
                  <a:pt x="3627744" y="0"/>
                  <a:pt x="3718417" y="90673"/>
                  <a:pt x="3718417" y="202523"/>
                </a:cubicBezTo>
                <a:lnTo>
                  <a:pt x="3718417" y="3234723"/>
                </a:lnTo>
                <a:cubicBezTo>
                  <a:pt x="3718417" y="3346573"/>
                  <a:pt x="3627744" y="3437246"/>
                  <a:pt x="3515894" y="3437246"/>
                </a:cubicBezTo>
                <a:lnTo>
                  <a:pt x="202523" y="3437246"/>
                </a:lnTo>
                <a:cubicBezTo>
                  <a:pt x="90673" y="3437246"/>
                  <a:pt x="0" y="3346573"/>
                  <a:pt x="0" y="3234723"/>
                </a:cubicBezTo>
                <a:lnTo>
                  <a:pt x="0" y="202523"/>
                </a:lnTo>
                <a:cubicBezTo>
                  <a:pt x="0" y="90673"/>
                  <a:pt x="90673" y="0"/>
                  <a:pt x="2025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5238618" y="1997715"/>
            <a:ext cx="1738059" cy="1606634"/>
          </a:xfrm>
          <a:custGeom>
            <a:avLst/>
            <a:gdLst>
              <a:gd name="connsiteX0" fmla="*/ 161965 w 1738059"/>
              <a:gd name="connsiteY0" fmla="*/ 0 h 1606634"/>
              <a:gd name="connsiteX1" fmla="*/ 1576094 w 1738059"/>
              <a:gd name="connsiteY1" fmla="*/ 0 h 1606634"/>
              <a:gd name="connsiteX2" fmla="*/ 1738059 w 1738059"/>
              <a:gd name="connsiteY2" fmla="*/ 161965 h 1606634"/>
              <a:gd name="connsiteX3" fmla="*/ 1738059 w 1738059"/>
              <a:gd name="connsiteY3" fmla="*/ 1444669 h 1606634"/>
              <a:gd name="connsiteX4" fmla="*/ 1576094 w 1738059"/>
              <a:gd name="connsiteY4" fmla="*/ 1606634 h 1606634"/>
              <a:gd name="connsiteX5" fmla="*/ 161965 w 1738059"/>
              <a:gd name="connsiteY5" fmla="*/ 1606634 h 1606634"/>
              <a:gd name="connsiteX6" fmla="*/ 0 w 1738059"/>
              <a:gd name="connsiteY6" fmla="*/ 1444669 h 1606634"/>
              <a:gd name="connsiteX7" fmla="*/ 0 w 1738059"/>
              <a:gd name="connsiteY7" fmla="*/ 161965 h 1606634"/>
              <a:gd name="connsiteX8" fmla="*/ 161965 w 1738059"/>
              <a:gd name="connsiteY8" fmla="*/ 0 h 16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8059" h="1606634">
                <a:moveTo>
                  <a:pt x="161965" y="0"/>
                </a:moveTo>
                <a:lnTo>
                  <a:pt x="1576094" y="0"/>
                </a:lnTo>
                <a:cubicBezTo>
                  <a:pt x="1665545" y="0"/>
                  <a:pt x="1738059" y="72514"/>
                  <a:pt x="1738059" y="161965"/>
                </a:cubicBezTo>
                <a:lnTo>
                  <a:pt x="1738059" y="1444669"/>
                </a:lnTo>
                <a:cubicBezTo>
                  <a:pt x="1738059" y="1534120"/>
                  <a:pt x="1665545" y="1606634"/>
                  <a:pt x="1576094" y="1606634"/>
                </a:cubicBezTo>
                <a:lnTo>
                  <a:pt x="161965" y="1606634"/>
                </a:lnTo>
                <a:cubicBezTo>
                  <a:pt x="72514" y="1606634"/>
                  <a:pt x="0" y="1534120"/>
                  <a:pt x="0" y="1444669"/>
                </a:cubicBezTo>
                <a:lnTo>
                  <a:pt x="0" y="161965"/>
                </a:lnTo>
                <a:cubicBezTo>
                  <a:pt x="0" y="72514"/>
                  <a:pt x="72514" y="0"/>
                  <a:pt x="1619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2"/>
          </p:nvPr>
        </p:nvSpPr>
        <p:spPr>
          <a:xfrm>
            <a:off x="7195682" y="3828327"/>
            <a:ext cx="1738059" cy="1606634"/>
          </a:xfrm>
          <a:custGeom>
            <a:avLst/>
            <a:gdLst>
              <a:gd name="connsiteX0" fmla="*/ 161965 w 1738059"/>
              <a:gd name="connsiteY0" fmla="*/ 0 h 1606634"/>
              <a:gd name="connsiteX1" fmla="*/ 1576094 w 1738059"/>
              <a:gd name="connsiteY1" fmla="*/ 0 h 1606634"/>
              <a:gd name="connsiteX2" fmla="*/ 1738059 w 1738059"/>
              <a:gd name="connsiteY2" fmla="*/ 161965 h 1606634"/>
              <a:gd name="connsiteX3" fmla="*/ 1738059 w 1738059"/>
              <a:gd name="connsiteY3" fmla="*/ 1444669 h 1606634"/>
              <a:gd name="connsiteX4" fmla="*/ 1576094 w 1738059"/>
              <a:gd name="connsiteY4" fmla="*/ 1606634 h 1606634"/>
              <a:gd name="connsiteX5" fmla="*/ 161965 w 1738059"/>
              <a:gd name="connsiteY5" fmla="*/ 1606634 h 1606634"/>
              <a:gd name="connsiteX6" fmla="*/ 0 w 1738059"/>
              <a:gd name="connsiteY6" fmla="*/ 1444669 h 1606634"/>
              <a:gd name="connsiteX7" fmla="*/ 0 w 1738059"/>
              <a:gd name="connsiteY7" fmla="*/ 161965 h 1606634"/>
              <a:gd name="connsiteX8" fmla="*/ 161965 w 1738059"/>
              <a:gd name="connsiteY8" fmla="*/ 0 h 16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8059" h="1606634">
                <a:moveTo>
                  <a:pt x="161965" y="0"/>
                </a:moveTo>
                <a:lnTo>
                  <a:pt x="1576094" y="0"/>
                </a:lnTo>
                <a:cubicBezTo>
                  <a:pt x="1665545" y="0"/>
                  <a:pt x="1738059" y="72514"/>
                  <a:pt x="1738059" y="161965"/>
                </a:cubicBezTo>
                <a:lnTo>
                  <a:pt x="1738059" y="1444669"/>
                </a:lnTo>
                <a:cubicBezTo>
                  <a:pt x="1738059" y="1534120"/>
                  <a:pt x="1665545" y="1606634"/>
                  <a:pt x="1576094" y="1606634"/>
                </a:cubicBezTo>
                <a:lnTo>
                  <a:pt x="161965" y="1606634"/>
                </a:lnTo>
                <a:cubicBezTo>
                  <a:pt x="72514" y="1606634"/>
                  <a:pt x="0" y="1534120"/>
                  <a:pt x="0" y="1444669"/>
                </a:cubicBezTo>
                <a:lnTo>
                  <a:pt x="0" y="161965"/>
                </a:lnTo>
                <a:cubicBezTo>
                  <a:pt x="0" y="72514"/>
                  <a:pt x="72514" y="0"/>
                  <a:pt x="1619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3"/>
          </p:nvPr>
        </p:nvSpPr>
        <p:spPr>
          <a:xfrm>
            <a:off x="9152745" y="1997715"/>
            <a:ext cx="1738059" cy="1606634"/>
          </a:xfrm>
          <a:custGeom>
            <a:avLst/>
            <a:gdLst>
              <a:gd name="connsiteX0" fmla="*/ 161965 w 1738059"/>
              <a:gd name="connsiteY0" fmla="*/ 0 h 1606634"/>
              <a:gd name="connsiteX1" fmla="*/ 1576094 w 1738059"/>
              <a:gd name="connsiteY1" fmla="*/ 0 h 1606634"/>
              <a:gd name="connsiteX2" fmla="*/ 1738059 w 1738059"/>
              <a:gd name="connsiteY2" fmla="*/ 161965 h 1606634"/>
              <a:gd name="connsiteX3" fmla="*/ 1738059 w 1738059"/>
              <a:gd name="connsiteY3" fmla="*/ 1444669 h 1606634"/>
              <a:gd name="connsiteX4" fmla="*/ 1576094 w 1738059"/>
              <a:gd name="connsiteY4" fmla="*/ 1606634 h 1606634"/>
              <a:gd name="connsiteX5" fmla="*/ 161965 w 1738059"/>
              <a:gd name="connsiteY5" fmla="*/ 1606634 h 1606634"/>
              <a:gd name="connsiteX6" fmla="*/ 0 w 1738059"/>
              <a:gd name="connsiteY6" fmla="*/ 1444669 h 1606634"/>
              <a:gd name="connsiteX7" fmla="*/ 0 w 1738059"/>
              <a:gd name="connsiteY7" fmla="*/ 161965 h 1606634"/>
              <a:gd name="connsiteX8" fmla="*/ 161965 w 1738059"/>
              <a:gd name="connsiteY8" fmla="*/ 0 h 160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8059" h="1606634">
                <a:moveTo>
                  <a:pt x="161965" y="0"/>
                </a:moveTo>
                <a:lnTo>
                  <a:pt x="1576094" y="0"/>
                </a:lnTo>
                <a:cubicBezTo>
                  <a:pt x="1665545" y="0"/>
                  <a:pt x="1738059" y="72514"/>
                  <a:pt x="1738059" y="161965"/>
                </a:cubicBezTo>
                <a:lnTo>
                  <a:pt x="1738059" y="1444669"/>
                </a:lnTo>
                <a:cubicBezTo>
                  <a:pt x="1738059" y="1534120"/>
                  <a:pt x="1665545" y="1606634"/>
                  <a:pt x="1576094" y="1606634"/>
                </a:cubicBezTo>
                <a:lnTo>
                  <a:pt x="161965" y="1606634"/>
                </a:lnTo>
                <a:cubicBezTo>
                  <a:pt x="72514" y="1606634"/>
                  <a:pt x="0" y="1534120"/>
                  <a:pt x="0" y="1444669"/>
                </a:cubicBezTo>
                <a:lnTo>
                  <a:pt x="0" y="161965"/>
                </a:lnTo>
                <a:cubicBezTo>
                  <a:pt x="0" y="72514"/>
                  <a:pt x="72514" y="0"/>
                  <a:pt x="16196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6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1316528" y="2816532"/>
            <a:ext cx="9578451" cy="3057206"/>
          </a:xfrm>
          <a:custGeom>
            <a:avLst/>
            <a:gdLst>
              <a:gd name="connsiteX0" fmla="*/ 8335647 w 9578451"/>
              <a:gd name="connsiteY0" fmla="*/ 1566935 h 3057206"/>
              <a:gd name="connsiteX1" fmla="*/ 9330068 w 9578451"/>
              <a:gd name="connsiteY1" fmla="*/ 1566935 h 3057206"/>
              <a:gd name="connsiteX2" fmla="*/ 9578451 w 9578451"/>
              <a:gd name="connsiteY2" fmla="*/ 1815318 h 3057206"/>
              <a:gd name="connsiteX3" fmla="*/ 9578451 w 9578451"/>
              <a:gd name="connsiteY3" fmla="*/ 2808823 h 3057206"/>
              <a:gd name="connsiteX4" fmla="*/ 9330068 w 9578451"/>
              <a:gd name="connsiteY4" fmla="*/ 3057206 h 3057206"/>
              <a:gd name="connsiteX5" fmla="*/ 8335647 w 9578451"/>
              <a:gd name="connsiteY5" fmla="*/ 3057206 h 3057206"/>
              <a:gd name="connsiteX6" fmla="*/ 8087264 w 9578451"/>
              <a:gd name="connsiteY6" fmla="*/ 2808823 h 3057206"/>
              <a:gd name="connsiteX7" fmla="*/ 8087264 w 9578451"/>
              <a:gd name="connsiteY7" fmla="*/ 1815318 h 3057206"/>
              <a:gd name="connsiteX8" fmla="*/ 8335647 w 9578451"/>
              <a:gd name="connsiteY8" fmla="*/ 1566935 h 3057206"/>
              <a:gd name="connsiteX9" fmla="*/ 6718193 w 9578451"/>
              <a:gd name="connsiteY9" fmla="*/ 1566935 h 3057206"/>
              <a:gd name="connsiteX10" fmla="*/ 7712614 w 9578451"/>
              <a:gd name="connsiteY10" fmla="*/ 1566935 h 3057206"/>
              <a:gd name="connsiteX11" fmla="*/ 7960997 w 9578451"/>
              <a:gd name="connsiteY11" fmla="*/ 1815318 h 3057206"/>
              <a:gd name="connsiteX12" fmla="*/ 7960997 w 9578451"/>
              <a:gd name="connsiteY12" fmla="*/ 2808823 h 3057206"/>
              <a:gd name="connsiteX13" fmla="*/ 7712614 w 9578451"/>
              <a:gd name="connsiteY13" fmla="*/ 3057206 h 3057206"/>
              <a:gd name="connsiteX14" fmla="*/ 6718193 w 9578451"/>
              <a:gd name="connsiteY14" fmla="*/ 3057206 h 3057206"/>
              <a:gd name="connsiteX15" fmla="*/ 6469810 w 9578451"/>
              <a:gd name="connsiteY15" fmla="*/ 2808823 h 3057206"/>
              <a:gd name="connsiteX16" fmla="*/ 6469810 w 9578451"/>
              <a:gd name="connsiteY16" fmla="*/ 1815318 h 3057206"/>
              <a:gd name="connsiteX17" fmla="*/ 6718193 w 9578451"/>
              <a:gd name="connsiteY17" fmla="*/ 1566935 h 3057206"/>
              <a:gd name="connsiteX18" fmla="*/ 5100740 w 9578451"/>
              <a:gd name="connsiteY18" fmla="*/ 1566935 h 3057206"/>
              <a:gd name="connsiteX19" fmla="*/ 6095161 w 9578451"/>
              <a:gd name="connsiteY19" fmla="*/ 1566935 h 3057206"/>
              <a:gd name="connsiteX20" fmla="*/ 6343544 w 9578451"/>
              <a:gd name="connsiteY20" fmla="*/ 1815318 h 3057206"/>
              <a:gd name="connsiteX21" fmla="*/ 6343544 w 9578451"/>
              <a:gd name="connsiteY21" fmla="*/ 2808823 h 3057206"/>
              <a:gd name="connsiteX22" fmla="*/ 6095161 w 9578451"/>
              <a:gd name="connsiteY22" fmla="*/ 3057206 h 3057206"/>
              <a:gd name="connsiteX23" fmla="*/ 5100740 w 9578451"/>
              <a:gd name="connsiteY23" fmla="*/ 3057206 h 3057206"/>
              <a:gd name="connsiteX24" fmla="*/ 4852357 w 9578451"/>
              <a:gd name="connsiteY24" fmla="*/ 2808823 h 3057206"/>
              <a:gd name="connsiteX25" fmla="*/ 4852357 w 9578451"/>
              <a:gd name="connsiteY25" fmla="*/ 1815318 h 3057206"/>
              <a:gd name="connsiteX26" fmla="*/ 5100740 w 9578451"/>
              <a:gd name="connsiteY26" fmla="*/ 1566935 h 3057206"/>
              <a:gd name="connsiteX27" fmla="*/ 3483288 w 9578451"/>
              <a:gd name="connsiteY27" fmla="*/ 1566935 h 3057206"/>
              <a:gd name="connsiteX28" fmla="*/ 4477709 w 9578451"/>
              <a:gd name="connsiteY28" fmla="*/ 1566935 h 3057206"/>
              <a:gd name="connsiteX29" fmla="*/ 4726092 w 9578451"/>
              <a:gd name="connsiteY29" fmla="*/ 1815318 h 3057206"/>
              <a:gd name="connsiteX30" fmla="*/ 4726092 w 9578451"/>
              <a:gd name="connsiteY30" fmla="*/ 2808823 h 3057206"/>
              <a:gd name="connsiteX31" fmla="*/ 4477709 w 9578451"/>
              <a:gd name="connsiteY31" fmla="*/ 3057206 h 3057206"/>
              <a:gd name="connsiteX32" fmla="*/ 3483288 w 9578451"/>
              <a:gd name="connsiteY32" fmla="*/ 3057206 h 3057206"/>
              <a:gd name="connsiteX33" fmla="*/ 3234905 w 9578451"/>
              <a:gd name="connsiteY33" fmla="*/ 2808823 h 3057206"/>
              <a:gd name="connsiteX34" fmla="*/ 3234905 w 9578451"/>
              <a:gd name="connsiteY34" fmla="*/ 1815318 h 3057206"/>
              <a:gd name="connsiteX35" fmla="*/ 3483288 w 9578451"/>
              <a:gd name="connsiteY35" fmla="*/ 1566935 h 3057206"/>
              <a:gd name="connsiteX36" fmla="*/ 1865835 w 9578451"/>
              <a:gd name="connsiteY36" fmla="*/ 1566935 h 3057206"/>
              <a:gd name="connsiteX37" fmla="*/ 2860257 w 9578451"/>
              <a:gd name="connsiteY37" fmla="*/ 1566935 h 3057206"/>
              <a:gd name="connsiteX38" fmla="*/ 3108639 w 9578451"/>
              <a:gd name="connsiteY38" fmla="*/ 1815318 h 3057206"/>
              <a:gd name="connsiteX39" fmla="*/ 3108639 w 9578451"/>
              <a:gd name="connsiteY39" fmla="*/ 2808823 h 3057206"/>
              <a:gd name="connsiteX40" fmla="*/ 2860257 w 9578451"/>
              <a:gd name="connsiteY40" fmla="*/ 3057206 h 3057206"/>
              <a:gd name="connsiteX41" fmla="*/ 1865835 w 9578451"/>
              <a:gd name="connsiteY41" fmla="*/ 3057206 h 3057206"/>
              <a:gd name="connsiteX42" fmla="*/ 1617452 w 9578451"/>
              <a:gd name="connsiteY42" fmla="*/ 2808823 h 3057206"/>
              <a:gd name="connsiteX43" fmla="*/ 1617452 w 9578451"/>
              <a:gd name="connsiteY43" fmla="*/ 1815318 h 3057206"/>
              <a:gd name="connsiteX44" fmla="*/ 1865835 w 9578451"/>
              <a:gd name="connsiteY44" fmla="*/ 1566935 h 3057206"/>
              <a:gd name="connsiteX45" fmla="*/ 248383 w 9578451"/>
              <a:gd name="connsiteY45" fmla="*/ 1566935 h 3057206"/>
              <a:gd name="connsiteX46" fmla="*/ 1242804 w 9578451"/>
              <a:gd name="connsiteY46" fmla="*/ 1566935 h 3057206"/>
              <a:gd name="connsiteX47" fmla="*/ 1491187 w 9578451"/>
              <a:gd name="connsiteY47" fmla="*/ 1815318 h 3057206"/>
              <a:gd name="connsiteX48" fmla="*/ 1491187 w 9578451"/>
              <a:gd name="connsiteY48" fmla="*/ 2808823 h 3057206"/>
              <a:gd name="connsiteX49" fmla="*/ 1242804 w 9578451"/>
              <a:gd name="connsiteY49" fmla="*/ 3057206 h 3057206"/>
              <a:gd name="connsiteX50" fmla="*/ 248383 w 9578451"/>
              <a:gd name="connsiteY50" fmla="*/ 3057206 h 3057206"/>
              <a:gd name="connsiteX51" fmla="*/ 0 w 9578451"/>
              <a:gd name="connsiteY51" fmla="*/ 2808823 h 3057206"/>
              <a:gd name="connsiteX52" fmla="*/ 0 w 9578451"/>
              <a:gd name="connsiteY52" fmla="*/ 1815318 h 3057206"/>
              <a:gd name="connsiteX53" fmla="*/ 248383 w 9578451"/>
              <a:gd name="connsiteY53" fmla="*/ 1566935 h 3057206"/>
              <a:gd name="connsiteX54" fmla="*/ 8335647 w 9578451"/>
              <a:gd name="connsiteY54" fmla="*/ 0 h 3057206"/>
              <a:gd name="connsiteX55" fmla="*/ 9330068 w 9578451"/>
              <a:gd name="connsiteY55" fmla="*/ 0 h 3057206"/>
              <a:gd name="connsiteX56" fmla="*/ 9578451 w 9578451"/>
              <a:gd name="connsiteY56" fmla="*/ 248383 h 3057206"/>
              <a:gd name="connsiteX57" fmla="*/ 9578451 w 9578451"/>
              <a:gd name="connsiteY57" fmla="*/ 1241888 h 3057206"/>
              <a:gd name="connsiteX58" fmla="*/ 9330068 w 9578451"/>
              <a:gd name="connsiteY58" fmla="*/ 1490271 h 3057206"/>
              <a:gd name="connsiteX59" fmla="*/ 8335647 w 9578451"/>
              <a:gd name="connsiteY59" fmla="*/ 1490271 h 3057206"/>
              <a:gd name="connsiteX60" fmla="*/ 8087264 w 9578451"/>
              <a:gd name="connsiteY60" fmla="*/ 1241888 h 3057206"/>
              <a:gd name="connsiteX61" fmla="*/ 8087264 w 9578451"/>
              <a:gd name="connsiteY61" fmla="*/ 248383 h 3057206"/>
              <a:gd name="connsiteX62" fmla="*/ 8335647 w 9578451"/>
              <a:gd name="connsiteY62" fmla="*/ 0 h 3057206"/>
              <a:gd name="connsiteX63" fmla="*/ 6718193 w 9578451"/>
              <a:gd name="connsiteY63" fmla="*/ 0 h 3057206"/>
              <a:gd name="connsiteX64" fmla="*/ 7712614 w 9578451"/>
              <a:gd name="connsiteY64" fmla="*/ 0 h 3057206"/>
              <a:gd name="connsiteX65" fmla="*/ 7960997 w 9578451"/>
              <a:gd name="connsiteY65" fmla="*/ 248383 h 3057206"/>
              <a:gd name="connsiteX66" fmla="*/ 7960997 w 9578451"/>
              <a:gd name="connsiteY66" fmla="*/ 1241888 h 3057206"/>
              <a:gd name="connsiteX67" fmla="*/ 7712614 w 9578451"/>
              <a:gd name="connsiteY67" fmla="*/ 1490271 h 3057206"/>
              <a:gd name="connsiteX68" fmla="*/ 6718193 w 9578451"/>
              <a:gd name="connsiteY68" fmla="*/ 1490271 h 3057206"/>
              <a:gd name="connsiteX69" fmla="*/ 6469810 w 9578451"/>
              <a:gd name="connsiteY69" fmla="*/ 1241888 h 3057206"/>
              <a:gd name="connsiteX70" fmla="*/ 6469810 w 9578451"/>
              <a:gd name="connsiteY70" fmla="*/ 248383 h 3057206"/>
              <a:gd name="connsiteX71" fmla="*/ 6718193 w 9578451"/>
              <a:gd name="connsiteY71" fmla="*/ 0 h 3057206"/>
              <a:gd name="connsiteX72" fmla="*/ 5100740 w 9578451"/>
              <a:gd name="connsiteY72" fmla="*/ 0 h 3057206"/>
              <a:gd name="connsiteX73" fmla="*/ 6095161 w 9578451"/>
              <a:gd name="connsiteY73" fmla="*/ 0 h 3057206"/>
              <a:gd name="connsiteX74" fmla="*/ 6343544 w 9578451"/>
              <a:gd name="connsiteY74" fmla="*/ 248383 h 3057206"/>
              <a:gd name="connsiteX75" fmla="*/ 6343544 w 9578451"/>
              <a:gd name="connsiteY75" fmla="*/ 1241888 h 3057206"/>
              <a:gd name="connsiteX76" fmla="*/ 6095161 w 9578451"/>
              <a:gd name="connsiteY76" fmla="*/ 1490271 h 3057206"/>
              <a:gd name="connsiteX77" fmla="*/ 5100740 w 9578451"/>
              <a:gd name="connsiteY77" fmla="*/ 1490271 h 3057206"/>
              <a:gd name="connsiteX78" fmla="*/ 4852357 w 9578451"/>
              <a:gd name="connsiteY78" fmla="*/ 1241888 h 3057206"/>
              <a:gd name="connsiteX79" fmla="*/ 4852357 w 9578451"/>
              <a:gd name="connsiteY79" fmla="*/ 248383 h 3057206"/>
              <a:gd name="connsiteX80" fmla="*/ 5100740 w 9578451"/>
              <a:gd name="connsiteY80" fmla="*/ 0 h 3057206"/>
              <a:gd name="connsiteX81" fmla="*/ 3483288 w 9578451"/>
              <a:gd name="connsiteY81" fmla="*/ 0 h 3057206"/>
              <a:gd name="connsiteX82" fmla="*/ 4477709 w 9578451"/>
              <a:gd name="connsiteY82" fmla="*/ 0 h 3057206"/>
              <a:gd name="connsiteX83" fmla="*/ 4726092 w 9578451"/>
              <a:gd name="connsiteY83" fmla="*/ 248383 h 3057206"/>
              <a:gd name="connsiteX84" fmla="*/ 4726092 w 9578451"/>
              <a:gd name="connsiteY84" fmla="*/ 1241888 h 3057206"/>
              <a:gd name="connsiteX85" fmla="*/ 4477709 w 9578451"/>
              <a:gd name="connsiteY85" fmla="*/ 1490271 h 3057206"/>
              <a:gd name="connsiteX86" fmla="*/ 3483288 w 9578451"/>
              <a:gd name="connsiteY86" fmla="*/ 1490271 h 3057206"/>
              <a:gd name="connsiteX87" fmla="*/ 3234905 w 9578451"/>
              <a:gd name="connsiteY87" fmla="*/ 1241888 h 3057206"/>
              <a:gd name="connsiteX88" fmla="*/ 3234905 w 9578451"/>
              <a:gd name="connsiteY88" fmla="*/ 248383 h 3057206"/>
              <a:gd name="connsiteX89" fmla="*/ 3483288 w 9578451"/>
              <a:gd name="connsiteY89" fmla="*/ 0 h 3057206"/>
              <a:gd name="connsiteX90" fmla="*/ 1865836 w 9578451"/>
              <a:gd name="connsiteY90" fmla="*/ 0 h 3057206"/>
              <a:gd name="connsiteX91" fmla="*/ 2860258 w 9578451"/>
              <a:gd name="connsiteY91" fmla="*/ 0 h 3057206"/>
              <a:gd name="connsiteX92" fmla="*/ 3108639 w 9578451"/>
              <a:gd name="connsiteY92" fmla="*/ 248383 h 3057206"/>
              <a:gd name="connsiteX93" fmla="*/ 3108639 w 9578451"/>
              <a:gd name="connsiteY93" fmla="*/ 1241888 h 3057206"/>
              <a:gd name="connsiteX94" fmla="*/ 2860258 w 9578451"/>
              <a:gd name="connsiteY94" fmla="*/ 1490271 h 3057206"/>
              <a:gd name="connsiteX95" fmla="*/ 1865836 w 9578451"/>
              <a:gd name="connsiteY95" fmla="*/ 1490271 h 3057206"/>
              <a:gd name="connsiteX96" fmla="*/ 1617453 w 9578451"/>
              <a:gd name="connsiteY96" fmla="*/ 1241888 h 3057206"/>
              <a:gd name="connsiteX97" fmla="*/ 1617453 w 9578451"/>
              <a:gd name="connsiteY97" fmla="*/ 248383 h 3057206"/>
              <a:gd name="connsiteX98" fmla="*/ 1865836 w 9578451"/>
              <a:gd name="connsiteY98" fmla="*/ 0 h 3057206"/>
              <a:gd name="connsiteX99" fmla="*/ 248383 w 9578451"/>
              <a:gd name="connsiteY99" fmla="*/ 0 h 3057206"/>
              <a:gd name="connsiteX100" fmla="*/ 1242805 w 9578451"/>
              <a:gd name="connsiteY100" fmla="*/ 0 h 3057206"/>
              <a:gd name="connsiteX101" fmla="*/ 1491188 w 9578451"/>
              <a:gd name="connsiteY101" fmla="*/ 248383 h 3057206"/>
              <a:gd name="connsiteX102" fmla="*/ 1491188 w 9578451"/>
              <a:gd name="connsiteY102" fmla="*/ 1241888 h 3057206"/>
              <a:gd name="connsiteX103" fmla="*/ 1242805 w 9578451"/>
              <a:gd name="connsiteY103" fmla="*/ 1490271 h 3057206"/>
              <a:gd name="connsiteX104" fmla="*/ 248383 w 9578451"/>
              <a:gd name="connsiteY104" fmla="*/ 1490271 h 3057206"/>
              <a:gd name="connsiteX105" fmla="*/ 1 w 9578451"/>
              <a:gd name="connsiteY105" fmla="*/ 1241888 h 3057206"/>
              <a:gd name="connsiteX106" fmla="*/ 1 w 9578451"/>
              <a:gd name="connsiteY106" fmla="*/ 248383 h 3057206"/>
              <a:gd name="connsiteX107" fmla="*/ 248383 w 9578451"/>
              <a:gd name="connsiteY107" fmla="*/ 0 h 305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578451" h="3057206">
                <a:moveTo>
                  <a:pt x="8335647" y="1566935"/>
                </a:moveTo>
                <a:lnTo>
                  <a:pt x="9330068" y="1566935"/>
                </a:lnTo>
                <a:cubicBezTo>
                  <a:pt x="9467246" y="1566935"/>
                  <a:pt x="9578451" y="1678140"/>
                  <a:pt x="9578451" y="1815318"/>
                </a:cubicBezTo>
                <a:lnTo>
                  <a:pt x="9578451" y="2808823"/>
                </a:lnTo>
                <a:cubicBezTo>
                  <a:pt x="9578451" y="2946001"/>
                  <a:pt x="9467246" y="3057206"/>
                  <a:pt x="9330068" y="3057206"/>
                </a:cubicBezTo>
                <a:lnTo>
                  <a:pt x="8335647" y="3057206"/>
                </a:lnTo>
                <a:cubicBezTo>
                  <a:pt x="8198469" y="3057206"/>
                  <a:pt x="8087264" y="2946001"/>
                  <a:pt x="8087264" y="2808823"/>
                </a:cubicBezTo>
                <a:lnTo>
                  <a:pt x="8087264" y="1815318"/>
                </a:lnTo>
                <a:cubicBezTo>
                  <a:pt x="8087264" y="1678140"/>
                  <a:pt x="8198469" y="1566935"/>
                  <a:pt x="8335647" y="1566935"/>
                </a:cubicBezTo>
                <a:close/>
                <a:moveTo>
                  <a:pt x="6718193" y="1566935"/>
                </a:moveTo>
                <a:lnTo>
                  <a:pt x="7712614" y="1566935"/>
                </a:lnTo>
                <a:cubicBezTo>
                  <a:pt x="7849792" y="1566935"/>
                  <a:pt x="7960997" y="1678140"/>
                  <a:pt x="7960997" y="1815318"/>
                </a:cubicBezTo>
                <a:lnTo>
                  <a:pt x="7960997" y="2808823"/>
                </a:lnTo>
                <a:cubicBezTo>
                  <a:pt x="7960997" y="2946001"/>
                  <a:pt x="7849792" y="3057206"/>
                  <a:pt x="7712614" y="3057206"/>
                </a:cubicBezTo>
                <a:lnTo>
                  <a:pt x="6718193" y="3057206"/>
                </a:lnTo>
                <a:cubicBezTo>
                  <a:pt x="6581015" y="3057206"/>
                  <a:pt x="6469810" y="2946001"/>
                  <a:pt x="6469810" y="2808823"/>
                </a:cubicBezTo>
                <a:lnTo>
                  <a:pt x="6469810" y="1815318"/>
                </a:lnTo>
                <a:cubicBezTo>
                  <a:pt x="6469810" y="1678140"/>
                  <a:pt x="6581015" y="1566935"/>
                  <a:pt x="6718193" y="1566935"/>
                </a:cubicBezTo>
                <a:close/>
                <a:moveTo>
                  <a:pt x="5100740" y="1566935"/>
                </a:moveTo>
                <a:lnTo>
                  <a:pt x="6095161" y="1566935"/>
                </a:lnTo>
                <a:cubicBezTo>
                  <a:pt x="6232339" y="1566935"/>
                  <a:pt x="6343544" y="1678140"/>
                  <a:pt x="6343544" y="1815318"/>
                </a:cubicBezTo>
                <a:lnTo>
                  <a:pt x="6343544" y="2808823"/>
                </a:lnTo>
                <a:cubicBezTo>
                  <a:pt x="6343544" y="2946001"/>
                  <a:pt x="6232339" y="3057206"/>
                  <a:pt x="6095161" y="3057206"/>
                </a:cubicBezTo>
                <a:lnTo>
                  <a:pt x="5100740" y="3057206"/>
                </a:lnTo>
                <a:cubicBezTo>
                  <a:pt x="4963562" y="3057206"/>
                  <a:pt x="4852357" y="2946001"/>
                  <a:pt x="4852357" y="2808823"/>
                </a:cubicBezTo>
                <a:lnTo>
                  <a:pt x="4852357" y="1815318"/>
                </a:lnTo>
                <a:cubicBezTo>
                  <a:pt x="4852357" y="1678140"/>
                  <a:pt x="4963562" y="1566935"/>
                  <a:pt x="5100740" y="1566935"/>
                </a:cubicBezTo>
                <a:close/>
                <a:moveTo>
                  <a:pt x="3483288" y="1566935"/>
                </a:moveTo>
                <a:lnTo>
                  <a:pt x="4477709" y="1566935"/>
                </a:lnTo>
                <a:cubicBezTo>
                  <a:pt x="4614887" y="1566935"/>
                  <a:pt x="4726092" y="1678140"/>
                  <a:pt x="4726092" y="1815318"/>
                </a:cubicBezTo>
                <a:lnTo>
                  <a:pt x="4726092" y="2808823"/>
                </a:lnTo>
                <a:cubicBezTo>
                  <a:pt x="4726092" y="2946001"/>
                  <a:pt x="4614887" y="3057206"/>
                  <a:pt x="4477709" y="3057206"/>
                </a:cubicBezTo>
                <a:lnTo>
                  <a:pt x="3483288" y="3057206"/>
                </a:lnTo>
                <a:cubicBezTo>
                  <a:pt x="3346110" y="3057206"/>
                  <a:pt x="3234905" y="2946001"/>
                  <a:pt x="3234905" y="2808823"/>
                </a:cubicBezTo>
                <a:lnTo>
                  <a:pt x="3234905" y="1815318"/>
                </a:lnTo>
                <a:cubicBezTo>
                  <a:pt x="3234905" y="1678140"/>
                  <a:pt x="3346110" y="1566935"/>
                  <a:pt x="3483288" y="1566935"/>
                </a:cubicBezTo>
                <a:close/>
                <a:moveTo>
                  <a:pt x="1865835" y="1566935"/>
                </a:moveTo>
                <a:lnTo>
                  <a:pt x="2860257" y="1566935"/>
                </a:lnTo>
                <a:cubicBezTo>
                  <a:pt x="2997434" y="1566935"/>
                  <a:pt x="3108639" y="1678140"/>
                  <a:pt x="3108639" y="1815318"/>
                </a:cubicBezTo>
                <a:lnTo>
                  <a:pt x="3108639" y="2808823"/>
                </a:lnTo>
                <a:cubicBezTo>
                  <a:pt x="3108639" y="2946001"/>
                  <a:pt x="2997434" y="3057206"/>
                  <a:pt x="2860257" y="3057206"/>
                </a:cubicBezTo>
                <a:lnTo>
                  <a:pt x="1865835" y="3057206"/>
                </a:lnTo>
                <a:cubicBezTo>
                  <a:pt x="1728657" y="3057206"/>
                  <a:pt x="1617452" y="2946001"/>
                  <a:pt x="1617452" y="2808823"/>
                </a:cubicBezTo>
                <a:lnTo>
                  <a:pt x="1617452" y="1815318"/>
                </a:lnTo>
                <a:cubicBezTo>
                  <a:pt x="1617452" y="1678140"/>
                  <a:pt x="1728657" y="1566935"/>
                  <a:pt x="1865835" y="1566935"/>
                </a:cubicBezTo>
                <a:close/>
                <a:moveTo>
                  <a:pt x="248383" y="1566935"/>
                </a:moveTo>
                <a:lnTo>
                  <a:pt x="1242804" y="1566935"/>
                </a:lnTo>
                <a:cubicBezTo>
                  <a:pt x="1379982" y="1566935"/>
                  <a:pt x="1491187" y="1678140"/>
                  <a:pt x="1491187" y="1815318"/>
                </a:cubicBezTo>
                <a:lnTo>
                  <a:pt x="1491187" y="2808823"/>
                </a:lnTo>
                <a:cubicBezTo>
                  <a:pt x="1491187" y="2946001"/>
                  <a:pt x="1379982" y="3057206"/>
                  <a:pt x="1242804" y="3057206"/>
                </a:cubicBezTo>
                <a:lnTo>
                  <a:pt x="248383" y="3057206"/>
                </a:lnTo>
                <a:cubicBezTo>
                  <a:pt x="111205" y="3057206"/>
                  <a:pt x="0" y="2946001"/>
                  <a:pt x="0" y="2808823"/>
                </a:cubicBezTo>
                <a:lnTo>
                  <a:pt x="0" y="1815318"/>
                </a:lnTo>
                <a:cubicBezTo>
                  <a:pt x="0" y="1678140"/>
                  <a:pt x="111205" y="1566935"/>
                  <a:pt x="248383" y="1566935"/>
                </a:cubicBezTo>
                <a:close/>
                <a:moveTo>
                  <a:pt x="8335647" y="0"/>
                </a:moveTo>
                <a:lnTo>
                  <a:pt x="9330068" y="0"/>
                </a:lnTo>
                <a:cubicBezTo>
                  <a:pt x="9467246" y="0"/>
                  <a:pt x="9578451" y="111205"/>
                  <a:pt x="9578451" y="248383"/>
                </a:cubicBezTo>
                <a:lnTo>
                  <a:pt x="9578451" y="1241888"/>
                </a:lnTo>
                <a:cubicBezTo>
                  <a:pt x="9578451" y="1379066"/>
                  <a:pt x="9467246" y="1490271"/>
                  <a:pt x="9330068" y="1490271"/>
                </a:cubicBezTo>
                <a:lnTo>
                  <a:pt x="8335647" y="1490271"/>
                </a:lnTo>
                <a:cubicBezTo>
                  <a:pt x="8198469" y="1490271"/>
                  <a:pt x="8087264" y="1379066"/>
                  <a:pt x="8087264" y="1241888"/>
                </a:cubicBezTo>
                <a:lnTo>
                  <a:pt x="8087264" y="248383"/>
                </a:lnTo>
                <a:cubicBezTo>
                  <a:pt x="8087264" y="111205"/>
                  <a:pt x="8198469" y="0"/>
                  <a:pt x="8335647" y="0"/>
                </a:cubicBezTo>
                <a:close/>
                <a:moveTo>
                  <a:pt x="6718193" y="0"/>
                </a:moveTo>
                <a:lnTo>
                  <a:pt x="7712614" y="0"/>
                </a:lnTo>
                <a:cubicBezTo>
                  <a:pt x="7849792" y="0"/>
                  <a:pt x="7960997" y="111205"/>
                  <a:pt x="7960997" y="248383"/>
                </a:cubicBezTo>
                <a:lnTo>
                  <a:pt x="7960997" y="1241888"/>
                </a:lnTo>
                <a:cubicBezTo>
                  <a:pt x="7960997" y="1379066"/>
                  <a:pt x="7849792" y="1490271"/>
                  <a:pt x="7712614" y="1490271"/>
                </a:cubicBezTo>
                <a:lnTo>
                  <a:pt x="6718193" y="1490271"/>
                </a:lnTo>
                <a:cubicBezTo>
                  <a:pt x="6581015" y="1490271"/>
                  <a:pt x="6469810" y="1379066"/>
                  <a:pt x="6469810" y="1241888"/>
                </a:cubicBezTo>
                <a:lnTo>
                  <a:pt x="6469810" y="248383"/>
                </a:lnTo>
                <a:cubicBezTo>
                  <a:pt x="6469810" y="111205"/>
                  <a:pt x="6581015" y="0"/>
                  <a:pt x="6718193" y="0"/>
                </a:cubicBezTo>
                <a:close/>
                <a:moveTo>
                  <a:pt x="5100740" y="0"/>
                </a:moveTo>
                <a:lnTo>
                  <a:pt x="6095161" y="0"/>
                </a:lnTo>
                <a:cubicBezTo>
                  <a:pt x="6232339" y="0"/>
                  <a:pt x="6343544" y="111205"/>
                  <a:pt x="6343544" y="248383"/>
                </a:cubicBezTo>
                <a:lnTo>
                  <a:pt x="6343544" y="1241888"/>
                </a:lnTo>
                <a:cubicBezTo>
                  <a:pt x="6343544" y="1379066"/>
                  <a:pt x="6232339" y="1490271"/>
                  <a:pt x="6095161" y="1490271"/>
                </a:cubicBezTo>
                <a:lnTo>
                  <a:pt x="5100740" y="1490271"/>
                </a:lnTo>
                <a:cubicBezTo>
                  <a:pt x="4963562" y="1490271"/>
                  <a:pt x="4852357" y="1379066"/>
                  <a:pt x="4852357" y="1241888"/>
                </a:cubicBezTo>
                <a:lnTo>
                  <a:pt x="4852357" y="248383"/>
                </a:lnTo>
                <a:cubicBezTo>
                  <a:pt x="4852357" y="111205"/>
                  <a:pt x="4963562" y="0"/>
                  <a:pt x="5100740" y="0"/>
                </a:cubicBezTo>
                <a:close/>
                <a:moveTo>
                  <a:pt x="3483288" y="0"/>
                </a:moveTo>
                <a:lnTo>
                  <a:pt x="4477709" y="0"/>
                </a:lnTo>
                <a:cubicBezTo>
                  <a:pt x="4614887" y="0"/>
                  <a:pt x="4726092" y="111205"/>
                  <a:pt x="4726092" y="248383"/>
                </a:cubicBezTo>
                <a:lnTo>
                  <a:pt x="4726092" y="1241888"/>
                </a:lnTo>
                <a:cubicBezTo>
                  <a:pt x="4726092" y="1379066"/>
                  <a:pt x="4614887" y="1490271"/>
                  <a:pt x="4477709" y="1490271"/>
                </a:cubicBezTo>
                <a:lnTo>
                  <a:pt x="3483288" y="1490271"/>
                </a:lnTo>
                <a:cubicBezTo>
                  <a:pt x="3346110" y="1490271"/>
                  <a:pt x="3234905" y="1379066"/>
                  <a:pt x="3234905" y="1241888"/>
                </a:cubicBezTo>
                <a:lnTo>
                  <a:pt x="3234905" y="248383"/>
                </a:lnTo>
                <a:cubicBezTo>
                  <a:pt x="3234905" y="111205"/>
                  <a:pt x="3346110" y="0"/>
                  <a:pt x="3483288" y="0"/>
                </a:cubicBezTo>
                <a:close/>
                <a:moveTo>
                  <a:pt x="1865836" y="0"/>
                </a:moveTo>
                <a:lnTo>
                  <a:pt x="2860258" y="0"/>
                </a:lnTo>
                <a:cubicBezTo>
                  <a:pt x="2997434" y="0"/>
                  <a:pt x="3108639" y="111205"/>
                  <a:pt x="3108639" y="248383"/>
                </a:cubicBezTo>
                <a:lnTo>
                  <a:pt x="3108639" y="1241888"/>
                </a:lnTo>
                <a:cubicBezTo>
                  <a:pt x="3108639" y="1379066"/>
                  <a:pt x="2997434" y="1490271"/>
                  <a:pt x="2860258" y="1490271"/>
                </a:cubicBezTo>
                <a:lnTo>
                  <a:pt x="1865836" y="1490271"/>
                </a:lnTo>
                <a:cubicBezTo>
                  <a:pt x="1728658" y="1490271"/>
                  <a:pt x="1617453" y="1379066"/>
                  <a:pt x="1617453" y="1241888"/>
                </a:cubicBezTo>
                <a:lnTo>
                  <a:pt x="1617453" y="248383"/>
                </a:lnTo>
                <a:cubicBezTo>
                  <a:pt x="1617453" y="111205"/>
                  <a:pt x="1728658" y="0"/>
                  <a:pt x="1865836" y="0"/>
                </a:cubicBezTo>
                <a:close/>
                <a:moveTo>
                  <a:pt x="248383" y="0"/>
                </a:moveTo>
                <a:lnTo>
                  <a:pt x="1242805" y="0"/>
                </a:lnTo>
                <a:cubicBezTo>
                  <a:pt x="1379983" y="0"/>
                  <a:pt x="1491188" y="111205"/>
                  <a:pt x="1491188" y="248383"/>
                </a:cubicBezTo>
                <a:lnTo>
                  <a:pt x="1491188" y="1241888"/>
                </a:lnTo>
                <a:cubicBezTo>
                  <a:pt x="1491188" y="1379066"/>
                  <a:pt x="1379983" y="1490271"/>
                  <a:pt x="1242805" y="1490271"/>
                </a:cubicBezTo>
                <a:lnTo>
                  <a:pt x="248383" y="1490271"/>
                </a:lnTo>
                <a:cubicBezTo>
                  <a:pt x="111205" y="1490271"/>
                  <a:pt x="1" y="1379066"/>
                  <a:pt x="1" y="1241888"/>
                </a:cubicBezTo>
                <a:lnTo>
                  <a:pt x="1" y="248383"/>
                </a:lnTo>
                <a:cubicBezTo>
                  <a:pt x="1" y="111205"/>
                  <a:pt x="111205" y="0"/>
                  <a:pt x="2483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3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>
            <a:spLocks noGrp="1"/>
          </p:cNvSpPr>
          <p:nvPr>
            <p:ph type="pic" sz="quarter" idx="11"/>
          </p:nvPr>
        </p:nvSpPr>
        <p:spPr>
          <a:xfrm>
            <a:off x="6895342" y="1596079"/>
            <a:ext cx="4194190" cy="2052412"/>
          </a:xfrm>
          <a:custGeom>
            <a:avLst/>
            <a:gdLst>
              <a:gd name="connsiteX0" fmla="*/ 0 w 4194190"/>
              <a:gd name="connsiteY0" fmla="*/ 0 h 2052412"/>
              <a:gd name="connsiteX1" fmla="*/ 4194190 w 4194190"/>
              <a:gd name="connsiteY1" fmla="*/ 0 h 2052412"/>
              <a:gd name="connsiteX2" fmla="*/ 4194190 w 4194190"/>
              <a:gd name="connsiteY2" fmla="*/ 2052412 h 2052412"/>
              <a:gd name="connsiteX3" fmla="*/ 0 w 4194190"/>
              <a:gd name="connsiteY3" fmla="*/ 2052412 h 20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190" h="2052412">
                <a:moveTo>
                  <a:pt x="0" y="0"/>
                </a:moveTo>
                <a:lnTo>
                  <a:pt x="4194190" y="0"/>
                </a:lnTo>
                <a:lnTo>
                  <a:pt x="4194190" y="2052412"/>
                </a:lnTo>
                <a:lnTo>
                  <a:pt x="0" y="2052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/>
          <p:cNvSpPr>
            <a:spLocks noGrp="1"/>
          </p:cNvSpPr>
          <p:nvPr>
            <p:ph type="pic" sz="quarter" idx="12"/>
          </p:nvPr>
        </p:nvSpPr>
        <p:spPr>
          <a:xfrm>
            <a:off x="6895342" y="3784185"/>
            <a:ext cx="4194190" cy="2052412"/>
          </a:xfrm>
          <a:custGeom>
            <a:avLst/>
            <a:gdLst>
              <a:gd name="connsiteX0" fmla="*/ 0 w 4194190"/>
              <a:gd name="connsiteY0" fmla="*/ 0 h 2052412"/>
              <a:gd name="connsiteX1" fmla="*/ 4194190 w 4194190"/>
              <a:gd name="connsiteY1" fmla="*/ 0 h 2052412"/>
              <a:gd name="connsiteX2" fmla="*/ 4194190 w 4194190"/>
              <a:gd name="connsiteY2" fmla="*/ 2052412 h 2052412"/>
              <a:gd name="connsiteX3" fmla="*/ 0 w 4194190"/>
              <a:gd name="connsiteY3" fmla="*/ 2052412 h 20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4190" h="2052412">
                <a:moveTo>
                  <a:pt x="0" y="0"/>
                </a:moveTo>
                <a:lnTo>
                  <a:pt x="4194190" y="0"/>
                </a:lnTo>
                <a:lnTo>
                  <a:pt x="4194190" y="2052412"/>
                </a:lnTo>
                <a:lnTo>
                  <a:pt x="0" y="20524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>
            <a:spLocks noGrp="1"/>
          </p:cNvSpPr>
          <p:nvPr>
            <p:ph type="pic" sz="quarter" idx="10"/>
          </p:nvPr>
        </p:nvSpPr>
        <p:spPr>
          <a:xfrm>
            <a:off x="1102470" y="1596080"/>
            <a:ext cx="3103325" cy="4240517"/>
          </a:xfrm>
          <a:custGeom>
            <a:avLst/>
            <a:gdLst>
              <a:gd name="connsiteX0" fmla="*/ 0 w 3103325"/>
              <a:gd name="connsiteY0" fmla="*/ 0 h 4240517"/>
              <a:gd name="connsiteX1" fmla="*/ 3103325 w 3103325"/>
              <a:gd name="connsiteY1" fmla="*/ 0 h 4240517"/>
              <a:gd name="connsiteX2" fmla="*/ 3103325 w 3103325"/>
              <a:gd name="connsiteY2" fmla="*/ 4240517 h 4240517"/>
              <a:gd name="connsiteX3" fmla="*/ 0 w 3103325"/>
              <a:gd name="connsiteY3" fmla="*/ 4240517 h 4240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325" h="4240517">
                <a:moveTo>
                  <a:pt x="0" y="0"/>
                </a:moveTo>
                <a:lnTo>
                  <a:pt x="3103325" y="0"/>
                </a:lnTo>
                <a:lnTo>
                  <a:pt x="3103325" y="4240517"/>
                </a:lnTo>
                <a:lnTo>
                  <a:pt x="0" y="4240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02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4303002" y="2363820"/>
            <a:ext cx="3564000" cy="2232000"/>
          </a:xfrm>
          <a:custGeom>
            <a:avLst/>
            <a:gdLst>
              <a:gd name="connsiteX0" fmla="*/ 0 w 3564000"/>
              <a:gd name="connsiteY0" fmla="*/ 0 h 2232000"/>
              <a:gd name="connsiteX1" fmla="*/ 3564000 w 3564000"/>
              <a:gd name="connsiteY1" fmla="*/ 0 h 2232000"/>
              <a:gd name="connsiteX2" fmla="*/ 3564000 w 3564000"/>
              <a:gd name="connsiteY2" fmla="*/ 2232000 h 2232000"/>
              <a:gd name="connsiteX3" fmla="*/ 0 w 3564000"/>
              <a:gd name="connsiteY3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4000" h="2232000">
                <a:moveTo>
                  <a:pt x="0" y="0"/>
                </a:moveTo>
                <a:lnTo>
                  <a:pt x="3564000" y="0"/>
                </a:lnTo>
                <a:lnTo>
                  <a:pt x="3564000" y="2232000"/>
                </a:lnTo>
                <a:lnTo>
                  <a:pt x="0" y="223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4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>
            <a:spLocks noGrp="1"/>
          </p:cNvSpPr>
          <p:nvPr>
            <p:ph type="pic" sz="quarter" idx="10"/>
          </p:nvPr>
        </p:nvSpPr>
        <p:spPr>
          <a:xfrm>
            <a:off x="6848272" y="1974715"/>
            <a:ext cx="4066162" cy="2208178"/>
          </a:xfrm>
          <a:custGeom>
            <a:avLst/>
            <a:gdLst>
              <a:gd name="connsiteX0" fmla="*/ 0 w 4066162"/>
              <a:gd name="connsiteY0" fmla="*/ 0 h 2208178"/>
              <a:gd name="connsiteX1" fmla="*/ 4066162 w 4066162"/>
              <a:gd name="connsiteY1" fmla="*/ 0 h 2208178"/>
              <a:gd name="connsiteX2" fmla="*/ 4066162 w 4066162"/>
              <a:gd name="connsiteY2" fmla="*/ 2208178 h 2208178"/>
              <a:gd name="connsiteX3" fmla="*/ 0 w 4066162"/>
              <a:gd name="connsiteY3" fmla="*/ 2208178 h 220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6162" h="2208178">
                <a:moveTo>
                  <a:pt x="0" y="0"/>
                </a:moveTo>
                <a:lnTo>
                  <a:pt x="4066162" y="0"/>
                </a:lnTo>
                <a:lnTo>
                  <a:pt x="4066162" y="2208178"/>
                </a:lnTo>
                <a:lnTo>
                  <a:pt x="0" y="22081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63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>
            <a:spLocks noGrp="1"/>
          </p:cNvSpPr>
          <p:nvPr>
            <p:ph type="pic" sz="quarter" idx="10"/>
          </p:nvPr>
        </p:nvSpPr>
        <p:spPr>
          <a:xfrm>
            <a:off x="1267840" y="1556425"/>
            <a:ext cx="1984443" cy="1933991"/>
          </a:xfrm>
          <a:custGeom>
            <a:avLst/>
            <a:gdLst>
              <a:gd name="connsiteX0" fmla="*/ 0 w 1984443"/>
              <a:gd name="connsiteY0" fmla="*/ 0 h 1933991"/>
              <a:gd name="connsiteX1" fmla="*/ 1984443 w 1984443"/>
              <a:gd name="connsiteY1" fmla="*/ 0 h 1933991"/>
              <a:gd name="connsiteX2" fmla="*/ 1984443 w 1984443"/>
              <a:gd name="connsiteY2" fmla="*/ 1933991 h 1933991"/>
              <a:gd name="connsiteX3" fmla="*/ 0 w 1984443"/>
              <a:gd name="connsiteY3" fmla="*/ 1933991 h 193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1933991">
                <a:moveTo>
                  <a:pt x="0" y="0"/>
                </a:moveTo>
                <a:lnTo>
                  <a:pt x="1984443" y="0"/>
                </a:lnTo>
                <a:lnTo>
                  <a:pt x="1984443" y="1933991"/>
                </a:lnTo>
                <a:lnTo>
                  <a:pt x="0" y="1933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/>
          <p:cNvSpPr>
            <a:spLocks noGrp="1"/>
          </p:cNvSpPr>
          <p:nvPr>
            <p:ph type="pic" sz="quarter" idx="11"/>
          </p:nvPr>
        </p:nvSpPr>
        <p:spPr>
          <a:xfrm>
            <a:off x="3825133" y="1556425"/>
            <a:ext cx="1984443" cy="1933991"/>
          </a:xfrm>
          <a:custGeom>
            <a:avLst/>
            <a:gdLst>
              <a:gd name="connsiteX0" fmla="*/ 0 w 1984443"/>
              <a:gd name="connsiteY0" fmla="*/ 0 h 1933991"/>
              <a:gd name="connsiteX1" fmla="*/ 1984443 w 1984443"/>
              <a:gd name="connsiteY1" fmla="*/ 0 h 1933991"/>
              <a:gd name="connsiteX2" fmla="*/ 1984443 w 1984443"/>
              <a:gd name="connsiteY2" fmla="*/ 1933991 h 1933991"/>
              <a:gd name="connsiteX3" fmla="*/ 0 w 1984443"/>
              <a:gd name="connsiteY3" fmla="*/ 1933991 h 193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1933991">
                <a:moveTo>
                  <a:pt x="0" y="0"/>
                </a:moveTo>
                <a:lnTo>
                  <a:pt x="1984443" y="0"/>
                </a:lnTo>
                <a:lnTo>
                  <a:pt x="1984443" y="1933991"/>
                </a:lnTo>
                <a:lnTo>
                  <a:pt x="0" y="1933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任意多边形: 形状 13"/>
          <p:cNvSpPr>
            <a:spLocks noGrp="1"/>
          </p:cNvSpPr>
          <p:nvPr>
            <p:ph type="pic" sz="quarter" idx="12"/>
          </p:nvPr>
        </p:nvSpPr>
        <p:spPr>
          <a:xfrm>
            <a:off x="6382426" y="1556425"/>
            <a:ext cx="1984443" cy="1933991"/>
          </a:xfrm>
          <a:custGeom>
            <a:avLst/>
            <a:gdLst>
              <a:gd name="connsiteX0" fmla="*/ 0 w 1984443"/>
              <a:gd name="connsiteY0" fmla="*/ 0 h 1933991"/>
              <a:gd name="connsiteX1" fmla="*/ 1984443 w 1984443"/>
              <a:gd name="connsiteY1" fmla="*/ 0 h 1933991"/>
              <a:gd name="connsiteX2" fmla="*/ 1984443 w 1984443"/>
              <a:gd name="connsiteY2" fmla="*/ 1933991 h 1933991"/>
              <a:gd name="connsiteX3" fmla="*/ 0 w 1984443"/>
              <a:gd name="connsiteY3" fmla="*/ 1933991 h 193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1933991">
                <a:moveTo>
                  <a:pt x="0" y="0"/>
                </a:moveTo>
                <a:lnTo>
                  <a:pt x="1984443" y="0"/>
                </a:lnTo>
                <a:lnTo>
                  <a:pt x="1984443" y="1933991"/>
                </a:lnTo>
                <a:lnTo>
                  <a:pt x="0" y="1933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/>
          <p:cNvSpPr>
            <a:spLocks noGrp="1"/>
          </p:cNvSpPr>
          <p:nvPr>
            <p:ph type="pic" sz="quarter" idx="13"/>
          </p:nvPr>
        </p:nvSpPr>
        <p:spPr>
          <a:xfrm>
            <a:off x="8939719" y="1556425"/>
            <a:ext cx="1984443" cy="1933991"/>
          </a:xfrm>
          <a:custGeom>
            <a:avLst/>
            <a:gdLst>
              <a:gd name="connsiteX0" fmla="*/ 0 w 1984443"/>
              <a:gd name="connsiteY0" fmla="*/ 0 h 1933991"/>
              <a:gd name="connsiteX1" fmla="*/ 1984443 w 1984443"/>
              <a:gd name="connsiteY1" fmla="*/ 0 h 1933991"/>
              <a:gd name="connsiteX2" fmla="*/ 1984443 w 1984443"/>
              <a:gd name="connsiteY2" fmla="*/ 1933991 h 1933991"/>
              <a:gd name="connsiteX3" fmla="*/ 0 w 1984443"/>
              <a:gd name="connsiteY3" fmla="*/ 1933991 h 193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1933991">
                <a:moveTo>
                  <a:pt x="0" y="0"/>
                </a:moveTo>
                <a:lnTo>
                  <a:pt x="1984443" y="0"/>
                </a:lnTo>
                <a:lnTo>
                  <a:pt x="1984443" y="1933991"/>
                </a:lnTo>
                <a:lnTo>
                  <a:pt x="0" y="1933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78" t="62260" r="3022" b="2326"/>
          <a:stretch/>
        </p:blipFill>
        <p:spPr>
          <a:xfrm>
            <a:off x="0" y="0"/>
            <a:ext cx="1495581" cy="1089025"/>
          </a:xfrm>
          <a:custGeom>
            <a:avLst/>
            <a:gdLst>
              <a:gd name="connsiteX0" fmla="*/ 0 w 1495581"/>
              <a:gd name="connsiteY0" fmla="*/ 0 h 1089025"/>
              <a:gd name="connsiteX1" fmla="*/ 1495581 w 1495581"/>
              <a:gd name="connsiteY1" fmla="*/ 0 h 1089025"/>
              <a:gd name="connsiteX2" fmla="*/ 1495581 w 1495581"/>
              <a:gd name="connsiteY2" fmla="*/ 1089025 h 1089025"/>
              <a:gd name="connsiteX3" fmla="*/ 0 w 1495581"/>
              <a:gd name="connsiteY3" fmla="*/ 1089025 h 108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581" h="1089025">
                <a:moveTo>
                  <a:pt x="0" y="0"/>
                </a:moveTo>
                <a:lnTo>
                  <a:pt x="1495581" y="0"/>
                </a:lnTo>
                <a:lnTo>
                  <a:pt x="1495581" y="1089025"/>
                </a:lnTo>
                <a:lnTo>
                  <a:pt x="0" y="1089025"/>
                </a:lnTo>
                <a:close/>
              </a:path>
            </a:pathLst>
          </a:custGeom>
        </p:spPr>
      </p:pic>
      <p:grpSp>
        <p:nvGrpSpPr>
          <p:cNvPr id="8" name="组合 7"/>
          <p:cNvGrpSpPr/>
          <p:nvPr userDrawn="1"/>
        </p:nvGrpSpPr>
        <p:grpSpPr>
          <a:xfrm>
            <a:off x="5816337" y="6415407"/>
            <a:ext cx="559326" cy="93168"/>
            <a:chOff x="4647912" y="3151241"/>
            <a:chExt cx="4029541" cy="671208"/>
          </a:xfrm>
        </p:grpSpPr>
        <p:sp>
          <p:nvSpPr>
            <p:cNvPr id="9" name="椭圆 8"/>
            <p:cNvSpPr/>
            <p:nvPr/>
          </p:nvSpPr>
          <p:spPr>
            <a:xfrm>
              <a:off x="4647912" y="3151241"/>
              <a:ext cx="671208" cy="671208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67356" y="3151241"/>
              <a:ext cx="671208" cy="671208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886800" y="3151241"/>
              <a:ext cx="671208" cy="671208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006245" y="3151241"/>
              <a:ext cx="671208" cy="671208"/>
            </a:xfrm>
            <a:prstGeom prst="ellipse">
              <a:avLst/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089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1939" r="2817" b="21939"/>
          <a:stretch/>
        </p:blipFill>
        <p:spPr>
          <a:xfrm>
            <a:off x="874714" y="0"/>
            <a:ext cx="1044257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71" y="1672772"/>
            <a:ext cx="3512458" cy="3512456"/>
          </a:xfrm>
          <a:prstGeom prst="rect">
            <a:avLst/>
          </a:prstGeom>
          <a:effectLst>
            <a:outerShdw blurRad="889000" dist="647700" dir="8100000" algn="tr" rotWithShape="0">
              <a:prstClr val="black">
                <a:alpha val="35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5234227" y="2162786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87847" y="322504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群眾與心理分析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48909" y="3942206"/>
            <a:ext cx="2894182" cy="2382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TW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期中報告</a:t>
            </a:r>
            <a:endParaRPr lang="en-US" altLang="zh-CN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79851" y="3115300"/>
            <a:ext cx="632298" cy="0"/>
          </a:xfrm>
          <a:prstGeom prst="line">
            <a:avLst/>
          </a:prstGeom>
          <a:ln w="28575" cap="rnd">
            <a:solidFill>
              <a:srgbClr val="E744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8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818530" y="2184629"/>
            <a:ext cx="4547257" cy="3029908"/>
            <a:chOff x="3818530" y="2184629"/>
            <a:chExt cx="4547257" cy="3029908"/>
          </a:xfrm>
        </p:grpSpPr>
        <p:sp>
          <p:nvSpPr>
            <p:cNvPr id="9" name="Freeform: Shape 2"/>
            <p:cNvSpPr/>
            <p:nvPr/>
          </p:nvSpPr>
          <p:spPr>
            <a:xfrm>
              <a:off x="4582632" y="2184629"/>
              <a:ext cx="2654419" cy="151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9674"/>
                    <a:pt x="5515" y="0"/>
                    <a:pt x="12314" y="0"/>
                  </a:cubicBezTo>
                  <a:cubicBezTo>
                    <a:pt x="16025" y="0"/>
                    <a:pt x="19354" y="2885"/>
                    <a:pt x="21600" y="742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Freeform: Shape 3"/>
            <p:cNvSpPr/>
            <p:nvPr/>
          </p:nvSpPr>
          <p:spPr>
            <a:xfrm>
              <a:off x="7162969" y="2635354"/>
              <a:ext cx="155468" cy="16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96" y="0"/>
                  </a:moveTo>
                  <a:lnTo>
                    <a:pt x="0" y="14306"/>
                  </a:lnTo>
                  <a:lnTo>
                    <a:pt x="21600" y="21600"/>
                  </a:lnTo>
                  <a:lnTo>
                    <a:pt x="173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Freeform: Shape 4"/>
            <p:cNvSpPr/>
            <p:nvPr/>
          </p:nvSpPr>
          <p:spPr>
            <a:xfrm>
              <a:off x="4952360" y="3609659"/>
              <a:ext cx="1938729" cy="1212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19790" extrusionOk="0">
                  <a:moveTo>
                    <a:pt x="21407" y="14360"/>
                  </a:moveTo>
                  <a:cubicBezTo>
                    <a:pt x="16510" y="21600"/>
                    <a:pt x="8567" y="21600"/>
                    <a:pt x="3670" y="14360"/>
                  </a:cubicBezTo>
                  <a:cubicBezTo>
                    <a:pt x="1004" y="10418"/>
                    <a:pt x="-193" y="5149"/>
                    <a:pt x="25" y="0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Freeform: Shape 5"/>
            <p:cNvSpPr/>
            <p:nvPr/>
          </p:nvSpPr>
          <p:spPr>
            <a:xfrm>
              <a:off x="6809712" y="4413561"/>
              <a:ext cx="160667" cy="155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494"/>
                  </a:moveTo>
                  <a:lnTo>
                    <a:pt x="14306" y="21600"/>
                  </a:lnTo>
                  <a:lnTo>
                    <a:pt x="21600" y="0"/>
                  </a:lnTo>
                  <a:lnTo>
                    <a:pt x="0" y="449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Freeform: Shape 7"/>
            <p:cNvSpPr/>
            <p:nvPr/>
          </p:nvSpPr>
          <p:spPr>
            <a:xfrm>
              <a:off x="5284280" y="2552541"/>
              <a:ext cx="1940518" cy="1157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19713" extrusionOk="0">
                  <a:moveTo>
                    <a:pt x="0" y="5663"/>
                  </a:moveTo>
                  <a:cubicBezTo>
                    <a:pt x="4928" y="-1887"/>
                    <a:pt x="12922" y="-1887"/>
                    <a:pt x="17849" y="5663"/>
                  </a:cubicBezTo>
                  <a:cubicBezTo>
                    <a:pt x="20368" y="9521"/>
                    <a:pt x="21600" y="14638"/>
                    <a:pt x="21545" y="19713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Freeform: Shape 8"/>
            <p:cNvSpPr/>
            <p:nvPr/>
          </p:nvSpPr>
          <p:spPr>
            <a:xfrm>
              <a:off x="5224795" y="2798242"/>
              <a:ext cx="157586" cy="157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878"/>
                  </a:moveTo>
                  <a:lnTo>
                    <a:pt x="5722" y="0"/>
                  </a:lnTo>
                  <a:lnTo>
                    <a:pt x="0" y="21600"/>
                  </a:lnTo>
                  <a:lnTo>
                    <a:pt x="21600" y="158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Freeform: Shape 9"/>
            <p:cNvSpPr/>
            <p:nvPr/>
          </p:nvSpPr>
          <p:spPr>
            <a:xfrm>
              <a:off x="5003877" y="3698525"/>
              <a:ext cx="2607607" cy="1516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11941"/>
                    <a:pt x="15986" y="21600"/>
                    <a:pt x="9044" y="21600"/>
                  </a:cubicBezTo>
                  <a:cubicBezTo>
                    <a:pt x="5492" y="21600"/>
                    <a:pt x="2266" y="19036"/>
                    <a:pt x="0" y="14927"/>
                  </a:cubicBezTo>
                </a:path>
              </a:pathLst>
            </a:custGeom>
            <a:noFill/>
            <a:ln w="38100" cap="flat">
              <a:solidFill>
                <a:schemeClr val="bg1">
                  <a:lumMod val="85000"/>
                  <a:alpha val="41673"/>
                </a:scheme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Freeform: Shape 10"/>
            <p:cNvSpPr/>
            <p:nvPr/>
          </p:nvSpPr>
          <p:spPr>
            <a:xfrm>
              <a:off x="4957139" y="4704331"/>
              <a:ext cx="158607" cy="157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6" y="21600"/>
                  </a:moveTo>
                  <a:lnTo>
                    <a:pt x="21600" y="5722"/>
                  </a:lnTo>
                  <a:lnTo>
                    <a:pt x="0" y="0"/>
                  </a:lnTo>
                  <a:lnTo>
                    <a:pt x="5826" y="2160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1"/>
            <p:cNvSpPr/>
            <p:nvPr/>
          </p:nvSpPr>
          <p:spPr>
            <a:xfrm>
              <a:off x="6855064" y="2944222"/>
              <a:ext cx="1510723" cy="1510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7"/>
            <p:cNvSpPr>
              <a:spLocks noChangeAspect="1"/>
            </p:cNvSpPr>
            <p:nvPr/>
          </p:nvSpPr>
          <p:spPr bwMode="auto">
            <a:xfrm>
              <a:off x="7355468" y="3342926"/>
              <a:ext cx="562923" cy="709481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11"/>
            <p:cNvSpPr/>
            <p:nvPr/>
          </p:nvSpPr>
          <p:spPr>
            <a:xfrm>
              <a:off x="3818530" y="2944222"/>
              <a:ext cx="1510723" cy="1510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9" name="Freeform: Shape 16"/>
            <p:cNvSpPr>
              <a:spLocks noChangeAspect="1"/>
            </p:cNvSpPr>
            <p:nvPr/>
          </p:nvSpPr>
          <p:spPr bwMode="auto">
            <a:xfrm>
              <a:off x="4277466" y="3342927"/>
              <a:ext cx="610333" cy="709479"/>
            </a:xfrm>
            <a:custGeom>
              <a:avLst/>
              <a:gdLst>
                <a:gd name="connsiteX0" fmla="*/ 144647 w 290884"/>
                <a:gd name="connsiteY0" fmla="*/ 246063 h 338138"/>
                <a:gd name="connsiteX1" fmla="*/ 110656 w 290884"/>
                <a:gd name="connsiteY1" fmla="*/ 261816 h 338138"/>
                <a:gd name="connsiteX2" fmla="*/ 144647 w 290884"/>
                <a:gd name="connsiteY2" fmla="*/ 314326 h 338138"/>
                <a:gd name="connsiteX3" fmla="*/ 177331 w 290884"/>
                <a:gd name="connsiteY3" fmla="*/ 261816 h 338138"/>
                <a:gd name="connsiteX4" fmla="*/ 144647 w 290884"/>
                <a:gd name="connsiteY4" fmla="*/ 246063 h 338138"/>
                <a:gd name="connsiteX5" fmla="*/ 186856 w 290884"/>
                <a:gd name="connsiteY5" fmla="*/ 222250 h 338138"/>
                <a:gd name="connsiteX6" fmla="*/ 181776 w 290884"/>
                <a:gd name="connsiteY6" fmla="*/ 224790 h 338138"/>
                <a:gd name="connsiteX7" fmla="*/ 167806 w 290884"/>
                <a:gd name="connsiteY7" fmla="*/ 233680 h 338138"/>
                <a:gd name="connsiteX8" fmla="*/ 183046 w 290884"/>
                <a:gd name="connsiteY8" fmla="*/ 241300 h 338138"/>
                <a:gd name="connsiteX9" fmla="*/ 186856 w 290884"/>
                <a:gd name="connsiteY9" fmla="*/ 222250 h 338138"/>
                <a:gd name="connsiteX10" fmla="*/ 102719 w 290884"/>
                <a:gd name="connsiteY10" fmla="*/ 222250 h 338138"/>
                <a:gd name="connsiteX11" fmla="*/ 105470 w 290884"/>
                <a:gd name="connsiteY11" fmla="*/ 241300 h 338138"/>
                <a:gd name="connsiteX12" fmla="*/ 123357 w 290884"/>
                <a:gd name="connsiteY12" fmla="*/ 233680 h 338138"/>
                <a:gd name="connsiteX13" fmla="*/ 106846 w 290884"/>
                <a:gd name="connsiteY13" fmla="*/ 224790 h 338138"/>
                <a:gd name="connsiteX14" fmla="*/ 102719 w 290884"/>
                <a:gd name="connsiteY14" fmla="*/ 222250 h 338138"/>
                <a:gd name="connsiteX15" fmla="*/ 233044 w 290884"/>
                <a:gd name="connsiteY15" fmla="*/ 184150 h 338138"/>
                <a:gd name="connsiteX16" fmla="*/ 209321 w 290884"/>
                <a:gd name="connsiteY16" fmla="*/ 203710 h 338138"/>
                <a:gd name="connsiteX17" fmla="*/ 202731 w 290884"/>
                <a:gd name="connsiteY17" fmla="*/ 249351 h 338138"/>
                <a:gd name="connsiteX18" fmla="*/ 246223 w 290884"/>
                <a:gd name="connsiteY18" fmla="*/ 257175 h 338138"/>
                <a:gd name="connsiteX19" fmla="*/ 265992 w 290884"/>
                <a:gd name="connsiteY19" fmla="*/ 250655 h 338138"/>
                <a:gd name="connsiteX20" fmla="*/ 233044 w 290884"/>
                <a:gd name="connsiteY20" fmla="*/ 184150 h 338138"/>
                <a:gd name="connsiteX21" fmla="*/ 56261 w 290884"/>
                <a:gd name="connsiteY21" fmla="*/ 184150 h 338138"/>
                <a:gd name="connsiteX22" fmla="*/ 21995 w 290884"/>
                <a:gd name="connsiteY22" fmla="*/ 250655 h 338138"/>
                <a:gd name="connsiteX23" fmla="*/ 43082 w 290884"/>
                <a:gd name="connsiteY23" fmla="*/ 257175 h 338138"/>
                <a:gd name="connsiteX24" fmla="*/ 85256 w 290884"/>
                <a:gd name="connsiteY24" fmla="*/ 249351 h 338138"/>
                <a:gd name="connsiteX25" fmla="*/ 78666 w 290884"/>
                <a:gd name="connsiteY25" fmla="*/ 203710 h 338138"/>
                <a:gd name="connsiteX26" fmla="*/ 56261 w 290884"/>
                <a:gd name="connsiteY26" fmla="*/ 184150 h 338138"/>
                <a:gd name="connsiteX27" fmla="*/ 210669 w 290884"/>
                <a:gd name="connsiteY27" fmla="*/ 163513 h 338138"/>
                <a:gd name="connsiteX28" fmla="*/ 210669 w 290884"/>
                <a:gd name="connsiteY28" fmla="*/ 169070 h 338138"/>
                <a:gd name="connsiteX29" fmla="*/ 210669 w 290884"/>
                <a:gd name="connsiteY29" fmla="*/ 174626 h 338138"/>
                <a:gd name="connsiteX30" fmla="*/ 217019 w 290884"/>
                <a:gd name="connsiteY30" fmla="*/ 169070 h 338138"/>
                <a:gd name="connsiteX31" fmla="*/ 210669 w 290884"/>
                <a:gd name="connsiteY31" fmla="*/ 163513 h 338138"/>
                <a:gd name="connsiteX32" fmla="*/ 77319 w 290884"/>
                <a:gd name="connsiteY32" fmla="*/ 163513 h 338138"/>
                <a:gd name="connsiteX33" fmla="*/ 70969 w 290884"/>
                <a:gd name="connsiteY33" fmla="*/ 169070 h 338138"/>
                <a:gd name="connsiteX34" fmla="*/ 77319 w 290884"/>
                <a:gd name="connsiteY34" fmla="*/ 174626 h 338138"/>
                <a:gd name="connsiteX35" fmla="*/ 77319 w 290884"/>
                <a:gd name="connsiteY35" fmla="*/ 169070 h 338138"/>
                <a:gd name="connsiteX36" fmla="*/ 77319 w 290884"/>
                <a:gd name="connsiteY36" fmla="*/ 163513 h 338138"/>
                <a:gd name="connsiteX37" fmla="*/ 144788 w 290884"/>
                <a:gd name="connsiteY37" fmla="*/ 150813 h 338138"/>
                <a:gd name="connsiteX38" fmla="*/ 163045 w 290884"/>
                <a:gd name="connsiteY38" fmla="*/ 169070 h 338138"/>
                <a:gd name="connsiteX39" fmla="*/ 144788 w 290884"/>
                <a:gd name="connsiteY39" fmla="*/ 187327 h 338138"/>
                <a:gd name="connsiteX40" fmla="*/ 126531 w 290884"/>
                <a:gd name="connsiteY40" fmla="*/ 169070 h 338138"/>
                <a:gd name="connsiteX41" fmla="*/ 144788 w 290884"/>
                <a:gd name="connsiteY41" fmla="*/ 150813 h 338138"/>
                <a:gd name="connsiteX42" fmla="*/ 145444 w 290884"/>
                <a:gd name="connsiteY42" fmla="*/ 114300 h 338138"/>
                <a:gd name="connsiteX43" fmla="*/ 119215 w 290884"/>
                <a:gd name="connsiteY43" fmla="*/ 130293 h 338138"/>
                <a:gd name="connsiteX44" fmla="*/ 100855 w 290884"/>
                <a:gd name="connsiteY44" fmla="*/ 144952 h 338138"/>
                <a:gd name="connsiteX45" fmla="*/ 99544 w 290884"/>
                <a:gd name="connsiteY45" fmla="*/ 168941 h 338138"/>
                <a:gd name="connsiteX46" fmla="*/ 100855 w 290884"/>
                <a:gd name="connsiteY46" fmla="*/ 192930 h 338138"/>
                <a:gd name="connsiteX47" fmla="*/ 119215 w 290884"/>
                <a:gd name="connsiteY47" fmla="*/ 206257 h 338138"/>
                <a:gd name="connsiteX48" fmla="*/ 145444 w 290884"/>
                <a:gd name="connsiteY48" fmla="*/ 222250 h 338138"/>
                <a:gd name="connsiteX49" fmla="*/ 170361 w 290884"/>
                <a:gd name="connsiteY49" fmla="*/ 206257 h 338138"/>
                <a:gd name="connsiteX50" fmla="*/ 190032 w 290884"/>
                <a:gd name="connsiteY50" fmla="*/ 192930 h 338138"/>
                <a:gd name="connsiteX51" fmla="*/ 190032 w 290884"/>
                <a:gd name="connsiteY51" fmla="*/ 168941 h 338138"/>
                <a:gd name="connsiteX52" fmla="*/ 190032 w 290884"/>
                <a:gd name="connsiteY52" fmla="*/ 144952 h 338138"/>
                <a:gd name="connsiteX53" fmla="*/ 170361 w 290884"/>
                <a:gd name="connsiteY53" fmla="*/ 130293 h 338138"/>
                <a:gd name="connsiteX54" fmla="*/ 145444 w 290884"/>
                <a:gd name="connsiteY54" fmla="*/ 114300 h 338138"/>
                <a:gd name="connsiteX55" fmla="*/ 183046 w 290884"/>
                <a:gd name="connsiteY55" fmla="*/ 96838 h 338138"/>
                <a:gd name="connsiteX56" fmla="*/ 167806 w 290884"/>
                <a:gd name="connsiteY56" fmla="*/ 103188 h 338138"/>
                <a:gd name="connsiteX57" fmla="*/ 181776 w 290884"/>
                <a:gd name="connsiteY57" fmla="*/ 113348 h 338138"/>
                <a:gd name="connsiteX58" fmla="*/ 186856 w 290884"/>
                <a:gd name="connsiteY58" fmla="*/ 115888 h 338138"/>
                <a:gd name="connsiteX59" fmla="*/ 183046 w 290884"/>
                <a:gd name="connsiteY59" fmla="*/ 96838 h 338138"/>
                <a:gd name="connsiteX60" fmla="*/ 105470 w 290884"/>
                <a:gd name="connsiteY60" fmla="*/ 96838 h 338138"/>
                <a:gd name="connsiteX61" fmla="*/ 102719 w 290884"/>
                <a:gd name="connsiteY61" fmla="*/ 115888 h 338138"/>
                <a:gd name="connsiteX62" fmla="*/ 106846 w 290884"/>
                <a:gd name="connsiteY62" fmla="*/ 113348 h 338138"/>
                <a:gd name="connsiteX63" fmla="*/ 123357 w 290884"/>
                <a:gd name="connsiteY63" fmla="*/ 103188 h 338138"/>
                <a:gd name="connsiteX64" fmla="*/ 105470 w 290884"/>
                <a:gd name="connsiteY64" fmla="*/ 96838 h 338138"/>
                <a:gd name="connsiteX65" fmla="*/ 246901 w 290884"/>
                <a:gd name="connsiteY65" fmla="*/ 79375 h 338138"/>
                <a:gd name="connsiteX66" fmla="*/ 202731 w 290884"/>
                <a:gd name="connsiteY66" fmla="*/ 88503 h 338138"/>
                <a:gd name="connsiteX67" fmla="*/ 209424 w 290884"/>
                <a:gd name="connsiteY67" fmla="*/ 134144 h 338138"/>
                <a:gd name="connsiteX68" fmla="*/ 233517 w 290884"/>
                <a:gd name="connsiteY68" fmla="*/ 152400 h 338138"/>
                <a:gd name="connsiteX69" fmla="*/ 250917 w 290884"/>
                <a:gd name="connsiteY69" fmla="*/ 132840 h 338138"/>
                <a:gd name="connsiteX70" fmla="*/ 266979 w 290884"/>
                <a:gd name="connsiteY70" fmla="*/ 85895 h 338138"/>
                <a:gd name="connsiteX71" fmla="*/ 246901 w 290884"/>
                <a:gd name="connsiteY71" fmla="*/ 79375 h 338138"/>
                <a:gd name="connsiteX72" fmla="*/ 43420 w 290884"/>
                <a:gd name="connsiteY72" fmla="*/ 79375 h 338138"/>
                <a:gd name="connsiteX73" fmla="*/ 22503 w 290884"/>
                <a:gd name="connsiteY73" fmla="*/ 85895 h 338138"/>
                <a:gd name="connsiteX74" fmla="*/ 38191 w 290884"/>
                <a:gd name="connsiteY74" fmla="*/ 132840 h 338138"/>
                <a:gd name="connsiteX75" fmla="*/ 56494 w 290884"/>
                <a:gd name="connsiteY75" fmla="*/ 152400 h 338138"/>
                <a:gd name="connsiteX76" fmla="*/ 78719 w 290884"/>
                <a:gd name="connsiteY76" fmla="*/ 134144 h 338138"/>
                <a:gd name="connsiteX77" fmla="*/ 85256 w 290884"/>
                <a:gd name="connsiteY77" fmla="*/ 88503 h 338138"/>
                <a:gd name="connsiteX78" fmla="*/ 43420 w 290884"/>
                <a:gd name="connsiteY78" fmla="*/ 79375 h 338138"/>
                <a:gd name="connsiteX79" fmla="*/ 144647 w 290884"/>
                <a:gd name="connsiteY79" fmla="*/ 22225 h 338138"/>
                <a:gd name="connsiteX80" fmla="*/ 110656 w 290884"/>
                <a:gd name="connsiteY80" fmla="*/ 74942 h 338138"/>
                <a:gd name="connsiteX81" fmla="*/ 144647 w 290884"/>
                <a:gd name="connsiteY81" fmla="*/ 92075 h 338138"/>
                <a:gd name="connsiteX82" fmla="*/ 177331 w 290884"/>
                <a:gd name="connsiteY82" fmla="*/ 74942 h 338138"/>
                <a:gd name="connsiteX83" fmla="*/ 144647 w 290884"/>
                <a:gd name="connsiteY83" fmla="*/ 22225 h 338138"/>
                <a:gd name="connsiteX84" fmla="*/ 145581 w 290884"/>
                <a:gd name="connsiteY84" fmla="*/ 0 h 338138"/>
                <a:gd name="connsiteX85" fmla="*/ 199637 w 290884"/>
                <a:gd name="connsiteY85" fmla="*/ 67363 h 338138"/>
                <a:gd name="connsiteX86" fmla="*/ 247101 w 290884"/>
                <a:gd name="connsiteY86" fmla="*/ 58117 h 338138"/>
                <a:gd name="connsiteX87" fmla="*/ 285335 w 290884"/>
                <a:gd name="connsiteY87" fmla="*/ 73968 h 338138"/>
                <a:gd name="connsiteX88" fmla="*/ 268195 w 290884"/>
                <a:gd name="connsiteY88" fmla="*/ 145294 h 338138"/>
                <a:gd name="connsiteX89" fmla="*/ 248419 w 290884"/>
                <a:gd name="connsiteY89" fmla="*/ 169069 h 338138"/>
                <a:gd name="connsiteX90" fmla="*/ 285335 w 290884"/>
                <a:gd name="connsiteY90" fmla="*/ 264170 h 338138"/>
                <a:gd name="connsiteX91" fmla="*/ 247101 w 290884"/>
                <a:gd name="connsiteY91" fmla="*/ 280021 h 338138"/>
                <a:gd name="connsiteX92" fmla="*/ 199637 w 290884"/>
                <a:gd name="connsiteY92" fmla="*/ 270775 h 338138"/>
                <a:gd name="connsiteX93" fmla="*/ 145581 w 290884"/>
                <a:gd name="connsiteY93" fmla="*/ 338138 h 338138"/>
                <a:gd name="connsiteX94" fmla="*/ 91525 w 290884"/>
                <a:gd name="connsiteY94" fmla="*/ 270775 h 338138"/>
                <a:gd name="connsiteX95" fmla="*/ 44061 w 290884"/>
                <a:gd name="connsiteY95" fmla="*/ 280021 h 338138"/>
                <a:gd name="connsiteX96" fmla="*/ 5827 w 290884"/>
                <a:gd name="connsiteY96" fmla="*/ 264170 h 338138"/>
                <a:gd name="connsiteX97" fmla="*/ 41425 w 290884"/>
                <a:gd name="connsiteY97" fmla="*/ 169069 h 338138"/>
                <a:gd name="connsiteX98" fmla="*/ 21648 w 290884"/>
                <a:gd name="connsiteY98" fmla="*/ 145294 h 338138"/>
                <a:gd name="connsiteX99" fmla="*/ 5827 w 290884"/>
                <a:gd name="connsiteY99" fmla="*/ 73968 h 338138"/>
                <a:gd name="connsiteX100" fmla="*/ 44061 w 290884"/>
                <a:gd name="connsiteY100" fmla="*/ 58117 h 338138"/>
                <a:gd name="connsiteX101" fmla="*/ 91525 w 290884"/>
                <a:gd name="connsiteY101" fmla="*/ 67363 h 338138"/>
                <a:gd name="connsiteX102" fmla="*/ 145581 w 290884"/>
                <a:gd name="connsiteY10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290884" h="338138">
                  <a:moveTo>
                    <a:pt x="144647" y="246063"/>
                  </a:moveTo>
                  <a:cubicBezTo>
                    <a:pt x="132881" y="252627"/>
                    <a:pt x="121115" y="257878"/>
                    <a:pt x="110656" y="261816"/>
                  </a:cubicBezTo>
                  <a:cubicBezTo>
                    <a:pt x="119807" y="295948"/>
                    <a:pt x="132881" y="314326"/>
                    <a:pt x="144647" y="314326"/>
                  </a:cubicBezTo>
                  <a:cubicBezTo>
                    <a:pt x="155106" y="314326"/>
                    <a:pt x="168180" y="295948"/>
                    <a:pt x="177331" y="261816"/>
                  </a:cubicBezTo>
                  <a:cubicBezTo>
                    <a:pt x="166872" y="257878"/>
                    <a:pt x="155106" y="252627"/>
                    <a:pt x="144647" y="246063"/>
                  </a:cubicBezTo>
                  <a:close/>
                  <a:moveTo>
                    <a:pt x="186856" y="222250"/>
                  </a:moveTo>
                  <a:cubicBezTo>
                    <a:pt x="184316" y="222250"/>
                    <a:pt x="183046" y="223520"/>
                    <a:pt x="181776" y="224790"/>
                  </a:cubicBezTo>
                  <a:cubicBezTo>
                    <a:pt x="176696" y="228600"/>
                    <a:pt x="171616" y="231140"/>
                    <a:pt x="167806" y="233680"/>
                  </a:cubicBezTo>
                  <a:cubicBezTo>
                    <a:pt x="172886" y="237490"/>
                    <a:pt x="177966" y="238760"/>
                    <a:pt x="183046" y="241300"/>
                  </a:cubicBezTo>
                  <a:cubicBezTo>
                    <a:pt x="184316" y="234950"/>
                    <a:pt x="185586" y="228600"/>
                    <a:pt x="186856" y="222250"/>
                  </a:cubicBezTo>
                  <a:close/>
                  <a:moveTo>
                    <a:pt x="102719" y="222250"/>
                  </a:moveTo>
                  <a:cubicBezTo>
                    <a:pt x="102719" y="228600"/>
                    <a:pt x="104095" y="234950"/>
                    <a:pt x="105470" y="241300"/>
                  </a:cubicBezTo>
                  <a:cubicBezTo>
                    <a:pt x="110974" y="238760"/>
                    <a:pt x="117853" y="237490"/>
                    <a:pt x="123357" y="233680"/>
                  </a:cubicBezTo>
                  <a:cubicBezTo>
                    <a:pt x="117853" y="231140"/>
                    <a:pt x="112350" y="228600"/>
                    <a:pt x="106846" y="224790"/>
                  </a:cubicBezTo>
                  <a:cubicBezTo>
                    <a:pt x="105470" y="223520"/>
                    <a:pt x="104095" y="222250"/>
                    <a:pt x="102719" y="222250"/>
                  </a:cubicBezTo>
                  <a:close/>
                  <a:moveTo>
                    <a:pt x="233044" y="184150"/>
                  </a:moveTo>
                  <a:cubicBezTo>
                    <a:pt x="225136" y="190670"/>
                    <a:pt x="218546" y="197190"/>
                    <a:pt x="209321" y="203710"/>
                  </a:cubicBezTo>
                  <a:cubicBezTo>
                    <a:pt x="208003" y="219359"/>
                    <a:pt x="206685" y="235007"/>
                    <a:pt x="202731" y="249351"/>
                  </a:cubicBezTo>
                  <a:cubicBezTo>
                    <a:pt x="219864" y="254567"/>
                    <a:pt x="234361" y="257175"/>
                    <a:pt x="246223" y="257175"/>
                  </a:cubicBezTo>
                  <a:cubicBezTo>
                    <a:pt x="251494" y="257175"/>
                    <a:pt x="262038" y="257175"/>
                    <a:pt x="265992" y="250655"/>
                  </a:cubicBezTo>
                  <a:cubicBezTo>
                    <a:pt x="272581" y="241527"/>
                    <a:pt x="262038" y="215446"/>
                    <a:pt x="233044" y="184150"/>
                  </a:cubicBezTo>
                  <a:close/>
                  <a:moveTo>
                    <a:pt x="56261" y="184150"/>
                  </a:moveTo>
                  <a:cubicBezTo>
                    <a:pt x="25949" y="215446"/>
                    <a:pt x="15406" y="241527"/>
                    <a:pt x="21995" y="250655"/>
                  </a:cubicBezTo>
                  <a:cubicBezTo>
                    <a:pt x="25949" y="257175"/>
                    <a:pt x="36493" y="257175"/>
                    <a:pt x="43082" y="257175"/>
                  </a:cubicBezTo>
                  <a:cubicBezTo>
                    <a:pt x="54943" y="257175"/>
                    <a:pt x="69441" y="254567"/>
                    <a:pt x="85256" y="249351"/>
                  </a:cubicBezTo>
                  <a:cubicBezTo>
                    <a:pt x="82620" y="235007"/>
                    <a:pt x="79984" y="219359"/>
                    <a:pt x="78666" y="203710"/>
                  </a:cubicBezTo>
                  <a:cubicBezTo>
                    <a:pt x="70759" y="197190"/>
                    <a:pt x="62851" y="190670"/>
                    <a:pt x="56261" y="184150"/>
                  </a:cubicBezTo>
                  <a:close/>
                  <a:moveTo>
                    <a:pt x="210669" y="163513"/>
                  </a:moveTo>
                  <a:cubicBezTo>
                    <a:pt x="210669" y="164902"/>
                    <a:pt x="210669" y="166291"/>
                    <a:pt x="210669" y="169070"/>
                  </a:cubicBezTo>
                  <a:cubicBezTo>
                    <a:pt x="210669" y="170459"/>
                    <a:pt x="210669" y="173237"/>
                    <a:pt x="210669" y="174626"/>
                  </a:cubicBezTo>
                  <a:cubicBezTo>
                    <a:pt x="213209" y="173237"/>
                    <a:pt x="215749" y="170459"/>
                    <a:pt x="217019" y="169070"/>
                  </a:cubicBezTo>
                  <a:cubicBezTo>
                    <a:pt x="215749" y="166291"/>
                    <a:pt x="213209" y="164902"/>
                    <a:pt x="210669" y="163513"/>
                  </a:cubicBezTo>
                  <a:close/>
                  <a:moveTo>
                    <a:pt x="77319" y="163513"/>
                  </a:moveTo>
                  <a:cubicBezTo>
                    <a:pt x="74779" y="164902"/>
                    <a:pt x="73509" y="166291"/>
                    <a:pt x="70969" y="169070"/>
                  </a:cubicBezTo>
                  <a:cubicBezTo>
                    <a:pt x="73509" y="170459"/>
                    <a:pt x="74779" y="173237"/>
                    <a:pt x="77319" y="174626"/>
                  </a:cubicBezTo>
                  <a:cubicBezTo>
                    <a:pt x="77319" y="173237"/>
                    <a:pt x="77319" y="170459"/>
                    <a:pt x="77319" y="169070"/>
                  </a:cubicBezTo>
                  <a:cubicBezTo>
                    <a:pt x="77319" y="166291"/>
                    <a:pt x="77319" y="164902"/>
                    <a:pt x="77319" y="163513"/>
                  </a:cubicBezTo>
                  <a:close/>
                  <a:moveTo>
                    <a:pt x="144788" y="150813"/>
                  </a:moveTo>
                  <a:cubicBezTo>
                    <a:pt x="154871" y="150813"/>
                    <a:pt x="163045" y="158987"/>
                    <a:pt x="163045" y="169070"/>
                  </a:cubicBezTo>
                  <a:cubicBezTo>
                    <a:pt x="163045" y="179153"/>
                    <a:pt x="154871" y="187327"/>
                    <a:pt x="144788" y="187327"/>
                  </a:cubicBezTo>
                  <a:cubicBezTo>
                    <a:pt x="134705" y="187327"/>
                    <a:pt x="126531" y="179153"/>
                    <a:pt x="126531" y="169070"/>
                  </a:cubicBezTo>
                  <a:cubicBezTo>
                    <a:pt x="126531" y="158987"/>
                    <a:pt x="134705" y="150813"/>
                    <a:pt x="144788" y="150813"/>
                  </a:cubicBezTo>
                  <a:close/>
                  <a:moveTo>
                    <a:pt x="145444" y="114300"/>
                  </a:moveTo>
                  <a:cubicBezTo>
                    <a:pt x="136264" y="119631"/>
                    <a:pt x="128395" y="124962"/>
                    <a:pt x="119215" y="130293"/>
                  </a:cubicBezTo>
                  <a:cubicBezTo>
                    <a:pt x="112658" y="135623"/>
                    <a:pt x="106101" y="139622"/>
                    <a:pt x="100855" y="144952"/>
                  </a:cubicBezTo>
                  <a:cubicBezTo>
                    <a:pt x="100855" y="152949"/>
                    <a:pt x="99544" y="160945"/>
                    <a:pt x="99544" y="168941"/>
                  </a:cubicBezTo>
                  <a:cubicBezTo>
                    <a:pt x="99544" y="176938"/>
                    <a:pt x="100855" y="184934"/>
                    <a:pt x="100855" y="192930"/>
                  </a:cubicBezTo>
                  <a:cubicBezTo>
                    <a:pt x="107412" y="196928"/>
                    <a:pt x="112658" y="202259"/>
                    <a:pt x="119215" y="206257"/>
                  </a:cubicBezTo>
                  <a:cubicBezTo>
                    <a:pt x="128395" y="212921"/>
                    <a:pt x="136264" y="218252"/>
                    <a:pt x="145444" y="222250"/>
                  </a:cubicBezTo>
                  <a:cubicBezTo>
                    <a:pt x="153312" y="218252"/>
                    <a:pt x="162492" y="212921"/>
                    <a:pt x="170361" y="206257"/>
                  </a:cubicBezTo>
                  <a:cubicBezTo>
                    <a:pt x="176918" y="202259"/>
                    <a:pt x="183475" y="196928"/>
                    <a:pt x="190032" y="192930"/>
                  </a:cubicBezTo>
                  <a:cubicBezTo>
                    <a:pt x="190032" y="184934"/>
                    <a:pt x="190032" y="176938"/>
                    <a:pt x="190032" y="168941"/>
                  </a:cubicBezTo>
                  <a:cubicBezTo>
                    <a:pt x="190032" y="160945"/>
                    <a:pt x="190032" y="152949"/>
                    <a:pt x="190032" y="144952"/>
                  </a:cubicBezTo>
                  <a:cubicBezTo>
                    <a:pt x="183475" y="139622"/>
                    <a:pt x="176918" y="135623"/>
                    <a:pt x="170361" y="130293"/>
                  </a:cubicBezTo>
                  <a:cubicBezTo>
                    <a:pt x="162492" y="124962"/>
                    <a:pt x="153312" y="119631"/>
                    <a:pt x="145444" y="114300"/>
                  </a:cubicBezTo>
                  <a:close/>
                  <a:moveTo>
                    <a:pt x="183046" y="96838"/>
                  </a:moveTo>
                  <a:cubicBezTo>
                    <a:pt x="177966" y="98108"/>
                    <a:pt x="172886" y="100648"/>
                    <a:pt x="167806" y="103188"/>
                  </a:cubicBezTo>
                  <a:cubicBezTo>
                    <a:pt x="171616" y="106998"/>
                    <a:pt x="176696" y="109538"/>
                    <a:pt x="181776" y="113348"/>
                  </a:cubicBezTo>
                  <a:cubicBezTo>
                    <a:pt x="183046" y="114618"/>
                    <a:pt x="184316" y="115888"/>
                    <a:pt x="186856" y="115888"/>
                  </a:cubicBezTo>
                  <a:cubicBezTo>
                    <a:pt x="185586" y="109538"/>
                    <a:pt x="184316" y="103188"/>
                    <a:pt x="183046" y="96838"/>
                  </a:cubicBezTo>
                  <a:close/>
                  <a:moveTo>
                    <a:pt x="105470" y="96838"/>
                  </a:moveTo>
                  <a:cubicBezTo>
                    <a:pt x="104095" y="103188"/>
                    <a:pt x="102719" y="109538"/>
                    <a:pt x="102719" y="115888"/>
                  </a:cubicBezTo>
                  <a:cubicBezTo>
                    <a:pt x="104095" y="115888"/>
                    <a:pt x="105470" y="114618"/>
                    <a:pt x="106846" y="113348"/>
                  </a:cubicBezTo>
                  <a:cubicBezTo>
                    <a:pt x="112350" y="109538"/>
                    <a:pt x="117853" y="106998"/>
                    <a:pt x="123357" y="103188"/>
                  </a:cubicBezTo>
                  <a:cubicBezTo>
                    <a:pt x="117853" y="100648"/>
                    <a:pt x="110974" y="98108"/>
                    <a:pt x="105470" y="96838"/>
                  </a:cubicBezTo>
                  <a:close/>
                  <a:moveTo>
                    <a:pt x="246901" y="79375"/>
                  </a:moveTo>
                  <a:cubicBezTo>
                    <a:pt x="234855" y="79375"/>
                    <a:pt x="220132" y="83287"/>
                    <a:pt x="202731" y="88503"/>
                  </a:cubicBezTo>
                  <a:cubicBezTo>
                    <a:pt x="206747" y="102847"/>
                    <a:pt x="208085" y="118496"/>
                    <a:pt x="209424" y="134144"/>
                  </a:cubicBezTo>
                  <a:cubicBezTo>
                    <a:pt x="217455" y="139360"/>
                    <a:pt x="225486" y="145880"/>
                    <a:pt x="233517" y="152400"/>
                  </a:cubicBezTo>
                  <a:cubicBezTo>
                    <a:pt x="240209" y="145880"/>
                    <a:pt x="245563" y="139360"/>
                    <a:pt x="250917" y="132840"/>
                  </a:cubicBezTo>
                  <a:cubicBezTo>
                    <a:pt x="269656" y="108063"/>
                    <a:pt x="270994" y="92415"/>
                    <a:pt x="266979" y="85895"/>
                  </a:cubicBezTo>
                  <a:cubicBezTo>
                    <a:pt x="262963" y="80679"/>
                    <a:pt x="252255" y="79375"/>
                    <a:pt x="246901" y="79375"/>
                  </a:cubicBezTo>
                  <a:close/>
                  <a:moveTo>
                    <a:pt x="43420" y="79375"/>
                  </a:moveTo>
                  <a:cubicBezTo>
                    <a:pt x="36884" y="79375"/>
                    <a:pt x="26425" y="80679"/>
                    <a:pt x="22503" y="85895"/>
                  </a:cubicBezTo>
                  <a:cubicBezTo>
                    <a:pt x="18581" y="92415"/>
                    <a:pt x="21195" y="108063"/>
                    <a:pt x="38191" y="132840"/>
                  </a:cubicBezTo>
                  <a:cubicBezTo>
                    <a:pt x="43420" y="139360"/>
                    <a:pt x="49957" y="145880"/>
                    <a:pt x="56494" y="152400"/>
                  </a:cubicBezTo>
                  <a:cubicBezTo>
                    <a:pt x="63031" y="145880"/>
                    <a:pt x="70875" y="139360"/>
                    <a:pt x="78719" y="134144"/>
                  </a:cubicBezTo>
                  <a:cubicBezTo>
                    <a:pt x="80026" y="118496"/>
                    <a:pt x="82641" y="102847"/>
                    <a:pt x="85256" y="88503"/>
                  </a:cubicBezTo>
                  <a:cubicBezTo>
                    <a:pt x="69568" y="83287"/>
                    <a:pt x="55187" y="79375"/>
                    <a:pt x="43420" y="79375"/>
                  </a:cubicBezTo>
                  <a:close/>
                  <a:moveTo>
                    <a:pt x="144647" y="22225"/>
                  </a:moveTo>
                  <a:cubicBezTo>
                    <a:pt x="132881" y="22225"/>
                    <a:pt x="119807" y="41994"/>
                    <a:pt x="110656" y="74942"/>
                  </a:cubicBezTo>
                  <a:cubicBezTo>
                    <a:pt x="121115" y="80214"/>
                    <a:pt x="132881" y="85485"/>
                    <a:pt x="144647" y="92075"/>
                  </a:cubicBezTo>
                  <a:cubicBezTo>
                    <a:pt x="155106" y="85485"/>
                    <a:pt x="166872" y="80214"/>
                    <a:pt x="177331" y="74942"/>
                  </a:cubicBezTo>
                  <a:cubicBezTo>
                    <a:pt x="168180" y="41994"/>
                    <a:pt x="155106" y="22225"/>
                    <a:pt x="144647" y="22225"/>
                  </a:cubicBezTo>
                  <a:close/>
                  <a:moveTo>
                    <a:pt x="145581" y="0"/>
                  </a:moveTo>
                  <a:cubicBezTo>
                    <a:pt x="169313" y="0"/>
                    <a:pt x="187771" y="27738"/>
                    <a:pt x="199637" y="67363"/>
                  </a:cubicBezTo>
                  <a:cubicBezTo>
                    <a:pt x="216777" y="60759"/>
                    <a:pt x="232598" y="58117"/>
                    <a:pt x="247101" y="58117"/>
                  </a:cubicBezTo>
                  <a:cubicBezTo>
                    <a:pt x="269514" y="58117"/>
                    <a:pt x="280061" y="67363"/>
                    <a:pt x="285335" y="73968"/>
                  </a:cubicBezTo>
                  <a:cubicBezTo>
                    <a:pt x="293246" y="85855"/>
                    <a:pt x="295883" y="108310"/>
                    <a:pt x="268195" y="145294"/>
                  </a:cubicBezTo>
                  <a:cubicBezTo>
                    <a:pt x="262922" y="153219"/>
                    <a:pt x="256330" y="161144"/>
                    <a:pt x="248419" y="169069"/>
                  </a:cubicBezTo>
                  <a:cubicBezTo>
                    <a:pt x="281380" y="204732"/>
                    <a:pt x="301156" y="240395"/>
                    <a:pt x="285335" y="264170"/>
                  </a:cubicBezTo>
                  <a:cubicBezTo>
                    <a:pt x="280061" y="270775"/>
                    <a:pt x="269514" y="280021"/>
                    <a:pt x="247101" y="280021"/>
                  </a:cubicBezTo>
                  <a:cubicBezTo>
                    <a:pt x="232598" y="280021"/>
                    <a:pt x="216777" y="276058"/>
                    <a:pt x="199637" y="270775"/>
                  </a:cubicBezTo>
                  <a:cubicBezTo>
                    <a:pt x="187771" y="310400"/>
                    <a:pt x="169313" y="338138"/>
                    <a:pt x="145581" y="338138"/>
                  </a:cubicBezTo>
                  <a:cubicBezTo>
                    <a:pt x="120531" y="338138"/>
                    <a:pt x="102072" y="310400"/>
                    <a:pt x="91525" y="270775"/>
                  </a:cubicBezTo>
                  <a:cubicBezTo>
                    <a:pt x="73067" y="276058"/>
                    <a:pt x="57246" y="280021"/>
                    <a:pt x="44061" y="280021"/>
                  </a:cubicBezTo>
                  <a:cubicBezTo>
                    <a:pt x="21648" y="280021"/>
                    <a:pt x="9782" y="270775"/>
                    <a:pt x="5827" y="264170"/>
                  </a:cubicBezTo>
                  <a:cubicBezTo>
                    <a:pt x="-9994" y="240395"/>
                    <a:pt x="8464" y="204732"/>
                    <a:pt x="41425" y="169069"/>
                  </a:cubicBezTo>
                  <a:cubicBezTo>
                    <a:pt x="33514" y="161144"/>
                    <a:pt x="26922" y="153219"/>
                    <a:pt x="21648" y="145294"/>
                  </a:cubicBezTo>
                  <a:cubicBezTo>
                    <a:pt x="-6039" y="108310"/>
                    <a:pt x="-2084" y="85855"/>
                    <a:pt x="5827" y="73968"/>
                  </a:cubicBezTo>
                  <a:cubicBezTo>
                    <a:pt x="9782" y="67363"/>
                    <a:pt x="21648" y="58117"/>
                    <a:pt x="44061" y="58117"/>
                  </a:cubicBezTo>
                  <a:cubicBezTo>
                    <a:pt x="57246" y="58117"/>
                    <a:pt x="73067" y="60759"/>
                    <a:pt x="91525" y="67363"/>
                  </a:cubicBezTo>
                  <a:cubicBezTo>
                    <a:pt x="102072" y="27738"/>
                    <a:pt x="120531" y="0"/>
                    <a:pt x="1455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24" name="文本框 23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24378" y="2715692"/>
            <a:ext cx="2449035" cy="1776401"/>
            <a:chOff x="2291702" y="1996460"/>
            <a:chExt cx="2449035" cy="1776401"/>
          </a:xfrm>
        </p:grpSpPr>
        <p:sp>
          <p:nvSpPr>
            <p:cNvPr id="27" name="TextBox 11"/>
            <p:cNvSpPr txBox="1"/>
            <p:nvPr/>
          </p:nvSpPr>
          <p:spPr>
            <a:xfrm>
              <a:off x="2291703" y="2336570"/>
              <a:ext cx="2263066" cy="1436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 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8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18588" y="2715692"/>
            <a:ext cx="2449035" cy="1776401"/>
            <a:chOff x="2291702" y="1996460"/>
            <a:chExt cx="2449035" cy="1776401"/>
          </a:xfrm>
        </p:grpSpPr>
        <p:sp>
          <p:nvSpPr>
            <p:cNvPr id="30" name="TextBox 11"/>
            <p:cNvSpPr txBox="1"/>
            <p:nvPr/>
          </p:nvSpPr>
          <p:spPr>
            <a:xfrm>
              <a:off x="2477671" y="2336570"/>
              <a:ext cx="2263066" cy="143629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 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31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517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17" name="文本框 16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pic>
        <p:nvPicPr>
          <p:cNvPr id="32" name="图片占位符 3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6" r="16016"/>
          <a:stretch>
            <a:fillRect/>
          </a:stretch>
        </p:blipFill>
        <p:spPr/>
      </p:pic>
      <p:pic>
        <p:nvPicPr>
          <p:cNvPr id="34" name="图片占位符 33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8" r="16618"/>
          <a:stretch>
            <a:fillRect/>
          </a:stretch>
        </p:blipFill>
        <p:spPr/>
      </p:pic>
      <p:pic>
        <p:nvPicPr>
          <p:cNvPr id="36" name="图片占位符 35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7" r="12407"/>
          <a:stretch>
            <a:fillRect/>
          </a:stretch>
        </p:blipFill>
        <p:spPr/>
      </p:pic>
      <p:grpSp>
        <p:nvGrpSpPr>
          <p:cNvPr id="22" name="组合 21"/>
          <p:cNvGrpSpPr/>
          <p:nvPr/>
        </p:nvGrpSpPr>
        <p:grpSpPr>
          <a:xfrm>
            <a:off x="2123654" y="4178240"/>
            <a:ext cx="2449035" cy="1058255"/>
            <a:chOff x="2570965" y="1996460"/>
            <a:chExt cx="2449035" cy="1058255"/>
          </a:xfrm>
        </p:grpSpPr>
        <p:sp>
          <p:nvSpPr>
            <p:cNvPr id="23" name="TextBox 11"/>
            <p:cNvSpPr txBox="1"/>
            <p:nvPr/>
          </p:nvSpPr>
          <p:spPr>
            <a:xfrm>
              <a:off x="2570966" y="2336570"/>
              <a:ext cx="2449034" cy="718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4" name="TextBox 11"/>
            <p:cNvSpPr txBox="1"/>
            <p:nvPr/>
          </p:nvSpPr>
          <p:spPr>
            <a:xfrm>
              <a:off x="2570965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871483" y="4178240"/>
            <a:ext cx="2449035" cy="1058255"/>
            <a:chOff x="2570965" y="1996460"/>
            <a:chExt cx="2449035" cy="1058255"/>
          </a:xfrm>
        </p:grpSpPr>
        <p:sp>
          <p:nvSpPr>
            <p:cNvPr id="26" name="TextBox 11"/>
            <p:cNvSpPr txBox="1"/>
            <p:nvPr/>
          </p:nvSpPr>
          <p:spPr>
            <a:xfrm>
              <a:off x="2570966" y="2336570"/>
              <a:ext cx="2449034" cy="718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2570965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19311" y="4178240"/>
            <a:ext cx="2449035" cy="1058255"/>
            <a:chOff x="2570965" y="1996460"/>
            <a:chExt cx="2449035" cy="1058255"/>
          </a:xfrm>
        </p:grpSpPr>
        <p:sp>
          <p:nvSpPr>
            <p:cNvPr id="29" name="TextBox 11"/>
            <p:cNvSpPr txBox="1"/>
            <p:nvPr/>
          </p:nvSpPr>
          <p:spPr>
            <a:xfrm>
              <a:off x="2570966" y="2336570"/>
              <a:ext cx="2449034" cy="718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2570965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238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42" name="文本框 41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968994" y="2489857"/>
            <a:ext cx="3007561" cy="878719"/>
            <a:chOff x="2291702" y="1996460"/>
            <a:chExt cx="3007561" cy="878719"/>
          </a:xfrm>
        </p:grpSpPr>
        <p:sp>
          <p:nvSpPr>
            <p:cNvPr id="45" name="TextBox 11"/>
            <p:cNvSpPr txBox="1"/>
            <p:nvPr/>
          </p:nvSpPr>
          <p:spPr>
            <a:xfrm>
              <a:off x="2291702" y="2336570"/>
              <a:ext cx="3007561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68994" y="4083207"/>
            <a:ext cx="3007561" cy="878719"/>
            <a:chOff x="2291702" y="1996460"/>
            <a:chExt cx="3007561" cy="878719"/>
          </a:xfrm>
        </p:grpSpPr>
        <p:sp>
          <p:nvSpPr>
            <p:cNvPr id="48" name="TextBox 11"/>
            <p:cNvSpPr txBox="1"/>
            <p:nvPr/>
          </p:nvSpPr>
          <p:spPr>
            <a:xfrm>
              <a:off x="2291702" y="2336570"/>
              <a:ext cx="3007561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49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299340" y="2489857"/>
            <a:ext cx="3007561" cy="878719"/>
            <a:chOff x="2291702" y="1996460"/>
            <a:chExt cx="3007561" cy="878719"/>
          </a:xfrm>
        </p:grpSpPr>
        <p:sp>
          <p:nvSpPr>
            <p:cNvPr id="51" name="TextBox 11"/>
            <p:cNvSpPr txBox="1"/>
            <p:nvPr/>
          </p:nvSpPr>
          <p:spPr>
            <a:xfrm>
              <a:off x="2291702" y="2336570"/>
              <a:ext cx="3007561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52" name="TextBox 11"/>
            <p:cNvSpPr txBox="1"/>
            <p:nvPr/>
          </p:nvSpPr>
          <p:spPr>
            <a:xfrm>
              <a:off x="2850228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299340" y="4083207"/>
            <a:ext cx="3007561" cy="878719"/>
            <a:chOff x="2291702" y="1996460"/>
            <a:chExt cx="3007561" cy="878719"/>
          </a:xfrm>
        </p:grpSpPr>
        <p:sp>
          <p:nvSpPr>
            <p:cNvPr id="54" name="TextBox 11"/>
            <p:cNvSpPr txBox="1"/>
            <p:nvPr/>
          </p:nvSpPr>
          <p:spPr>
            <a:xfrm>
              <a:off x="2291702" y="2336570"/>
              <a:ext cx="3007561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55" name="TextBox 11"/>
            <p:cNvSpPr txBox="1"/>
            <p:nvPr/>
          </p:nvSpPr>
          <p:spPr>
            <a:xfrm>
              <a:off x="2850228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584358" y="2213332"/>
            <a:ext cx="3023284" cy="3023999"/>
            <a:chOff x="4584358" y="2213332"/>
            <a:chExt cx="3023284" cy="3023999"/>
          </a:xfrm>
        </p:grpSpPr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6175619" y="2215576"/>
              <a:ext cx="1432023" cy="1732488"/>
            </a:xfrm>
            <a:custGeom>
              <a:avLst/>
              <a:gdLst>
                <a:gd name="T0" fmla="*/ 0 w 539"/>
                <a:gd name="T1" fmla="*/ 322 h 652"/>
                <a:gd name="T2" fmla="*/ 218 w 539"/>
                <a:gd name="T3" fmla="*/ 564 h 652"/>
                <a:gd name="T4" fmla="*/ 379 w 539"/>
                <a:gd name="T5" fmla="*/ 652 h 652"/>
                <a:gd name="T6" fmla="*/ 539 w 539"/>
                <a:gd name="T7" fmla="*/ 564 h 652"/>
                <a:gd name="T8" fmla="*/ 2 w 539"/>
                <a:gd name="T9" fmla="*/ 0 h 652"/>
                <a:gd name="T10" fmla="*/ 89 w 539"/>
                <a:gd name="T11" fmla="*/ 158 h 652"/>
                <a:gd name="T12" fmla="*/ 0 w 539"/>
                <a:gd name="T13" fmla="*/ 32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9" h="652">
                  <a:moveTo>
                    <a:pt x="0" y="322"/>
                  </a:moveTo>
                  <a:cubicBezTo>
                    <a:pt x="122" y="337"/>
                    <a:pt x="216" y="439"/>
                    <a:pt x="218" y="564"/>
                  </a:cubicBezTo>
                  <a:cubicBezTo>
                    <a:pt x="379" y="652"/>
                    <a:pt x="379" y="652"/>
                    <a:pt x="379" y="652"/>
                  </a:cubicBezTo>
                  <a:cubicBezTo>
                    <a:pt x="539" y="564"/>
                    <a:pt x="539" y="564"/>
                    <a:pt x="539" y="564"/>
                  </a:cubicBezTo>
                  <a:cubicBezTo>
                    <a:pt x="536" y="263"/>
                    <a:pt x="300" y="17"/>
                    <a:pt x="2" y="0"/>
                  </a:cubicBezTo>
                  <a:cubicBezTo>
                    <a:pt x="89" y="158"/>
                    <a:pt x="89" y="158"/>
                    <a:pt x="89" y="158"/>
                  </a:cubicBezTo>
                  <a:lnTo>
                    <a:pt x="0" y="322"/>
                  </a:lnTo>
                  <a:close/>
                </a:path>
              </a:pathLst>
            </a:cu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4584358" y="2213332"/>
              <a:ext cx="1732557" cy="1431771"/>
            </a:xfrm>
            <a:custGeom>
              <a:avLst/>
              <a:gdLst>
                <a:gd name="T0" fmla="*/ 322 w 652"/>
                <a:gd name="T1" fmla="*/ 539 h 539"/>
                <a:gd name="T2" fmla="*/ 564 w 652"/>
                <a:gd name="T3" fmla="*/ 321 h 539"/>
                <a:gd name="T4" fmla="*/ 652 w 652"/>
                <a:gd name="T5" fmla="*/ 160 h 539"/>
                <a:gd name="T6" fmla="*/ 564 w 652"/>
                <a:gd name="T7" fmla="*/ 0 h 539"/>
                <a:gd name="T8" fmla="*/ 0 w 652"/>
                <a:gd name="T9" fmla="*/ 537 h 539"/>
                <a:gd name="T10" fmla="*/ 159 w 652"/>
                <a:gd name="T11" fmla="*/ 450 h 539"/>
                <a:gd name="T12" fmla="*/ 322 w 652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539">
                  <a:moveTo>
                    <a:pt x="322" y="539"/>
                  </a:moveTo>
                  <a:cubicBezTo>
                    <a:pt x="337" y="417"/>
                    <a:pt x="439" y="323"/>
                    <a:pt x="564" y="321"/>
                  </a:cubicBezTo>
                  <a:cubicBezTo>
                    <a:pt x="652" y="160"/>
                    <a:pt x="652" y="160"/>
                    <a:pt x="652" y="160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263" y="3"/>
                    <a:pt x="17" y="239"/>
                    <a:pt x="0" y="537"/>
                  </a:cubicBezTo>
                  <a:cubicBezTo>
                    <a:pt x="159" y="450"/>
                    <a:pt x="159" y="450"/>
                    <a:pt x="159" y="450"/>
                  </a:cubicBezTo>
                  <a:lnTo>
                    <a:pt x="322" y="539"/>
                  </a:lnTo>
                  <a:close/>
                </a:path>
              </a:pathLst>
            </a:cu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43"/>
            <p:cNvSpPr>
              <a:spLocks/>
            </p:cNvSpPr>
            <p:nvPr/>
          </p:nvSpPr>
          <p:spPr bwMode="auto">
            <a:xfrm>
              <a:off x="5872842" y="3807804"/>
              <a:ext cx="1731436" cy="1429527"/>
            </a:xfrm>
            <a:custGeom>
              <a:avLst/>
              <a:gdLst>
                <a:gd name="T0" fmla="*/ 652 w 652"/>
                <a:gd name="T1" fmla="*/ 2 h 538"/>
                <a:gd name="T2" fmla="*/ 494 w 652"/>
                <a:gd name="T3" fmla="*/ 89 h 538"/>
                <a:gd name="T4" fmla="*/ 330 w 652"/>
                <a:gd name="T5" fmla="*/ 0 h 538"/>
                <a:gd name="T6" fmla="*/ 88 w 652"/>
                <a:gd name="T7" fmla="*/ 218 h 538"/>
                <a:gd name="T8" fmla="*/ 0 w 652"/>
                <a:gd name="T9" fmla="*/ 379 h 538"/>
                <a:gd name="T10" fmla="*/ 88 w 652"/>
                <a:gd name="T11" fmla="*/ 538 h 538"/>
                <a:gd name="T12" fmla="*/ 652 w 652"/>
                <a:gd name="T13" fmla="*/ 2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538">
                  <a:moveTo>
                    <a:pt x="652" y="2"/>
                  </a:moveTo>
                  <a:cubicBezTo>
                    <a:pt x="494" y="89"/>
                    <a:pt x="494" y="89"/>
                    <a:pt x="494" y="89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15" y="122"/>
                    <a:pt x="213" y="216"/>
                    <a:pt x="88" y="218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88" y="538"/>
                    <a:pt x="88" y="538"/>
                    <a:pt x="88" y="538"/>
                  </a:cubicBezTo>
                  <a:cubicBezTo>
                    <a:pt x="389" y="536"/>
                    <a:pt x="635" y="300"/>
                    <a:pt x="652" y="2"/>
                  </a:cubicBezTo>
                  <a:close/>
                </a:path>
              </a:pathLst>
            </a:cu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9" name="Freeform: Shape 44"/>
            <p:cNvSpPr>
              <a:spLocks/>
            </p:cNvSpPr>
            <p:nvPr/>
          </p:nvSpPr>
          <p:spPr bwMode="auto">
            <a:xfrm>
              <a:off x="4584358" y="3504843"/>
              <a:ext cx="1429780" cy="1732488"/>
            </a:xfrm>
            <a:custGeom>
              <a:avLst/>
              <a:gdLst>
                <a:gd name="T0" fmla="*/ 538 w 538"/>
                <a:gd name="T1" fmla="*/ 330 h 652"/>
                <a:gd name="T2" fmla="*/ 320 w 538"/>
                <a:gd name="T3" fmla="*/ 88 h 652"/>
                <a:gd name="T4" fmla="*/ 159 w 538"/>
                <a:gd name="T5" fmla="*/ 0 h 652"/>
                <a:gd name="T6" fmla="*/ 0 w 538"/>
                <a:gd name="T7" fmla="*/ 88 h 652"/>
                <a:gd name="T8" fmla="*/ 536 w 538"/>
                <a:gd name="T9" fmla="*/ 652 h 652"/>
                <a:gd name="T10" fmla="*/ 449 w 538"/>
                <a:gd name="T11" fmla="*/ 493 h 652"/>
                <a:gd name="T12" fmla="*/ 538 w 538"/>
                <a:gd name="T13" fmla="*/ 33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8" h="652">
                  <a:moveTo>
                    <a:pt x="538" y="330"/>
                  </a:moveTo>
                  <a:cubicBezTo>
                    <a:pt x="416" y="315"/>
                    <a:pt x="322" y="213"/>
                    <a:pt x="320" y="88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2" y="389"/>
                    <a:pt x="238" y="635"/>
                    <a:pt x="536" y="652"/>
                  </a:cubicBezTo>
                  <a:cubicBezTo>
                    <a:pt x="449" y="493"/>
                    <a:pt x="449" y="493"/>
                    <a:pt x="449" y="493"/>
                  </a:cubicBezTo>
                  <a:lnTo>
                    <a:pt x="538" y="330"/>
                  </a:lnTo>
                  <a:close/>
                </a:path>
              </a:pathLst>
            </a:cu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5" name="Oval 14"/>
            <p:cNvSpPr>
              <a:spLocks noChangeAspect="1"/>
            </p:cNvSpPr>
            <p:nvPr/>
          </p:nvSpPr>
          <p:spPr bwMode="auto">
            <a:xfrm flipV="1">
              <a:off x="5608979" y="3242960"/>
              <a:ext cx="966343" cy="9669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椭圆 55"/>
            <p:cNvSpPr/>
            <p:nvPr/>
          </p:nvSpPr>
          <p:spPr>
            <a:xfrm>
              <a:off x="5242332" y="2690619"/>
              <a:ext cx="416608" cy="382448"/>
            </a:xfrm>
            <a:custGeom>
              <a:avLst/>
              <a:gdLst>
                <a:gd name="connsiteX0" fmla="*/ 117399 w 337212"/>
                <a:gd name="connsiteY0" fmla="*/ 192088 h 309563"/>
                <a:gd name="connsiteX1" fmla="*/ 130099 w 337212"/>
                <a:gd name="connsiteY1" fmla="*/ 196036 h 309563"/>
                <a:gd name="connsiteX2" fmla="*/ 130099 w 337212"/>
                <a:gd name="connsiteY2" fmla="*/ 278941 h 309563"/>
                <a:gd name="connsiteX3" fmla="*/ 117399 w 337212"/>
                <a:gd name="connsiteY3" fmla="*/ 292101 h 309563"/>
                <a:gd name="connsiteX4" fmla="*/ 176137 w 337212"/>
                <a:gd name="connsiteY4" fmla="*/ 187325 h 309563"/>
                <a:gd name="connsiteX5" fmla="*/ 187250 w 337212"/>
                <a:gd name="connsiteY5" fmla="*/ 191271 h 309563"/>
                <a:gd name="connsiteX6" fmla="*/ 187250 w 337212"/>
                <a:gd name="connsiteY6" fmla="*/ 267562 h 309563"/>
                <a:gd name="connsiteX7" fmla="*/ 176137 w 337212"/>
                <a:gd name="connsiteY7" fmla="*/ 279400 h 309563"/>
                <a:gd name="connsiteX8" fmla="*/ 176137 w 337212"/>
                <a:gd name="connsiteY8" fmla="*/ 187325 h 309563"/>
                <a:gd name="connsiteX9" fmla="*/ 231699 w 337212"/>
                <a:gd name="connsiteY9" fmla="*/ 180975 h 309563"/>
                <a:gd name="connsiteX10" fmla="*/ 239637 w 337212"/>
                <a:gd name="connsiteY10" fmla="*/ 184982 h 309563"/>
                <a:gd name="connsiteX11" fmla="*/ 239637 w 337212"/>
                <a:gd name="connsiteY11" fmla="*/ 254429 h 309563"/>
                <a:gd name="connsiteX12" fmla="*/ 231699 w 337212"/>
                <a:gd name="connsiteY12" fmla="*/ 265113 h 309563"/>
                <a:gd name="connsiteX13" fmla="*/ 277737 w 337212"/>
                <a:gd name="connsiteY13" fmla="*/ 177800 h 309563"/>
                <a:gd name="connsiteX14" fmla="*/ 287262 w 337212"/>
                <a:gd name="connsiteY14" fmla="*/ 180398 h 309563"/>
                <a:gd name="connsiteX15" fmla="*/ 287262 w 337212"/>
                <a:gd name="connsiteY15" fmla="*/ 238847 h 309563"/>
                <a:gd name="connsiteX16" fmla="*/ 277737 w 337212"/>
                <a:gd name="connsiteY16" fmla="*/ 249238 h 309563"/>
                <a:gd name="connsiteX17" fmla="*/ 280912 w 337212"/>
                <a:gd name="connsiteY17" fmla="*/ 92075 h 309563"/>
                <a:gd name="connsiteX18" fmla="*/ 307493 w 337212"/>
                <a:gd name="connsiteY18" fmla="*/ 92075 h 309563"/>
                <a:gd name="connsiteX19" fmla="*/ 315468 w 337212"/>
                <a:gd name="connsiteY19" fmla="*/ 97314 h 309563"/>
                <a:gd name="connsiteX20" fmla="*/ 336733 w 337212"/>
                <a:gd name="connsiteY20" fmla="*/ 158869 h 309563"/>
                <a:gd name="connsiteX21" fmla="*/ 331417 w 337212"/>
                <a:gd name="connsiteY21" fmla="*/ 169347 h 309563"/>
                <a:gd name="connsiteX22" fmla="*/ 320784 w 337212"/>
                <a:gd name="connsiteY22" fmla="*/ 164108 h 309563"/>
                <a:gd name="connsiteX23" fmla="*/ 314139 w 337212"/>
                <a:gd name="connsiteY23" fmla="*/ 145772 h 309563"/>
                <a:gd name="connsiteX24" fmla="*/ 314139 w 337212"/>
                <a:gd name="connsiteY24" fmla="*/ 238761 h 309563"/>
                <a:gd name="connsiteX25" fmla="*/ 304835 w 337212"/>
                <a:gd name="connsiteY25" fmla="*/ 249238 h 309563"/>
                <a:gd name="connsiteX26" fmla="*/ 294203 w 337212"/>
                <a:gd name="connsiteY26" fmla="*/ 238761 h 309563"/>
                <a:gd name="connsiteX27" fmla="*/ 294203 w 337212"/>
                <a:gd name="connsiteY27" fmla="*/ 179824 h 309563"/>
                <a:gd name="connsiteX28" fmla="*/ 288886 w 337212"/>
                <a:gd name="connsiteY28" fmla="*/ 179824 h 309563"/>
                <a:gd name="connsiteX29" fmla="*/ 294203 w 337212"/>
                <a:gd name="connsiteY29" fmla="*/ 178515 h 309563"/>
                <a:gd name="connsiteX30" fmla="*/ 304835 w 337212"/>
                <a:gd name="connsiteY30" fmla="*/ 157560 h 309563"/>
                <a:gd name="connsiteX31" fmla="*/ 280912 w 337212"/>
                <a:gd name="connsiteY31" fmla="*/ 92075 h 309563"/>
                <a:gd name="connsiteX32" fmla="*/ 231699 w 337212"/>
                <a:gd name="connsiteY32" fmla="*/ 82550 h 309563"/>
                <a:gd name="connsiteX33" fmla="*/ 243745 w 337212"/>
                <a:gd name="connsiteY33" fmla="*/ 82550 h 309563"/>
                <a:gd name="connsiteX34" fmla="*/ 262484 w 337212"/>
                <a:gd name="connsiteY34" fmla="*/ 82550 h 309563"/>
                <a:gd name="connsiteX35" fmla="*/ 273192 w 337212"/>
                <a:gd name="connsiteY35" fmla="*/ 89117 h 309563"/>
                <a:gd name="connsiteX36" fmla="*/ 297285 w 337212"/>
                <a:gd name="connsiteY36" fmla="*/ 160041 h 309563"/>
                <a:gd name="connsiteX37" fmla="*/ 291931 w 337212"/>
                <a:gd name="connsiteY37" fmla="*/ 171861 h 309563"/>
                <a:gd name="connsiteX38" fmla="*/ 279885 w 337212"/>
                <a:gd name="connsiteY38" fmla="*/ 166608 h 309563"/>
                <a:gd name="connsiteX39" fmla="*/ 271854 w 337212"/>
                <a:gd name="connsiteY39" fmla="*/ 144280 h 309563"/>
                <a:gd name="connsiteX40" fmla="*/ 271854 w 337212"/>
                <a:gd name="connsiteY40" fmla="*/ 253292 h 309563"/>
                <a:gd name="connsiteX41" fmla="*/ 259807 w 337212"/>
                <a:gd name="connsiteY41" fmla="*/ 265113 h 309563"/>
                <a:gd name="connsiteX42" fmla="*/ 247761 w 337212"/>
                <a:gd name="connsiteY42" fmla="*/ 253292 h 309563"/>
                <a:gd name="connsiteX43" fmla="*/ 247761 w 337212"/>
                <a:gd name="connsiteY43" fmla="*/ 183682 h 309563"/>
                <a:gd name="connsiteX44" fmla="*/ 258469 w 337212"/>
                <a:gd name="connsiteY44" fmla="*/ 160041 h 309563"/>
                <a:gd name="connsiteX45" fmla="*/ 231699 w 337212"/>
                <a:gd name="connsiteY45" fmla="*/ 82550 h 309563"/>
                <a:gd name="connsiteX46" fmla="*/ 177724 w 337212"/>
                <a:gd name="connsiteY46" fmla="*/ 77788 h 309563"/>
                <a:gd name="connsiteX47" fmla="*/ 214510 w 337212"/>
                <a:gd name="connsiteY47" fmla="*/ 77788 h 309563"/>
                <a:gd name="connsiteX48" fmla="*/ 225021 w 337212"/>
                <a:gd name="connsiteY48" fmla="*/ 85643 h 309563"/>
                <a:gd name="connsiteX49" fmla="*/ 252610 w 337212"/>
                <a:gd name="connsiteY49" fmla="*/ 162884 h 309563"/>
                <a:gd name="connsiteX50" fmla="*/ 246041 w 337212"/>
                <a:gd name="connsiteY50" fmla="*/ 175976 h 309563"/>
                <a:gd name="connsiteX51" fmla="*/ 231590 w 337212"/>
                <a:gd name="connsiteY51" fmla="*/ 169430 h 309563"/>
                <a:gd name="connsiteX52" fmla="*/ 223707 w 337212"/>
                <a:gd name="connsiteY52" fmla="*/ 145865 h 309563"/>
                <a:gd name="connsiteX53" fmla="*/ 223707 w 337212"/>
                <a:gd name="connsiteY53" fmla="*/ 266309 h 309563"/>
                <a:gd name="connsiteX54" fmla="*/ 210569 w 337212"/>
                <a:gd name="connsiteY54" fmla="*/ 279401 h 309563"/>
                <a:gd name="connsiteX55" fmla="*/ 198745 w 337212"/>
                <a:gd name="connsiteY55" fmla="*/ 266309 h 309563"/>
                <a:gd name="connsiteX56" fmla="*/ 198745 w 337212"/>
                <a:gd name="connsiteY56" fmla="*/ 189068 h 309563"/>
                <a:gd name="connsiteX57" fmla="*/ 197759 w 337212"/>
                <a:gd name="connsiteY57" fmla="*/ 189068 h 309563"/>
                <a:gd name="connsiteX58" fmla="*/ 194803 w 337212"/>
                <a:gd name="connsiteY58" fmla="*/ 189068 h 309563"/>
                <a:gd name="connsiteX59" fmla="*/ 206628 w 337212"/>
                <a:gd name="connsiteY59" fmla="*/ 178595 h 309563"/>
                <a:gd name="connsiteX60" fmla="*/ 206628 w 337212"/>
                <a:gd name="connsiteY60" fmla="*/ 162884 h 309563"/>
                <a:gd name="connsiteX61" fmla="*/ 177724 w 337212"/>
                <a:gd name="connsiteY61" fmla="*/ 79097 h 309563"/>
                <a:gd name="connsiteX62" fmla="*/ 177724 w 337212"/>
                <a:gd name="connsiteY62" fmla="*/ 77788 h 309563"/>
                <a:gd name="connsiteX63" fmla="*/ 120574 w 337212"/>
                <a:gd name="connsiteY63" fmla="*/ 73025 h 309563"/>
                <a:gd name="connsiteX64" fmla="*/ 157008 w 337212"/>
                <a:gd name="connsiteY64" fmla="*/ 73025 h 309563"/>
                <a:gd name="connsiteX65" fmla="*/ 168720 w 337212"/>
                <a:gd name="connsiteY65" fmla="*/ 80953 h 309563"/>
                <a:gd name="connsiteX66" fmla="*/ 197347 w 337212"/>
                <a:gd name="connsiteY66" fmla="*/ 166840 h 309563"/>
                <a:gd name="connsiteX67" fmla="*/ 190840 w 337212"/>
                <a:gd name="connsiteY67" fmla="*/ 181375 h 309563"/>
                <a:gd name="connsiteX68" fmla="*/ 176527 w 337212"/>
                <a:gd name="connsiteY68" fmla="*/ 173447 h 309563"/>
                <a:gd name="connsiteX69" fmla="*/ 167418 w 337212"/>
                <a:gd name="connsiteY69" fmla="*/ 148341 h 309563"/>
                <a:gd name="connsiteX70" fmla="*/ 167418 w 337212"/>
                <a:gd name="connsiteY70" fmla="*/ 279153 h 309563"/>
                <a:gd name="connsiteX71" fmla="*/ 153105 w 337212"/>
                <a:gd name="connsiteY71" fmla="*/ 293688 h 309563"/>
                <a:gd name="connsiteX72" fmla="*/ 140093 w 337212"/>
                <a:gd name="connsiteY72" fmla="*/ 279153 h 309563"/>
                <a:gd name="connsiteX73" fmla="*/ 140093 w 337212"/>
                <a:gd name="connsiteY73" fmla="*/ 195909 h 309563"/>
                <a:gd name="connsiteX74" fmla="*/ 133586 w 337212"/>
                <a:gd name="connsiteY74" fmla="*/ 195909 h 309563"/>
                <a:gd name="connsiteX75" fmla="*/ 138791 w 337212"/>
                <a:gd name="connsiteY75" fmla="*/ 194588 h 309563"/>
                <a:gd name="connsiteX76" fmla="*/ 151804 w 337212"/>
                <a:gd name="connsiteY76" fmla="*/ 166840 h 309563"/>
                <a:gd name="connsiteX77" fmla="*/ 120574 w 337212"/>
                <a:gd name="connsiteY77" fmla="*/ 73025 h 309563"/>
                <a:gd name="connsiteX78" fmla="*/ 46220 w 337212"/>
                <a:gd name="connsiteY78" fmla="*/ 66675 h 309563"/>
                <a:gd name="connsiteX79" fmla="*/ 72821 w 337212"/>
                <a:gd name="connsiteY79" fmla="*/ 66675 h 309563"/>
                <a:gd name="connsiteX80" fmla="*/ 98092 w 337212"/>
                <a:gd name="connsiteY80" fmla="*/ 66675 h 309563"/>
                <a:gd name="connsiteX81" fmla="*/ 111393 w 337212"/>
                <a:gd name="connsiteY81" fmla="*/ 74595 h 309563"/>
                <a:gd name="connsiteX82" fmla="*/ 143315 w 337212"/>
                <a:gd name="connsiteY82" fmla="*/ 169638 h 309563"/>
                <a:gd name="connsiteX83" fmla="*/ 135334 w 337212"/>
                <a:gd name="connsiteY83" fmla="*/ 185479 h 309563"/>
                <a:gd name="connsiteX84" fmla="*/ 119374 w 337212"/>
                <a:gd name="connsiteY84" fmla="*/ 177559 h 309563"/>
                <a:gd name="connsiteX85" fmla="*/ 108733 w 337212"/>
                <a:gd name="connsiteY85" fmla="*/ 148518 h 309563"/>
                <a:gd name="connsiteX86" fmla="*/ 108733 w 337212"/>
                <a:gd name="connsiteY86" fmla="*/ 295043 h 309563"/>
                <a:gd name="connsiteX87" fmla="*/ 94102 w 337212"/>
                <a:gd name="connsiteY87" fmla="*/ 309563 h 309563"/>
                <a:gd name="connsiteX88" fmla="*/ 78141 w 337212"/>
                <a:gd name="connsiteY88" fmla="*/ 295043 h 309563"/>
                <a:gd name="connsiteX89" fmla="*/ 78141 w 337212"/>
                <a:gd name="connsiteY89" fmla="*/ 202640 h 309563"/>
                <a:gd name="connsiteX90" fmla="*/ 66171 w 337212"/>
                <a:gd name="connsiteY90" fmla="*/ 202640 h 309563"/>
                <a:gd name="connsiteX91" fmla="*/ 66171 w 337212"/>
                <a:gd name="connsiteY91" fmla="*/ 295043 h 309563"/>
                <a:gd name="connsiteX92" fmla="*/ 50210 w 337212"/>
                <a:gd name="connsiteY92" fmla="*/ 309563 h 309563"/>
                <a:gd name="connsiteX93" fmla="*/ 35579 w 337212"/>
                <a:gd name="connsiteY93" fmla="*/ 295043 h 309563"/>
                <a:gd name="connsiteX94" fmla="*/ 35579 w 337212"/>
                <a:gd name="connsiteY94" fmla="*/ 148518 h 309563"/>
                <a:gd name="connsiteX95" fmla="*/ 24938 w 337212"/>
                <a:gd name="connsiteY95" fmla="*/ 177559 h 309563"/>
                <a:gd name="connsiteX96" fmla="*/ 8978 w 337212"/>
                <a:gd name="connsiteY96" fmla="*/ 185479 h 309563"/>
                <a:gd name="connsiteX97" fmla="*/ 997 w 337212"/>
                <a:gd name="connsiteY97" fmla="*/ 169638 h 309563"/>
                <a:gd name="connsiteX98" fmla="*/ 32919 w 337212"/>
                <a:gd name="connsiteY98" fmla="*/ 74595 h 309563"/>
                <a:gd name="connsiteX99" fmla="*/ 46220 w 337212"/>
                <a:gd name="connsiteY99" fmla="*/ 66675 h 309563"/>
                <a:gd name="connsiteX100" fmla="*/ 289643 w 337212"/>
                <a:gd name="connsiteY100" fmla="*/ 49213 h 309563"/>
                <a:gd name="connsiteX101" fmla="*/ 309487 w 337212"/>
                <a:gd name="connsiteY101" fmla="*/ 68263 h 309563"/>
                <a:gd name="connsiteX102" fmla="*/ 289643 w 337212"/>
                <a:gd name="connsiteY102" fmla="*/ 87313 h 309563"/>
                <a:gd name="connsiteX103" fmla="*/ 269799 w 337212"/>
                <a:gd name="connsiteY103" fmla="*/ 68263 h 309563"/>
                <a:gd name="connsiteX104" fmla="*/ 271122 w 337212"/>
                <a:gd name="connsiteY104" fmla="*/ 68263 h 309563"/>
                <a:gd name="connsiteX105" fmla="*/ 272445 w 337212"/>
                <a:gd name="connsiteY105" fmla="*/ 59373 h 309563"/>
                <a:gd name="connsiteX106" fmla="*/ 289643 w 337212"/>
                <a:gd name="connsiteY106" fmla="*/ 49213 h 309563"/>
                <a:gd name="connsiteX107" fmla="*/ 244544 w 337212"/>
                <a:gd name="connsiteY107" fmla="*/ 33338 h 309563"/>
                <a:gd name="connsiteX108" fmla="*/ 266625 w 337212"/>
                <a:gd name="connsiteY108" fmla="*/ 55699 h 309563"/>
                <a:gd name="connsiteX109" fmla="*/ 244544 w 337212"/>
                <a:gd name="connsiteY109" fmla="*/ 79376 h 309563"/>
                <a:gd name="connsiteX110" fmla="*/ 223762 w 337212"/>
                <a:gd name="connsiteY110" fmla="*/ 63592 h 309563"/>
                <a:gd name="connsiteX111" fmla="*/ 226360 w 337212"/>
                <a:gd name="connsiteY111" fmla="*/ 49123 h 309563"/>
                <a:gd name="connsiteX112" fmla="*/ 226360 w 337212"/>
                <a:gd name="connsiteY112" fmla="*/ 43861 h 309563"/>
                <a:gd name="connsiteX113" fmla="*/ 244544 w 337212"/>
                <a:gd name="connsiteY113" fmla="*/ 33338 h 309563"/>
                <a:gd name="connsiteX114" fmla="*/ 192806 w 337212"/>
                <a:gd name="connsiteY114" fmla="*/ 23813 h 309563"/>
                <a:gd name="connsiteX115" fmla="*/ 217412 w 337212"/>
                <a:gd name="connsiteY115" fmla="*/ 48420 h 309563"/>
                <a:gd name="connsiteX116" fmla="*/ 192806 w 337212"/>
                <a:gd name="connsiteY116" fmla="*/ 73026 h 309563"/>
                <a:gd name="connsiteX117" fmla="*/ 168199 w 337212"/>
                <a:gd name="connsiteY117" fmla="*/ 51010 h 309563"/>
                <a:gd name="connsiteX118" fmla="*/ 170789 w 337212"/>
                <a:gd name="connsiteY118" fmla="*/ 39354 h 309563"/>
                <a:gd name="connsiteX119" fmla="*/ 170789 w 337212"/>
                <a:gd name="connsiteY119" fmla="*/ 38059 h 309563"/>
                <a:gd name="connsiteX120" fmla="*/ 192806 w 337212"/>
                <a:gd name="connsiteY120" fmla="*/ 23813 h 309563"/>
                <a:gd name="connsiteX121" fmla="*/ 133275 w 337212"/>
                <a:gd name="connsiteY121" fmla="*/ 12700 h 309563"/>
                <a:gd name="connsiteX122" fmla="*/ 160262 w 337212"/>
                <a:gd name="connsiteY122" fmla="*/ 39029 h 309563"/>
                <a:gd name="connsiteX123" fmla="*/ 133275 w 337212"/>
                <a:gd name="connsiteY123" fmla="*/ 66675 h 309563"/>
                <a:gd name="connsiteX124" fmla="*/ 106287 w 337212"/>
                <a:gd name="connsiteY124" fmla="*/ 48245 h 309563"/>
                <a:gd name="connsiteX125" fmla="*/ 111685 w 337212"/>
                <a:gd name="connsiteY125" fmla="*/ 29814 h 309563"/>
                <a:gd name="connsiteX126" fmla="*/ 110335 w 337212"/>
                <a:gd name="connsiteY126" fmla="*/ 23232 h 309563"/>
                <a:gd name="connsiteX127" fmla="*/ 133275 w 337212"/>
                <a:gd name="connsiteY127" fmla="*/ 12700 h 309563"/>
                <a:gd name="connsiteX128" fmla="*/ 72809 w 337212"/>
                <a:gd name="connsiteY128" fmla="*/ 0 h 309563"/>
                <a:gd name="connsiteX129" fmla="*/ 101525 w 337212"/>
                <a:gd name="connsiteY129" fmla="*/ 30163 h 309563"/>
                <a:gd name="connsiteX130" fmla="*/ 72809 w 337212"/>
                <a:gd name="connsiteY130" fmla="*/ 60325 h 309563"/>
                <a:gd name="connsiteX131" fmla="*/ 42787 w 337212"/>
                <a:gd name="connsiteY131" fmla="*/ 30163 h 309563"/>
                <a:gd name="connsiteX132" fmla="*/ 72809 w 337212"/>
                <a:gd name="connsiteY132" fmla="*/ 0 h 30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337212" h="309563">
                  <a:moveTo>
                    <a:pt x="117399" y="192088"/>
                  </a:moveTo>
                  <a:cubicBezTo>
                    <a:pt x="121632" y="194720"/>
                    <a:pt x="125866" y="196036"/>
                    <a:pt x="130099" y="196036"/>
                  </a:cubicBezTo>
                  <a:cubicBezTo>
                    <a:pt x="130099" y="196036"/>
                    <a:pt x="130099" y="196036"/>
                    <a:pt x="130099" y="278941"/>
                  </a:cubicBezTo>
                  <a:cubicBezTo>
                    <a:pt x="130099" y="285521"/>
                    <a:pt x="124455" y="290785"/>
                    <a:pt x="117399" y="292101"/>
                  </a:cubicBezTo>
                  <a:close/>
                  <a:moveTo>
                    <a:pt x="176137" y="187325"/>
                  </a:moveTo>
                  <a:cubicBezTo>
                    <a:pt x="179841" y="189956"/>
                    <a:pt x="183546" y="191271"/>
                    <a:pt x="187250" y="191271"/>
                  </a:cubicBezTo>
                  <a:cubicBezTo>
                    <a:pt x="187250" y="191271"/>
                    <a:pt x="187250" y="191271"/>
                    <a:pt x="187250" y="267562"/>
                  </a:cubicBezTo>
                  <a:cubicBezTo>
                    <a:pt x="187250" y="274139"/>
                    <a:pt x="182311" y="279400"/>
                    <a:pt x="176137" y="279400"/>
                  </a:cubicBezTo>
                  <a:cubicBezTo>
                    <a:pt x="176137" y="279400"/>
                    <a:pt x="176137" y="279400"/>
                    <a:pt x="176137" y="187325"/>
                  </a:cubicBezTo>
                  <a:close/>
                  <a:moveTo>
                    <a:pt x="231699" y="180975"/>
                  </a:moveTo>
                  <a:cubicBezTo>
                    <a:pt x="233967" y="183646"/>
                    <a:pt x="236235" y="183646"/>
                    <a:pt x="239637" y="184982"/>
                  </a:cubicBezTo>
                  <a:cubicBezTo>
                    <a:pt x="239637" y="184982"/>
                    <a:pt x="239637" y="184982"/>
                    <a:pt x="239637" y="254429"/>
                  </a:cubicBezTo>
                  <a:cubicBezTo>
                    <a:pt x="239637" y="259771"/>
                    <a:pt x="236235" y="263778"/>
                    <a:pt x="231699" y="265113"/>
                  </a:cubicBezTo>
                  <a:close/>
                  <a:moveTo>
                    <a:pt x="277737" y="177800"/>
                  </a:moveTo>
                  <a:cubicBezTo>
                    <a:pt x="280458" y="179099"/>
                    <a:pt x="283180" y="180398"/>
                    <a:pt x="287262" y="180398"/>
                  </a:cubicBezTo>
                  <a:cubicBezTo>
                    <a:pt x="287262" y="180398"/>
                    <a:pt x="287262" y="180398"/>
                    <a:pt x="287262" y="238847"/>
                  </a:cubicBezTo>
                  <a:cubicBezTo>
                    <a:pt x="287262" y="244043"/>
                    <a:pt x="283180" y="247939"/>
                    <a:pt x="277737" y="249238"/>
                  </a:cubicBezTo>
                  <a:close/>
                  <a:moveTo>
                    <a:pt x="280912" y="92075"/>
                  </a:moveTo>
                  <a:cubicBezTo>
                    <a:pt x="282241" y="92075"/>
                    <a:pt x="306164" y="92075"/>
                    <a:pt x="307493" y="92075"/>
                  </a:cubicBezTo>
                  <a:cubicBezTo>
                    <a:pt x="311481" y="92075"/>
                    <a:pt x="314139" y="94694"/>
                    <a:pt x="315468" y="97314"/>
                  </a:cubicBezTo>
                  <a:cubicBezTo>
                    <a:pt x="315468" y="97314"/>
                    <a:pt x="315468" y="97314"/>
                    <a:pt x="336733" y="158869"/>
                  </a:cubicBezTo>
                  <a:cubicBezTo>
                    <a:pt x="338062" y="162798"/>
                    <a:pt x="336733" y="168037"/>
                    <a:pt x="331417" y="169347"/>
                  </a:cubicBezTo>
                  <a:cubicBezTo>
                    <a:pt x="327430" y="170657"/>
                    <a:pt x="322113" y="168037"/>
                    <a:pt x="320784" y="164108"/>
                  </a:cubicBezTo>
                  <a:cubicBezTo>
                    <a:pt x="320784" y="164108"/>
                    <a:pt x="320784" y="164108"/>
                    <a:pt x="314139" y="145772"/>
                  </a:cubicBezTo>
                  <a:cubicBezTo>
                    <a:pt x="314139" y="145772"/>
                    <a:pt x="314139" y="145772"/>
                    <a:pt x="314139" y="238761"/>
                  </a:cubicBezTo>
                  <a:cubicBezTo>
                    <a:pt x="314139" y="243999"/>
                    <a:pt x="310152" y="249238"/>
                    <a:pt x="304835" y="249238"/>
                  </a:cubicBezTo>
                  <a:cubicBezTo>
                    <a:pt x="299519" y="249238"/>
                    <a:pt x="294203" y="243999"/>
                    <a:pt x="294203" y="238761"/>
                  </a:cubicBezTo>
                  <a:cubicBezTo>
                    <a:pt x="294203" y="238761"/>
                    <a:pt x="294203" y="238761"/>
                    <a:pt x="294203" y="179824"/>
                  </a:cubicBezTo>
                  <a:cubicBezTo>
                    <a:pt x="294203" y="179824"/>
                    <a:pt x="294203" y="179824"/>
                    <a:pt x="288886" y="179824"/>
                  </a:cubicBezTo>
                  <a:cubicBezTo>
                    <a:pt x="291545" y="179824"/>
                    <a:pt x="292874" y="179824"/>
                    <a:pt x="294203" y="178515"/>
                  </a:cubicBezTo>
                  <a:cubicBezTo>
                    <a:pt x="302177" y="175895"/>
                    <a:pt x="307493" y="166727"/>
                    <a:pt x="304835" y="157560"/>
                  </a:cubicBezTo>
                  <a:cubicBezTo>
                    <a:pt x="304835" y="157560"/>
                    <a:pt x="304835" y="157560"/>
                    <a:pt x="280912" y="92075"/>
                  </a:cubicBezTo>
                  <a:close/>
                  <a:moveTo>
                    <a:pt x="231699" y="82550"/>
                  </a:moveTo>
                  <a:cubicBezTo>
                    <a:pt x="235715" y="82550"/>
                    <a:pt x="239730" y="82550"/>
                    <a:pt x="243745" y="82550"/>
                  </a:cubicBezTo>
                  <a:cubicBezTo>
                    <a:pt x="253115" y="82550"/>
                    <a:pt x="262484" y="82550"/>
                    <a:pt x="262484" y="82550"/>
                  </a:cubicBezTo>
                  <a:cubicBezTo>
                    <a:pt x="267838" y="82550"/>
                    <a:pt x="271854" y="85177"/>
                    <a:pt x="273192" y="89117"/>
                  </a:cubicBezTo>
                  <a:cubicBezTo>
                    <a:pt x="273192" y="89117"/>
                    <a:pt x="273192" y="89117"/>
                    <a:pt x="297285" y="160041"/>
                  </a:cubicBezTo>
                  <a:cubicBezTo>
                    <a:pt x="299962" y="165294"/>
                    <a:pt x="297285" y="170548"/>
                    <a:pt x="291931" y="171861"/>
                  </a:cubicBezTo>
                  <a:cubicBezTo>
                    <a:pt x="286577" y="174488"/>
                    <a:pt x="281223" y="170548"/>
                    <a:pt x="279885" y="166608"/>
                  </a:cubicBezTo>
                  <a:cubicBezTo>
                    <a:pt x="279885" y="166608"/>
                    <a:pt x="279885" y="166608"/>
                    <a:pt x="271854" y="144280"/>
                  </a:cubicBezTo>
                  <a:cubicBezTo>
                    <a:pt x="271854" y="144280"/>
                    <a:pt x="271854" y="144280"/>
                    <a:pt x="271854" y="253292"/>
                  </a:cubicBezTo>
                  <a:cubicBezTo>
                    <a:pt x="271854" y="259859"/>
                    <a:pt x="266500" y="265113"/>
                    <a:pt x="259807" y="265113"/>
                  </a:cubicBezTo>
                  <a:cubicBezTo>
                    <a:pt x="253115" y="265113"/>
                    <a:pt x="247761" y="259859"/>
                    <a:pt x="247761" y="253292"/>
                  </a:cubicBezTo>
                  <a:cubicBezTo>
                    <a:pt x="247761" y="253292"/>
                    <a:pt x="247761" y="253292"/>
                    <a:pt x="247761" y="183682"/>
                  </a:cubicBezTo>
                  <a:cubicBezTo>
                    <a:pt x="257130" y="179742"/>
                    <a:pt x="262484" y="169235"/>
                    <a:pt x="258469" y="160041"/>
                  </a:cubicBezTo>
                  <a:cubicBezTo>
                    <a:pt x="258469" y="160041"/>
                    <a:pt x="258469" y="160041"/>
                    <a:pt x="231699" y="82550"/>
                  </a:cubicBezTo>
                  <a:close/>
                  <a:moveTo>
                    <a:pt x="177724" y="77788"/>
                  </a:moveTo>
                  <a:cubicBezTo>
                    <a:pt x="177724" y="77788"/>
                    <a:pt x="213196" y="77788"/>
                    <a:pt x="214510" y="77788"/>
                  </a:cubicBezTo>
                  <a:cubicBezTo>
                    <a:pt x="219765" y="77788"/>
                    <a:pt x="223707" y="80406"/>
                    <a:pt x="225021" y="85643"/>
                  </a:cubicBezTo>
                  <a:cubicBezTo>
                    <a:pt x="225021" y="85643"/>
                    <a:pt x="225021" y="85643"/>
                    <a:pt x="252610" y="162884"/>
                  </a:cubicBezTo>
                  <a:cubicBezTo>
                    <a:pt x="253924" y="168121"/>
                    <a:pt x="251296" y="174667"/>
                    <a:pt x="246041" y="175976"/>
                  </a:cubicBezTo>
                  <a:cubicBezTo>
                    <a:pt x="239472" y="178595"/>
                    <a:pt x="234217" y="175976"/>
                    <a:pt x="231590" y="169430"/>
                  </a:cubicBezTo>
                  <a:cubicBezTo>
                    <a:pt x="231590" y="169430"/>
                    <a:pt x="231590" y="169430"/>
                    <a:pt x="223707" y="145865"/>
                  </a:cubicBezTo>
                  <a:cubicBezTo>
                    <a:pt x="223707" y="145865"/>
                    <a:pt x="223707" y="145865"/>
                    <a:pt x="223707" y="266309"/>
                  </a:cubicBezTo>
                  <a:cubicBezTo>
                    <a:pt x="223707" y="272855"/>
                    <a:pt x="218452" y="279401"/>
                    <a:pt x="210569" y="279401"/>
                  </a:cubicBezTo>
                  <a:cubicBezTo>
                    <a:pt x="204000" y="279401"/>
                    <a:pt x="198745" y="272855"/>
                    <a:pt x="198745" y="266309"/>
                  </a:cubicBezTo>
                  <a:cubicBezTo>
                    <a:pt x="198745" y="266309"/>
                    <a:pt x="198745" y="266309"/>
                    <a:pt x="198745" y="189068"/>
                  </a:cubicBezTo>
                  <a:cubicBezTo>
                    <a:pt x="198745" y="189068"/>
                    <a:pt x="198745" y="189068"/>
                    <a:pt x="197759" y="189068"/>
                  </a:cubicBezTo>
                  <a:lnTo>
                    <a:pt x="194803" y="189068"/>
                  </a:lnTo>
                  <a:cubicBezTo>
                    <a:pt x="200059" y="187759"/>
                    <a:pt x="204000" y="183831"/>
                    <a:pt x="206628" y="178595"/>
                  </a:cubicBezTo>
                  <a:cubicBezTo>
                    <a:pt x="209255" y="173358"/>
                    <a:pt x="209255" y="168121"/>
                    <a:pt x="206628" y="162884"/>
                  </a:cubicBezTo>
                  <a:cubicBezTo>
                    <a:pt x="206628" y="162884"/>
                    <a:pt x="206628" y="162884"/>
                    <a:pt x="177724" y="79097"/>
                  </a:cubicBezTo>
                  <a:cubicBezTo>
                    <a:pt x="177724" y="79097"/>
                    <a:pt x="177724" y="77788"/>
                    <a:pt x="177724" y="77788"/>
                  </a:cubicBezTo>
                  <a:close/>
                  <a:moveTo>
                    <a:pt x="120574" y="73025"/>
                  </a:moveTo>
                  <a:cubicBezTo>
                    <a:pt x="120574" y="73025"/>
                    <a:pt x="157008" y="73025"/>
                    <a:pt x="157008" y="73025"/>
                  </a:cubicBezTo>
                  <a:cubicBezTo>
                    <a:pt x="162213" y="73025"/>
                    <a:pt x="167418" y="75668"/>
                    <a:pt x="168720" y="80953"/>
                  </a:cubicBezTo>
                  <a:cubicBezTo>
                    <a:pt x="168720" y="80953"/>
                    <a:pt x="168720" y="80953"/>
                    <a:pt x="197347" y="166840"/>
                  </a:cubicBezTo>
                  <a:cubicBezTo>
                    <a:pt x="199949" y="172125"/>
                    <a:pt x="197347" y="178732"/>
                    <a:pt x="190840" y="181375"/>
                  </a:cubicBezTo>
                  <a:cubicBezTo>
                    <a:pt x="184334" y="184017"/>
                    <a:pt x="177828" y="180053"/>
                    <a:pt x="176527" y="173447"/>
                  </a:cubicBezTo>
                  <a:lnTo>
                    <a:pt x="167418" y="148341"/>
                  </a:lnTo>
                  <a:cubicBezTo>
                    <a:pt x="167418" y="148341"/>
                    <a:pt x="167418" y="148341"/>
                    <a:pt x="167418" y="279153"/>
                  </a:cubicBezTo>
                  <a:cubicBezTo>
                    <a:pt x="167418" y="287081"/>
                    <a:pt x="160912" y="293688"/>
                    <a:pt x="153105" y="293688"/>
                  </a:cubicBezTo>
                  <a:cubicBezTo>
                    <a:pt x="145297" y="293688"/>
                    <a:pt x="140093" y="287081"/>
                    <a:pt x="140093" y="279153"/>
                  </a:cubicBezTo>
                  <a:cubicBezTo>
                    <a:pt x="140093" y="279153"/>
                    <a:pt x="140093" y="279153"/>
                    <a:pt x="140093" y="195909"/>
                  </a:cubicBezTo>
                  <a:cubicBezTo>
                    <a:pt x="140093" y="195909"/>
                    <a:pt x="140093" y="195909"/>
                    <a:pt x="133586" y="195909"/>
                  </a:cubicBezTo>
                  <a:cubicBezTo>
                    <a:pt x="134888" y="195909"/>
                    <a:pt x="136189" y="195909"/>
                    <a:pt x="138791" y="194588"/>
                  </a:cubicBezTo>
                  <a:cubicBezTo>
                    <a:pt x="150502" y="190624"/>
                    <a:pt x="155707" y="177411"/>
                    <a:pt x="151804" y="166840"/>
                  </a:cubicBezTo>
                  <a:cubicBezTo>
                    <a:pt x="151804" y="166840"/>
                    <a:pt x="151804" y="166840"/>
                    <a:pt x="120574" y="73025"/>
                  </a:cubicBezTo>
                  <a:close/>
                  <a:moveTo>
                    <a:pt x="46220" y="66675"/>
                  </a:moveTo>
                  <a:cubicBezTo>
                    <a:pt x="47550" y="66675"/>
                    <a:pt x="59520" y="66675"/>
                    <a:pt x="72821" y="66675"/>
                  </a:cubicBezTo>
                  <a:cubicBezTo>
                    <a:pt x="84792" y="66675"/>
                    <a:pt x="96762" y="66675"/>
                    <a:pt x="98092" y="66675"/>
                  </a:cubicBezTo>
                  <a:cubicBezTo>
                    <a:pt x="103413" y="66675"/>
                    <a:pt x="108733" y="69315"/>
                    <a:pt x="111393" y="74595"/>
                  </a:cubicBezTo>
                  <a:cubicBezTo>
                    <a:pt x="111393" y="74595"/>
                    <a:pt x="111393" y="74595"/>
                    <a:pt x="143315" y="169638"/>
                  </a:cubicBezTo>
                  <a:cubicBezTo>
                    <a:pt x="145975" y="176239"/>
                    <a:pt x="143315" y="184159"/>
                    <a:pt x="135334" y="185479"/>
                  </a:cubicBezTo>
                  <a:cubicBezTo>
                    <a:pt x="128684" y="188119"/>
                    <a:pt x="122034" y="184159"/>
                    <a:pt x="119374" y="177559"/>
                  </a:cubicBezTo>
                  <a:cubicBezTo>
                    <a:pt x="119374" y="177559"/>
                    <a:pt x="119374" y="177559"/>
                    <a:pt x="108733" y="148518"/>
                  </a:cubicBezTo>
                  <a:cubicBezTo>
                    <a:pt x="108733" y="148518"/>
                    <a:pt x="108733" y="148518"/>
                    <a:pt x="108733" y="295043"/>
                  </a:cubicBezTo>
                  <a:cubicBezTo>
                    <a:pt x="108733" y="302963"/>
                    <a:pt x="102083" y="309563"/>
                    <a:pt x="94102" y="309563"/>
                  </a:cubicBezTo>
                  <a:cubicBezTo>
                    <a:pt x="84792" y="309563"/>
                    <a:pt x="78141" y="302963"/>
                    <a:pt x="78141" y="295043"/>
                  </a:cubicBezTo>
                  <a:cubicBezTo>
                    <a:pt x="78141" y="295043"/>
                    <a:pt x="78141" y="295043"/>
                    <a:pt x="78141" y="202640"/>
                  </a:cubicBezTo>
                  <a:cubicBezTo>
                    <a:pt x="78141" y="202640"/>
                    <a:pt x="78141" y="202640"/>
                    <a:pt x="66171" y="202640"/>
                  </a:cubicBezTo>
                  <a:cubicBezTo>
                    <a:pt x="66171" y="202640"/>
                    <a:pt x="66171" y="202640"/>
                    <a:pt x="66171" y="295043"/>
                  </a:cubicBezTo>
                  <a:cubicBezTo>
                    <a:pt x="66171" y="302963"/>
                    <a:pt x="59520" y="309563"/>
                    <a:pt x="50210" y="309563"/>
                  </a:cubicBezTo>
                  <a:cubicBezTo>
                    <a:pt x="42229" y="309563"/>
                    <a:pt x="35579" y="302963"/>
                    <a:pt x="35579" y="295043"/>
                  </a:cubicBezTo>
                  <a:cubicBezTo>
                    <a:pt x="35579" y="295043"/>
                    <a:pt x="35579" y="295043"/>
                    <a:pt x="35579" y="148518"/>
                  </a:cubicBezTo>
                  <a:cubicBezTo>
                    <a:pt x="35579" y="148518"/>
                    <a:pt x="35579" y="148518"/>
                    <a:pt x="24938" y="177559"/>
                  </a:cubicBezTo>
                  <a:cubicBezTo>
                    <a:pt x="22278" y="184159"/>
                    <a:pt x="15628" y="188119"/>
                    <a:pt x="8978" y="185479"/>
                  </a:cubicBezTo>
                  <a:cubicBezTo>
                    <a:pt x="997" y="184159"/>
                    <a:pt x="-1663" y="176239"/>
                    <a:pt x="997" y="169638"/>
                  </a:cubicBezTo>
                  <a:cubicBezTo>
                    <a:pt x="997" y="169638"/>
                    <a:pt x="997" y="169638"/>
                    <a:pt x="32919" y="74595"/>
                  </a:cubicBezTo>
                  <a:cubicBezTo>
                    <a:pt x="35579" y="69315"/>
                    <a:pt x="40899" y="66675"/>
                    <a:pt x="46220" y="66675"/>
                  </a:cubicBezTo>
                  <a:close/>
                  <a:moveTo>
                    <a:pt x="289643" y="49213"/>
                  </a:moveTo>
                  <a:cubicBezTo>
                    <a:pt x="301549" y="49213"/>
                    <a:pt x="309487" y="58103"/>
                    <a:pt x="309487" y="68263"/>
                  </a:cubicBezTo>
                  <a:cubicBezTo>
                    <a:pt x="309487" y="79693"/>
                    <a:pt x="300227" y="87313"/>
                    <a:pt x="289643" y="87313"/>
                  </a:cubicBezTo>
                  <a:cubicBezTo>
                    <a:pt x="280383" y="87313"/>
                    <a:pt x="269799" y="79693"/>
                    <a:pt x="269799" y="68263"/>
                  </a:cubicBezTo>
                  <a:cubicBezTo>
                    <a:pt x="269799" y="68263"/>
                    <a:pt x="271122" y="68263"/>
                    <a:pt x="271122" y="68263"/>
                  </a:cubicBezTo>
                  <a:cubicBezTo>
                    <a:pt x="271122" y="65723"/>
                    <a:pt x="272445" y="63183"/>
                    <a:pt x="272445" y="59373"/>
                  </a:cubicBezTo>
                  <a:cubicBezTo>
                    <a:pt x="276414" y="54293"/>
                    <a:pt x="283028" y="49213"/>
                    <a:pt x="289643" y="49213"/>
                  </a:cubicBezTo>
                  <a:close/>
                  <a:moveTo>
                    <a:pt x="244544" y="33338"/>
                  </a:moveTo>
                  <a:cubicBezTo>
                    <a:pt x="257533" y="33338"/>
                    <a:pt x="266625" y="43861"/>
                    <a:pt x="266625" y="55699"/>
                  </a:cubicBezTo>
                  <a:cubicBezTo>
                    <a:pt x="266625" y="68853"/>
                    <a:pt x="256234" y="79376"/>
                    <a:pt x="244544" y="79376"/>
                  </a:cubicBezTo>
                  <a:cubicBezTo>
                    <a:pt x="235452" y="79376"/>
                    <a:pt x="226360" y="72799"/>
                    <a:pt x="223762" y="63592"/>
                  </a:cubicBezTo>
                  <a:cubicBezTo>
                    <a:pt x="225061" y="59645"/>
                    <a:pt x="226360" y="54384"/>
                    <a:pt x="226360" y="49123"/>
                  </a:cubicBezTo>
                  <a:cubicBezTo>
                    <a:pt x="226360" y="47807"/>
                    <a:pt x="226360" y="46492"/>
                    <a:pt x="226360" y="43861"/>
                  </a:cubicBezTo>
                  <a:cubicBezTo>
                    <a:pt x="230256" y="37284"/>
                    <a:pt x="236751" y="33338"/>
                    <a:pt x="244544" y="33338"/>
                  </a:cubicBezTo>
                  <a:close/>
                  <a:moveTo>
                    <a:pt x="192806" y="23813"/>
                  </a:moveTo>
                  <a:cubicBezTo>
                    <a:pt x="205756" y="23813"/>
                    <a:pt x="217412" y="35469"/>
                    <a:pt x="217412" y="48420"/>
                  </a:cubicBezTo>
                  <a:cubicBezTo>
                    <a:pt x="217412" y="62665"/>
                    <a:pt x="205756" y="73026"/>
                    <a:pt x="192806" y="73026"/>
                  </a:cubicBezTo>
                  <a:cubicBezTo>
                    <a:pt x="179855" y="73026"/>
                    <a:pt x="169494" y="63961"/>
                    <a:pt x="168199" y="51010"/>
                  </a:cubicBezTo>
                  <a:cubicBezTo>
                    <a:pt x="169494" y="48420"/>
                    <a:pt x="170789" y="44534"/>
                    <a:pt x="170789" y="39354"/>
                  </a:cubicBezTo>
                  <a:cubicBezTo>
                    <a:pt x="170789" y="39354"/>
                    <a:pt x="170789" y="39354"/>
                    <a:pt x="170789" y="38059"/>
                  </a:cubicBezTo>
                  <a:cubicBezTo>
                    <a:pt x="174674" y="30288"/>
                    <a:pt x="182445" y="23813"/>
                    <a:pt x="192806" y="23813"/>
                  </a:cubicBezTo>
                  <a:close/>
                  <a:moveTo>
                    <a:pt x="133275" y="12700"/>
                  </a:moveTo>
                  <a:cubicBezTo>
                    <a:pt x="148118" y="12700"/>
                    <a:pt x="160262" y="24548"/>
                    <a:pt x="160262" y="39029"/>
                  </a:cubicBezTo>
                  <a:cubicBezTo>
                    <a:pt x="160262" y="54827"/>
                    <a:pt x="148118" y="66675"/>
                    <a:pt x="133275" y="66675"/>
                  </a:cubicBezTo>
                  <a:cubicBezTo>
                    <a:pt x="121130" y="66675"/>
                    <a:pt x="110335" y="60093"/>
                    <a:pt x="106287" y="48245"/>
                  </a:cubicBezTo>
                  <a:cubicBezTo>
                    <a:pt x="108986" y="42979"/>
                    <a:pt x="111685" y="36396"/>
                    <a:pt x="111685" y="29814"/>
                  </a:cubicBezTo>
                  <a:cubicBezTo>
                    <a:pt x="111685" y="27181"/>
                    <a:pt x="110335" y="25865"/>
                    <a:pt x="110335" y="23232"/>
                  </a:cubicBezTo>
                  <a:cubicBezTo>
                    <a:pt x="115733" y="16649"/>
                    <a:pt x="123829" y="12700"/>
                    <a:pt x="133275" y="12700"/>
                  </a:cubicBezTo>
                  <a:close/>
                  <a:moveTo>
                    <a:pt x="72809" y="0"/>
                  </a:moveTo>
                  <a:cubicBezTo>
                    <a:pt x="88472" y="0"/>
                    <a:pt x="101525" y="14426"/>
                    <a:pt x="101525" y="30163"/>
                  </a:cubicBezTo>
                  <a:cubicBezTo>
                    <a:pt x="101525" y="47211"/>
                    <a:pt x="87167" y="60325"/>
                    <a:pt x="72809" y="60325"/>
                  </a:cubicBezTo>
                  <a:cubicBezTo>
                    <a:pt x="57145" y="60325"/>
                    <a:pt x="42787" y="47211"/>
                    <a:pt x="42787" y="30163"/>
                  </a:cubicBezTo>
                  <a:cubicBezTo>
                    <a:pt x="42787" y="14426"/>
                    <a:pt x="55840" y="0"/>
                    <a:pt x="7280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1" name="椭圆 56"/>
            <p:cNvSpPr/>
            <p:nvPr/>
          </p:nvSpPr>
          <p:spPr>
            <a:xfrm>
              <a:off x="6783626" y="2929218"/>
              <a:ext cx="416608" cy="416606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2" name="椭圆 57"/>
            <p:cNvSpPr/>
            <p:nvPr/>
          </p:nvSpPr>
          <p:spPr>
            <a:xfrm>
              <a:off x="5000578" y="4083207"/>
              <a:ext cx="402636" cy="416608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3" name="椭圆 58"/>
            <p:cNvSpPr/>
            <p:nvPr/>
          </p:nvSpPr>
          <p:spPr>
            <a:xfrm>
              <a:off x="6567859" y="4389842"/>
              <a:ext cx="416608" cy="386660"/>
            </a:xfrm>
            <a:custGeom>
              <a:avLst/>
              <a:gdLst>
                <a:gd name="connsiteX0" fmla="*/ 288132 w 338138"/>
                <a:gd name="connsiteY0" fmla="*/ 223343 h 313831"/>
                <a:gd name="connsiteX1" fmla="*/ 279400 w 338138"/>
                <a:gd name="connsiteY1" fmla="*/ 231281 h 313831"/>
                <a:gd name="connsiteX2" fmla="*/ 288132 w 338138"/>
                <a:gd name="connsiteY2" fmla="*/ 239219 h 313831"/>
                <a:gd name="connsiteX3" fmla="*/ 296864 w 338138"/>
                <a:gd name="connsiteY3" fmla="*/ 231281 h 313831"/>
                <a:gd name="connsiteX4" fmla="*/ 288132 w 338138"/>
                <a:gd name="connsiteY4" fmla="*/ 223343 h 313831"/>
                <a:gd name="connsiteX5" fmla="*/ 261938 w 338138"/>
                <a:gd name="connsiteY5" fmla="*/ 223343 h 313831"/>
                <a:gd name="connsiteX6" fmla="*/ 254000 w 338138"/>
                <a:gd name="connsiteY6" fmla="*/ 231281 h 313831"/>
                <a:gd name="connsiteX7" fmla="*/ 261938 w 338138"/>
                <a:gd name="connsiteY7" fmla="*/ 239219 h 313831"/>
                <a:gd name="connsiteX8" fmla="*/ 269876 w 338138"/>
                <a:gd name="connsiteY8" fmla="*/ 231281 h 313831"/>
                <a:gd name="connsiteX9" fmla="*/ 261938 w 338138"/>
                <a:gd name="connsiteY9" fmla="*/ 223343 h 313831"/>
                <a:gd name="connsiteX10" fmla="*/ 116535 w 338138"/>
                <a:gd name="connsiteY10" fmla="*/ 45543 h 313831"/>
                <a:gd name="connsiteX11" fmla="*/ 141773 w 338138"/>
                <a:gd name="connsiteY11" fmla="*/ 88073 h 313831"/>
                <a:gd name="connsiteX12" fmla="*/ 108565 w 338138"/>
                <a:gd name="connsiteY12" fmla="*/ 102693 h 313831"/>
                <a:gd name="connsiteX13" fmla="*/ 87312 w 338138"/>
                <a:gd name="connsiteY13" fmla="*/ 74783 h 313831"/>
                <a:gd name="connsiteX14" fmla="*/ 116535 w 338138"/>
                <a:gd name="connsiteY14" fmla="*/ 45543 h 313831"/>
                <a:gd name="connsiteX15" fmla="*/ 254349 w 338138"/>
                <a:gd name="connsiteY15" fmla="*/ 30428 h 313831"/>
                <a:gd name="connsiteX16" fmla="*/ 275361 w 338138"/>
                <a:gd name="connsiteY16" fmla="*/ 48787 h 313831"/>
                <a:gd name="connsiteX17" fmla="*/ 255662 w 338138"/>
                <a:gd name="connsiteY17" fmla="*/ 85507 h 313831"/>
                <a:gd name="connsiteX18" fmla="*/ 266168 w 338138"/>
                <a:gd name="connsiteY18" fmla="*/ 89441 h 313831"/>
                <a:gd name="connsiteX19" fmla="*/ 289806 w 338138"/>
                <a:gd name="connsiteY19" fmla="*/ 80261 h 313831"/>
                <a:gd name="connsiteX20" fmla="*/ 287180 w 338138"/>
                <a:gd name="connsiteY20" fmla="*/ 109113 h 313831"/>
                <a:gd name="connsiteX21" fmla="*/ 225458 w 338138"/>
                <a:gd name="connsiteY21" fmla="*/ 111735 h 313831"/>
                <a:gd name="connsiteX22" fmla="*/ 92823 w 338138"/>
                <a:gd name="connsiteY22" fmla="*/ 166815 h 313831"/>
                <a:gd name="connsiteX23" fmla="*/ 75751 w 338138"/>
                <a:gd name="connsiteY23" fmla="*/ 127472 h 313831"/>
                <a:gd name="connsiteX24" fmla="*/ 208386 w 338138"/>
                <a:gd name="connsiteY24" fmla="*/ 72393 h 313831"/>
                <a:gd name="connsiteX25" fmla="*/ 242530 w 338138"/>
                <a:gd name="connsiteY25" fmla="*/ 33050 h 313831"/>
                <a:gd name="connsiteX26" fmla="*/ 254349 w 338138"/>
                <a:gd name="connsiteY26" fmla="*/ 30428 h 313831"/>
                <a:gd name="connsiteX27" fmla="*/ 186871 w 338138"/>
                <a:gd name="connsiteY27" fmla="*/ 24906 h 313831"/>
                <a:gd name="connsiteX28" fmla="*/ 231775 w 338138"/>
                <a:gd name="connsiteY28" fmla="*/ 24906 h 313831"/>
                <a:gd name="connsiteX29" fmla="*/ 207282 w 338138"/>
                <a:gd name="connsiteY29" fmla="*/ 48190 h 313831"/>
                <a:gd name="connsiteX30" fmla="*/ 201839 w 338138"/>
                <a:gd name="connsiteY30" fmla="*/ 59831 h 313831"/>
                <a:gd name="connsiteX31" fmla="*/ 184150 w 338138"/>
                <a:gd name="connsiteY31" fmla="*/ 45603 h 313831"/>
                <a:gd name="connsiteX32" fmla="*/ 186871 w 338138"/>
                <a:gd name="connsiteY32" fmla="*/ 24906 h 313831"/>
                <a:gd name="connsiteX33" fmla="*/ 18492 w 338138"/>
                <a:gd name="connsiteY33" fmla="*/ 24906 h 313831"/>
                <a:gd name="connsiteX34" fmla="*/ 43588 w 338138"/>
                <a:gd name="connsiteY34" fmla="*/ 24906 h 313831"/>
                <a:gd name="connsiteX35" fmla="*/ 46230 w 338138"/>
                <a:gd name="connsiteY35" fmla="*/ 46015 h 313831"/>
                <a:gd name="connsiteX36" fmla="*/ 29059 w 338138"/>
                <a:gd name="connsiteY36" fmla="*/ 63166 h 313831"/>
                <a:gd name="connsiteX37" fmla="*/ 31700 w 338138"/>
                <a:gd name="connsiteY37" fmla="*/ 96148 h 313831"/>
                <a:gd name="connsiteX38" fmla="*/ 31700 w 338138"/>
                <a:gd name="connsiteY38" fmla="*/ 206969 h 313831"/>
                <a:gd name="connsiteX39" fmla="*/ 39626 w 338138"/>
                <a:gd name="connsiteY39" fmla="*/ 214884 h 313831"/>
                <a:gd name="connsiteX40" fmla="*/ 298512 w 338138"/>
                <a:gd name="connsiteY40" fmla="*/ 214884 h 313831"/>
                <a:gd name="connsiteX41" fmla="*/ 306438 w 338138"/>
                <a:gd name="connsiteY41" fmla="*/ 206969 h 313831"/>
                <a:gd name="connsiteX42" fmla="*/ 306438 w 338138"/>
                <a:gd name="connsiteY42" fmla="*/ 104064 h 313831"/>
                <a:gd name="connsiteX43" fmla="*/ 306438 w 338138"/>
                <a:gd name="connsiteY43" fmla="*/ 77678 h 313831"/>
                <a:gd name="connsiteX44" fmla="*/ 274737 w 338138"/>
                <a:gd name="connsiteY44" fmla="*/ 61846 h 313831"/>
                <a:gd name="connsiteX45" fmla="*/ 281341 w 338138"/>
                <a:gd name="connsiteY45" fmla="*/ 59208 h 313831"/>
                <a:gd name="connsiteX46" fmla="*/ 280021 w 338138"/>
                <a:gd name="connsiteY46" fmla="*/ 24906 h 313831"/>
                <a:gd name="connsiteX47" fmla="*/ 319646 w 338138"/>
                <a:gd name="connsiteY47" fmla="*/ 24906 h 313831"/>
                <a:gd name="connsiteX48" fmla="*/ 338138 w 338138"/>
                <a:gd name="connsiteY48" fmla="*/ 43376 h 313831"/>
                <a:gd name="connsiteX49" fmla="*/ 338138 w 338138"/>
                <a:gd name="connsiteY49" fmla="*/ 234674 h 313831"/>
                <a:gd name="connsiteX50" fmla="*/ 319646 w 338138"/>
                <a:gd name="connsiteY50" fmla="*/ 251825 h 313831"/>
                <a:gd name="connsiteX51" fmla="*/ 200769 w 338138"/>
                <a:gd name="connsiteY51" fmla="*/ 251825 h 313831"/>
                <a:gd name="connsiteX52" fmla="*/ 216620 w 338138"/>
                <a:gd name="connsiteY52" fmla="*/ 290084 h 313831"/>
                <a:gd name="connsiteX53" fmla="*/ 224545 w 338138"/>
                <a:gd name="connsiteY53" fmla="*/ 290084 h 313831"/>
                <a:gd name="connsiteX54" fmla="*/ 235112 w 338138"/>
                <a:gd name="connsiteY54" fmla="*/ 301958 h 313831"/>
                <a:gd name="connsiteX55" fmla="*/ 224545 w 338138"/>
                <a:gd name="connsiteY55" fmla="*/ 313831 h 313831"/>
                <a:gd name="connsiteX56" fmla="*/ 113593 w 338138"/>
                <a:gd name="connsiteY56" fmla="*/ 313831 h 313831"/>
                <a:gd name="connsiteX57" fmla="*/ 103026 w 338138"/>
                <a:gd name="connsiteY57" fmla="*/ 301958 h 313831"/>
                <a:gd name="connsiteX58" fmla="*/ 113593 w 338138"/>
                <a:gd name="connsiteY58" fmla="*/ 290084 h 313831"/>
                <a:gd name="connsiteX59" fmla="*/ 121518 w 338138"/>
                <a:gd name="connsiteY59" fmla="*/ 290084 h 313831"/>
                <a:gd name="connsiteX60" fmla="*/ 137369 w 338138"/>
                <a:gd name="connsiteY60" fmla="*/ 251825 h 313831"/>
                <a:gd name="connsiteX61" fmla="*/ 18492 w 338138"/>
                <a:gd name="connsiteY61" fmla="*/ 251825 h 313831"/>
                <a:gd name="connsiteX62" fmla="*/ 0 w 338138"/>
                <a:gd name="connsiteY62" fmla="*/ 234674 h 313831"/>
                <a:gd name="connsiteX63" fmla="*/ 0 w 338138"/>
                <a:gd name="connsiteY63" fmla="*/ 43376 h 313831"/>
                <a:gd name="connsiteX64" fmla="*/ 18492 w 338138"/>
                <a:gd name="connsiteY64" fmla="*/ 24906 h 313831"/>
                <a:gd name="connsiteX65" fmla="*/ 109666 w 338138"/>
                <a:gd name="connsiteY65" fmla="*/ 1 h 313831"/>
                <a:gd name="connsiteX66" fmla="*/ 126932 w 338138"/>
                <a:gd name="connsiteY66" fmla="*/ 267 h 313831"/>
                <a:gd name="connsiteX67" fmla="*/ 133580 w 338138"/>
                <a:gd name="connsiteY67" fmla="*/ 18637 h 313831"/>
                <a:gd name="connsiteX68" fmla="*/ 144218 w 338138"/>
                <a:gd name="connsiteY68" fmla="*/ 22573 h 313831"/>
                <a:gd name="connsiteX69" fmla="*/ 177460 w 338138"/>
                <a:gd name="connsiteY69" fmla="*/ 29134 h 313831"/>
                <a:gd name="connsiteX70" fmla="*/ 168152 w 338138"/>
                <a:gd name="connsiteY70" fmla="*/ 47504 h 313831"/>
                <a:gd name="connsiteX71" fmla="*/ 173471 w 338138"/>
                <a:gd name="connsiteY71" fmla="*/ 58001 h 313831"/>
                <a:gd name="connsiteX72" fmla="*/ 192087 w 338138"/>
                <a:gd name="connsiteY72" fmla="*/ 67186 h 313831"/>
                <a:gd name="connsiteX73" fmla="*/ 154855 w 338138"/>
                <a:gd name="connsiteY73" fmla="*/ 82931 h 313831"/>
                <a:gd name="connsiteX74" fmla="*/ 116294 w 338138"/>
                <a:gd name="connsiteY74" fmla="*/ 35695 h 313831"/>
                <a:gd name="connsiteX75" fmla="*/ 76403 w 338138"/>
                <a:gd name="connsiteY75" fmla="*/ 75059 h 313831"/>
                <a:gd name="connsiteX76" fmla="*/ 93689 w 338138"/>
                <a:gd name="connsiteY76" fmla="*/ 107862 h 313831"/>
                <a:gd name="connsiteX77" fmla="*/ 59117 w 338138"/>
                <a:gd name="connsiteY77" fmla="*/ 124919 h 313831"/>
                <a:gd name="connsiteX78" fmla="*/ 63106 w 338138"/>
                <a:gd name="connsiteY78" fmla="*/ 102613 h 313831"/>
                <a:gd name="connsiteX79" fmla="*/ 59117 w 338138"/>
                <a:gd name="connsiteY79" fmla="*/ 92116 h 313831"/>
                <a:gd name="connsiteX80" fmla="*/ 40501 w 338138"/>
                <a:gd name="connsiteY80" fmla="*/ 63249 h 313831"/>
                <a:gd name="connsiteX81" fmla="*/ 59117 w 338138"/>
                <a:gd name="connsiteY81" fmla="*/ 58001 h 313831"/>
                <a:gd name="connsiteX82" fmla="*/ 63106 w 338138"/>
                <a:gd name="connsiteY82" fmla="*/ 47504 h 313831"/>
                <a:gd name="connsiteX83" fmla="*/ 69755 w 338138"/>
                <a:gd name="connsiteY83" fmla="*/ 14700 h 313831"/>
                <a:gd name="connsiteX84" fmla="*/ 88370 w 338138"/>
                <a:gd name="connsiteY84" fmla="*/ 22573 h 313831"/>
                <a:gd name="connsiteX85" fmla="*/ 99008 w 338138"/>
                <a:gd name="connsiteY85" fmla="*/ 18637 h 313831"/>
                <a:gd name="connsiteX86" fmla="*/ 109666 w 338138"/>
                <a:gd name="connsiteY86" fmla="*/ 1 h 31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38138" h="313831">
                  <a:moveTo>
                    <a:pt x="288132" y="223343"/>
                  </a:moveTo>
                  <a:cubicBezTo>
                    <a:pt x="283309" y="223343"/>
                    <a:pt x="279400" y="226897"/>
                    <a:pt x="279400" y="231281"/>
                  </a:cubicBezTo>
                  <a:cubicBezTo>
                    <a:pt x="279400" y="235665"/>
                    <a:pt x="283309" y="239219"/>
                    <a:pt x="288132" y="239219"/>
                  </a:cubicBezTo>
                  <a:cubicBezTo>
                    <a:pt x="292955" y="239219"/>
                    <a:pt x="296864" y="235665"/>
                    <a:pt x="296864" y="231281"/>
                  </a:cubicBezTo>
                  <a:cubicBezTo>
                    <a:pt x="296864" y="226897"/>
                    <a:pt x="292955" y="223343"/>
                    <a:pt x="288132" y="223343"/>
                  </a:cubicBezTo>
                  <a:close/>
                  <a:moveTo>
                    <a:pt x="261938" y="223343"/>
                  </a:moveTo>
                  <a:cubicBezTo>
                    <a:pt x="257554" y="223343"/>
                    <a:pt x="254000" y="226897"/>
                    <a:pt x="254000" y="231281"/>
                  </a:cubicBezTo>
                  <a:cubicBezTo>
                    <a:pt x="254000" y="235665"/>
                    <a:pt x="257554" y="239219"/>
                    <a:pt x="261938" y="239219"/>
                  </a:cubicBezTo>
                  <a:cubicBezTo>
                    <a:pt x="266322" y="239219"/>
                    <a:pt x="269876" y="235665"/>
                    <a:pt x="269876" y="231281"/>
                  </a:cubicBezTo>
                  <a:cubicBezTo>
                    <a:pt x="269876" y="226897"/>
                    <a:pt x="266322" y="223343"/>
                    <a:pt x="261938" y="223343"/>
                  </a:cubicBezTo>
                  <a:close/>
                  <a:moveTo>
                    <a:pt x="116535" y="45543"/>
                  </a:moveTo>
                  <a:cubicBezTo>
                    <a:pt x="137788" y="45543"/>
                    <a:pt x="152400" y="68137"/>
                    <a:pt x="141773" y="88073"/>
                  </a:cubicBezTo>
                  <a:cubicBezTo>
                    <a:pt x="141773" y="88073"/>
                    <a:pt x="141773" y="88073"/>
                    <a:pt x="108565" y="102693"/>
                  </a:cubicBezTo>
                  <a:cubicBezTo>
                    <a:pt x="96610" y="98706"/>
                    <a:pt x="87312" y="88073"/>
                    <a:pt x="87312" y="74783"/>
                  </a:cubicBezTo>
                  <a:cubicBezTo>
                    <a:pt x="87312" y="58834"/>
                    <a:pt x="100595" y="45543"/>
                    <a:pt x="116535" y="45543"/>
                  </a:cubicBezTo>
                  <a:close/>
                  <a:moveTo>
                    <a:pt x="254349" y="30428"/>
                  </a:moveTo>
                  <a:cubicBezTo>
                    <a:pt x="271421" y="26493"/>
                    <a:pt x="284553" y="44853"/>
                    <a:pt x="275361" y="48787"/>
                  </a:cubicBezTo>
                  <a:cubicBezTo>
                    <a:pt x="242530" y="63213"/>
                    <a:pt x="243843" y="57967"/>
                    <a:pt x="255662" y="85507"/>
                  </a:cubicBezTo>
                  <a:cubicBezTo>
                    <a:pt x="256976" y="89441"/>
                    <a:pt x="262228" y="92064"/>
                    <a:pt x="266168" y="89441"/>
                  </a:cubicBezTo>
                  <a:cubicBezTo>
                    <a:pt x="266168" y="89441"/>
                    <a:pt x="266168" y="89441"/>
                    <a:pt x="289806" y="80261"/>
                  </a:cubicBezTo>
                  <a:cubicBezTo>
                    <a:pt x="297685" y="76327"/>
                    <a:pt x="301625" y="99933"/>
                    <a:pt x="287180" y="109113"/>
                  </a:cubicBezTo>
                  <a:cubicBezTo>
                    <a:pt x="260915" y="124850"/>
                    <a:pt x="259602" y="123538"/>
                    <a:pt x="225458" y="111735"/>
                  </a:cubicBezTo>
                  <a:cubicBezTo>
                    <a:pt x="225458" y="111735"/>
                    <a:pt x="225458" y="111735"/>
                    <a:pt x="92823" y="166815"/>
                  </a:cubicBezTo>
                  <a:cubicBezTo>
                    <a:pt x="66559" y="177306"/>
                    <a:pt x="50800" y="137964"/>
                    <a:pt x="75751" y="127472"/>
                  </a:cubicBezTo>
                  <a:cubicBezTo>
                    <a:pt x="75751" y="127472"/>
                    <a:pt x="75751" y="127472"/>
                    <a:pt x="208386" y="72393"/>
                  </a:cubicBezTo>
                  <a:cubicBezTo>
                    <a:pt x="217579" y="54033"/>
                    <a:pt x="222832" y="38296"/>
                    <a:pt x="242530" y="33050"/>
                  </a:cubicBezTo>
                  <a:cubicBezTo>
                    <a:pt x="242530" y="33050"/>
                    <a:pt x="242530" y="33050"/>
                    <a:pt x="254349" y="30428"/>
                  </a:cubicBezTo>
                  <a:close/>
                  <a:moveTo>
                    <a:pt x="186871" y="24906"/>
                  </a:moveTo>
                  <a:cubicBezTo>
                    <a:pt x="186871" y="24906"/>
                    <a:pt x="186871" y="24906"/>
                    <a:pt x="231775" y="24906"/>
                  </a:cubicBezTo>
                  <a:cubicBezTo>
                    <a:pt x="220889" y="30080"/>
                    <a:pt x="212725" y="37841"/>
                    <a:pt x="207282" y="48190"/>
                  </a:cubicBezTo>
                  <a:cubicBezTo>
                    <a:pt x="207282" y="48190"/>
                    <a:pt x="207282" y="48190"/>
                    <a:pt x="201839" y="59831"/>
                  </a:cubicBezTo>
                  <a:cubicBezTo>
                    <a:pt x="200479" y="52070"/>
                    <a:pt x="193675" y="45603"/>
                    <a:pt x="184150" y="45603"/>
                  </a:cubicBezTo>
                  <a:cubicBezTo>
                    <a:pt x="190954" y="39135"/>
                    <a:pt x="190954" y="31374"/>
                    <a:pt x="186871" y="24906"/>
                  </a:cubicBezTo>
                  <a:close/>
                  <a:moveTo>
                    <a:pt x="18492" y="24906"/>
                  </a:moveTo>
                  <a:cubicBezTo>
                    <a:pt x="18492" y="24906"/>
                    <a:pt x="18492" y="24906"/>
                    <a:pt x="43588" y="24906"/>
                  </a:cubicBezTo>
                  <a:cubicBezTo>
                    <a:pt x="39626" y="32822"/>
                    <a:pt x="40946" y="40738"/>
                    <a:pt x="46230" y="46015"/>
                  </a:cubicBezTo>
                  <a:cubicBezTo>
                    <a:pt x="36984" y="46015"/>
                    <a:pt x="29059" y="53931"/>
                    <a:pt x="29059" y="63166"/>
                  </a:cubicBezTo>
                  <a:cubicBezTo>
                    <a:pt x="29059" y="82955"/>
                    <a:pt x="27738" y="89552"/>
                    <a:pt x="31700" y="96148"/>
                  </a:cubicBezTo>
                  <a:cubicBezTo>
                    <a:pt x="31700" y="96148"/>
                    <a:pt x="31700" y="96148"/>
                    <a:pt x="31700" y="206969"/>
                  </a:cubicBezTo>
                  <a:cubicBezTo>
                    <a:pt x="31700" y="210926"/>
                    <a:pt x="35663" y="214884"/>
                    <a:pt x="39626" y="214884"/>
                  </a:cubicBezTo>
                  <a:cubicBezTo>
                    <a:pt x="39626" y="214884"/>
                    <a:pt x="39626" y="214884"/>
                    <a:pt x="298512" y="214884"/>
                  </a:cubicBezTo>
                  <a:cubicBezTo>
                    <a:pt x="302475" y="214884"/>
                    <a:pt x="306438" y="210926"/>
                    <a:pt x="306438" y="206969"/>
                  </a:cubicBezTo>
                  <a:cubicBezTo>
                    <a:pt x="306438" y="206969"/>
                    <a:pt x="306438" y="206969"/>
                    <a:pt x="306438" y="104064"/>
                  </a:cubicBezTo>
                  <a:cubicBezTo>
                    <a:pt x="309079" y="96148"/>
                    <a:pt x="310400" y="86913"/>
                    <a:pt x="306438" y="77678"/>
                  </a:cubicBezTo>
                  <a:cubicBezTo>
                    <a:pt x="306438" y="59208"/>
                    <a:pt x="306438" y="61846"/>
                    <a:pt x="274737" y="61846"/>
                  </a:cubicBezTo>
                  <a:cubicBezTo>
                    <a:pt x="274737" y="61846"/>
                    <a:pt x="274737" y="61846"/>
                    <a:pt x="281341" y="59208"/>
                  </a:cubicBezTo>
                  <a:cubicBezTo>
                    <a:pt x="293229" y="53931"/>
                    <a:pt x="294550" y="38099"/>
                    <a:pt x="280021" y="24906"/>
                  </a:cubicBezTo>
                  <a:cubicBezTo>
                    <a:pt x="280021" y="24906"/>
                    <a:pt x="280021" y="24906"/>
                    <a:pt x="319646" y="24906"/>
                  </a:cubicBezTo>
                  <a:cubicBezTo>
                    <a:pt x="330213" y="24906"/>
                    <a:pt x="338138" y="34141"/>
                    <a:pt x="338138" y="43376"/>
                  </a:cubicBezTo>
                  <a:cubicBezTo>
                    <a:pt x="338138" y="43376"/>
                    <a:pt x="338138" y="43376"/>
                    <a:pt x="338138" y="234674"/>
                  </a:cubicBezTo>
                  <a:cubicBezTo>
                    <a:pt x="338138" y="243909"/>
                    <a:pt x="330213" y="251825"/>
                    <a:pt x="319646" y="251825"/>
                  </a:cubicBezTo>
                  <a:cubicBezTo>
                    <a:pt x="319646" y="251825"/>
                    <a:pt x="319646" y="251825"/>
                    <a:pt x="200769" y="251825"/>
                  </a:cubicBezTo>
                  <a:cubicBezTo>
                    <a:pt x="200769" y="251825"/>
                    <a:pt x="200769" y="251825"/>
                    <a:pt x="216620" y="290084"/>
                  </a:cubicBezTo>
                  <a:cubicBezTo>
                    <a:pt x="216620" y="290084"/>
                    <a:pt x="216620" y="290084"/>
                    <a:pt x="224545" y="290084"/>
                  </a:cubicBezTo>
                  <a:cubicBezTo>
                    <a:pt x="229828" y="290084"/>
                    <a:pt x="235112" y="295361"/>
                    <a:pt x="235112" y="301958"/>
                  </a:cubicBezTo>
                  <a:cubicBezTo>
                    <a:pt x="235112" y="308554"/>
                    <a:pt x="229828" y="313831"/>
                    <a:pt x="224545" y="313831"/>
                  </a:cubicBezTo>
                  <a:cubicBezTo>
                    <a:pt x="224545" y="313831"/>
                    <a:pt x="224545" y="313831"/>
                    <a:pt x="113593" y="313831"/>
                  </a:cubicBezTo>
                  <a:cubicBezTo>
                    <a:pt x="108310" y="313831"/>
                    <a:pt x="103026" y="308554"/>
                    <a:pt x="103026" y="301958"/>
                  </a:cubicBezTo>
                  <a:cubicBezTo>
                    <a:pt x="103026" y="295361"/>
                    <a:pt x="108310" y="290084"/>
                    <a:pt x="113593" y="290084"/>
                  </a:cubicBezTo>
                  <a:cubicBezTo>
                    <a:pt x="113593" y="290084"/>
                    <a:pt x="113593" y="290084"/>
                    <a:pt x="121518" y="290084"/>
                  </a:cubicBezTo>
                  <a:cubicBezTo>
                    <a:pt x="121518" y="290084"/>
                    <a:pt x="121518" y="290084"/>
                    <a:pt x="137369" y="251825"/>
                  </a:cubicBezTo>
                  <a:cubicBezTo>
                    <a:pt x="137369" y="251825"/>
                    <a:pt x="137369" y="251825"/>
                    <a:pt x="18492" y="251825"/>
                  </a:cubicBezTo>
                  <a:cubicBezTo>
                    <a:pt x="7925" y="251825"/>
                    <a:pt x="0" y="243909"/>
                    <a:pt x="0" y="234674"/>
                  </a:cubicBezTo>
                  <a:cubicBezTo>
                    <a:pt x="0" y="234674"/>
                    <a:pt x="0" y="234674"/>
                    <a:pt x="0" y="43376"/>
                  </a:cubicBezTo>
                  <a:cubicBezTo>
                    <a:pt x="0" y="34141"/>
                    <a:pt x="7925" y="24906"/>
                    <a:pt x="18492" y="24906"/>
                  </a:cubicBezTo>
                  <a:close/>
                  <a:moveTo>
                    <a:pt x="109666" y="1"/>
                  </a:moveTo>
                  <a:cubicBezTo>
                    <a:pt x="113718" y="21"/>
                    <a:pt x="119286" y="267"/>
                    <a:pt x="126932" y="267"/>
                  </a:cubicBezTo>
                  <a:cubicBezTo>
                    <a:pt x="134910" y="267"/>
                    <a:pt x="133580" y="10764"/>
                    <a:pt x="133580" y="18637"/>
                  </a:cubicBezTo>
                  <a:cubicBezTo>
                    <a:pt x="137569" y="19949"/>
                    <a:pt x="140229" y="21261"/>
                    <a:pt x="144218" y="22573"/>
                  </a:cubicBezTo>
                  <a:cubicBezTo>
                    <a:pt x="158845" y="6828"/>
                    <a:pt x="154855" y="8140"/>
                    <a:pt x="177460" y="29134"/>
                  </a:cubicBezTo>
                  <a:cubicBezTo>
                    <a:pt x="182779" y="35695"/>
                    <a:pt x="174801" y="40943"/>
                    <a:pt x="168152" y="47504"/>
                  </a:cubicBezTo>
                  <a:cubicBezTo>
                    <a:pt x="170812" y="50128"/>
                    <a:pt x="172142" y="54065"/>
                    <a:pt x="173471" y="58001"/>
                  </a:cubicBezTo>
                  <a:cubicBezTo>
                    <a:pt x="188098" y="58001"/>
                    <a:pt x="192087" y="55377"/>
                    <a:pt x="192087" y="67186"/>
                  </a:cubicBezTo>
                  <a:cubicBezTo>
                    <a:pt x="192087" y="67186"/>
                    <a:pt x="192087" y="67186"/>
                    <a:pt x="154855" y="82931"/>
                  </a:cubicBezTo>
                  <a:cubicBezTo>
                    <a:pt x="160174" y="58001"/>
                    <a:pt x="140229" y="35695"/>
                    <a:pt x="116294" y="35695"/>
                  </a:cubicBezTo>
                  <a:cubicBezTo>
                    <a:pt x="93689" y="35695"/>
                    <a:pt x="76403" y="52753"/>
                    <a:pt x="76403" y="75059"/>
                  </a:cubicBezTo>
                  <a:cubicBezTo>
                    <a:pt x="76403" y="88180"/>
                    <a:pt x="83052" y="101301"/>
                    <a:pt x="93689" y="107862"/>
                  </a:cubicBezTo>
                  <a:cubicBezTo>
                    <a:pt x="73744" y="117047"/>
                    <a:pt x="67095" y="118359"/>
                    <a:pt x="59117" y="124919"/>
                  </a:cubicBezTo>
                  <a:cubicBezTo>
                    <a:pt x="48479" y="114422"/>
                    <a:pt x="49809" y="115734"/>
                    <a:pt x="63106" y="102613"/>
                  </a:cubicBezTo>
                  <a:cubicBezTo>
                    <a:pt x="61776" y="98677"/>
                    <a:pt x="60447" y="96053"/>
                    <a:pt x="59117" y="92116"/>
                  </a:cubicBezTo>
                  <a:cubicBezTo>
                    <a:pt x="36512" y="92116"/>
                    <a:pt x="40501" y="94740"/>
                    <a:pt x="40501" y="63249"/>
                  </a:cubicBezTo>
                  <a:cubicBezTo>
                    <a:pt x="40501" y="55377"/>
                    <a:pt x="51139" y="58001"/>
                    <a:pt x="59117" y="58001"/>
                  </a:cubicBezTo>
                  <a:cubicBezTo>
                    <a:pt x="60447" y="54065"/>
                    <a:pt x="61776" y="50128"/>
                    <a:pt x="63106" y="47504"/>
                  </a:cubicBezTo>
                  <a:cubicBezTo>
                    <a:pt x="47150" y="31759"/>
                    <a:pt x="48479" y="35695"/>
                    <a:pt x="69755" y="14700"/>
                  </a:cubicBezTo>
                  <a:cubicBezTo>
                    <a:pt x="76403" y="8140"/>
                    <a:pt x="81722" y="17325"/>
                    <a:pt x="88370" y="22573"/>
                  </a:cubicBezTo>
                  <a:cubicBezTo>
                    <a:pt x="91030" y="21261"/>
                    <a:pt x="95019" y="19949"/>
                    <a:pt x="99008" y="18637"/>
                  </a:cubicBezTo>
                  <a:cubicBezTo>
                    <a:pt x="99008" y="1907"/>
                    <a:pt x="97512" y="-61"/>
                    <a:pt x="109666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108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538707" y="1556424"/>
            <a:ext cx="0" cy="4260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96000" y="1556424"/>
            <a:ext cx="0" cy="4260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653293" y="1556424"/>
            <a:ext cx="0" cy="426071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12" name="文本框 11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pic>
        <p:nvPicPr>
          <p:cNvPr id="31" name="图片占位符 30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9" y="1556425"/>
            <a:ext cx="1982644" cy="1933991"/>
          </a:xfrm>
        </p:spPr>
      </p:pic>
      <p:pic>
        <p:nvPicPr>
          <p:cNvPr id="33" name="图片占位符 32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32" y="1556425"/>
            <a:ext cx="1982644" cy="1933991"/>
          </a:xfrm>
        </p:spPr>
      </p:pic>
      <p:pic>
        <p:nvPicPr>
          <p:cNvPr id="35" name="图片占位符 34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25" y="1556425"/>
            <a:ext cx="1982644" cy="1933991"/>
          </a:xfrm>
        </p:spPr>
      </p:pic>
      <p:pic>
        <p:nvPicPr>
          <p:cNvPr id="37" name="图片占位符 36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618" y="1556425"/>
            <a:ext cx="1982644" cy="1933991"/>
          </a:xfrm>
        </p:spPr>
      </p:pic>
      <p:grpSp>
        <p:nvGrpSpPr>
          <p:cNvPr id="18" name="组合 17"/>
          <p:cNvGrpSpPr/>
          <p:nvPr/>
        </p:nvGrpSpPr>
        <p:grpSpPr>
          <a:xfrm>
            <a:off x="1267841" y="3959165"/>
            <a:ext cx="1984442" cy="1237792"/>
            <a:chOff x="2291703" y="1996460"/>
            <a:chExt cx="1984442" cy="1237792"/>
          </a:xfrm>
        </p:grpSpPr>
        <p:sp>
          <p:nvSpPr>
            <p:cNvPr id="19" name="TextBox 11"/>
            <p:cNvSpPr txBox="1"/>
            <p:nvPr/>
          </p:nvSpPr>
          <p:spPr>
            <a:xfrm>
              <a:off x="2291703" y="2336570"/>
              <a:ext cx="1984442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2291703" y="1996460"/>
              <a:ext cx="17374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825133" y="3959165"/>
            <a:ext cx="1984442" cy="1237792"/>
            <a:chOff x="2291703" y="1996460"/>
            <a:chExt cx="1984442" cy="1237792"/>
          </a:xfrm>
        </p:grpSpPr>
        <p:sp>
          <p:nvSpPr>
            <p:cNvPr id="22" name="TextBox 11"/>
            <p:cNvSpPr txBox="1"/>
            <p:nvPr/>
          </p:nvSpPr>
          <p:spPr>
            <a:xfrm>
              <a:off x="2291703" y="2336570"/>
              <a:ext cx="1984442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2291703" y="1996460"/>
              <a:ext cx="17374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382426" y="3959165"/>
            <a:ext cx="1984442" cy="1237792"/>
            <a:chOff x="2291703" y="1996460"/>
            <a:chExt cx="1984442" cy="1237792"/>
          </a:xfrm>
        </p:grpSpPr>
        <p:sp>
          <p:nvSpPr>
            <p:cNvPr id="25" name="TextBox 11"/>
            <p:cNvSpPr txBox="1"/>
            <p:nvPr/>
          </p:nvSpPr>
          <p:spPr>
            <a:xfrm>
              <a:off x="2291703" y="2336570"/>
              <a:ext cx="1984442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2291703" y="1996460"/>
              <a:ext cx="17374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939720" y="3959165"/>
            <a:ext cx="1984442" cy="1237792"/>
            <a:chOff x="2291703" y="1996460"/>
            <a:chExt cx="1984442" cy="1237792"/>
          </a:xfrm>
        </p:grpSpPr>
        <p:sp>
          <p:nvSpPr>
            <p:cNvPr id="28" name="TextBox 11"/>
            <p:cNvSpPr txBox="1"/>
            <p:nvPr/>
          </p:nvSpPr>
          <p:spPr>
            <a:xfrm>
              <a:off x="2291703" y="2336570"/>
              <a:ext cx="1984442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9" name="TextBox 11"/>
            <p:cNvSpPr txBox="1"/>
            <p:nvPr/>
          </p:nvSpPr>
          <p:spPr>
            <a:xfrm>
              <a:off x="2291703" y="1996460"/>
              <a:ext cx="173746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094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3225" y="1447801"/>
            <a:ext cx="3754574" cy="3962400"/>
            <a:chOff x="1553225" y="1447801"/>
            <a:chExt cx="3754574" cy="39624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67511" y="2767281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427A9D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03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427A9D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23698" y="300398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6398" y="3577374"/>
            <a:ext cx="4191802" cy="6860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96633057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27" name="文本框 26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604468" y="2360811"/>
            <a:ext cx="4186602" cy="659307"/>
            <a:chOff x="1604468" y="2360811"/>
            <a:chExt cx="4186602" cy="659307"/>
          </a:xfrm>
        </p:grpSpPr>
        <p:sp>
          <p:nvSpPr>
            <p:cNvPr id="24" name="Freeform: Shape 26"/>
            <p:cNvSpPr/>
            <p:nvPr/>
          </p:nvSpPr>
          <p:spPr bwMode="auto">
            <a:xfrm>
              <a:off x="1604468" y="2360811"/>
              <a:ext cx="725238" cy="659307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lt1"/>
                  </a:solidFill>
                </a:rPr>
                <a:t>01</a:t>
              </a:r>
            </a:p>
          </p:txBody>
        </p:sp>
        <p:sp>
          <p:nvSpPr>
            <p:cNvPr id="25" name="Freeform: Shape 25"/>
            <p:cNvSpPr/>
            <p:nvPr/>
          </p:nvSpPr>
          <p:spPr bwMode="auto">
            <a:xfrm>
              <a:off x="2428602" y="2360811"/>
              <a:ext cx="3362468" cy="659307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2548905" y="2518471"/>
              <a:ext cx="300756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Far </a:t>
              </a:r>
              <a:r>
                <a:rPr lang="en-US" sz="1200" dirty="0" err="1">
                  <a:solidFill>
                    <a:schemeClr val="bg1"/>
                  </a:solidFill>
                </a:rPr>
                <a:t>far</a:t>
              </a:r>
              <a:r>
                <a:rPr lang="en-US" sz="1200" dirty="0">
                  <a:solidFill>
                    <a:schemeClr val="bg1"/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</a:rPr>
                <a:t>Vokalia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04468" y="3386684"/>
            <a:ext cx="4186602" cy="659307"/>
            <a:chOff x="1604468" y="3386684"/>
            <a:chExt cx="4186602" cy="659307"/>
          </a:xfrm>
        </p:grpSpPr>
        <p:sp>
          <p:nvSpPr>
            <p:cNvPr id="20" name="Freeform: Shape 20"/>
            <p:cNvSpPr/>
            <p:nvPr/>
          </p:nvSpPr>
          <p:spPr bwMode="auto">
            <a:xfrm>
              <a:off x="1604468" y="3386684"/>
              <a:ext cx="725238" cy="659307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03</a:t>
              </a:r>
            </a:p>
          </p:txBody>
        </p:sp>
        <p:sp>
          <p:nvSpPr>
            <p:cNvPr id="21" name="Freeform: Shape 19"/>
            <p:cNvSpPr/>
            <p:nvPr/>
          </p:nvSpPr>
          <p:spPr bwMode="auto">
            <a:xfrm>
              <a:off x="2428602" y="3386684"/>
              <a:ext cx="3362468" cy="659307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2" name="TextBox 11"/>
            <p:cNvSpPr txBox="1"/>
            <p:nvPr/>
          </p:nvSpPr>
          <p:spPr>
            <a:xfrm>
              <a:off x="2548905" y="3536801"/>
              <a:ext cx="300756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Far </a:t>
              </a:r>
              <a:r>
                <a:rPr lang="en-US" sz="1200" dirty="0" err="1">
                  <a:solidFill>
                    <a:schemeClr val="bg1"/>
                  </a:solidFill>
                </a:rPr>
                <a:t>far</a:t>
              </a:r>
              <a:r>
                <a:rPr lang="en-US" sz="1200" dirty="0">
                  <a:solidFill>
                    <a:schemeClr val="bg1"/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</a:rPr>
                <a:t>Vokalia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604468" y="4412557"/>
            <a:ext cx="4186602" cy="659307"/>
            <a:chOff x="1604468" y="4412557"/>
            <a:chExt cx="4186602" cy="659307"/>
          </a:xfrm>
        </p:grpSpPr>
        <p:sp>
          <p:nvSpPr>
            <p:cNvPr id="16" name="Freeform: Shape 32"/>
            <p:cNvSpPr/>
            <p:nvPr/>
          </p:nvSpPr>
          <p:spPr bwMode="auto">
            <a:xfrm>
              <a:off x="1604468" y="4412557"/>
              <a:ext cx="725238" cy="659307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05</a:t>
              </a:r>
            </a:p>
          </p:txBody>
        </p:sp>
        <p:sp>
          <p:nvSpPr>
            <p:cNvPr id="17" name="Freeform: Shape 33"/>
            <p:cNvSpPr/>
            <p:nvPr/>
          </p:nvSpPr>
          <p:spPr bwMode="auto">
            <a:xfrm>
              <a:off x="2428602" y="4412557"/>
              <a:ext cx="3362468" cy="659307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3" name="TextBox 11"/>
            <p:cNvSpPr txBox="1"/>
            <p:nvPr/>
          </p:nvSpPr>
          <p:spPr>
            <a:xfrm>
              <a:off x="2548905" y="4562673"/>
              <a:ext cx="300756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Far </a:t>
              </a:r>
              <a:r>
                <a:rPr lang="en-US" sz="1200" dirty="0" err="1">
                  <a:solidFill>
                    <a:schemeClr val="bg1"/>
                  </a:solidFill>
                </a:rPr>
                <a:t>far</a:t>
              </a:r>
              <a:r>
                <a:rPr lang="en-US" sz="1200" dirty="0">
                  <a:solidFill>
                    <a:schemeClr val="bg1"/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</a:rPr>
                <a:t>Vokalia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00930" y="2369198"/>
            <a:ext cx="4186602" cy="659307"/>
            <a:chOff x="6400930" y="2369198"/>
            <a:chExt cx="4186602" cy="659307"/>
          </a:xfrm>
        </p:grpSpPr>
        <p:sp>
          <p:nvSpPr>
            <p:cNvPr id="22" name="Freeform: Shape 23"/>
            <p:cNvSpPr/>
            <p:nvPr/>
          </p:nvSpPr>
          <p:spPr bwMode="auto">
            <a:xfrm>
              <a:off x="6400930" y="2369198"/>
              <a:ext cx="725238" cy="659307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>
                  <a:solidFill>
                    <a:schemeClr val="lt1"/>
                  </a:solidFill>
                </a:rPr>
                <a:t>02</a:t>
              </a:r>
            </a:p>
          </p:txBody>
        </p:sp>
        <p:sp>
          <p:nvSpPr>
            <p:cNvPr id="23" name="Freeform: Shape 22"/>
            <p:cNvSpPr/>
            <p:nvPr/>
          </p:nvSpPr>
          <p:spPr bwMode="auto">
            <a:xfrm>
              <a:off x="7225064" y="2369198"/>
              <a:ext cx="3362468" cy="659307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TextBox 11"/>
            <p:cNvSpPr txBox="1"/>
            <p:nvPr/>
          </p:nvSpPr>
          <p:spPr>
            <a:xfrm>
              <a:off x="7349505" y="2518471"/>
              <a:ext cx="300756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Far </a:t>
              </a:r>
              <a:r>
                <a:rPr lang="en-US" sz="1200" dirty="0" err="1">
                  <a:solidFill>
                    <a:schemeClr val="bg1"/>
                  </a:solidFill>
                </a:rPr>
                <a:t>far</a:t>
              </a:r>
              <a:r>
                <a:rPr lang="en-US" sz="1200" dirty="0">
                  <a:solidFill>
                    <a:schemeClr val="bg1"/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</a:rPr>
                <a:t>Vokalia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96044" y="3390877"/>
            <a:ext cx="4186602" cy="659307"/>
            <a:chOff x="6396044" y="3390877"/>
            <a:chExt cx="4186602" cy="659307"/>
          </a:xfrm>
        </p:grpSpPr>
        <p:sp>
          <p:nvSpPr>
            <p:cNvPr id="18" name="Freeform: Shape 17"/>
            <p:cNvSpPr/>
            <p:nvPr/>
          </p:nvSpPr>
          <p:spPr bwMode="auto">
            <a:xfrm>
              <a:off x="6396044" y="3390877"/>
              <a:ext cx="725238" cy="659307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04</a:t>
              </a:r>
            </a:p>
          </p:txBody>
        </p:sp>
        <p:sp>
          <p:nvSpPr>
            <p:cNvPr id="19" name="Freeform: Shape 16"/>
            <p:cNvSpPr/>
            <p:nvPr/>
          </p:nvSpPr>
          <p:spPr bwMode="auto">
            <a:xfrm>
              <a:off x="7220178" y="3390877"/>
              <a:ext cx="3362468" cy="659307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5" name="TextBox 11"/>
            <p:cNvSpPr txBox="1"/>
            <p:nvPr/>
          </p:nvSpPr>
          <p:spPr>
            <a:xfrm>
              <a:off x="7349505" y="3536801"/>
              <a:ext cx="300756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Far </a:t>
              </a:r>
              <a:r>
                <a:rPr lang="en-US" sz="1200" dirty="0" err="1">
                  <a:solidFill>
                    <a:schemeClr val="bg1"/>
                  </a:solidFill>
                </a:rPr>
                <a:t>far</a:t>
              </a:r>
              <a:r>
                <a:rPr lang="en-US" sz="1200" dirty="0">
                  <a:solidFill>
                    <a:schemeClr val="bg1"/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</a:rPr>
                <a:t>Vokalia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394315" y="4412557"/>
            <a:ext cx="4186602" cy="659307"/>
            <a:chOff x="6394315" y="4412557"/>
            <a:chExt cx="4186602" cy="659307"/>
          </a:xfrm>
        </p:grpSpPr>
        <p:sp>
          <p:nvSpPr>
            <p:cNvPr id="14" name="Freeform: Shape 41"/>
            <p:cNvSpPr/>
            <p:nvPr/>
          </p:nvSpPr>
          <p:spPr bwMode="auto">
            <a:xfrm>
              <a:off x="6394315" y="4412557"/>
              <a:ext cx="725238" cy="659307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06</a:t>
              </a:r>
            </a:p>
          </p:txBody>
        </p:sp>
        <p:sp>
          <p:nvSpPr>
            <p:cNvPr id="15" name="Freeform: Shape 42"/>
            <p:cNvSpPr/>
            <p:nvPr/>
          </p:nvSpPr>
          <p:spPr bwMode="auto">
            <a:xfrm>
              <a:off x="7218449" y="4412557"/>
              <a:ext cx="3362468" cy="659307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36" name="TextBox 11"/>
            <p:cNvSpPr txBox="1"/>
            <p:nvPr/>
          </p:nvSpPr>
          <p:spPr>
            <a:xfrm>
              <a:off x="7349505" y="4562673"/>
              <a:ext cx="300756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Far </a:t>
              </a:r>
              <a:r>
                <a:rPr lang="en-US" sz="1200" dirty="0" err="1">
                  <a:solidFill>
                    <a:schemeClr val="bg1"/>
                  </a:solidFill>
                </a:rPr>
                <a:t>far</a:t>
              </a:r>
              <a:r>
                <a:rPr lang="en-US" sz="1200" dirty="0">
                  <a:solidFill>
                    <a:schemeClr val="bg1"/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</a:rPr>
                <a:t>Vokalia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39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15" name="文本框 14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495426" y="4321115"/>
            <a:ext cx="2449035" cy="1237792"/>
            <a:chOff x="2291702" y="1996460"/>
            <a:chExt cx="2449035" cy="1237792"/>
          </a:xfrm>
        </p:grpSpPr>
        <p:sp>
          <p:nvSpPr>
            <p:cNvPr id="18" name="TextBox 11"/>
            <p:cNvSpPr txBox="1"/>
            <p:nvPr/>
          </p:nvSpPr>
          <p:spPr>
            <a:xfrm>
              <a:off x="2291702" y="2336570"/>
              <a:ext cx="2057399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99753" y="4321115"/>
            <a:ext cx="2449035" cy="1237792"/>
            <a:chOff x="2291702" y="1996460"/>
            <a:chExt cx="2449035" cy="1237792"/>
          </a:xfrm>
        </p:grpSpPr>
        <p:sp>
          <p:nvSpPr>
            <p:cNvPr id="21" name="TextBox 11"/>
            <p:cNvSpPr txBox="1"/>
            <p:nvPr/>
          </p:nvSpPr>
          <p:spPr>
            <a:xfrm>
              <a:off x="2291702" y="2336570"/>
              <a:ext cx="2057399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304080" y="4321115"/>
            <a:ext cx="2449035" cy="1237792"/>
            <a:chOff x="2291702" y="1996460"/>
            <a:chExt cx="2449035" cy="1237792"/>
          </a:xfrm>
        </p:grpSpPr>
        <p:sp>
          <p:nvSpPr>
            <p:cNvPr id="24" name="TextBox 11"/>
            <p:cNvSpPr txBox="1"/>
            <p:nvPr/>
          </p:nvSpPr>
          <p:spPr>
            <a:xfrm>
              <a:off x="2291702" y="2336570"/>
              <a:ext cx="2057399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5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08408" y="4321115"/>
            <a:ext cx="2449035" cy="1237792"/>
            <a:chOff x="2291702" y="1996460"/>
            <a:chExt cx="2449035" cy="1237792"/>
          </a:xfrm>
        </p:grpSpPr>
        <p:sp>
          <p:nvSpPr>
            <p:cNvPr id="27" name="TextBox 11"/>
            <p:cNvSpPr txBox="1"/>
            <p:nvPr/>
          </p:nvSpPr>
          <p:spPr>
            <a:xfrm>
              <a:off x="2291702" y="2336570"/>
              <a:ext cx="2057399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8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466850" y="1514591"/>
            <a:ext cx="9252001" cy="2236259"/>
            <a:chOff x="1466850" y="1514591"/>
            <a:chExt cx="9252001" cy="2236259"/>
          </a:xfrm>
        </p:grpSpPr>
        <p:sp>
          <p:nvSpPr>
            <p:cNvPr id="2" name="矩形 1"/>
            <p:cNvSpPr/>
            <p:nvPr/>
          </p:nvSpPr>
          <p:spPr>
            <a:xfrm>
              <a:off x="1466851" y="1771650"/>
              <a:ext cx="9252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466851" y="1771650"/>
              <a:ext cx="5465991" cy="252000"/>
            </a:xfrm>
            <a:prstGeom prst="rect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466851" y="2347383"/>
              <a:ext cx="9252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66851" y="2347383"/>
              <a:ext cx="7253110" cy="252000"/>
            </a:xfrm>
            <a:prstGeom prst="rect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466851" y="2923116"/>
              <a:ext cx="9252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466851" y="2923116"/>
              <a:ext cx="6305549" cy="252000"/>
            </a:xfrm>
            <a:prstGeom prst="rect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466851" y="3498850"/>
              <a:ext cx="9252000" cy="2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466851" y="3498850"/>
              <a:ext cx="8181974" cy="252000"/>
            </a:xfrm>
            <a:prstGeom prst="rect">
              <a:avLst/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TextBox 11"/>
            <p:cNvSpPr txBox="1"/>
            <p:nvPr/>
          </p:nvSpPr>
          <p:spPr>
            <a:xfrm>
              <a:off x="1466850" y="1514591"/>
              <a:ext cx="157162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文字添加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1466850" y="2088162"/>
              <a:ext cx="157162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文字添加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TextBox 11"/>
            <p:cNvSpPr txBox="1"/>
            <p:nvPr/>
          </p:nvSpPr>
          <p:spPr>
            <a:xfrm>
              <a:off x="1466850" y="2667641"/>
              <a:ext cx="157162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文字添加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11"/>
            <p:cNvSpPr txBox="1"/>
            <p:nvPr/>
          </p:nvSpPr>
          <p:spPr>
            <a:xfrm>
              <a:off x="1466850" y="3249303"/>
              <a:ext cx="157162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文字添加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0104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4500292" y="2120630"/>
            <a:ext cx="3191416" cy="3191416"/>
            <a:chOff x="4500292" y="2120630"/>
            <a:chExt cx="3191416" cy="3191416"/>
          </a:xfrm>
        </p:grpSpPr>
        <p:sp>
          <p:nvSpPr>
            <p:cNvPr id="30" name="Block Arc 2"/>
            <p:cNvSpPr/>
            <p:nvPr/>
          </p:nvSpPr>
          <p:spPr>
            <a:xfrm flipH="1">
              <a:off x="5171080" y="2791418"/>
              <a:ext cx="1849838" cy="1849838"/>
            </a:xfrm>
            <a:prstGeom prst="blockArc">
              <a:avLst>
                <a:gd name="adj1" fmla="val 1507847"/>
                <a:gd name="adj2" fmla="val 16214381"/>
                <a:gd name="adj3" fmla="val 16739"/>
              </a:avLst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" name="Oval 3"/>
            <p:cNvSpPr/>
            <p:nvPr/>
          </p:nvSpPr>
          <p:spPr>
            <a:xfrm>
              <a:off x="5942212" y="2789554"/>
              <a:ext cx="311227" cy="3112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lvl="0" algn="ctr"/>
              <a:r>
                <a:rPr lang="en-US" sz="1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28" name="Block Arc 5"/>
            <p:cNvSpPr/>
            <p:nvPr/>
          </p:nvSpPr>
          <p:spPr>
            <a:xfrm flipH="1">
              <a:off x="5506008" y="3126346"/>
              <a:ext cx="1179984" cy="1179984"/>
            </a:xfrm>
            <a:prstGeom prst="blockArc">
              <a:avLst>
                <a:gd name="adj1" fmla="val 3403980"/>
                <a:gd name="adj2" fmla="val 16177562"/>
                <a:gd name="adj3" fmla="val 26403"/>
              </a:avLst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9" name="Oval 6"/>
            <p:cNvSpPr/>
            <p:nvPr/>
          </p:nvSpPr>
          <p:spPr>
            <a:xfrm>
              <a:off x="5942213" y="3126346"/>
              <a:ext cx="311227" cy="3112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26" name="Block Arc 8"/>
            <p:cNvSpPr/>
            <p:nvPr/>
          </p:nvSpPr>
          <p:spPr>
            <a:xfrm flipH="1">
              <a:off x="4834290" y="2454628"/>
              <a:ext cx="2523421" cy="2523422"/>
            </a:xfrm>
            <a:prstGeom prst="blockArc">
              <a:avLst>
                <a:gd name="adj1" fmla="val 20754075"/>
                <a:gd name="adj2" fmla="val 16203514"/>
                <a:gd name="adj3" fmla="val 12311"/>
              </a:avLst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" name="Oval 9"/>
            <p:cNvSpPr/>
            <p:nvPr/>
          </p:nvSpPr>
          <p:spPr>
            <a:xfrm>
              <a:off x="5942212" y="2452762"/>
              <a:ext cx="311227" cy="3112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4" name="Block Arc 11"/>
            <p:cNvSpPr/>
            <p:nvPr/>
          </p:nvSpPr>
          <p:spPr>
            <a:xfrm flipH="1">
              <a:off x="4500292" y="2120630"/>
              <a:ext cx="3191416" cy="3191416"/>
            </a:xfrm>
            <a:prstGeom prst="blockArc">
              <a:avLst>
                <a:gd name="adj1" fmla="val 19362231"/>
                <a:gd name="adj2" fmla="val 16212586"/>
                <a:gd name="adj3" fmla="val 9872"/>
              </a:avLst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5" name="Oval 12"/>
            <p:cNvSpPr/>
            <p:nvPr/>
          </p:nvSpPr>
          <p:spPr>
            <a:xfrm>
              <a:off x="5942213" y="2120630"/>
              <a:ext cx="311227" cy="31122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 anchorCtr="1">
              <a:norm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33" name="文本框 32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968994" y="2266162"/>
            <a:ext cx="3007561" cy="878719"/>
            <a:chOff x="2291702" y="1996460"/>
            <a:chExt cx="3007561" cy="878719"/>
          </a:xfrm>
        </p:grpSpPr>
        <p:sp>
          <p:nvSpPr>
            <p:cNvPr id="36" name="TextBox 11"/>
            <p:cNvSpPr txBox="1"/>
            <p:nvPr/>
          </p:nvSpPr>
          <p:spPr>
            <a:xfrm>
              <a:off x="2291702" y="2336570"/>
              <a:ext cx="3007561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968994" y="4123537"/>
            <a:ext cx="3007561" cy="878719"/>
            <a:chOff x="2291702" y="1996460"/>
            <a:chExt cx="3007561" cy="878719"/>
          </a:xfrm>
        </p:grpSpPr>
        <p:sp>
          <p:nvSpPr>
            <p:cNvPr id="39" name="TextBox 11"/>
            <p:cNvSpPr txBox="1"/>
            <p:nvPr/>
          </p:nvSpPr>
          <p:spPr>
            <a:xfrm>
              <a:off x="2291702" y="2336570"/>
              <a:ext cx="3007561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40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146413" y="2266162"/>
            <a:ext cx="3007561" cy="878719"/>
            <a:chOff x="2291702" y="1996460"/>
            <a:chExt cx="3007561" cy="878719"/>
          </a:xfrm>
        </p:grpSpPr>
        <p:sp>
          <p:nvSpPr>
            <p:cNvPr id="42" name="TextBox 11"/>
            <p:cNvSpPr txBox="1"/>
            <p:nvPr/>
          </p:nvSpPr>
          <p:spPr>
            <a:xfrm>
              <a:off x="2291702" y="2336570"/>
              <a:ext cx="3007561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43" name="TextBox 11"/>
            <p:cNvSpPr txBox="1"/>
            <p:nvPr/>
          </p:nvSpPr>
          <p:spPr>
            <a:xfrm>
              <a:off x="2850228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146413" y="4123537"/>
            <a:ext cx="3007561" cy="878719"/>
            <a:chOff x="2291702" y="1996460"/>
            <a:chExt cx="3007561" cy="878719"/>
          </a:xfrm>
        </p:grpSpPr>
        <p:sp>
          <p:nvSpPr>
            <p:cNvPr id="45" name="TextBox 11"/>
            <p:cNvSpPr txBox="1"/>
            <p:nvPr/>
          </p:nvSpPr>
          <p:spPr>
            <a:xfrm>
              <a:off x="2291702" y="2336570"/>
              <a:ext cx="3007561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46" name="TextBox 11"/>
            <p:cNvSpPr txBox="1"/>
            <p:nvPr/>
          </p:nvSpPr>
          <p:spPr>
            <a:xfrm>
              <a:off x="2850228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19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36" name="文本框 35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636713" y="2374790"/>
            <a:ext cx="2721270" cy="2474909"/>
            <a:chOff x="1636713" y="2374790"/>
            <a:chExt cx="2721270" cy="2474909"/>
          </a:xfrm>
        </p:grpSpPr>
        <p:sp>
          <p:nvSpPr>
            <p:cNvPr id="29" name="Arrow: Pentagon 78"/>
            <p:cNvSpPr/>
            <p:nvPr/>
          </p:nvSpPr>
          <p:spPr>
            <a:xfrm>
              <a:off x="1939017" y="2487969"/>
              <a:ext cx="2302367" cy="82364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378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79"/>
            <p:cNvSpPr/>
            <p:nvPr/>
          </p:nvSpPr>
          <p:spPr>
            <a:xfrm>
              <a:off x="1636713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" name="Freeform: Shape 80" title="HBOw5gySgy"/>
            <p:cNvSpPr>
              <a:spLocks/>
            </p:cNvSpPr>
            <p:nvPr/>
          </p:nvSpPr>
          <p:spPr bwMode="auto">
            <a:xfrm>
              <a:off x="1919967" y="2583235"/>
              <a:ext cx="481328" cy="606645"/>
            </a:xfrm>
            <a:custGeom>
              <a:avLst/>
              <a:gdLst>
                <a:gd name="connsiteX0" fmla="*/ 179388 w 268288"/>
                <a:gd name="connsiteY0" fmla="*/ 166688 h 338138"/>
                <a:gd name="connsiteX1" fmla="*/ 203200 w 268288"/>
                <a:gd name="connsiteY1" fmla="*/ 190443 h 338138"/>
                <a:gd name="connsiteX2" fmla="*/ 203200 w 268288"/>
                <a:gd name="connsiteY2" fmla="*/ 252471 h 338138"/>
                <a:gd name="connsiteX3" fmla="*/ 179388 w 268288"/>
                <a:gd name="connsiteY3" fmla="*/ 276226 h 338138"/>
                <a:gd name="connsiteX4" fmla="*/ 155575 w 268288"/>
                <a:gd name="connsiteY4" fmla="*/ 252471 h 338138"/>
                <a:gd name="connsiteX5" fmla="*/ 155575 w 268288"/>
                <a:gd name="connsiteY5" fmla="*/ 190443 h 338138"/>
                <a:gd name="connsiteX6" fmla="*/ 179388 w 268288"/>
                <a:gd name="connsiteY6" fmla="*/ 166688 h 338138"/>
                <a:gd name="connsiteX7" fmla="*/ 179388 w 268288"/>
                <a:gd name="connsiteY7" fmla="*/ 150813 h 338138"/>
                <a:gd name="connsiteX8" fmla="*/ 139700 w 268288"/>
                <a:gd name="connsiteY8" fmla="*/ 190427 h 338138"/>
                <a:gd name="connsiteX9" fmla="*/ 139700 w 268288"/>
                <a:gd name="connsiteY9" fmla="*/ 252488 h 338138"/>
                <a:gd name="connsiteX10" fmla="*/ 179388 w 268288"/>
                <a:gd name="connsiteY10" fmla="*/ 292101 h 338138"/>
                <a:gd name="connsiteX11" fmla="*/ 219075 w 268288"/>
                <a:gd name="connsiteY11" fmla="*/ 252488 h 338138"/>
                <a:gd name="connsiteX12" fmla="*/ 219075 w 268288"/>
                <a:gd name="connsiteY12" fmla="*/ 190427 h 338138"/>
                <a:gd name="connsiteX13" fmla="*/ 179388 w 268288"/>
                <a:gd name="connsiteY13" fmla="*/ 150813 h 338138"/>
                <a:gd name="connsiteX14" fmla="*/ 57120 w 268288"/>
                <a:gd name="connsiteY14" fmla="*/ 150813 h 338138"/>
                <a:gd name="connsiteX15" fmla="*/ 49212 w 268288"/>
                <a:gd name="connsiteY15" fmla="*/ 158705 h 338138"/>
                <a:gd name="connsiteX16" fmla="*/ 57120 w 268288"/>
                <a:gd name="connsiteY16" fmla="*/ 166597 h 338138"/>
                <a:gd name="connsiteX17" fmla="*/ 80842 w 268288"/>
                <a:gd name="connsiteY17" fmla="*/ 166597 h 338138"/>
                <a:gd name="connsiteX18" fmla="*/ 103247 w 268288"/>
                <a:gd name="connsiteY18" fmla="*/ 188959 h 338138"/>
                <a:gd name="connsiteX19" fmla="*/ 103247 w 268288"/>
                <a:gd name="connsiteY19" fmla="*/ 190274 h 338138"/>
                <a:gd name="connsiteX20" fmla="*/ 80842 w 268288"/>
                <a:gd name="connsiteY20" fmla="*/ 212635 h 338138"/>
                <a:gd name="connsiteX21" fmla="*/ 57120 w 268288"/>
                <a:gd name="connsiteY21" fmla="*/ 212635 h 338138"/>
                <a:gd name="connsiteX22" fmla="*/ 49212 w 268288"/>
                <a:gd name="connsiteY22" fmla="*/ 220527 h 338138"/>
                <a:gd name="connsiteX23" fmla="*/ 57120 w 268288"/>
                <a:gd name="connsiteY23" fmla="*/ 228419 h 338138"/>
                <a:gd name="connsiteX24" fmla="*/ 80842 w 268288"/>
                <a:gd name="connsiteY24" fmla="*/ 228419 h 338138"/>
                <a:gd name="connsiteX25" fmla="*/ 103247 w 268288"/>
                <a:gd name="connsiteY25" fmla="*/ 250781 h 338138"/>
                <a:gd name="connsiteX26" fmla="*/ 80842 w 268288"/>
                <a:gd name="connsiteY26" fmla="*/ 273142 h 338138"/>
                <a:gd name="connsiteX27" fmla="*/ 57120 w 268288"/>
                <a:gd name="connsiteY27" fmla="*/ 273142 h 338138"/>
                <a:gd name="connsiteX28" fmla="*/ 49212 w 268288"/>
                <a:gd name="connsiteY28" fmla="*/ 281034 h 338138"/>
                <a:gd name="connsiteX29" fmla="*/ 57120 w 268288"/>
                <a:gd name="connsiteY29" fmla="*/ 288926 h 338138"/>
                <a:gd name="connsiteX30" fmla="*/ 80842 w 268288"/>
                <a:gd name="connsiteY30" fmla="*/ 288926 h 338138"/>
                <a:gd name="connsiteX31" fmla="*/ 119062 w 268288"/>
                <a:gd name="connsiteY31" fmla="*/ 250781 h 338138"/>
                <a:gd name="connsiteX32" fmla="*/ 103247 w 268288"/>
                <a:gd name="connsiteY32" fmla="*/ 220527 h 338138"/>
                <a:gd name="connsiteX33" fmla="*/ 119062 w 268288"/>
                <a:gd name="connsiteY33" fmla="*/ 190274 h 338138"/>
                <a:gd name="connsiteX34" fmla="*/ 119062 w 268288"/>
                <a:gd name="connsiteY34" fmla="*/ 188959 h 338138"/>
                <a:gd name="connsiteX35" fmla="*/ 80842 w 268288"/>
                <a:gd name="connsiteY35" fmla="*/ 150813 h 338138"/>
                <a:gd name="connsiteX36" fmla="*/ 57120 w 268288"/>
                <a:gd name="connsiteY36" fmla="*/ 150813 h 338138"/>
                <a:gd name="connsiteX37" fmla="*/ 46099 w 268288"/>
                <a:gd name="connsiteY37" fmla="*/ 47625 h 338138"/>
                <a:gd name="connsiteX38" fmla="*/ 15875 w 268288"/>
                <a:gd name="connsiteY38" fmla="*/ 79629 h 338138"/>
                <a:gd name="connsiteX39" fmla="*/ 15875 w 268288"/>
                <a:gd name="connsiteY39" fmla="*/ 114300 h 338138"/>
                <a:gd name="connsiteX40" fmla="*/ 252413 w 268288"/>
                <a:gd name="connsiteY40" fmla="*/ 114300 h 338138"/>
                <a:gd name="connsiteX41" fmla="*/ 252413 w 268288"/>
                <a:gd name="connsiteY41" fmla="*/ 79629 h 338138"/>
                <a:gd name="connsiteX42" fmla="*/ 222189 w 268288"/>
                <a:gd name="connsiteY42" fmla="*/ 47625 h 338138"/>
                <a:gd name="connsiteX43" fmla="*/ 210362 w 268288"/>
                <a:gd name="connsiteY43" fmla="*/ 47625 h 338138"/>
                <a:gd name="connsiteX44" fmla="*/ 210362 w 268288"/>
                <a:gd name="connsiteY44" fmla="*/ 71628 h 338138"/>
                <a:gd name="connsiteX45" fmla="*/ 202477 w 268288"/>
                <a:gd name="connsiteY45" fmla="*/ 79629 h 338138"/>
                <a:gd name="connsiteX46" fmla="*/ 194593 w 268288"/>
                <a:gd name="connsiteY46" fmla="*/ 71628 h 338138"/>
                <a:gd name="connsiteX47" fmla="*/ 194593 w 268288"/>
                <a:gd name="connsiteY47" fmla="*/ 47625 h 338138"/>
                <a:gd name="connsiteX48" fmla="*/ 73696 w 268288"/>
                <a:gd name="connsiteY48" fmla="*/ 47625 h 338138"/>
                <a:gd name="connsiteX49" fmla="*/ 73696 w 268288"/>
                <a:gd name="connsiteY49" fmla="*/ 71628 h 338138"/>
                <a:gd name="connsiteX50" fmla="*/ 65811 w 268288"/>
                <a:gd name="connsiteY50" fmla="*/ 79629 h 338138"/>
                <a:gd name="connsiteX51" fmla="*/ 57926 w 268288"/>
                <a:gd name="connsiteY51" fmla="*/ 71628 h 338138"/>
                <a:gd name="connsiteX52" fmla="*/ 57926 w 268288"/>
                <a:gd name="connsiteY52" fmla="*/ 47625 h 338138"/>
                <a:gd name="connsiteX53" fmla="*/ 46099 w 268288"/>
                <a:gd name="connsiteY53" fmla="*/ 47625 h 338138"/>
                <a:gd name="connsiteX54" fmla="*/ 65757 w 268288"/>
                <a:gd name="connsiteY54" fmla="*/ 0 h 338138"/>
                <a:gd name="connsiteX55" fmla="*/ 73648 w 268288"/>
                <a:gd name="connsiteY55" fmla="*/ 7925 h 338138"/>
                <a:gd name="connsiteX56" fmla="*/ 73648 w 268288"/>
                <a:gd name="connsiteY56" fmla="*/ 31700 h 338138"/>
                <a:gd name="connsiteX57" fmla="*/ 194640 w 268288"/>
                <a:gd name="connsiteY57" fmla="*/ 31700 h 338138"/>
                <a:gd name="connsiteX58" fmla="*/ 194640 w 268288"/>
                <a:gd name="connsiteY58" fmla="*/ 7925 h 338138"/>
                <a:gd name="connsiteX59" fmla="*/ 202531 w 268288"/>
                <a:gd name="connsiteY59" fmla="*/ 0 h 338138"/>
                <a:gd name="connsiteX60" fmla="*/ 210422 w 268288"/>
                <a:gd name="connsiteY60" fmla="*/ 7925 h 338138"/>
                <a:gd name="connsiteX61" fmla="*/ 210422 w 268288"/>
                <a:gd name="connsiteY61" fmla="*/ 31700 h 338138"/>
                <a:gd name="connsiteX62" fmla="*/ 222258 w 268288"/>
                <a:gd name="connsiteY62" fmla="*/ 31700 h 338138"/>
                <a:gd name="connsiteX63" fmla="*/ 268288 w 268288"/>
                <a:gd name="connsiteY63" fmla="*/ 79251 h 338138"/>
                <a:gd name="connsiteX64" fmla="*/ 268288 w 268288"/>
                <a:gd name="connsiteY64" fmla="*/ 290587 h 338138"/>
                <a:gd name="connsiteX65" fmla="*/ 222258 w 268288"/>
                <a:gd name="connsiteY65" fmla="*/ 338138 h 338138"/>
                <a:gd name="connsiteX66" fmla="*/ 46030 w 268288"/>
                <a:gd name="connsiteY66" fmla="*/ 338138 h 338138"/>
                <a:gd name="connsiteX67" fmla="*/ 0 w 268288"/>
                <a:gd name="connsiteY67" fmla="*/ 290587 h 338138"/>
                <a:gd name="connsiteX68" fmla="*/ 0 w 268288"/>
                <a:gd name="connsiteY68" fmla="*/ 79251 h 338138"/>
                <a:gd name="connsiteX69" fmla="*/ 46030 w 268288"/>
                <a:gd name="connsiteY69" fmla="*/ 31700 h 338138"/>
                <a:gd name="connsiteX70" fmla="*/ 57866 w 268288"/>
                <a:gd name="connsiteY70" fmla="*/ 31700 h 338138"/>
                <a:gd name="connsiteX71" fmla="*/ 57866 w 268288"/>
                <a:gd name="connsiteY71" fmla="*/ 7925 h 338138"/>
                <a:gd name="connsiteX72" fmla="*/ 65757 w 268288"/>
                <a:gd name="connsiteY72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8288" h="338138">
                  <a:moveTo>
                    <a:pt x="179388" y="166688"/>
                  </a:moveTo>
                  <a:cubicBezTo>
                    <a:pt x="192617" y="166688"/>
                    <a:pt x="203200" y="177246"/>
                    <a:pt x="203200" y="190443"/>
                  </a:cubicBezTo>
                  <a:cubicBezTo>
                    <a:pt x="203200" y="252471"/>
                    <a:pt x="203200" y="252471"/>
                    <a:pt x="203200" y="252471"/>
                  </a:cubicBezTo>
                  <a:cubicBezTo>
                    <a:pt x="203200" y="265668"/>
                    <a:pt x="192617" y="276226"/>
                    <a:pt x="179388" y="276226"/>
                  </a:cubicBezTo>
                  <a:cubicBezTo>
                    <a:pt x="166158" y="276226"/>
                    <a:pt x="155575" y="265668"/>
                    <a:pt x="155575" y="252471"/>
                  </a:cubicBezTo>
                  <a:cubicBezTo>
                    <a:pt x="155575" y="190443"/>
                    <a:pt x="155575" y="190443"/>
                    <a:pt x="155575" y="190443"/>
                  </a:cubicBezTo>
                  <a:cubicBezTo>
                    <a:pt x="155575" y="177246"/>
                    <a:pt x="166158" y="166688"/>
                    <a:pt x="179388" y="166688"/>
                  </a:cubicBezTo>
                  <a:close/>
                  <a:moveTo>
                    <a:pt x="179388" y="150813"/>
                  </a:moveTo>
                  <a:cubicBezTo>
                    <a:pt x="158221" y="150813"/>
                    <a:pt x="139700" y="169299"/>
                    <a:pt x="139700" y="190427"/>
                  </a:cubicBezTo>
                  <a:cubicBezTo>
                    <a:pt x="139700" y="252488"/>
                    <a:pt x="139700" y="252488"/>
                    <a:pt x="139700" y="252488"/>
                  </a:cubicBezTo>
                  <a:cubicBezTo>
                    <a:pt x="139700" y="273615"/>
                    <a:pt x="158221" y="292101"/>
                    <a:pt x="179388" y="292101"/>
                  </a:cubicBezTo>
                  <a:cubicBezTo>
                    <a:pt x="201877" y="292101"/>
                    <a:pt x="219075" y="273615"/>
                    <a:pt x="219075" y="252488"/>
                  </a:cubicBezTo>
                  <a:lnTo>
                    <a:pt x="219075" y="190427"/>
                  </a:lnTo>
                  <a:cubicBezTo>
                    <a:pt x="219075" y="169299"/>
                    <a:pt x="201877" y="150813"/>
                    <a:pt x="179388" y="150813"/>
                  </a:cubicBezTo>
                  <a:close/>
                  <a:moveTo>
                    <a:pt x="57120" y="150813"/>
                  </a:moveTo>
                  <a:cubicBezTo>
                    <a:pt x="51848" y="150813"/>
                    <a:pt x="49212" y="154759"/>
                    <a:pt x="49212" y="158705"/>
                  </a:cubicBezTo>
                  <a:cubicBezTo>
                    <a:pt x="49212" y="163967"/>
                    <a:pt x="51848" y="166597"/>
                    <a:pt x="57120" y="166597"/>
                  </a:cubicBezTo>
                  <a:cubicBezTo>
                    <a:pt x="80842" y="166597"/>
                    <a:pt x="80842" y="166597"/>
                    <a:pt x="80842" y="166597"/>
                  </a:cubicBezTo>
                  <a:cubicBezTo>
                    <a:pt x="92704" y="166597"/>
                    <a:pt x="103247" y="177120"/>
                    <a:pt x="103247" y="188959"/>
                  </a:cubicBezTo>
                  <a:cubicBezTo>
                    <a:pt x="103247" y="190274"/>
                    <a:pt x="103247" y="190274"/>
                    <a:pt x="103247" y="190274"/>
                  </a:cubicBezTo>
                  <a:cubicBezTo>
                    <a:pt x="103247" y="202112"/>
                    <a:pt x="92704" y="212635"/>
                    <a:pt x="80842" y="212635"/>
                  </a:cubicBezTo>
                  <a:cubicBezTo>
                    <a:pt x="57120" y="212635"/>
                    <a:pt x="57120" y="212635"/>
                    <a:pt x="57120" y="212635"/>
                  </a:cubicBezTo>
                  <a:cubicBezTo>
                    <a:pt x="51848" y="212635"/>
                    <a:pt x="49212" y="215266"/>
                    <a:pt x="49212" y="220527"/>
                  </a:cubicBezTo>
                  <a:cubicBezTo>
                    <a:pt x="49212" y="224473"/>
                    <a:pt x="51848" y="228419"/>
                    <a:pt x="57120" y="228419"/>
                  </a:cubicBezTo>
                  <a:cubicBezTo>
                    <a:pt x="80842" y="228419"/>
                    <a:pt x="80842" y="228419"/>
                    <a:pt x="80842" y="228419"/>
                  </a:cubicBezTo>
                  <a:cubicBezTo>
                    <a:pt x="92704" y="228419"/>
                    <a:pt x="103247" y="237627"/>
                    <a:pt x="103247" y="250781"/>
                  </a:cubicBezTo>
                  <a:cubicBezTo>
                    <a:pt x="103247" y="263934"/>
                    <a:pt x="92704" y="273142"/>
                    <a:pt x="80842" y="273142"/>
                  </a:cubicBezTo>
                  <a:cubicBezTo>
                    <a:pt x="57120" y="273142"/>
                    <a:pt x="57120" y="273142"/>
                    <a:pt x="57120" y="273142"/>
                  </a:cubicBezTo>
                  <a:cubicBezTo>
                    <a:pt x="51848" y="273142"/>
                    <a:pt x="49212" y="277088"/>
                    <a:pt x="49212" y="281034"/>
                  </a:cubicBezTo>
                  <a:cubicBezTo>
                    <a:pt x="49212" y="284980"/>
                    <a:pt x="51848" y="288926"/>
                    <a:pt x="57120" y="288926"/>
                  </a:cubicBezTo>
                  <a:cubicBezTo>
                    <a:pt x="80842" y="288926"/>
                    <a:pt x="80842" y="288926"/>
                    <a:pt x="80842" y="288926"/>
                  </a:cubicBezTo>
                  <a:cubicBezTo>
                    <a:pt x="101929" y="288926"/>
                    <a:pt x="119062" y="271826"/>
                    <a:pt x="119062" y="250781"/>
                  </a:cubicBezTo>
                  <a:cubicBezTo>
                    <a:pt x="119062" y="237627"/>
                    <a:pt x="112473" y="227104"/>
                    <a:pt x="103247" y="220527"/>
                  </a:cubicBezTo>
                  <a:cubicBezTo>
                    <a:pt x="112473" y="212635"/>
                    <a:pt x="119062" y="202112"/>
                    <a:pt x="119062" y="190274"/>
                  </a:cubicBezTo>
                  <a:lnTo>
                    <a:pt x="119062" y="188959"/>
                  </a:lnTo>
                  <a:cubicBezTo>
                    <a:pt x="119062" y="167913"/>
                    <a:pt x="101929" y="150813"/>
                    <a:pt x="80842" y="150813"/>
                  </a:cubicBezTo>
                  <a:cubicBezTo>
                    <a:pt x="57120" y="150813"/>
                    <a:pt x="57120" y="150813"/>
                    <a:pt x="57120" y="150813"/>
                  </a:cubicBezTo>
                  <a:close/>
                  <a:moveTo>
                    <a:pt x="46099" y="47625"/>
                  </a:moveTo>
                  <a:cubicBezTo>
                    <a:pt x="29016" y="47625"/>
                    <a:pt x="15875" y="62294"/>
                    <a:pt x="15875" y="79629"/>
                  </a:cubicBezTo>
                  <a:cubicBezTo>
                    <a:pt x="15875" y="114300"/>
                    <a:pt x="15875" y="114300"/>
                    <a:pt x="15875" y="114300"/>
                  </a:cubicBezTo>
                  <a:cubicBezTo>
                    <a:pt x="252413" y="114300"/>
                    <a:pt x="252413" y="114300"/>
                    <a:pt x="252413" y="114300"/>
                  </a:cubicBezTo>
                  <a:lnTo>
                    <a:pt x="252413" y="79629"/>
                  </a:lnTo>
                  <a:cubicBezTo>
                    <a:pt x="252413" y="62294"/>
                    <a:pt x="239272" y="47625"/>
                    <a:pt x="222189" y="47625"/>
                  </a:cubicBezTo>
                  <a:cubicBezTo>
                    <a:pt x="210362" y="47625"/>
                    <a:pt x="210362" y="47625"/>
                    <a:pt x="210362" y="47625"/>
                  </a:cubicBezTo>
                  <a:cubicBezTo>
                    <a:pt x="210362" y="71628"/>
                    <a:pt x="210362" y="71628"/>
                    <a:pt x="210362" y="71628"/>
                  </a:cubicBezTo>
                  <a:cubicBezTo>
                    <a:pt x="210362" y="75629"/>
                    <a:pt x="206420" y="79629"/>
                    <a:pt x="202477" y="79629"/>
                  </a:cubicBezTo>
                  <a:cubicBezTo>
                    <a:pt x="197221" y="79629"/>
                    <a:pt x="194593" y="75629"/>
                    <a:pt x="194593" y="71628"/>
                  </a:cubicBezTo>
                  <a:cubicBezTo>
                    <a:pt x="194593" y="47625"/>
                    <a:pt x="194593" y="47625"/>
                    <a:pt x="194593" y="47625"/>
                  </a:cubicBezTo>
                  <a:cubicBezTo>
                    <a:pt x="73696" y="47625"/>
                    <a:pt x="73696" y="47625"/>
                    <a:pt x="73696" y="47625"/>
                  </a:cubicBezTo>
                  <a:cubicBezTo>
                    <a:pt x="73696" y="71628"/>
                    <a:pt x="73696" y="71628"/>
                    <a:pt x="73696" y="71628"/>
                  </a:cubicBezTo>
                  <a:cubicBezTo>
                    <a:pt x="73696" y="75629"/>
                    <a:pt x="71067" y="79629"/>
                    <a:pt x="65811" y="79629"/>
                  </a:cubicBezTo>
                  <a:cubicBezTo>
                    <a:pt x="61869" y="79629"/>
                    <a:pt x="57926" y="75629"/>
                    <a:pt x="57926" y="71628"/>
                  </a:cubicBezTo>
                  <a:cubicBezTo>
                    <a:pt x="57926" y="47625"/>
                    <a:pt x="57926" y="47625"/>
                    <a:pt x="57926" y="47625"/>
                  </a:cubicBezTo>
                  <a:cubicBezTo>
                    <a:pt x="46099" y="47625"/>
                    <a:pt x="46099" y="47625"/>
                    <a:pt x="46099" y="47625"/>
                  </a:cubicBezTo>
                  <a:close/>
                  <a:moveTo>
                    <a:pt x="65757" y="0"/>
                  </a:moveTo>
                  <a:cubicBezTo>
                    <a:pt x="71018" y="0"/>
                    <a:pt x="73648" y="3962"/>
                    <a:pt x="73648" y="7925"/>
                  </a:cubicBezTo>
                  <a:cubicBezTo>
                    <a:pt x="73648" y="31700"/>
                    <a:pt x="73648" y="31700"/>
                    <a:pt x="73648" y="31700"/>
                  </a:cubicBezTo>
                  <a:cubicBezTo>
                    <a:pt x="194640" y="31700"/>
                    <a:pt x="194640" y="31700"/>
                    <a:pt x="194640" y="31700"/>
                  </a:cubicBezTo>
                  <a:cubicBezTo>
                    <a:pt x="194640" y="7925"/>
                    <a:pt x="194640" y="7925"/>
                    <a:pt x="194640" y="7925"/>
                  </a:cubicBezTo>
                  <a:cubicBezTo>
                    <a:pt x="194640" y="3962"/>
                    <a:pt x="197271" y="0"/>
                    <a:pt x="202531" y="0"/>
                  </a:cubicBezTo>
                  <a:cubicBezTo>
                    <a:pt x="206477" y="0"/>
                    <a:pt x="210422" y="3962"/>
                    <a:pt x="210422" y="7925"/>
                  </a:cubicBezTo>
                  <a:cubicBezTo>
                    <a:pt x="210422" y="31700"/>
                    <a:pt x="210422" y="31700"/>
                    <a:pt x="210422" y="31700"/>
                  </a:cubicBezTo>
                  <a:cubicBezTo>
                    <a:pt x="222258" y="31700"/>
                    <a:pt x="222258" y="31700"/>
                    <a:pt x="222258" y="31700"/>
                  </a:cubicBezTo>
                  <a:cubicBezTo>
                    <a:pt x="247246" y="31700"/>
                    <a:pt x="268288" y="52834"/>
                    <a:pt x="268288" y="79251"/>
                  </a:cubicBezTo>
                  <a:cubicBezTo>
                    <a:pt x="268288" y="290587"/>
                    <a:pt x="268288" y="290587"/>
                    <a:pt x="268288" y="290587"/>
                  </a:cubicBezTo>
                  <a:cubicBezTo>
                    <a:pt x="268288" y="317005"/>
                    <a:pt x="247246" y="338138"/>
                    <a:pt x="222258" y="338138"/>
                  </a:cubicBezTo>
                  <a:cubicBezTo>
                    <a:pt x="46030" y="338138"/>
                    <a:pt x="46030" y="338138"/>
                    <a:pt x="46030" y="338138"/>
                  </a:cubicBezTo>
                  <a:cubicBezTo>
                    <a:pt x="21042" y="338138"/>
                    <a:pt x="0" y="317005"/>
                    <a:pt x="0" y="290587"/>
                  </a:cubicBezTo>
                  <a:cubicBezTo>
                    <a:pt x="0" y="79251"/>
                    <a:pt x="0" y="79251"/>
                    <a:pt x="0" y="79251"/>
                  </a:cubicBezTo>
                  <a:cubicBezTo>
                    <a:pt x="0" y="52834"/>
                    <a:pt x="21042" y="31700"/>
                    <a:pt x="46030" y="31700"/>
                  </a:cubicBezTo>
                  <a:cubicBezTo>
                    <a:pt x="57866" y="31700"/>
                    <a:pt x="57866" y="31700"/>
                    <a:pt x="57866" y="31700"/>
                  </a:cubicBezTo>
                  <a:cubicBezTo>
                    <a:pt x="57866" y="7925"/>
                    <a:pt x="57866" y="7925"/>
                    <a:pt x="57866" y="7925"/>
                  </a:cubicBezTo>
                  <a:cubicBezTo>
                    <a:pt x="57866" y="3962"/>
                    <a:pt x="61812" y="0"/>
                    <a:pt x="657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800428" y="3791444"/>
              <a:ext cx="2557555" cy="1058255"/>
              <a:chOff x="2291702" y="1996460"/>
              <a:chExt cx="2557555" cy="1058255"/>
            </a:xfrm>
          </p:grpSpPr>
          <p:sp>
            <p:nvSpPr>
              <p:cNvPr id="39" name="TextBox 11"/>
              <p:cNvSpPr txBox="1"/>
              <p:nvPr/>
            </p:nvSpPr>
            <p:spPr>
              <a:xfrm>
                <a:off x="2291702" y="2336570"/>
                <a:ext cx="2557555" cy="718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Far </a:t>
                </a:r>
                <a:r>
                  <a:rPr 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far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 away, behind the word mountains, far from the countries </a:t>
                </a:r>
                <a:r>
                  <a:rPr 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Vokalia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 and </a:t>
                </a:r>
                <a:r>
                  <a:rPr 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Consonantia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, there live the blind texts.</a:t>
                </a:r>
              </a:p>
            </p:txBody>
          </p:sp>
          <p:sp>
            <p:nvSpPr>
              <p:cNvPr id="40" name="TextBox 11"/>
              <p:cNvSpPr txBox="1"/>
              <p:nvPr/>
            </p:nvSpPr>
            <p:spPr>
              <a:xfrm>
                <a:off x="2291702" y="1996460"/>
                <a:ext cx="24490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7" name="TextBox 11"/>
            <p:cNvSpPr txBox="1"/>
            <p:nvPr/>
          </p:nvSpPr>
          <p:spPr>
            <a:xfrm>
              <a:off x="2969968" y="2696837"/>
              <a:ext cx="79459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$589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739300" y="2374790"/>
            <a:ext cx="2732264" cy="2474909"/>
            <a:chOff x="4739300" y="2374790"/>
            <a:chExt cx="2732264" cy="2474909"/>
          </a:xfrm>
        </p:grpSpPr>
        <p:sp>
          <p:nvSpPr>
            <p:cNvPr id="32" name="Arrow: Pentagon 81"/>
            <p:cNvSpPr/>
            <p:nvPr/>
          </p:nvSpPr>
          <p:spPr>
            <a:xfrm>
              <a:off x="5041604" y="2487969"/>
              <a:ext cx="2302367" cy="82364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378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82"/>
            <p:cNvSpPr/>
            <p:nvPr/>
          </p:nvSpPr>
          <p:spPr>
            <a:xfrm>
              <a:off x="4739300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" name="Freeform: Shape 83"/>
            <p:cNvSpPr>
              <a:spLocks noChangeAspect="1"/>
            </p:cNvSpPr>
            <p:nvPr/>
          </p:nvSpPr>
          <p:spPr bwMode="auto">
            <a:xfrm>
              <a:off x="4951034" y="2582845"/>
              <a:ext cx="634556" cy="633890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4914009" y="3791444"/>
              <a:ext cx="2557555" cy="1058255"/>
              <a:chOff x="2291702" y="1996460"/>
              <a:chExt cx="2557555" cy="1058255"/>
            </a:xfrm>
          </p:grpSpPr>
          <p:sp>
            <p:nvSpPr>
              <p:cNvPr id="42" name="TextBox 11"/>
              <p:cNvSpPr txBox="1"/>
              <p:nvPr/>
            </p:nvSpPr>
            <p:spPr>
              <a:xfrm>
                <a:off x="2291702" y="2336570"/>
                <a:ext cx="2557555" cy="718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Far </a:t>
                </a:r>
                <a:r>
                  <a:rPr 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far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 away, behind the word mountains, far from the countries </a:t>
                </a:r>
                <a:r>
                  <a:rPr 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Vokalia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 and </a:t>
                </a:r>
                <a:r>
                  <a:rPr 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Consonantia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, there live the blind texts.</a:t>
                </a:r>
              </a:p>
            </p:txBody>
          </p:sp>
          <p:sp>
            <p:nvSpPr>
              <p:cNvPr id="43" name="TextBox 11"/>
              <p:cNvSpPr txBox="1"/>
              <p:nvPr/>
            </p:nvSpPr>
            <p:spPr>
              <a:xfrm>
                <a:off x="2291702" y="1996460"/>
                <a:ext cx="24490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8" name="TextBox 11"/>
            <p:cNvSpPr txBox="1"/>
            <p:nvPr/>
          </p:nvSpPr>
          <p:spPr>
            <a:xfrm>
              <a:off x="6091605" y="2696837"/>
              <a:ext cx="79459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$589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950615" y="2374790"/>
            <a:ext cx="2732264" cy="2474909"/>
            <a:chOff x="7950615" y="2374790"/>
            <a:chExt cx="2732264" cy="2474909"/>
          </a:xfrm>
        </p:grpSpPr>
        <p:sp>
          <p:nvSpPr>
            <p:cNvPr id="25" name="Arrow: Pentagon 74"/>
            <p:cNvSpPr/>
            <p:nvPr/>
          </p:nvSpPr>
          <p:spPr>
            <a:xfrm>
              <a:off x="8252919" y="2487969"/>
              <a:ext cx="2302367" cy="82364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lvl="0" defTabSz="914378">
                <a:defRPr/>
              </a:pP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75"/>
            <p:cNvSpPr/>
            <p:nvPr/>
          </p:nvSpPr>
          <p:spPr>
            <a:xfrm>
              <a:off x="7950615" y="2374790"/>
              <a:ext cx="1050001" cy="1050002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" name="Freeform: Shape 77"/>
            <p:cNvSpPr>
              <a:spLocks/>
            </p:cNvSpPr>
            <p:nvPr/>
          </p:nvSpPr>
          <p:spPr bwMode="auto">
            <a:xfrm>
              <a:off x="8205041" y="2619878"/>
              <a:ext cx="545571" cy="544559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8125324" y="3791444"/>
              <a:ext cx="2557555" cy="1058255"/>
              <a:chOff x="2291702" y="1996460"/>
              <a:chExt cx="2557555" cy="1058255"/>
            </a:xfrm>
          </p:grpSpPr>
          <p:sp>
            <p:nvSpPr>
              <p:cNvPr id="45" name="TextBox 11"/>
              <p:cNvSpPr txBox="1"/>
              <p:nvPr/>
            </p:nvSpPr>
            <p:spPr>
              <a:xfrm>
                <a:off x="2291702" y="2336570"/>
                <a:ext cx="2557555" cy="718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Far </a:t>
                </a:r>
                <a:r>
                  <a:rPr 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far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 away, behind the word mountains, far from the countries </a:t>
                </a:r>
                <a:r>
                  <a:rPr 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Vokalia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 and </a:t>
                </a:r>
                <a:r>
                  <a:rPr lang="en-US" sz="1200" dirty="0" err="1">
                    <a:solidFill>
                      <a:schemeClr val="bg1">
                        <a:lumMod val="65000"/>
                      </a:schemeClr>
                    </a:solidFill>
                  </a:rPr>
                  <a:t>Consonantia</a:t>
                </a:r>
                <a:r>
                  <a:rPr lang="en-US" sz="1200" dirty="0">
                    <a:solidFill>
                      <a:schemeClr val="bg1">
                        <a:lumMod val="65000"/>
                      </a:schemeClr>
                    </a:solidFill>
                  </a:rPr>
                  <a:t>, there live the blind texts.</a:t>
                </a:r>
              </a:p>
            </p:txBody>
          </p:sp>
          <p:sp>
            <p:nvSpPr>
              <p:cNvPr id="46" name="TextBox 11"/>
              <p:cNvSpPr txBox="1"/>
              <p:nvPr/>
            </p:nvSpPr>
            <p:spPr>
              <a:xfrm>
                <a:off x="2291702" y="1996460"/>
                <a:ext cx="244903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标题文字添加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51" name="TextBox 11"/>
            <p:cNvSpPr txBox="1"/>
            <p:nvPr/>
          </p:nvSpPr>
          <p:spPr>
            <a:xfrm>
              <a:off x="9289057" y="2696837"/>
              <a:ext cx="79459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$589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043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3225" y="1447801"/>
            <a:ext cx="3754574" cy="3962400"/>
            <a:chOff x="1553225" y="1447801"/>
            <a:chExt cx="3754574" cy="39624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67511" y="2767281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427A9D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04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427A9D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23698" y="3003980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标题文字添加此处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36398" y="3577374"/>
            <a:ext cx="4191802" cy="68602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The user can demonstrate on a projector or computer, or print the presentation and make it into a film to be used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41069554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586734" y="1943101"/>
            <a:ext cx="1751176" cy="1848108"/>
            <a:chOff x="1553225" y="1447801"/>
            <a:chExt cx="3754574" cy="39624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351010" y="2767282"/>
              <a:ext cx="2159004" cy="13857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b="1" dirty="0">
                  <a:solidFill>
                    <a:srgbClr val="427A9D"/>
                  </a:solidFill>
                </a:rPr>
                <a:t>01</a:t>
              </a:r>
              <a:endParaRPr lang="zh-CN" altLang="en-US" sz="3600" b="1" dirty="0">
                <a:solidFill>
                  <a:srgbClr val="427A9D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15392" y="1943101"/>
            <a:ext cx="1751176" cy="1848108"/>
            <a:chOff x="1553225" y="1447801"/>
            <a:chExt cx="3754574" cy="39624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51010" y="2767282"/>
              <a:ext cx="2159004" cy="13857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b="1" dirty="0">
                  <a:solidFill>
                    <a:srgbClr val="427A9D"/>
                  </a:solidFill>
                </a:rPr>
                <a:t>02</a:t>
              </a:r>
              <a:endParaRPr lang="zh-CN" altLang="en-US" sz="3600" b="1" dirty="0">
                <a:solidFill>
                  <a:srgbClr val="427A9D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44050" y="1943101"/>
            <a:ext cx="1751176" cy="1848108"/>
            <a:chOff x="1553225" y="1447801"/>
            <a:chExt cx="3754574" cy="39624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14" name="椭圆 1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51010" y="2767282"/>
              <a:ext cx="2159004" cy="13857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b="1" dirty="0">
                  <a:solidFill>
                    <a:srgbClr val="427A9D"/>
                  </a:solidFill>
                </a:rPr>
                <a:t>03</a:t>
              </a:r>
              <a:endParaRPr lang="zh-CN" altLang="en-US" sz="3600" b="1" dirty="0">
                <a:solidFill>
                  <a:srgbClr val="427A9D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72709" y="1943101"/>
            <a:ext cx="1751176" cy="1848108"/>
            <a:chOff x="1553225" y="1447801"/>
            <a:chExt cx="3754574" cy="396240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351010" y="2767282"/>
              <a:ext cx="2159004" cy="138575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600" b="1" dirty="0">
                  <a:solidFill>
                    <a:srgbClr val="427A9D"/>
                  </a:solidFill>
                </a:rPr>
                <a:t>04</a:t>
              </a:r>
              <a:endParaRPr lang="zh-CN" altLang="en-US" sz="3600" b="1" dirty="0">
                <a:solidFill>
                  <a:srgbClr val="427A9D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857026" y="398606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标题文字</a:t>
            </a:r>
            <a:endParaRPr lang="en-US" altLang="zh-CN" sz="20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  <a:p>
            <a:pPr algn="ctr"/>
            <a:r>
              <a:rPr lang="zh-CN" altLang="en-US" sz="20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添加此处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285685" y="398606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标题文字</a:t>
            </a:r>
            <a:endParaRPr lang="en-US" altLang="zh-CN" sz="20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  <a:p>
            <a:pPr algn="ctr"/>
            <a:r>
              <a:rPr lang="zh-CN" altLang="en-US" sz="20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添加此处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6714343" y="398606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标题文字</a:t>
            </a:r>
            <a:endParaRPr lang="en-US" altLang="zh-CN" sz="20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  <a:p>
            <a:pPr algn="ctr"/>
            <a:r>
              <a:rPr lang="zh-CN" altLang="en-US" sz="20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添加此处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143001" y="398606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标题文字</a:t>
            </a:r>
            <a:endParaRPr lang="en-US" altLang="zh-CN" sz="20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  <a:p>
            <a:pPr algn="ctr"/>
            <a:r>
              <a:rPr lang="zh-CN" altLang="en-US" sz="20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添加此处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27" name="文本框 26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5284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01" y="1366885"/>
            <a:ext cx="5012987" cy="469890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5" name="文本框 4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pic>
        <p:nvPicPr>
          <p:cNvPr id="13" name="图片占位符 1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72" y="1975393"/>
            <a:ext cx="4066162" cy="2206822"/>
          </a:xfrm>
        </p:spPr>
      </p:pic>
      <p:grpSp>
        <p:nvGrpSpPr>
          <p:cNvPr id="9" name="组合 8"/>
          <p:cNvGrpSpPr/>
          <p:nvPr/>
        </p:nvGrpSpPr>
        <p:grpSpPr>
          <a:xfrm>
            <a:off x="1345398" y="2209610"/>
            <a:ext cx="4445802" cy="2186769"/>
            <a:chOff x="2291702" y="1996460"/>
            <a:chExt cx="4445802" cy="2186769"/>
          </a:xfrm>
        </p:grpSpPr>
        <p:sp>
          <p:nvSpPr>
            <p:cNvPr id="10" name="TextBox 11"/>
            <p:cNvSpPr txBox="1"/>
            <p:nvPr/>
          </p:nvSpPr>
          <p:spPr>
            <a:xfrm>
              <a:off x="2291702" y="2336570"/>
              <a:ext cx="4445802" cy="18466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5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 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 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 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09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78" y="1902130"/>
            <a:ext cx="5812444" cy="362841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5" name="文本框 4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pic>
        <p:nvPicPr>
          <p:cNvPr id="22" name="图片占位符 21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02" y="2364928"/>
            <a:ext cx="3564000" cy="2229784"/>
          </a:xfrm>
        </p:spPr>
      </p:pic>
      <p:grpSp>
        <p:nvGrpSpPr>
          <p:cNvPr id="9" name="组合 8"/>
          <p:cNvGrpSpPr/>
          <p:nvPr/>
        </p:nvGrpSpPr>
        <p:grpSpPr>
          <a:xfrm>
            <a:off x="8473819" y="2363820"/>
            <a:ext cx="2843469" cy="878719"/>
            <a:chOff x="2291702" y="1996460"/>
            <a:chExt cx="2843469" cy="878719"/>
          </a:xfrm>
        </p:grpSpPr>
        <p:sp>
          <p:nvSpPr>
            <p:cNvPr id="10" name="TextBox 11"/>
            <p:cNvSpPr txBox="1"/>
            <p:nvPr/>
          </p:nvSpPr>
          <p:spPr>
            <a:xfrm>
              <a:off x="2291702" y="2336570"/>
              <a:ext cx="2843469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73819" y="3621120"/>
            <a:ext cx="2843469" cy="878719"/>
            <a:chOff x="2291702" y="1996460"/>
            <a:chExt cx="2843469" cy="878719"/>
          </a:xfrm>
        </p:grpSpPr>
        <p:sp>
          <p:nvSpPr>
            <p:cNvPr id="13" name="TextBox 11"/>
            <p:cNvSpPr txBox="1"/>
            <p:nvPr/>
          </p:nvSpPr>
          <p:spPr>
            <a:xfrm>
              <a:off x="2291702" y="2336570"/>
              <a:ext cx="2843469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14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39544" y="2363820"/>
            <a:ext cx="2843469" cy="878719"/>
            <a:chOff x="2291702" y="1996460"/>
            <a:chExt cx="2843469" cy="878719"/>
          </a:xfrm>
        </p:grpSpPr>
        <p:sp>
          <p:nvSpPr>
            <p:cNvPr id="16" name="TextBox 11"/>
            <p:cNvSpPr txBox="1"/>
            <p:nvPr/>
          </p:nvSpPr>
          <p:spPr>
            <a:xfrm>
              <a:off x="2291702" y="2336570"/>
              <a:ext cx="2843469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2686136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9544" y="3621120"/>
            <a:ext cx="2843469" cy="878719"/>
            <a:chOff x="2291702" y="1996460"/>
            <a:chExt cx="2843469" cy="878719"/>
          </a:xfrm>
        </p:grpSpPr>
        <p:sp>
          <p:nvSpPr>
            <p:cNvPr id="19" name="TextBox 11"/>
            <p:cNvSpPr txBox="1"/>
            <p:nvPr/>
          </p:nvSpPr>
          <p:spPr>
            <a:xfrm>
              <a:off x="2291702" y="2336570"/>
              <a:ext cx="2843469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2686136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06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16" name="文本框 15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pic>
        <p:nvPicPr>
          <p:cNvPr id="28" name="图片占位符 27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0" y="1597664"/>
            <a:ext cx="3103325" cy="4237349"/>
          </a:xfrm>
        </p:spPr>
      </p:pic>
      <p:pic>
        <p:nvPicPr>
          <p:cNvPr id="30" name="图片占位符 29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93" y="1596079"/>
            <a:ext cx="4190087" cy="2052412"/>
          </a:xfrm>
        </p:spPr>
      </p:pic>
      <p:pic>
        <p:nvPicPr>
          <p:cNvPr id="32" name="图片占位符 31"/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342" y="3786228"/>
            <a:ext cx="4194190" cy="2048325"/>
          </a:xfrm>
        </p:spPr>
      </p:pic>
      <p:grpSp>
        <p:nvGrpSpPr>
          <p:cNvPr id="33" name="组合 32"/>
          <p:cNvGrpSpPr/>
          <p:nvPr/>
        </p:nvGrpSpPr>
        <p:grpSpPr>
          <a:xfrm>
            <a:off x="4412682" y="1596080"/>
            <a:ext cx="2275771" cy="2052411"/>
            <a:chOff x="4412682" y="1596080"/>
            <a:chExt cx="2275771" cy="2052411"/>
          </a:xfrm>
        </p:grpSpPr>
        <p:sp>
          <p:nvSpPr>
            <p:cNvPr id="6" name="矩形 5"/>
            <p:cNvSpPr/>
            <p:nvPr/>
          </p:nvSpPr>
          <p:spPr>
            <a:xfrm>
              <a:off x="4412682" y="1596080"/>
              <a:ext cx="2275771" cy="2052411"/>
            </a:xfrm>
            <a:prstGeom prst="rect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599513" y="2003389"/>
              <a:ext cx="1902111" cy="1237792"/>
              <a:chOff x="2291702" y="1996460"/>
              <a:chExt cx="1902111" cy="1237792"/>
            </a:xfrm>
          </p:grpSpPr>
          <p:sp>
            <p:nvSpPr>
              <p:cNvPr id="22" name="TextBox 11"/>
              <p:cNvSpPr txBox="1"/>
              <p:nvPr/>
            </p:nvSpPr>
            <p:spPr>
              <a:xfrm>
                <a:off x="2291702" y="2336570"/>
                <a:ext cx="1902111" cy="897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Far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far</a:t>
                </a:r>
                <a:r>
                  <a:rPr lang="en-US" sz="1200" dirty="0">
                    <a:solidFill>
                      <a:schemeClr val="bg1"/>
                    </a:solidFill>
                  </a:rPr>
                  <a:t> away, behind the word mountains, far from the countries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Vokalia</a:t>
                </a:r>
                <a:r>
                  <a:rPr lang="en-US" sz="1200" dirty="0">
                    <a:solidFill>
                      <a:schemeClr val="bg1"/>
                    </a:solidFill>
                  </a:rPr>
                  <a:t> and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Consonantia</a:t>
                </a:r>
                <a:r>
                  <a:rPr lang="en-US" sz="1200" dirty="0">
                    <a:solidFill>
                      <a:schemeClr val="bg1"/>
                    </a:solidFill>
                  </a:rPr>
                  <a:t>, there live the blind texts.</a:t>
                </a:r>
              </a:p>
            </p:txBody>
          </p:sp>
          <p:sp>
            <p:nvSpPr>
              <p:cNvPr id="23" name="TextBox 11"/>
              <p:cNvSpPr txBox="1"/>
              <p:nvPr/>
            </p:nvSpPr>
            <p:spPr>
              <a:xfrm>
                <a:off x="2291703" y="1996460"/>
                <a:ext cx="17782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标题文字添加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4412682" y="3784186"/>
            <a:ext cx="2275771" cy="2052411"/>
            <a:chOff x="4412682" y="3784186"/>
            <a:chExt cx="2275771" cy="2052411"/>
          </a:xfrm>
        </p:grpSpPr>
        <p:sp>
          <p:nvSpPr>
            <p:cNvPr id="10" name="矩形 9"/>
            <p:cNvSpPr/>
            <p:nvPr/>
          </p:nvSpPr>
          <p:spPr>
            <a:xfrm>
              <a:off x="4412682" y="3784186"/>
              <a:ext cx="2275771" cy="2052411"/>
            </a:xfrm>
            <a:prstGeom prst="rect">
              <a:avLst/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599513" y="4191495"/>
              <a:ext cx="1902111" cy="1237792"/>
              <a:chOff x="2291702" y="1996460"/>
              <a:chExt cx="1902111" cy="1237792"/>
            </a:xfrm>
          </p:grpSpPr>
          <p:sp>
            <p:nvSpPr>
              <p:cNvPr id="25" name="TextBox 11"/>
              <p:cNvSpPr txBox="1"/>
              <p:nvPr/>
            </p:nvSpPr>
            <p:spPr>
              <a:xfrm>
                <a:off x="2291702" y="2336570"/>
                <a:ext cx="1902111" cy="8976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sz="1200" dirty="0">
                    <a:solidFill>
                      <a:schemeClr val="bg1"/>
                    </a:solidFill>
                  </a:rPr>
                  <a:t>Far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far</a:t>
                </a:r>
                <a:r>
                  <a:rPr lang="en-US" sz="1200" dirty="0">
                    <a:solidFill>
                      <a:schemeClr val="bg1"/>
                    </a:solidFill>
                  </a:rPr>
                  <a:t> away, behind the word mountains, far from the countries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Vokalia</a:t>
                </a:r>
                <a:r>
                  <a:rPr lang="en-US" sz="1200" dirty="0">
                    <a:solidFill>
                      <a:schemeClr val="bg1"/>
                    </a:solidFill>
                  </a:rPr>
                  <a:t> and </a:t>
                </a:r>
                <a:r>
                  <a:rPr lang="en-US" sz="1200" dirty="0" err="1">
                    <a:solidFill>
                      <a:schemeClr val="bg1"/>
                    </a:solidFill>
                  </a:rPr>
                  <a:t>Consonantia</a:t>
                </a:r>
                <a:r>
                  <a:rPr lang="en-US" sz="1200" dirty="0">
                    <a:solidFill>
                      <a:schemeClr val="bg1"/>
                    </a:solidFill>
                  </a:rPr>
                  <a:t>, there live the blind texts.</a:t>
                </a:r>
              </a:p>
            </p:txBody>
          </p:sp>
          <p:sp>
            <p:nvSpPr>
              <p:cNvPr id="26" name="TextBox 11"/>
              <p:cNvSpPr txBox="1"/>
              <p:nvPr/>
            </p:nvSpPr>
            <p:spPr>
              <a:xfrm>
                <a:off x="2291703" y="1996460"/>
                <a:ext cx="177828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标题文字添加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9680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3" name="文本框 2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pic>
        <p:nvPicPr>
          <p:cNvPr id="24" name="图片占位符 2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r="19581"/>
          <a:stretch>
            <a:fillRect/>
          </a:stretch>
        </p:blipFill>
        <p:spPr/>
      </p:pic>
      <p:pic>
        <p:nvPicPr>
          <p:cNvPr id="26" name="图片占位符 25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9" r="13969"/>
          <a:stretch>
            <a:fillRect/>
          </a:stretch>
        </p:blipFill>
        <p:spPr/>
      </p:pic>
      <p:pic>
        <p:nvPicPr>
          <p:cNvPr id="28" name="图片占位符 27"/>
          <p:cNvPicPr>
            <a:picLocks noGrp="1" noChangeAspect="1"/>
          </p:cNvPicPr>
          <p:nvPr>
            <p:ph type="pic" sz="quarter" idx="1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0" r="13320"/>
          <a:stretch>
            <a:fillRect/>
          </a:stretch>
        </p:blipFill>
        <p:spPr/>
      </p:pic>
      <p:pic>
        <p:nvPicPr>
          <p:cNvPr id="30" name="图片占位符 29"/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r="9461"/>
          <a:stretch>
            <a:fillRect/>
          </a:stretch>
        </p:blipFill>
        <p:spPr/>
      </p:pic>
      <p:grpSp>
        <p:nvGrpSpPr>
          <p:cNvPr id="31" name="组合 30"/>
          <p:cNvGrpSpPr/>
          <p:nvPr/>
        </p:nvGrpSpPr>
        <p:grpSpPr>
          <a:xfrm>
            <a:off x="5238618" y="3828327"/>
            <a:ext cx="1738059" cy="1606634"/>
            <a:chOff x="5238618" y="3828327"/>
            <a:chExt cx="1738059" cy="1606634"/>
          </a:xfrm>
        </p:grpSpPr>
        <p:sp>
          <p:nvSpPr>
            <p:cNvPr id="8" name="矩形: 圆角 7"/>
            <p:cNvSpPr/>
            <p:nvPr/>
          </p:nvSpPr>
          <p:spPr>
            <a:xfrm>
              <a:off x="5238618" y="3828327"/>
              <a:ext cx="1738059" cy="1606634"/>
            </a:xfrm>
            <a:prstGeom prst="roundRect">
              <a:avLst>
                <a:gd name="adj" fmla="val 10081"/>
              </a:avLst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5344109" y="4093035"/>
              <a:ext cx="150378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Far </a:t>
              </a:r>
              <a:r>
                <a:rPr lang="en-US" sz="1200" dirty="0" err="1">
                  <a:solidFill>
                    <a:schemeClr val="bg1"/>
                  </a:solidFill>
                </a:rPr>
                <a:t>far</a:t>
              </a:r>
              <a:r>
                <a:rPr lang="en-US" sz="1200" dirty="0">
                  <a:solidFill>
                    <a:schemeClr val="bg1"/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</a:rPr>
                <a:t>Vokalia</a:t>
              </a:r>
              <a:r>
                <a:rPr lang="en-US" sz="1200" dirty="0">
                  <a:solidFill>
                    <a:schemeClr val="bg1"/>
                  </a:solidFill>
                </a:rPr>
                <a:t> and </a:t>
              </a:r>
              <a:r>
                <a:rPr lang="en-US" sz="1200" dirty="0" err="1">
                  <a:solidFill>
                    <a:schemeClr val="bg1"/>
                  </a:solidFill>
                </a:rPr>
                <a:t>Consonantia</a:t>
              </a:r>
              <a:r>
                <a:rPr lang="en-US" sz="1200" dirty="0">
                  <a:solidFill>
                    <a:schemeClr val="bg1"/>
                  </a:solidFill>
                </a:rPr>
                <a:t>, there live the blind texts.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52745" y="3828327"/>
            <a:ext cx="1738059" cy="1606634"/>
            <a:chOff x="9152745" y="3828327"/>
            <a:chExt cx="1738059" cy="1606634"/>
          </a:xfrm>
        </p:grpSpPr>
        <p:sp>
          <p:nvSpPr>
            <p:cNvPr id="12" name="矩形: 圆角 11"/>
            <p:cNvSpPr/>
            <p:nvPr/>
          </p:nvSpPr>
          <p:spPr>
            <a:xfrm>
              <a:off x="9152745" y="3828327"/>
              <a:ext cx="1738059" cy="1606634"/>
            </a:xfrm>
            <a:prstGeom prst="roundRect">
              <a:avLst>
                <a:gd name="adj" fmla="val 10081"/>
              </a:avLst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9269883" y="4093035"/>
              <a:ext cx="150378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Far </a:t>
              </a:r>
              <a:r>
                <a:rPr lang="en-US" sz="1200" dirty="0" err="1">
                  <a:solidFill>
                    <a:schemeClr val="bg1"/>
                  </a:solidFill>
                </a:rPr>
                <a:t>far</a:t>
              </a:r>
              <a:r>
                <a:rPr lang="en-US" sz="1200" dirty="0">
                  <a:solidFill>
                    <a:schemeClr val="bg1"/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</a:rPr>
                <a:t>Vokalia</a:t>
              </a:r>
              <a:r>
                <a:rPr lang="en-US" sz="1200" dirty="0">
                  <a:solidFill>
                    <a:schemeClr val="bg1"/>
                  </a:solidFill>
                </a:rPr>
                <a:t> and </a:t>
              </a:r>
              <a:r>
                <a:rPr lang="en-US" sz="1200" dirty="0" err="1">
                  <a:solidFill>
                    <a:schemeClr val="bg1"/>
                  </a:solidFill>
                </a:rPr>
                <a:t>Consonantia</a:t>
              </a:r>
              <a:r>
                <a:rPr lang="en-US" sz="1200" dirty="0">
                  <a:solidFill>
                    <a:schemeClr val="bg1"/>
                  </a:solidFill>
                </a:rPr>
                <a:t>, there live the blind texts.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195682" y="1997715"/>
            <a:ext cx="1738059" cy="1606634"/>
            <a:chOff x="7195682" y="1997715"/>
            <a:chExt cx="1738059" cy="1606634"/>
          </a:xfrm>
        </p:grpSpPr>
        <p:sp>
          <p:nvSpPr>
            <p:cNvPr id="9" name="矩形: 圆角 8"/>
            <p:cNvSpPr/>
            <p:nvPr/>
          </p:nvSpPr>
          <p:spPr>
            <a:xfrm>
              <a:off x="7195682" y="1997715"/>
              <a:ext cx="1738059" cy="1606634"/>
            </a:xfrm>
            <a:prstGeom prst="roundRect">
              <a:avLst>
                <a:gd name="adj" fmla="val 10081"/>
              </a:avLst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7312820" y="2262423"/>
              <a:ext cx="1503781" cy="10772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/>
                  </a:solidFill>
                </a:rPr>
                <a:t>Far </a:t>
              </a:r>
              <a:r>
                <a:rPr lang="en-US" sz="1200" dirty="0" err="1">
                  <a:solidFill>
                    <a:schemeClr val="bg1"/>
                  </a:solidFill>
                </a:rPr>
                <a:t>far</a:t>
              </a:r>
              <a:r>
                <a:rPr lang="en-US" sz="1200" dirty="0">
                  <a:solidFill>
                    <a:schemeClr val="bg1"/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/>
                  </a:solidFill>
                </a:rPr>
                <a:t>Vokalia</a:t>
              </a:r>
              <a:r>
                <a:rPr lang="en-US" sz="1200" dirty="0">
                  <a:solidFill>
                    <a:schemeClr val="bg1"/>
                  </a:solidFill>
                </a:rPr>
                <a:t> and </a:t>
              </a:r>
              <a:r>
                <a:rPr lang="en-US" sz="1200" dirty="0" err="1">
                  <a:solidFill>
                    <a:schemeClr val="bg1"/>
                  </a:solidFill>
                </a:rPr>
                <a:t>Consonantia</a:t>
              </a:r>
              <a:r>
                <a:rPr lang="en-US" sz="1200" dirty="0">
                  <a:solidFill>
                    <a:schemeClr val="bg1"/>
                  </a:solidFill>
                </a:rPr>
                <a:t>, there live the blind texts.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764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22" name="文本框 21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pic>
        <p:nvPicPr>
          <p:cNvPr id="29" name="图片占位符 28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7" b="26037"/>
          <a:stretch>
            <a:fillRect/>
          </a:stretch>
        </p:blipFill>
        <p:spPr/>
      </p:pic>
      <p:grpSp>
        <p:nvGrpSpPr>
          <p:cNvPr id="25" name="组合 24"/>
          <p:cNvGrpSpPr/>
          <p:nvPr/>
        </p:nvGrpSpPr>
        <p:grpSpPr>
          <a:xfrm>
            <a:off x="1358098" y="1673165"/>
            <a:ext cx="9536881" cy="699183"/>
            <a:chOff x="2291702" y="1996460"/>
            <a:chExt cx="9536881" cy="699183"/>
          </a:xfrm>
        </p:grpSpPr>
        <p:sp>
          <p:nvSpPr>
            <p:cNvPr id="26" name="TextBox 11"/>
            <p:cNvSpPr txBox="1"/>
            <p:nvPr/>
          </p:nvSpPr>
          <p:spPr>
            <a:xfrm>
              <a:off x="2291702" y="2336570"/>
              <a:ext cx="953688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 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0955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2" t="21939" r="2817" b="21939"/>
          <a:stretch/>
        </p:blipFill>
        <p:spPr>
          <a:xfrm>
            <a:off x="874714" y="0"/>
            <a:ext cx="10442574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71" y="1672772"/>
            <a:ext cx="3512458" cy="3512456"/>
          </a:xfrm>
          <a:prstGeom prst="rect">
            <a:avLst/>
          </a:prstGeom>
          <a:effectLst>
            <a:outerShdw blurRad="889000" dist="647700" dir="8100000" algn="tr" rotWithShape="0">
              <a:prstClr val="black">
                <a:alpha val="35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4560966" y="2793008"/>
            <a:ext cx="3070071" cy="9233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5598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3225" y="1447801"/>
            <a:ext cx="3754574" cy="3962400"/>
            <a:chOff x="1553225" y="1447801"/>
            <a:chExt cx="3754574" cy="39624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67511" y="2767281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b="1" dirty="0">
                  <a:solidFill>
                    <a:srgbClr val="427A9D"/>
                  </a:solidFill>
                </a:rPr>
                <a:t>01</a:t>
              </a:r>
              <a:endParaRPr lang="zh-CN" altLang="en-US" sz="8000" b="1" dirty="0">
                <a:solidFill>
                  <a:srgbClr val="427A9D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23698" y="300398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3200" b="1" dirty="0" smtClean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rPr>
              <a:t>複習</a:t>
            </a:r>
            <a:endParaRPr lang="zh-CN" altLang="en-US" sz="3200" b="1" dirty="0"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04793813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6705312" y="4137720"/>
            <a:ext cx="513404" cy="513404"/>
          </a:xfrm>
          <a:prstGeom prst="ellipse">
            <a:avLst/>
          </a:prstGeom>
          <a:gradFill>
            <a:gsLst>
              <a:gs pos="0">
                <a:srgbClr val="5193BF"/>
              </a:gs>
              <a:gs pos="100000">
                <a:srgbClr val="427A9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50273" y="4137720"/>
            <a:ext cx="513404" cy="513404"/>
          </a:xfrm>
          <a:prstGeom prst="ellipse">
            <a:avLst/>
          </a:prstGeom>
          <a:gradFill>
            <a:gsLst>
              <a:gs pos="0">
                <a:srgbClr val="60C4DA"/>
              </a:gs>
              <a:gs pos="100000">
                <a:srgbClr val="418E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395234" y="4137720"/>
            <a:ext cx="513404" cy="513404"/>
          </a:xfrm>
          <a:prstGeom prst="ellipse">
            <a:avLst/>
          </a:prstGeom>
          <a:gradFill>
            <a:gsLst>
              <a:gs pos="0">
                <a:srgbClr val="DB84B5"/>
              </a:gs>
              <a:gs pos="100000">
                <a:srgbClr val="E84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240196" y="4137720"/>
            <a:ext cx="513404" cy="513404"/>
          </a:xfrm>
          <a:prstGeom prst="ellipse">
            <a:avLst/>
          </a:prstGeom>
          <a:gradFill>
            <a:gsLst>
              <a:gs pos="0">
                <a:srgbClr val="E95487"/>
              </a:gs>
              <a:gs pos="100000">
                <a:srgbClr val="AD3C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10" name="文本框 9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sp>
        <p:nvSpPr>
          <p:cNvPr id="25" name="椭圆 12"/>
          <p:cNvSpPr/>
          <p:nvPr/>
        </p:nvSpPr>
        <p:spPr>
          <a:xfrm>
            <a:off x="6831611" y="4248150"/>
            <a:ext cx="260805" cy="292544"/>
          </a:xfrm>
          <a:custGeom>
            <a:avLst/>
            <a:gdLst>
              <a:gd name="connsiteX0" fmla="*/ 199932 w 300038"/>
              <a:gd name="connsiteY0" fmla="*/ 273051 h 336551"/>
              <a:gd name="connsiteX1" fmla="*/ 192088 w 300038"/>
              <a:gd name="connsiteY1" fmla="*/ 280989 h 336551"/>
              <a:gd name="connsiteX2" fmla="*/ 192088 w 300038"/>
              <a:gd name="connsiteY2" fmla="*/ 306124 h 336551"/>
              <a:gd name="connsiteX3" fmla="*/ 199932 w 300038"/>
              <a:gd name="connsiteY3" fmla="*/ 312739 h 336551"/>
              <a:gd name="connsiteX4" fmla="*/ 250919 w 300038"/>
              <a:gd name="connsiteY4" fmla="*/ 312739 h 336551"/>
              <a:gd name="connsiteX5" fmla="*/ 258763 w 300038"/>
              <a:gd name="connsiteY5" fmla="*/ 306124 h 336551"/>
              <a:gd name="connsiteX6" fmla="*/ 258763 w 300038"/>
              <a:gd name="connsiteY6" fmla="*/ 280989 h 336551"/>
              <a:gd name="connsiteX7" fmla="*/ 250919 w 300038"/>
              <a:gd name="connsiteY7" fmla="*/ 273051 h 336551"/>
              <a:gd name="connsiteX8" fmla="*/ 199932 w 300038"/>
              <a:gd name="connsiteY8" fmla="*/ 273051 h 336551"/>
              <a:gd name="connsiteX9" fmla="*/ 101328 w 300038"/>
              <a:gd name="connsiteY9" fmla="*/ 196851 h 336551"/>
              <a:gd name="connsiteX10" fmla="*/ 107908 w 300038"/>
              <a:gd name="connsiteY10" fmla="*/ 196851 h 336551"/>
              <a:gd name="connsiteX11" fmla="*/ 111856 w 300038"/>
              <a:gd name="connsiteY11" fmla="*/ 202123 h 336551"/>
              <a:gd name="connsiteX12" fmla="*/ 128964 w 300038"/>
              <a:gd name="connsiteY12" fmla="*/ 248250 h 336551"/>
              <a:gd name="connsiteX13" fmla="*/ 131595 w 300038"/>
              <a:gd name="connsiteY13" fmla="*/ 239025 h 336551"/>
              <a:gd name="connsiteX14" fmla="*/ 126332 w 300038"/>
              <a:gd name="connsiteY14" fmla="*/ 225845 h 336551"/>
              <a:gd name="connsiteX15" fmla="*/ 127648 w 300038"/>
              <a:gd name="connsiteY15" fmla="*/ 217938 h 336551"/>
              <a:gd name="connsiteX16" fmla="*/ 132911 w 300038"/>
              <a:gd name="connsiteY16" fmla="*/ 215302 h 336551"/>
              <a:gd name="connsiteX17" fmla="*/ 167126 w 300038"/>
              <a:gd name="connsiteY17" fmla="*/ 215302 h 336551"/>
              <a:gd name="connsiteX18" fmla="*/ 172390 w 300038"/>
              <a:gd name="connsiteY18" fmla="*/ 217938 h 336551"/>
              <a:gd name="connsiteX19" fmla="*/ 173706 w 300038"/>
              <a:gd name="connsiteY19" fmla="*/ 225845 h 336551"/>
              <a:gd name="connsiteX20" fmla="*/ 168442 w 300038"/>
              <a:gd name="connsiteY20" fmla="*/ 239025 h 336551"/>
              <a:gd name="connsiteX21" fmla="*/ 171074 w 300038"/>
              <a:gd name="connsiteY21" fmla="*/ 248250 h 336551"/>
              <a:gd name="connsiteX22" fmla="*/ 188182 w 300038"/>
              <a:gd name="connsiteY22" fmla="*/ 202123 h 336551"/>
              <a:gd name="connsiteX23" fmla="*/ 192130 w 300038"/>
              <a:gd name="connsiteY23" fmla="*/ 196851 h 336551"/>
              <a:gd name="connsiteX24" fmla="*/ 198710 w 300038"/>
              <a:gd name="connsiteY24" fmla="*/ 196851 h 336551"/>
              <a:gd name="connsiteX25" fmla="*/ 265823 w 300038"/>
              <a:gd name="connsiteY25" fmla="*/ 224527 h 336551"/>
              <a:gd name="connsiteX26" fmla="*/ 300038 w 300038"/>
              <a:gd name="connsiteY26" fmla="*/ 274609 h 336551"/>
              <a:gd name="connsiteX27" fmla="*/ 300038 w 300038"/>
              <a:gd name="connsiteY27" fmla="*/ 328643 h 336551"/>
              <a:gd name="connsiteX28" fmla="*/ 292142 w 300038"/>
              <a:gd name="connsiteY28" fmla="*/ 336551 h 336551"/>
              <a:gd name="connsiteX29" fmla="*/ 7896 w 300038"/>
              <a:gd name="connsiteY29" fmla="*/ 336551 h 336551"/>
              <a:gd name="connsiteX30" fmla="*/ 0 w 300038"/>
              <a:gd name="connsiteY30" fmla="*/ 328643 h 336551"/>
              <a:gd name="connsiteX31" fmla="*/ 0 w 300038"/>
              <a:gd name="connsiteY31" fmla="*/ 274609 h 336551"/>
              <a:gd name="connsiteX32" fmla="*/ 34215 w 300038"/>
              <a:gd name="connsiteY32" fmla="*/ 224527 h 336551"/>
              <a:gd name="connsiteX33" fmla="*/ 101328 w 300038"/>
              <a:gd name="connsiteY33" fmla="*/ 196851 h 336551"/>
              <a:gd name="connsiteX34" fmla="*/ 155328 w 300038"/>
              <a:gd name="connsiteY34" fmla="*/ 0 h 336551"/>
              <a:gd name="connsiteX35" fmla="*/ 201775 w 300038"/>
              <a:gd name="connsiteY35" fmla="*/ 15854 h 336551"/>
              <a:gd name="connsiteX36" fmla="*/ 223008 w 300038"/>
              <a:gd name="connsiteY36" fmla="*/ 79268 h 336551"/>
              <a:gd name="connsiteX37" fmla="*/ 224335 w 300038"/>
              <a:gd name="connsiteY37" fmla="*/ 93801 h 336551"/>
              <a:gd name="connsiteX38" fmla="*/ 229643 w 300038"/>
              <a:gd name="connsiteY38" fmla="*/ 100407 h 336551"/>
              <a:gd name="connsiteX39" fmla="*/ 232297 w 300038"/>
              <a:gd name="connsiteY39" fmla="*/ 125508 h 336551"/>
              <a:gd name="connsiteX40" fmla="*/ 208410 w 300038"/>
              <a:gd name="connsiteY40" fmla="*/ 151931 h 336551"/>
              <a:gd name="connsiteX41" fmla="*/ 185850 w 300038"/>
              <a:gd name="connsiteY41" fmla="*/ 183639 h 336551"/>
              <a:gd name="connsiteX42" fmla="*/ 172579 w 300038"/>
              <a:gd name="connsiteY42" fmla="*/ 192887 h 336551"/>
              <a:gd name="connsiteX43" fmla="*/ 150019 w 300038"/>
              <a:gd name="connsiteY43" fmla="*/ 196850 h 336551"/>
              <a:gd name="connsiteX44" fmla="*/ 127459 w 300038"/>
              <a:gd name="connsiteY44" fmla="*/ 192887 h 336551"/>
              <a:gd name="connsiteX45" fmla="*/ 114189 w 300038"/>
              <a:gd name="connsiteY45" fmla="*/ 183639 h 336551"/>
              <a:gd name="connsiteX46" fmla="*/ 91629 w 300038"/>
              <a:gd name="connsiteY46" fmla="*/ 151931 h 336551"/>
              <a:gd name="connsiteX47" fmla="*/ 67742 w 300038"/>
              <a:gd name="connsiteY47" fmla="*/ 125508 h 336551"/>
              <a:gd name="connsiteX48" fmla="*/ 70396 w 300038"/>
              <a:gd name="connsiteY48" fmla="*/ 100407 h 336551"/>
              <a:gd name="connsiteX49" fmla="*/ 75704 w 300038"/>
              <a:gd name="connsiteY49" fmla="*/ 93801 h 336551"/>
              <a:gd name="connsiteX50" fmla="*/ 77031 w 300038"/>
              <a:gd name="connsiteY50" fmla="*/ 85874 h 336551"/>
              <a:gd name="connsiteX51" fmla="*/ 74377 w 300038"/>
              <a:gd name="connsiteY51" fmla="*/ 50203 h 336551"/>
              <a:gd name="connsiteX52" fmla="*/ 103572 w 300038"/>
              <a:gd name="connsiteY52" fmla="*/ 27744 h 336551"/>
              <a:gd name="connsiteX53" fmla="*/ 119497 w 300038"/>
              <a:gd name="connsiteY53" fmla="*/ 10569 h 336551"/>
              <a:gd name="connsiteX54" fmla="*/ 155328 w 300038"/>
              <a:gd name="connsiteY54" fmla="*/ 0 h 3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00038" h="336551">
                <a:moveTo>
                  <a:pt x="199932" y="273051"/>
                </a:moveTo>
                <a:cubicBezTo>
                  <a:pt x="194703" y="273051"/>
                  <a:pt x="192088" y="277020"/>
                  <a:pt x="192088" y="280989"/>
                </a:cubicBezTo>
                <a:cubicBezTo>
                  <a:pt x="192088" y="306124"/>
                  <a:pt x="192088" y="306124"/>
                  <a:pt x="192088" y="306124"/>
                </a:cubicBezTo>
                <a:cubicBezTo>
                  <a:pt x="192088" y="310093"/>
                  <a:pt x="194703" y="312739"/>
                  <a:pt x="199932" y="312739"/>
                </a:cubicBezTo>
                <a:cubicBezTo>
                  <a:pt x="250919" y="312739"/>
                  <a:pt x="250919" y="312739"/>
                  <a:pt x="250919" y="312739"/>
                </a:cubicBezTo>
                <a:cubicBezTo>
                  <a:pt x="254841" y="312739"/>
                  <a:pt x="258763" y="310093"/>
                  <a:pt x="258763" y="306124"/>
                </a:cubicBezTo>
                <a:lnTo>
                  <a:pt x="258763" y="280989"/>
                </a:lnTo>
                <a:cubicBezTo>
                  <a:pt x="258763" y="277020"/>
                  <a:pt x="254841" y="273051"/>
                  <a:pt x="250919" y="273051"/>
                </a:cubicBezTo>
                <a:cubicBezTo>
                  <a:pt x="199932" y="273051"/>
                  <a:pt x="199932" y="273051"/>
                  <a:pt x="199932" y="273051"/>
                </a:cubicBezTo>
                <a:close/>
                <a:moveTo>
                  <a:pt x="101328" y="196851"/>
                </a:moveTo>
                <a:cubicBezTo>
                  <a:pt x="103960" y="196851"/>
                  <a:pt x="105276" y="196851"/>
                  <a:pt x="107908" y="196851"/>
                </a:cubicBezTo>
                <a:cubicBezTo>
                  <a:pt x="109224" y="198169"/>
                  <a:pt x="110540" y="199487"/>
                  <a:pt x="111856" y="202123"/>
                </a:cubicBezTo>
                <a:cubicBezTo>
                  <a:pt x="128964" y="248250"/>
                  <a:pt x="128964" y="248250"/>
                  <a:pt x="128964" y="248250"/>
                </a:cubicBezTo>
                <a:cubicBezTo>
                  <a:pt x="131595" y="239025"/>
                  <a:pt x="131595" y="239025"/>
                  <a:pt x="131595" y="239025"/>
                </a:cubicBezTo>
                <a:cubicBezTo>
                  <a:pt x="126332" y="225845"/>
                  <a:pt x="126332" y="225845"/>
                  <a:pt x="126332" y="225845"/>
                </a:cubicBezTo>
                <a:cubicBezTo>
                  <a:pt x="125016" y="223209"/>
                  <a:pt x="126332" y="220574"/>
                  <a:pt x="127648" y="217938"/>
                </a:cubicBezTo>
                <a:cubicBezTo>
                  <a:pt x="128964" y="216620"/>
                  <a:pt x="131595" y="215302"/>
                  <a:pt x="132911" y="215302"/>
                </a:cubicBezTo>
                <a:cubicBezTo>
                  <a:pt x="167126" y="215302"/>
                  <a:pt x="167126" y="215302"/>
                  <a:pt x="167126" y="215302"/>
                </a:cubicBezTo>
                <a:cubicBezTo>
                  <a:pt x="168442" y="215302"/>
                  <a:pt x="171074" y="216620"/>
                  <a:pt x="172390" y="217938"/>
                </a:cubicBezTo>
                <a:cubicBezTo>
                  <a:pt x="173706" y="220574"/>
                  <a:pt x="175022" y="223209"/>
                  <a:pt x="173706" y="225845"/>
                </a:cubicBezTo>
                <a:cubicBezTo>
                  <a:pt x="168442" y="239025"/>
                  <a:pt x="168442" y="239025"/>
                  <a:pt x="168442" y="239025"/>
                </a:cubicBezTo>
                <a:cubicBezTo>
                  <a:pt x="171074" y="248250"/>
                  <a:pt x="171074" y="248250"/>
                  <a:pt x="171074" y="248250"/>
                </a:cubicBezTo>
                <a:cubicBezTo>
                  <a:pt x="188182" y="202123"/>
                  <a:pt x="188182" y="202123"/>
                  <a:pt x="188182" y="202123"/>
                </a:cubicBezTo>
                <a:cubicBezTo>
                  <a:pt x="189498" y="199487"/>
                  <a:pt x="190814" y="198169"/>
                  <a:pt x="192130" y="196851"/>
                </a:cubicBezTo>
                <a:cubicBezTo>
                  <a:pt x="194762" y="196851"/>
                  <a:pt x="196078" y="196851"/>
                  <a:pt x="198710" y="196851"/>
                </a:cubicBezTo>
                <a:cubicBezTo>
                  <a:pt x="265823" y="224527"/>
                  <a:pt x="265823" y="224527"/>
                  <a:pt x="265823" y="224527"/>
                </a:cubicBezTo>
                <a:cubicBezTo>
                  <a:pt x="286879" y="232435"/>
                  <a:pt x="300038" y="252204"/>
                  <a:pt x="300038" y="274609"/>
                </a:cubicBezTo>
                <a:cubicBezTo>
                  <a:pt x="300038" y="328643"/>
                  <a:pt x="300038" y="328643"/>
                  <a:pt x="300038" y="328643"/>
                </a:cubicBezTo>
                <a:cubicBezTo>
                  <a:pt x="300038" y="332597"/>
                  <a:pt x="296090" y="336551"/>
                  <a:pt x="292142" y="336551"/>
                </a:cubicBezTo>
                <a:cubicBezTo>
                  <a:pt x="7896" y="336551"/>
                  <a:pt x="7896" y="336551"/>
                  <a:pt x="7896" y="336551"/>
                </a:cubicBezTo>
                <a:cubicBezTo>
                  <a:pt x="3948" y="336551"/>
                  <a:pt x="0" y="332597"/>
                  <a:pt x="0" y="328643"/>
                </a:cubicBezTo>
                <a:cubicBezTo>
                  <a:pt x="0" y="274609"/>
                  <a:pt x="0" y="274609"/>
                  <a:pt x="0" y="274609"/>
                </a:cubicBezTo>
                <a:cubicBezTo>
                  <a:pt x="0" y="252204"/>
                  <a:pt x="13159" y="232435"/>
                  <a:pt x="34215" y="224527"/>
                </a:cubicBezTo>
                <a:cubicBezTo>
                  <a:pt x="101328" y="196851"/>
                  <a:pt x="101328" y="196851"/>
                  <a:pt x="101328" y="196851"/>
                </a:cubicBezTo>
                <a:close/>
                <a:moveTo>
                  <a:pt x="155328" y="0"/>
                </a:moveTo>
                <a:cubicBezTo>
                  <a:pt x="171252" y="0"/>
                  <a:pt x="187177" y="5285"/>
                  <a:pt x="201775" y="15854"/>
                </a:cubicBezTo>
                <a:cubicBezTo>
                  <a:pt x="225662" y="34350"/>
                  <a:pt x="223008" y="72663"/>
                  <a:pt x="223008" y="79268"/>
                </a:cubicBezTo>
                <a:cubicBezTo>
                  <a:pt x="223008" y="84553"/>
                  <a:pt x="224335" y="89838"/>
                  <a:pt x="224335" y="93801"/>
                </a:cubicBezTo>
                <a:cubicBezTo>
                  <a:pt x="225662" y="95122"/>
                  <a:pt x="228316" y="96443"/>
                  <a:pt x="229643" y="100407"/>
                </a:cubicBezTo>
                <a:cubicBezTo>
                  <a:pt x="234951" y="107012"/>
                  <a:pt x="234951" y="114939"/>
                  <a:pt x="232297" y="125508"/>
                </a:cubicBezTo>
                <a:cubicBezTo>
                  <a:pt x="226989" y="146647"/>
                  <a:pt x="215045" y="150610"/>
                  <a:pt x="208410" y="151931"/>
                </a:cubicBezTo>
                <a:cubicBezTo>
                  <a:pt x="204429" y="159858"/>
                  <a:pt x="195139" y="175712"/>
                  <a:pt x="185850" y="183639"/>
                </a:cubicBezTo>
                <a:cubicBezTo>
                  <a:pt x="183196" y="187602"/>
                  <a:pt x="177888" y="190244"/>
                  <a:pt x="172579" y="192887"/>
                </a:cubicBezTo>
                <a:cubicBezTo>
                  <a:pt x="164617" y="195529"/>
                  <a:pt x="157982" y="196850"/>
                  <a:pt x="150019" y="196850"/>
                </a:cubicBezTo>
                <a:cubicBezTo>
                  <a:pt x="142057" y="196850"/>
                  <a:pt x="135422" y="195529"/>
                  <a:pt x="127459" y="192887"/>
                </a:cubicBezTo>
                <a:cubicBezTo>
                  <a:pt x="122151" y="190244"/>
                  <a:pt x="116843" y="187602"/>
                  <a:pt x="114189" y="183639"/>
                </a:cubicBezTo>
                <a:cubicBezTo>
                  <a:pt x="104900" y="175712"/>
                  <a:pt x="95610" y="159858"/>
                  <a:pt x="91629" y="151931"/>
                </a:cubicBezTo>
                <a:cubicBezTo>
                  <a:pt x="84994" y="150610"/>
                  <a:pt x="73050" y="146647"/>
                  <a:pt x="67742" y="125508"/>
                </a:cubicBezTo>
                <a:cubicBezTo>
                  <a:pt x="65088" y="114939"/>
                  <a:pt x="65088" y="107012"/>
                  <a:pt x="70396" y="100407"/>
                </a:cubicBezTo>
                <a:cubicBezTo>
                  <a:pt x="71723" y="96443"/>
                  <a:pt x="74377" y="95122"/>
                  <a:pt x="75704" y="93801"/>
                </a:cubicBezTo>
                <a:cubicBezTo>
                  <a:pt x="75704" y="91159"/>
                  <a:pt x="75704" y="88516"/>
                  <a:pt x="77031" y="85874"/>
                </a:cubicBezTo>
                <a:cubicBezTo>
                  <a:pt x="73050" y="80590"/>
                  <a:pt x="67742" y="68699"/>
                  <a:pt x="74377" y="50203"/>
                </a:cubicBezTo>
                <a:cubicBezTo>
                  <a:pt x="81013" y="30386"/>
                  <a:pt x="95610" y="27744"/>
                  <a:pt x="103572" y="27744"/>
                </a:cubicBezTo>
                <a:cubicBezTo>
                  <a:pt x="106227" y="22459"/>
                  <a:pt x="111535" y="17175"/>
                  <a:pt x="119497" y="10569"/>
                </a:cubicBezTo>
                <a:cubicBezTo>
                  <a:pt x="128786" y="3963"/>
                  <a:pt x="142057" y="0"/>
                  <a:pt x="1553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椭圆 13"/>
          <p:cNvSpPr/>
          <p:nvPr/>
        </p:nvSpPr>
        <p:spPr>
          <a:xfrm>
            <a:off x="7660703" y="4285920"/>
            <a:ext cx="292544" cy="217004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椭圆 14"/>
          <p:cNvSpPr/>
          <p:nvPr/>
        </p:nvSpPr>
        <p:spPr>
          <a:xfrm>
            <a:off x="8562950" y="4248150"/>
            <a:ext cx="177971" cy="292544"/>
          </a:xfrm>
          <a:custGeom>
            <a:avLst/>
            <a:gdLst>
              <a:gd name="connsiteX0" fmla="*/ 77917 w 205125"/>
              <a:gd name="connsiteY0" fmla="*/ 23813 h 337179"/>
              <a:gd name="connsiteX1" fmla="*/ 46037 w 205125"/>
              <a:gd name="connsiteY1" fmla="*/ 57327 h 337179"/>
              <a:gd name="connsiteX2" fmla="*/ 59321 w 205125"/>
              <a:gd name="connsiteY2" fmla="*/ 82798 h 337179"/>
              <a:gd name="connsiteX3" fmla="*/ 59321 w 205125"/>
              <a:gd name="connsiteY3" fmla="*/ 60008 h 337179"/>
              <a:gd name="connsiteX4" fmla="*/ 77917 w 205125"/>
              <a:gd name="connsiteY4" fmla="*/ 41240 h 337179"/>
              <a:gd name="connsiteX5" fmla="*/ 95185 w 205125"/>
              <a:gd name="connsiteY5" fmla="*/ 64030 h 337179"/>
              <a:gd name="connsiteX6" fmla="*/ 95185 w 205125"/>
              <a:gd name="connsiteY6" fmla="*/ 84138 h 337179"/>
              <a:gd name="connsiteX7" fmla="*/ 111125 w 205125"/>
              <a:gd name="connsiteY7" fmla="*/ 57327 h 337179"/>
              <a:gd name="connsiteX8" fmla="*/ 77917 w 205125"/>
              <a:gd name="connsiteY8" fmla="*/ 23813 h 337179"/>
              <a:gd name="connsiteX9" fmla="*/ 77555 w 205125"/>
              <a:gd name="connsiteY9" fmla="*/ 0 h 337179"/>
              <a:gd name="connsiteX10" fmla="*/ 134078 w 205125"/>
              <a:gd name="connsiteY10" fmla="*/ 56621 h 337179"/>
              <a:gd name="connsiteX11" fmla="*/ 94644 w 205125"/>
              <a:gd name="connsiteY11" fmla="*/ 109292 h 337179"/>
              <a:gd name="connsiteX12" fmla="*/ 94644 w 205125"/>
              <a:gd name="connsiteY12" fmla="*/ 168546 h 337179"/>
              <a:gd name="connsiteX13" fmla="*/ 101216 w 205125"/>
              <a:gd name="connsiteY13" fmla="*/ 168546 h 337179"/>
              <a:gd name="connsiteX14" fmla="*/ 102531 w 205125"/>
              <a:gd name="connsiteY14" fmla="*/ 135627 h 337179"/>
              <a:gd name="connsiteX15" fmla="*/ 115675 w 205125"/>
              <a:gd name="connsiteY15" fmla="*/ 131677 h 337179"/>
              <a:gd name="connsiteX16" fmla="*/ 132764 w 205125"/>
              <a:gd name="connsiteY16" fmla="*/ 140894 h 337179"/>
              <a:gd name="connsiteX17" fmla="*/ 132764 w 205125"/>
              <a:gd name="connsiteY17" fmla="*/ 177763 h 337179"/>
              <a:gd name="connsiteX18" fmla="*/ 140651 w 205125"/>
              <a:gd name="connsiteY18" fmla="*/ 177763 h 337179"/>
              <a:gd name="connsiteX19" fmla="*/ 140651 w 205125"/>
              <a:gd name="connsiteY19" fmla="*/ 144844 h 337179"/>
              <a:gd name="connsiteX20" fmla="*/ 157739 w 205125"/>
              <a:gd name="connsiteY20" fmla="*/ 146161 h 337179"/>
              <a:gd name="connsiteX21" fmla="*/ 170884 w 205125"/>
              <a:gd name="connsiteY21" fmla="*/ 159329 h 337179"/>
              <a:gd name="connsiteX22" fmla="*/ 170884 w 205125"/>
              <a:gd name="connsiteY22" fmla="*/ 192248 h 337179"/>
              <a:gd name="connsiteX23" fmla="*/ 177456 w 205125"/>
              <a:gd name="connsiteY23" fmla="*/ 192248 h 337179"/>
              <a:gd name="connsiteX24" fmla="*/ 177456 w 205125"/>
              <a:gd name="connsiteY24" fmla="*/ 163279 h 337179"/>
              <a:gd name="connsiteX25" fmla="*/ 193230 w 205125"/>
              <a:gd name="connsiteY25" fmla="*/ 168546 h 337179"/>
              <a:gd name="connsiteX26" fmla="*/ 205061 w 205125"/>
              <a:gd name="connsiteY26" fmla="*/ 192248 h 337179"/>
              <a:gd name="connsiteX27" fmla="*/ 197174 w 205125"/>
              <a:gd name="connsiteY27" fmla="*/ 316023 h 337179"/>
              <a:gd name="connsiteX28" fmla="*/ 119619 w 205125"/>
              <a:gd name="connsiteY28" fmla="*/ 337092 h 337179"/>
              <a:gd name="connsiteX29" fmla="*/ 48636 w 205125"/>
              <a:gd name="connsiteY29" fmla="*/ 298906 h 337179"/>
              <a:gd name="connsiteX30" fmla="*/ 30233 w 205125"/>
              <a:gd name="connsiteY30" fmla="*/ 235701 h 337179"/>
              <a:gd name="connsiteX31" fmla="*/ 0 w 205125"/>
              <a:gd name="connsiteY31" fmla="*/ 167229 h 337179"/>
              <a:gd name="connsiteX32" fmla="*/ 24975 w 205125"/>
              <a:gd name="connsiteY32" fmla="*/ 163279 h 337179"/>
              <a:gd name="connsiteX33" fmla="*/ 59152 w 205125"/>
              <a:gd name="connsiteY33" fmla="*/ 208049 h 337179"/>
              <a:gd name="connsiteX34" fmla="*/ 59152 w 205125"/>
              <a:gd name="connsiteY34" fmla="*/ 109292 h 337179"/>
              <a:gd name="connsiteX35" fmla="*/ 22346 w 205125"/>
              <a:gd name="connsiteY35" fmla="*/ 56621 h 337179"/>
              <a:gd name="connsiteX36" fmla="*/ 77555 w 205125"/>
              <a:gd name="connsiteY36" fmla="*/ 0 h 33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5125" h="337179">
                <a:moveTo>
                  <a:pt x="77917" y="23813"/>
                </a:moveTo>
                <a:cubicBezTo>
                  <a:pt x="60649" y="23813"/>
                  <a:pt x="46037" y="38559"/>
                  <a:pt x="46037" y="57327"/>
                </a:cubicBezTo>
                <a:cubicBezTo>
                  <a:pt x="46037" y="68052"/>
                  <a:pt x="51351" y="77435"/>
                  <a:pt x="59321" y="82798"/>
                </a:cubicBezTo>
                <a:cubicBezTo>
                  <a:pt x="59321" y="82798"/>
                  <a:pt x="59321" y="82798"/>
                  <a:pt x="59321" y="60008"/>
                </a:cubicBezTo>
                <a:cubicBezTo>
                  <a:pt x="59321" y="60008"/>
                  <a:pt x="64634" y="41240"/>
                  <a:pt x="77917" y="41240"/>
                </a:cubicBezTo>
                <a:cubicBezTo>
                  <a:pt x="91200" y="41240"/>
                  <a:pt x="95185" y="64030"/>
                  <a:pt x="95185" y="64030"/>
                </a:cubicBezTo>
                <a:cubicBezTo>
                  <a:pt x="95185" y="64030"/>
                  <a:pt x="95185" y="64030"/>
                  <a:pt x="95185" y="84138"/>
                </a:cubicBezTo>
                <a:cubicBezTo>
                  <a:pt x="104484" y="78776"/>
                  <a:pt x="111125" y="68052"/>
                  <a:pt x="111125" y="57327"/>
                </a:cubicBezTo>
                <a:cubicBezTo>
                  <a:pt x="111125" y="38559"/>
                  <a:pt x="96514" y="23813"/>
                  <a:pt x="77917" y="23813"/>
                </a:cubicBezTo>
                <a:close/>
                <a:moveTo>
                  <a:pt x="77555" y="0"/>
                </a:moveTo>
                <a:cubicBezTo>
                  <a:pt x="109103" y="0"/>
                  <a:pt x="134078" y="25019"/>
                  <a:pt x="134078" y="56621"/>
                </a:cubicBezTo>
                <a:cubicBezTo>
                  <a:pt x="134078" y="81640"/>
                  <a:pt x="116990" y="102708"/>
                  <a:pt x="94644" y="109292"/>
                </a:cubicBezTo>
                <a:cubicBezTo>
                  <a:pt x="94644" y="109292"/>
                  <a:pt x="94644" y="109292"/>
                  <a:pt x="94644" y="168546"/>
                </a:cubicBezTo>
                <a:cubicBezTo>
                  <a:pt x="94644" y="168546"/>
                  <a:pt x="94644" y="168546"/>
                  <a:pt x="101216" y="168546"/>
                </a:cubicBezTo>
                <a:cubicBezTo>
                  <a:pt x="101216" y="168546"/>
                  <a:pt x="101216" y="168546"/>
                  <a:pt x="102531" y="135627"/>
                </a:cubicBezTo>
                <a:cubicBezTo>
                  <a:pt x="105159" y="132993"/>
                  <a:pt x="110417" y="131677"/>
                  <a:pt x="115675" y="131677"/>
                </a:cubicBezTo>
                <a:cubicBezTo>
                  <a:pt x="124877" y="132993"/>
                  <a:pt x="130135" y="136944"/>
                  <a:pt x="132764" y="140894"/>
                </a:cubicBezTo>
                <a:cubicBezTo>
                  <a:pt x="132764" y="140894"/>
                  <a:pt x="132764" y="140894"/>
                  <a:pt x="132764" y="177763"/>
                </a:cubicBezTo>
                <a:cubicBezTo>
                  <a:pt x="132764" y="177763"/>
                  <a:pt x="132764" y="177763"/>
                  <a:pt x="140651" y="177763"/>
                </a:cubicBezTo>
                <a:cubicBezTo>
                  <a:pt x="140651" y="177763"/>
                  <a:pt x="140651" y="177763"/>
                  <a:pt x="140651" y="144844"/>
                </a:cubicBezTo>
                <a:cubicBezTo>
                  <a:pt x="144594" y="143527"/>
                  <a:pt x="151167" y="143527"/>
                  <a:pt x="157739" y="146161"/>
                </a:cubicBezTo>
                <a:cubicBezTo>
                  <a:pt x="164312" y="148795"/>
                  <a:pt x="168255" y="155378"/>
                  <a:pt x="170884" y="159329"/>
                </a:cubicBezTo>
                <a:cubicBezTo>
                  <a:pt x="170884" y="159329"/>
                  <a:pt x="170884" y="159329"/>
                  <a:pt x="170884" y="192248"/>
                </a:cubicBezTo>
                <a:cubicBezTo>
                  <a:pt x="170884" y="192248"/>
                  <a:pt x="170884" y="192248"/>
                  <a:pt x="177456" y="192248"/>
                </a:cubicBezTo>
                <a:cubicBezTo>
                  <a:pt x="177456" y="192248"/>
                  <a:pt x="177456" y="192248"/>
                  <a:pt x="177456" y="163279"/>
                </a:cubicBezTo>
                <a:cubicBezTo>
                  <a:pt x="181400" y="161962"/>
                  <a:pt x="187972" y="163279"/>
                  <a:pt x="193230" y="168546"/>
                </a:cubicBezTo>
                <a:cubicBezTo>
                  <a:pt x="203746" y="176447"/>
                  <a:pt x="205061" y="192248"/>
                  <a:pt x="205061" y="192248"/>
                </a:cubicBezTo>
                <a:cubicBezTo>
                  <a:pt x="205061" y="192248"/>
                  <a:pt x="206375" y="292322"/>
                  <a:pt x="197174" y="316023"/>
                </a:cubicBezTo>
                <a:cubicBezTo>
                  <a:pt x="186658" y="339725"/>
                  <a:pt x="147223" y="337092"/>
                  <a:pt x="119619" y="337092"/>
                </a:cubicBezTo>
                <a:cubicBezTo>
                  <a:pt x="90700" y="337092"/>
                  <a:pt x="67039" y="333141"/>
                  <a:pt x="48636" y="298906"/>
                </a:cubicBezTo>
                <a:cubicBezTo>
                  <a:pt x="40749" y="285738"/>
                  <a:pt x="38120" y="259403"/>
                  <a:pt x="30233" y="235701"/>
                </a:cubicBezTo>
                <a:cubicBezTo>
                  <a:pt x="17088" y="200148"/>
                  <a:pt x="0" y="167229"/>
                  <a:pt x="0" y="167229"/>
                </a:cubicBezTo>
                <a:cubicBezTo>
                  <a:pt x="0" y="167229"/>
                  <a:pt x="9201" y="158012"/>
                  <a:pt x="24975" y="163279"/>
                </a:cubicBezTo>
                <a:cubicBezTo>
                  <a:pt x="40749" y="168546"/>
                  <a:pt x="59152" y="208049"/>
                  <a:pt x="59152" y="208049"/>
                </a:cubicBezTo>
                <a:cubicBezTo>
                  <a:pt x="59152" y="208049"/>
                  <a:pt x="59152" y="208049"/>
                  <a:pt x="59152" y="109292"/>
                </a:cubicBezTo>
                <a:cubicBezTo>
                  <a:pt x="36805" y="101391"/>
                  <a:pt x="22346" y="80323"/>
                  <a:pt x="22346" y="56621"/>
                </a:cubicBezTo>
                <a:cubicBezTo>
                  <a:pt x="22346" y="25019"/>
                  <a:pt x="47322" y="0"/>
                  <a:pt x="775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椭圆 15"/>
          <p:cNvSpPr/>
          <p:nvPr/>
        </p:nvSpPr>
        <p:spPr>
          <a:xfrm>
            <a:off x="9350626" y="4248151"/>
            <a:ext cx="292544" cy="292543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779652" y="1926685"/>
            <a:ext cx="3531139" cy="3531139"/>
          </a:xfrm>
          <a:prstGeom prst="ellipse">
            <a:avLst/>
          </a:prstGeom>
          <a:gradFill>
            <a:gsLst>
              <a:gs pos="0">
                <a:srgbClr val="5193BF"/>
              </a:gs>
              <a:gs pos="100000">
                <a:srgbClr val="427A9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占位符 23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/>
      </p:pic>
      <p:grpSp>
        <p:nvGrpSpPr>
          <p:cNvPr id="20" name="组合 19"/>
          <p:cNvGrpSpPr/>
          <p:nvPr/>
        </p:nvGrpSpPr>
        <p:grpSpPr>
          <a:xfrm>
            <a:off x="6046492" y="2643524"/>
            <a:ext cx="4411958" cy="1058255"/>
            <a:chOff x="2291702" y="1996460"/>
            <a:chExt cx="4411958" cy="1058255"/>
          </a:xfrm>
        </p:grpSpPr>
        <p:sp>
          <p:nvSpPr>
            <p:cNvPr id="21" name="TextBox 11"/>
            <p:cNvSpPr txBox="1"/>
            <p:nvPr/>
          </p:nvSpPr>
          <p:spPr>
            <a:xfrm>
              <a:off x="2291702" y="2336570"/>
              <a:ext cx="4411958" cy="7181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 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2291702" y="1996460"/>
              <a:ext cx="244903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标题文字添加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581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5" grpId="0" animBg="1"/>
      <p:bldP spid="26" grpId="0" animBg="1"/>
      <p:bldP spid="27" grpId="0" animBg="1"/>
      <p:bldP spid="28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568718" y="1962077"/>
            <a:ext cx="1378242" cy="1378242"/>
          </a:xfrm>
          <a:prstGeom prst="ellipse">
            <a:avLst/>
          </a:prstGeom>
          <a:gradFill>
            <a:gsLst>
              <a:gs pos="0">
                <a:srgbClr val="5193BF"/>
              </a:gs>
              <a:gs pos="100000">
                <a:srgbClr val="427A9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126011" y="1962077"/>
            <a:ext cx="1378242" cy="1378242"/>
          </a:xfrm>
          <a:prstGeom prst="ellipse">
            <a:avLst/>
          </a:prstGeom>
          <a:gradFill>
            <a:gsLst>
              <a:gs pos="0">
                <a:srgbClr val="60C4DA"/>
              </a:gs>
              <a:gs pos="100000">
                <a:srgbClr val="418E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683304" y="1962077"/>
            <a:ext cx="1378242" cy="1378242"/>
          </a:xfrm>
          <a:prstGeom prst="ellipse">
            <a:avLst/>
          </a:prstGeom>
          <a:gradFill>
            <a:gsLst>
              <a:gs pos="0">
                <a:srgbClr val="DB84B5"/>
              </a:gs>
              <a:gs pos="100000">
                <a:srgbClr val="E84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240597" y="1962077"/>
            <a:ext cx="1378242" cy="1378242"/>
          </a:xfrm>
          <a:prstGeom prst="ellipse">
            <a:avLst/>
          </a:prstGeom>
          <a:gradFill>
            <a:gsLst>
              <a:gs pos="0">
                <a:srgbClr val="E95487"/>
              </a:gs>
              <a:gs pos="100000">
                <a:srgbClr val="AD3C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椭圆 6"/>
          <p:cNvSpPr/>
          <p:nvPr/>
        </p:nvSpPr>
        <p:spPr>
          <a:xfrm>
            <a:off x="7023804" y="2298456"/>
            <a:ext cx="768496" cy="76849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椭圆 7"/>
          <p:cNvSpPr/>
          <p:nvPr/>
        </p:nvSpPr>
        <p:spPr>
          <a:xfrm>
            <a:off x="4443771" y="2266950"/>
            <a:ext cx="742722" cy="768496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椭圆 8"/>
          <p:cNvSpPr/>
          <p:nvPr/>
        </p:nvSpPr>
        <p:spPr>
          <a:xfrm>
            <a:off x="9620340" y="2298456"/>
            <a:ext cx="768496" cy="705484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椭圆 9"/>
          <p:cNvSpPr/>
          <p:nvPr/>
        </p:nvSpPr>
        <p:spPr>
          <a:xfrm>
            <a:off x="1936100" y="2230194"/>
            <a:ext cx="643477" cy="768496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16" name="文本框 15"/>
            <p:cNvSpPr txBox="1"/>
            <p:nvPr/>
          </p:nvSpPr>
          <p:spPr>
            <a:xfrm>
              <a:off x="1345398" y="235380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 smtClean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集體暴力範式</a:t>
              </a:r>
              <a:endParaRPr lang="zh-CN" altLang="en-US" sz="32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sp>
        <p:nvSpPr>
          <p:cNvPr id="19" name="TextBox 11"/>
          <p:cNvSpPr txBox="1"/>
          <p:nvPr/>
        </p:nvSpPr>
        <p:spPr>
          <a:xfrm>
            <a:off x="1260166" y="3707850"/>
            <a:ext cx="1995346" cy="12567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社會危機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秩序、階級鬆動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人際危機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</a:rPr>
              <a:t>敵意</a:t>
            </a: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交換、行為均一化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心理危機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不安、恐慌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11"/>
          <p:cNvSpPr txBox="1"/>
          <p:nvPr/>
        </p:nvSpPr>
        <p:spPr>
          <a:xfrm>
            <a:off x="3815341" y="3707850"/>
            <a:ext cx="1995346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抗拒灰色地帶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恐懼投射於他人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單一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</a:rPr>
              <a:t>歸</a:t>
            </a: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因、外在歸因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11"/>
          <p:cNvSpPr txBox="1"/>
          <p:nvPr/>
        </p:nvSpPr>
        <p:spPr>
          <a:xfrm>
            <a:off x="6374752" y="3707850"/>
            <a:ext cx="1995346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極端值</a:t>
            </a:r>
            <a:r>
              <a:rPr lang="en-US" altLang="zh-TW" sz="16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內邊緣、外邊緣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系統外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</a:rPr>
              <a:t>差異</a:t>
            </a:r>
            <a:endParaRPr lang="en-US" altLang="zh-TW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 algn="ctr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8932044" y="3707850"/>
            <a:ext cx="1995346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1400"/>
              </a:lnSpc>
            </a:pPr>
            <a:r>
              <a:rPr lang="zh-TW" altLang="en-US" sz="1600" dirty="0" smtClean="0">
                <a:solidFill>
                  <a:schemeClr val="bg1">
                    <a:lumMod val="65000"/>
                  </a:schemeClr>
                </a:solidFill>
              </a:rPr>
              <a:t>建設性、合理化的暴力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414473" y="4925438"/>
            <a:ext cx="1686732" cy="447473"/>
          </a:xfrm>
          <a:prstGeom prst="roundRect">
            <a:avLst/>
          </a:prstGeom>
          <a:gradFill>
            <a:gsLst>
              <a:gs pos="0">
                <a:srgbClr val="5193BF"/>
              </a:gs>
              <a:gs pos="100000">
                <a:srgbClr val="427A9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3971766" y="4925438"/>
            <a:ext cx="1686732" cy="447473"/>
          </a:xfrm>
          <a:prstGeom prst="roundRect">
            <a:avLst/>
          </a:prstGeom>
          <a:gradFill>
            <a:gsLst>
              <a:gs pos="0">
                <a:srgbClr val="60C4DA"/>
              </a:gs>
              <a:gs pos="100000">
                <a:srgbClr val="418E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: 圆角 12"/>
          <p:cNvSpPr/>
          <p:nvPr/>
        </p:nvSpPr>
        <p:spPr>
          <a:xfrm>
            <a:off x="6529059" y="4925438"/>
            <a:ext cx="1686732" cy="447473"/>
          </a:xfrm>
          <a:prstGeom prst="roundRect">
            <a:avLst/>
          </a:prstGeom>
          <a:gradFill>
            <a:gsLst>
              <a:gs pos="0">
                <a:srgbClr val="DB84B5"/>
              </a:gs>
              <a:gs pos="100000">
                <a:srgbClr val="E84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9086352" y="4925438"/>
            <a:ext cx="1686732" cy="447473"/>
          </a:xfrm>
          <a:prstGeom prst="roundRect">
            <a:avLst/>
          </a:prstGeom>
          <a:gradFill>
            <a:gsLst>
              <a:gs pos="0">
                <a:srgbClr val="E95487"/>
              </a:gs>
              <a:gs pos="100000">
                <a:srgbClr val="AD3C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TextBox 11"/>
          <p:cNvSpPr txBox="1"/>
          <p:nvPr/>
        </p:nvSpPr>
        <p:spPr>
          <a:xfrm>
            <a:off x="1414472" y="5010674"/>
            <a:ext cx="1686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社會出現危機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3969647" y="5010674"/>
            <a:ext cx="1686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歸罪於某群人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6529058" y="5010674"/>
            <a:ext cx="1686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選擇受害者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9086350" y="5010674"/>
            <a:ext cx="1686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</a:rPr>
              <a:t>施加暴力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83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7" grpId="0" animBg="1"/>
      <p:bldP spid="28" grpId="0" animBg="1"/>
      <p:bldP spid="29" grpId="0" animBg="1"/>
      <p:bldP spid="30" grpId="0" animBg="1"/>
      <p:bldP spid="19" grpId="0"/>
      <p:bldP spid="24" grpId="0"/>
      <p:bldP spid="25" grpId="0"/>
      <p:bldP spid="26" grpId="0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3407817" y="1901883"/>
            <a:ext cx="5249230" cy="2549559"/>
            <a:chOff x="3407817" y="1901883"/>
            <a:chExt cx="5249230" cy="2549559"/>
          </a:xfrm>
        </p:grpSpPr>
        <p:cxnSp>
          <p:nvCxnSpPr>
            <p:cNvPr id="4" name="Straight Connector 54"/>
            <p:cNvCxnSpPr>
              <a:stCxn id="37" idx="7"/>
            </p:cNvCxnSpPr>
            <p:nvPr/>
          </p:nvCxnSpPr>
          <p:spPr>
            <a:xfrm flipV="1">
              <a:off x="4032446" y="2155632"/>
              <a:ext cx="681809" cy="1671181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Straight Connector 55"/>
            <p:cNvCxnSpPr/>
            <p:nvPr/>
          </p:nvCxnSpPr>
          <p:spPr>
            <a:xfrm flipH="1" flipV="1">
              <a:off x="5283587" y="2613991"/>
              <a:ext cx="740441" cy="299967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Straight Connector 56"/>
            <p:cNvCxnSpPr>
              <a:stCxn id="41" idx="2"/>
              <a:endCxn id="39" idx="5"/>
            </p:cNvCxnSpPr>
            <p:nvPr/>
          </p:nvCxnSpPr>
          <p:spPr>
            <a:xfrm flipH="1" flipV="1">
              <a:off x="6600122" y="3165884"/>
              <a:ext cx="322864" cy="311347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Oval 78"/>
            <p:cNvSpPr/>
            <p:nvPr/>
          </p:nvSpPr>
          <p:spPr>
            <a:xfrm>
              <a:off x="6922986" y="3111332"/>
              <a:ext cx="731798" cy="731798"/>
            </a:xfrm>
            <a:prstGeom prst="ellipse">
              <a:avLst/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" name="Freeform: Shape 108"/>
            <p:cNvSpPr>
              <a:spLocks/>
            </p:cNvSpPr>
            <p:nvPr/>
          </p:nvSpPr>
          <p:spPr bwMode="auto">
            <a:xfrm>
              <a:off x="7050124" y="3238470"/>
              <a:ext cx="477523" cy="477523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Oval 86"/>
            <p:cNvSpPr/>
            <p:nvPr/>
          </p:nvSpPr>
          <p:spPr>
            <a:xfrm>
              <a:off x="5975493" y="2541255"/>
              <a:ext cx="731798" cy="731798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0" name="Freeform: Shape 109"/>
            <p:cNvSpPr>
              <a:spLocks/>
            </p:cNvSpPr>
            <p:nvPr/>
          </p:nvSpPr>
          <p:spPr bwMode="auto">
            <a:xfrm>
              <a:off x="6102631" y="2668393"/>
              <a:ext cx="477523" cy="477523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Oval 62"/>
            <p:cNvSpPr/>
            <p:nvPr/>
          </p:nvSpPr>
          <p:spPr>
            <a:xfrm>
              <a:off x="3407817" y="3719644"/>
              <a:ext cx="731798" cy="731798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" name="Freeform: Shape 110"/>
            <p:cNvSpPr>
              <a:spLocks/>
            </p:cNvSpPr>
            <p:nvPr/>
          </p:nvSpPr>
          <p:spPr bwMode="auto">
            <a:xfrm>
              <a:off x="3534955" y="3843130"/>
              <a:ext cx="477523" cy="477523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Oval 83"/>
            <p:cNvSpPr/>
            <p:nvPr/>
          </p:nvSpPr>
          <p:spPr>
            <a:xfrm>
              <a:off x="4551789" y="2099722"/>
              <a:ext cx="731798" cy="731798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6" name="Freeform: Shape 111"/>
            <p:cNvSpPr>
              <a:spLocks/>
            </p:cNvSpPr>
            <p:nvPr/>
          </p:nvSpPr>
          <p:spPr bwMode="auto">
            <a:xfrm>
              <a:off x="4678927" y="2226860"/>
              <a:ext cx="477523" cy="477523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Freeform: Shape 112"/>
            <p:cNvSpPr>
              <a:spLocks/>
            </p:cNvSpPr>
            <p:nvPr/>
          </p:nvSpPr>
          <p:spPr bwMode="auto">
            <a:xfrm>
              <a:off x="8179524" y="1901883"/>
              <a:ext cx="477523" cy="477523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45" name="文本框 44"/>
            <p:cNvSpPr txBox="1"/>
            <p:nvPr/>
          </p:nvSpPr>
          <p:spPr>
            <a:xfrm>
              <a:off x="1345398" y="235380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3200" b="1" dirty="0" smtClean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迫害者心態</a:t>
              </a:r>
              <a:endParaRPr lang="zh-CN" altLang="en-US" sz="32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348130" y="1525460"/>
            <a:ext cx="3007561" cy="985975"/>
            <a:chOff x="2291702" y="1889204"/>
            <a:chExt cx="3007561" cy="985975"/>
          </a:xfrm>
        </p:grpSpPr>
        <p:sp>
          <p:nvSpPr>
            <p:cNvPr id="51" name="TextBox 11"/>
            <p:cNvSpPr txBox="1"/>
            <p:nvPr/>
          </p:nvSpPr>
          <p:spPr>
            <a:xfrm>
              <a:off x="2291702" y="2336570"/>
              <a:ext cx="3007561" cy="538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TW" altLang="en-US" sz="1600" dirty="0">
                  <a:solidFill>
                    <a:schemeClr val="bg1">
                      <a:lumMod val="65000"/>
                    </a:schemeClr>
                  </a:solidFill>
                </a:rPr>
                <a:t>負面情緒向外「投射」到某對象身上</a:t>
              </a:r>
            </a:p>
            <a:p>
              <a:pPr>
                <a:lnSpc>
                  <a:spcPts val="1400"/>
                </a:lnSpc>
              </a:pP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歸罪於</a:t>
              </a:r>
              <a:r>
                <a:rPr lang="zh-TW" altLang="en-US" sz="1600" dirty="0">
                  <a:solidFill>
                    <a:schemeClr val="bg1">
                      <a:lumMod val="65000"/>
                    </a:schemeClr>
                  </a:solidFill>
                </a:rPr>
                <a:t>替罪羊，安撫自身焦慮感</a:t>
              </a:r>
              <a:endParaRPr lang="zh-TW" alt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11"/>
            <p:cNvSpPr txBox="1"/>
            <p:nvPr/>
          </p:nvSpPr>
          <p:spPr>
            <a:xfrm>
              <a:off x="2291702" y="1889204"/>
              <a:ext cx="24490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投射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112827" y="5045633"/>
            <a:ext cx="3007561" cy="614341"/>
            <a:chOff x="2291702" y="1901765"/>
            <a:chExt cx="3007561" cy="614341"/>
          </a:xfrm>
        </p:grpSpPr>
        <p:sp>
          <p:nvSpPr>
            <p:cNvPr id="54" name="TextBox 11"/>
            <p:cNvSpPr txBox="1"/>
            <p:nvPr/>
          </p:nvSpPr>
          <p:spPr>
            <a:xfrm>
              <a:off x="2291702" y="2336570"/>
              <a:ext cx="3007561" cy="179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感到內疚並設法補償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5" name="TextBox 11"/>
            <p:cNvSpPr txBox="1"/>
            <p:nvPr/>
          </p:nvSpPr>
          <p:spPr>
            <a:xfrm>
              <a:off x="2850228" y="1901765"/>
              <a:ext cx="24490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平靜後的罪惡感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781922" y="3145916"/>
            <a:ext cx="3007561" cy="860434"/>
            <a:chOff x="2291702" y="1835209"/>
            <a:chExt cx="3007561" cy="860434"/>
          </a:xfrm>
        </p:grpSpPr>
        <p:sp>
          <p:nvSpPr>
            <p:cNvPr id="57" name="TextBox 11"/>
            <p:cNvSpPr txBox="1"/>
            <p:nvPr/>
          </p:nvSpPr>
          <p:spPr>
            <a:xfrm>
              <a:off x="2291702" y="2336570"/>
              <a:ext cx="3007561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面對危機恐懼不安、將</a:t>
              </a: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自身定義為受害者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8" name="TextBox 11"/>
            <p:cNvSpPr txBox="1"/>
            <p:nvPr/>
          </p:nvSpPr>
          <p:spPr>
            <a:xfrm>
              <a:off x="2850228" y="1835209"/>
              <a:ext cx="24490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焦慮、受虐化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297539" y="1749985"/>
            <a:ext cx="3007561" cy="639445"/>
            <a:chOff x="2291702" y="1876661"/>
            <a:chExt cx="3007561" cy="639445"/>
          </a:xfrm>
        </p:grpSpPr>
        <p:sp>
          <p:nvSpPr>
            <p:cNvPr id="60" name="TextBox 11"/>
            <p:cNvSpPr txBox="1"/>
            <p:nvPr/>
          </p:nvSpPr>
          <p:spPr>
            <a:xfrm>
              <a:off x="2291702" y="2336570"/>
              <a:ext cx="3007561" cy="179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ts val="1400"/>
                </a:lnSpc>
              </a:pPr>
              <a:r>
                <a:rPr lang="zh-TW" alt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以狂暴的情緒取代焦慮</a:t>
              </a:r>
              <a:r>
                <a:rPr lang="en-US" sz="16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1" name="TextBox 11"/>
            <p:cNvSpPr txBox="1"/>
            <p:nvPr/>
          </p:nvSpPr>
          <p:spPr>
            <a:xfrm>
              <a:off x="2850228" y="1876661"/>
              <a:ext cx="244903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TW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暴力與激情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060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553225" y="1447801"/>
            <a:ext cx="3754574" cy="3962400"/>
            <a:chOff x="1553225" y="1447801"/>
            <a:chExt cx="3754574" cy="39624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52" t="5460"/>
            <a:stretch/>
          </p:blipFill>
          <p:spPr>
            <a:xfrm>
              <a:off x="1553225" y="1447801"/>
              <a:ext cx="3754574" cy="396240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2122412" y="2120901"/>
              <a:ext cx="2616200" cy="261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67511" y="2767281"/>
              <a:ext cx="132600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427A9D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02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427A9D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351011" y="2349500"/>
              <a:ext cx="2159002" cy="2159002"/>
            </a:xfrm>
            <a:prstGeom prst="ellipse">
              <a:avLst/>
            </a:prstGeom>
            <a:noFill/>
            <a:ln w="19050">
              <a:solidFill>
                <a:srgbClr val="427A9D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5523698" y="30039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  <a:effectLst/>
                <a:uLnTx/>
                <a:uFillTx/>
                <a:latin typeface="Arial"/>
                <a:ea typeface="微软雅黑"/>
                <a:cs typeface="+mn-cs"/>
              </a:rPr>
              <a:t>規則說明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27A9D"/>
                  </a:gs>
                  <a:gs pos="100000">
                    <a:srgbClr val="274A6D"/>
                  </a:gs>
                </a:gsLst>
                <a:lin ang="5400000" scaled="1"/>
              </a:gra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99067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023969" y="1779482"/>
            <a:ext cx="866443" cy="866443"/>
          </a:xfrm>
          <a:prstGeom prst="ellipse">
            <a:avLst/>
          </a:prstGeom>
          <a:gradFill>
            <a:gsLst>
              <a:gs pos="0">
                <a:srgbClr val="5193BF"/>
              </a:gs>
              <a:gs pos="100000">
                <a:srgbClr val="427A9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23969" y="3277541"/>
            <a:ext cx="866443" cy="866443"/>
          </a:xfrm>
          <a:prstGeom prst="ellipse">
            <a:avLst/>
          </a:prstGeom>
          <a:gradFill>
            <a:gsLst>
              <a:gs pos="0">
                <a:srgbClr val="60C4DA"/>
              </a:gs>
              <a:gs pos="100000">
                <a:srgbClr val="418E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23969" y="4775601"/>
            <a:ext cx="866443" cy="866443"/>
          </a:xfrm>
          <a:prstGeom prst="ellipse">
            <a:avLst/>
          </a:prstGeom>
          <a:gradFill>
            <a:gsLst>
              <a:gs pos="0">
                <a:srgbClr val="DB84B5"/>
              </a:gs>
              <a:gs pos="100000">
                <a:srgbClr val="E8406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10009" y="1779482"/>
            <a:ext cx="866443" cy="866443"/>
          </a:xfrm>
          <a:prstGeom prst="ellipse">
            <a:avLst/>
          </a:prstGeom>
          <a:gradFill>
            <a:gsLst>
              <a:gs pos="0">
                <a:srgbClr val="E95487"/>
              </a:gs>
              <a:gs pos="100000">
                <a:srgbClr val="AD3C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10009" y="3277541"/>
            <a:ext cx="866443" cy="866443"/>
          </a:xfrm>
          <a:prstGeom prst="ellipse">
            <a:avLst/>
          </a:prstGeom>
          <a:gradFill>
            <a:gsLst>
              <a:gs pos="0">
                <a:srgbClr val="5193BF"/>
              </a:gs>
              <a:gs pos="100000">
                <a:srgbClr val="427A9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10009" y="4775601"/>
            <a:ext cx="866443" cy="866443"/>
          </a:xfrm>
          <a:prstGeom prst="ellipse">
            <a:avLst/>
          </a:prstGeom>
          <a:gradFill>
            <a:gsLst>
              <a:gs pos="0">
                <a:srgbClr val="60C4DA"/>
              </a:gs>
              <a:gs pos="100000">
                <a:srgbClr val="418E9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21" name="文本框 20"/>
            <p:cNvSpPr txBox="1"/>
            <p:nvPr/>
          </p:nvSpPr>
          <p:spPr>
            <a:xfrm>
              <a:off x="1345398" y="235380"/>
              <a:ext cx="31726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3200" b="1" dirty="0" smtClean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Dos </a:t>
              </a:r>
              <a:r>
                <a:rPr lang="en-US" altLang="zh-CN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and </a:t>
              </a:r>
              <a:r>
                <a:rPr lang="en-US" altLang="zh-CN" sz="3200" b="1" dirty="0" smtClean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Don'ts</a:t>
              </a:r>
              <a:endParaRPr lang="zh-CN" altLang="en-US" sz="3200" b="1" dirty="0">
                <a:gradFill>
                  <a:gsLst>
                    <a:gs pos="0">
                      <a:srgbClr val="427A9D"/>
                    </a:gs>
                    <a:gs pos="100000">
                      <a:srgbClr val="274A6D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82073" y="1863111"/>
            <a:ext cx="4118702" cy="519646"/>
            <a:chOff x="2291702" y="1996460"/>
            <a:chExt cx="4118702" cy="519646"/>
          </a:xfrm>
        </p:grpSpPr>
        <p:sp>
          <p:nvSpPr>
            <p:cNvPr id="24" name="TextBox 11"/>
            <p:cNvSpPr txBox="1"/>
            <p:nvPr/>
          </p:nvSpPr>
          <p:spPr>
            <a:xfrm>
              <a:off x="2291702" y="2336570"/>
              <a:ext cx="4118702" cy="179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TW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左右鍵移動  上箭頭跳躍  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11"/>
            <p:cNvSpPr txBox="1"/>
            <p:nvPr/>
          </p:nvSpPr>
          <p:spPr>
            <a:xfrm>
              <a:off x="2291702" y="1996460"/>
              <a:ext cx="2449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人物操</a:t>
              </a: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作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082073" y="3366746"/>
            <a:ext cx="4118702" cy="699183"/>
            <a:chOff x="2291702" y="1996460"/>
            <a:chExt cx="4118702" cy="699183"/>
          </a:xfrm>
        </p:grpSpPr>
        <p:sp>
          <p:nvSpPr>
            <p:cNvPr id="27" name="TextBox 11"/>
            <p:cNvSpPr txBox="1"/>
            <p:nvPr/>
          </p:nvSpPr>
          <p:spPr>
            <a:xfrm>
              <a:off x="2291702" y="2336570"/>
              <a:ext cx="411870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TW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金幣分成與替罪羊有關的專有名詞和與無關的</a:t>
              </a:r>
              <a:endParaRPr lang="en-US" altLang="zh-TW" sz="14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zh-TW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吃到無關的會扣生命</a:t>
              </a:r>
              <a:r>
                <a:rPr lang="zh-TW" altLang="en-US" sz="1400" dirty="0">
                  <a:solidFill>
                    <a:schemeClr val="bg1">
                      <a:lumMod val="65000"/>
                    </a:schemeClr>
                  </a:solidFill>
                </a:rPr>
                <a:t>值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11"/>
            <p:cNvSpPr txBox="1"/>
            <p:nvPr/>
          </p:nvSpPr>
          <p:spPr>
            <a:xfrm>
              <a:off x="2291702" y="1996460"/>
              <a:ext cx="2449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吃金幣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082073" y="4859230"/>
            <a:ext cx="4118702" cy="699183"/>
            <a:chOff x="2291702" y="1996460"/>
            <a:chExt cx="4118702" cy="699183"/>
          </a:xfrm>
        </p:grpSpPr>
        <p:sp>
          <p:nvSpPr>
            <p:cNvPr id="30" name="TextBox 11"/>
            <p:cNvSpPr txBox="1"/>
            <p:nvPr/>
          </p:nvSpPr>
          <p:spPr>
            <a:xfrm>
              <a:off x="2291702" y="2336570"/>
              <a:ext cx="411870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TW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以滑鼠點選正確選項，若錯誤會跳出說明對話框，按</a:t>
              </a:r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Enter</a:t>
              </a:r>
              <a:r>
                <a:rPr lang="zh-TW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說明即會消失</a:t>
              </a:r>
              <a:r>
                <a:rPr 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1" name="TextBox 11"/>
            <p:cNvSpPr txBox="1"/>
            <p:nvPr/>
          </p:nvSpPr>
          <p:spPr>
            <a:xfrm>
              <a:off x="2291702" y="1996460"/>
              <a:ext cx="2449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撞擊磚塊回答問題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68113" y="1863111"/>
            <a:ext cx="4118702" cy="519646"/>
            <a:chOff x="2291702" y="1996460"/>
            <a:chExt cx="4118702" cy="519646"/>
          </a:xfrm>
        </p:grpSpPr>
        <p:sp>
          <p:nvSpPr>
            <p:cNvPr id="33" name="TextBox 11"/>
            <p:cNvSpPr txBox="1"/>
            <p:nvPr/>
          </p:nvSpPr>
          <p:spPr>
            <a:xfrm>
              <a:off x="2291702" y="2336570"/>
              <a:ext cx="4118702" cy="1795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TW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否則程式會當掉，神秘的</a:t>
              </a:r>
              <a:r>
                <a:rPr lang="en-US" altLang="zh-TW" sz="1400" dirty="0" smtClean="0">
                  <a:solidFill>
                    <a:schemeClr val="bg1">
                      <a:lumMod val="65000"/>
                    </a:schemeClr>
                  </a:solidFill>
                </a:rPr>
                <a:t>bug...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11"/>
            <p:cNvSpPr txBox="1"/>
            <p:nvPr/>
          </p:nvSpPr>
          <p:spPr>
            <a:xfrm>
              <a:off x="2291702" y="1996460"/>
              <a:ext cx="2449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請不要按其他鍵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368113" y="3366746"/>
            <a:ext cx="4118702" cy="699183"/>
            <a:chOff x="2291702" y="1996460"/>
            <a:chExt cx="4118702" cy="699183"/>
          </a:xfrm>
        </p:grpSpPr>
        <p:sp>
          <p:nvSpPr>
            <p:cNvPr id="36" name="TextBox 11"/>
            <p:cNvSpPr txBox="1"/>
            <p:nvPr/>
          </p:nvSpPr>
          <p:spPr>
            <a:xfrm>
              <a:off x="2291702" y="2336570"/>
              <a:ext cx="411870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TW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雖然遊戲到一半前往下一關的通道會出現通道但分數越高者獲勝喔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7" name="TextBox 11"/>
            <p:cNvSpPr txBox="1"/>
            <p:nvPr/>
          </p:nvSpPr>
          <p:spPr>
            <a:xfrm>
              <a:off x="2291702" y="1996460"/>
              <a:ext cx="335906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請不要在未回答完問題就離開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68113" y="4859230"/>
            <a:ext cx="4118702" cy="699183"/>
            <a:chOff x="2291702" y="1996460"/>
            <a:chExt cx="4118702" cy="699183"/>
          </a:xfrm>
        </p:grpSpPr>
        <p:sp>
          <p:nvSpPr>
            <p:cNvPr id="39" name="TextBox 11"/>
            <p:cNvSpPr txBox="1"/>
            <p:nvPr/>
          </p:nvSpPr>
          <p:spPr>
            <a:xfrm>
              <a:off x="2291702" y="2336570"/>
              <a:ext cx="4118702" cy="3590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1400"/>
                </a:lnSpc>
              </a:pPr>
              <a:r>
                <a:rPr lang="zh-TW" altLang="en-US" sz="1400" dirty="0" smtClean="0">
                  <a:solidFill>
                    <a:schemeClr val="bg1">
                      <a:lumMod val="65000"/>
                    </a:schemeClr>
                  </a:solidFill>
                </a:rPr>
                <a:t>回答問題時怪物會停止，除非自己移動否則是不會被怪物碰到的</a:t>
              </a:r>
              <a:endParaRPr 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0" name="TextBox 11"/>
            <p:cNvSpPr txBox="1"/>
            <p:nvPr/>
          </p:nvSpPr>
          <p:spPr>
            <a:xfrm>
              <a:off x="2291702" y="1996460"/>
              <a:ext cx="244903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答題時請勿亂動</a:t>
              </a: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半框架 2"/>
          <p:cNvSpPr/>
          <p:nvPr/>
        </p:nvSpPr>
        <p:spPr>
          <a:xfrm rot="13500000">
            <a:off x="1341029" y="1877470"/>
            <a:ext cx="192668" cy="525279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7" name="半框架 46"/>
          <p:cNvSpPr/>
          <p:nvPr/>
        </p:nvSpPr>
        <p:spPr>
          <a:xfrm rot="13500000">
            <a:off x="1341030" y="3381105"/>
            <a:ext cx="192668" cy="525279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8" name="半框架 47"/>
          <p:cNvSpPr/>
          <p:nvPr/>
        </p:nvSpPr>
        <p:spPr>
          <a:xfrm rot="13500000">
            <a:off x="1345054" y="4850423"/>
            <a:ext cx="192668" cy="525279"/>
          </a:xfrm>
          <a:prstGeom prst="halfFram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十字形 3"/>
          <p:cNvSpPr/>
          <p:nvPr/>
        </p:nvSpPr>
        <p:spPr>
          <a:xfrm rot="2700000">
            <a:off x="6409061" y="1855090"/>
            <a:ext cx="715070" cy="715228"/>
          </a:xfrm>
          <a:prstGeom prst="plus">
            <a:avLst>
              <a:gd name="adj" fmla="val 437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十字形 48"/>
          <p:cNvSpPr/>
          <p:nvPr/>
        </p:nvSpPr>
        <p:spPr>
          <a:xfrm rot="2700000">
            <a:off x="6409060" y="3349241"/>
            <a:ext cx="715070" cy="715228"/>
          </a:xfrm>
          <a:prstGeom prst="plus">
            <a:avLst>
              <a:gd name="adj" fmla="val 437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十字形 49"/>
          <p:cNvSpPr/>
          <p:nvPr/>
        </p:nvSpPr>
        <p:spPr>
          <a:xfrm rot="2700000">
            <a:off x="6385695" y="4841726"/>
            <a:ext cx="715070" cy="715228"/>
          </a:xfrm>
          <a:prstGeom prst="plus">
            <a:avLst>
              <a:gd name="adj" fmla="val 4372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11" y="3201168"/>
            <a:ext cx="425472" cy="4699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129" y="3288550"/>
            <a:ext cx="285765" cy="2984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1108" y="4662857"/>
            <a:ext cx="425472" cy="45087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8648" y="4776495"/>
            <a:ext cx="336567" cy="3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39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9" grpId="0" animBg="1"/>
      <p:bldP spid="12" grpId="0" animBg="1"/>
      <p:bldP spid="15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345398" y="235380"/>
            <a:ext cx="5587444" cy="764251"/>
            <a:chOff x="1345398" y="235380"/>
            <a:chExt cx="5587444" cy="764251"/>
          </a:xfrm>
        </p:grpSpPr>
        <p:sp>
          <p:nvSpPr>
            <p:cNvPr id="13" name="文本框 12"/>
            <p:cNvSpPr txBox="1"/>
            <p:nvPr/>
          </p:nvSpPr>
          <p:spPr>
            <a:xfrm>
              <a:off x="1345398" y="235380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200" b="1" dirty="0">
                  <a:gradFill>
                    <a:gsLst>
                      <a:gs pos="0">
                        <a:srgbClr val="427A9D"/>
                      </a:gs>
                      <a:gs pos="100000">
                        <a:srgbClr val="274A6D"/>
                      </a:gs>
                    </a:gsLst>
                    <a:lin ang="5400000" scaled="1"/>
                  </a:gradFill>
                </a:rPr>
                <a:t>标题文字添加此处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58098" y="719874"/>
              <a:ext cx="5574744" cy="27975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200" dirty="0">
                  <a:solidFill>
                    <a:schemeClr val="bg1">
                      <a:lumMod val="75000"/>
                    </a:schemeClr>
                  </a:solidFill>
                  <a:ea typeface="+mj-ea"/>
                </a:rPr>
                <a:t>print the presentation and make it into a film to be used in a wider field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962650" y="2468401"/>
            <a:ext cx="2077279" cy="1487159"/>
            <a:chOff x="5962650" y="2468401"/>
            <a:chExt cx="2077279" cy="1487159"/>
          </a:xfrm>
        </p:grpSpPr>
        <p:sp>
          <p:nvSpPr>
            <p:cNvPr id="8" name="矩形: 圆角 7"/>
            <p:cNvSpPr/>
            <p:nvPr/>
          </p:nvSpPr>
          <p:spPr>
            <a:xfrm>
              <a:off x="5962650" y="2468401"/>
              <a:ext cx="2076450" cy="505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5963480" y="3057878"/>
              <a:ext cx="2076449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5962650" y="2582428"/>
              <a:ext cx="20764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标题文字添加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724899" y="2468401"/>
            <a:ext cx="2076451" cy="1487159"/>
            <a:chOff x="8724899" y="2468401"/>
            <a:chExt cx="2076451" cy="1487159"/>
          </a:xfrm>
        </p:grpSpPr>
        <p:sp>
          <p:nvSpPr>
            <p:cNvPr id="9" name="矩形: 圆角 8"/>
            <p:cNvSpPr/>
            <p:nvPr/>
          </p:nvSpPr>
          <p:spPr>
            <a:xfrm>
              <a:off x="8724900" y="2468401"/>
              <a:ext cx="2076450" cy="505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8724899" y="2582428"/>
              <a:ext cx="20764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标题文字添加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11"/>
            <p:cNvSpPr txBox="1"/>
            <p:nvPr/>
          </p:nvSpPr>
          <p:spPr>
            <a:xfrm>
              <a:off x="8724901" y="3057878"/>
              <a:ext cx="2076449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962650" y="4259101"/>
            <a:ext cx="2077279" cy="1534826"/>
            <a:chOff x="5962650" y="4259101"/>
            <a:chExt cx="2077279" cy="1534826"/>
          </a:xfrm>
        </p:grpSpPr>
        <p:sp>
          <p:nvSpPr>
            <p:cNvPr id="10" name="矩形: 圆角 9"/>
            <p:cNvSpPr/>
            <p:nvPr/>
          </p:nvSpPr>
          <p:spPr>
            <a:xfrm>
              <a:off x="5962650" y="4259101"/>
              <a:ext cx="2076450" cy="505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TextBox 11"/>
            <p:cNvSpPr txBox="1"/>
            <p:nvPr/>
          </p:nvSpPr>
          <p:spPr>
            <a:xfrm>
              <a:off x="5962650" y="4373128"/>
              <a:ext cx="20764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标题文字添加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5963480" y="4896245"/>
              <a:ext cx="2076449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724899" y="4259101"/>
            <a:ext cx="2076451" cy="1534826"/>
            <a:chOff x="8724899" y="4259101"/>
            <a:chExt cx="2076451" cy="1534826"/>
          </a:xfrm>
        </p:grpSpPr>
        <p:sp>
          <p:nvSpPr>
            <p:cNvPr id="11" name="矩形: 圆角 10"/>
            <p:cNvSpPr/>
            <p:nvPr/>
          </p:nvSpPr>
          <p:spPr>
            <a:xfrm>
              <a:off x="8724900" y="4259101"/>
              <a:ext cx="2076450" cy="50505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TextBox 11"/>
            <p:cNvSpPr txBox="1"/>
            <p:nvPr/>
          </p:nvSpPr>
          <p:spPr>
            <a:xfrm>
              <a:off x="8724899" y="4373128"/>
              <a:ext cx="20764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标题文字添加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8724901" y="4896245"/>
              <a:ext cx="2076449" cy="897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Far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far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away, behind the word mountains, far from the countries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Vokalia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 and </a:t>
              </a:r>
              <a:r>
                <a:rPr lang="en-US" sz="1200" dirty="0" err="1">
                  <a:solidFill>
                    <a:schemeClr val="bg1">
                      <a:lumMod val="65000"/>
                    </a:schemeClr>
                  </a:solidFill>
                </a:rPr>
                <a:t>Consonantia</a:t>
              </a: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</a:rPr>
                <a:t>, there live the blind texts.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393621" y="1997108"/>
            <a:ext cx="3509120" cy="3548030"/>
            <a:chOff x="1393621" y="1997108"/>
            <a:chExt cx="3509120" cy="3548030"/>
          </a:xfrm>
        </p:grpSpPr>
        <p:sp>
          <p:nvSpPr>
            <p:cNvPr id="3" name="椭圆 2"/>
            <p:cNvSpPr/>
            <p:nvPr/>
          </p:nvSpPr>
          <p:spPr>
            <a:xfrm>
              <a:off x="1393621" y="1997108"/>
              <a:ext cx="1952694" cy="1952694"/>
            </a:xfrm>
            <a:prstGeom prst="ellipse">
              <a:avLst/>
            </a:prstGeom>
            <a:gradFill>
              <a:gsLst>
                <a:gs pos="0">
                  <a:srgbClr val="5193BF"/>
                </a:gs>
                <a:gs pos="100000">
                  <a:srgbClr val="427A9D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393621" y="3592444"/>
              <a:ext cx="1952694" cy="1952694"/>
            </a:xfrm>
            <a:prstGeom prst="ellipse">
              <a:avLst/>
            </a:prstGeom>
            <a:gradFill>
              <a:gsLst>
                <a:gs pos="0">
                  <a:srgbClr val="DB84B5"/>
                </a:gs>
                <a:gs pos="100000">
                  <a:srgbClr val="E8406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950047" y="1997108"/>
              <a:ext cx="1952694" cy="1952694"/>
            </a:xfrm>
            <a:prstGeom prst="ellipse">
              <a:avLst/>
            </a:prstGeom>
            <a:gradFill>
              <a:gsLst>
                <a:gs pos="0">
                  <a:srgbClr val="60C4DA"/>
                </a:gs>
                <a:gs pos="100000">
                  <a:srgbClr val="418E9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950047" y="3592444"/>
              <a:ext cx="1952694" cy="1952694"/>
            </a:xfrm>
            <a:prstGeom prst="ellipse">
              <a:avLst/>
            </a:prstGeom>
            <a:gradFill>
              <a:gsLst>
                <a:gs pos="0">
                  <a:srgbClr val="E95487"/>
                </a:gs>
                <a:gs pos="100000">
                  <a:srgbClr val="AD3C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23"/>
            <p:cNvSpPr/>
            <p:nvPr/>
          </p:nvSpPr>
          <p:spPr>
            <a:xfrm>
              <a:off x="2188285" y="2470328"/>
              <a:ext cx="363365" cy="433962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椭圆 24"/>
            <p:cNvSpPr/>
            <p:nvPr/>
          </p:nvSpPr>
          <p:spPr>
            <a:xfrm>
              <a:off x="3709413" y="2511857"/>
              <a:ext cx="433962" cy="35090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5" name="椭圆 25"/>
            <p:cNvSpPr/>
            <p:nvPr/>
          </p:nvSpPr>
          <p:spPr>
            <a:xfrm>
              <a:off x="3709413" y="4061293"/>
              <a:ext cx="433962" cy="433962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椭圆 26"/>
            <p:cNvSpPr/>
            <p:nvPr/>
          </p:nvSpPr>
          <p:spPr>
            <a:xfrm>
              <a:off x="2152987" y="4073518"/>
              <a:ext cx="433962" cy="409513"/>
            </a:xfrm>
            <a:custGeom>
              <a:avLst/>
              <a:gdLst>
                <a:gd name="connsiteX0" fmla="*/ 255815 w 338138"/>
                <a:gd name="connsiteY0" fmla="*/ 276225 h 319088"/>
                <a:gd name="connsiteX1" fmla="*/ 267653 w 338138"/>
                <a:gd name="connsiteY1" fmla="*/ 282720 h 319088"/>
                <a:gd name="connsiteX2" fmla="*/ 275546 w 338138"/>
                <a:gd name="connsiteY2" fmla="*/ 282720 h 319088"/>
                <a:gd name="connsiteX3" fmla="*/ 287384 w 338138"/>
                <a:gd name="connsiteY3" fmla="*/ 276225 h 319088"/>
                <a:gd name="connsiteX4" fmla="*/ 290015 w 338138"/>
                <a:gd name="connsiteY4" fmla="*/ 277524 h 319088"/>
                <a:gd name="connsiteX5" fmla="*/ 295276 w 338138"/>
                <a:gd name="connsiteY5" fmla="*/ 284018 h 319088"/>
                <a:gd name="connsiteX6" fmla="*/ 295276 w 338138"/>
                <a:gd name="connsiteY6" fmla="*/ 315191 h 319088"/>
                <a:gd name="connsiteX7" fmla="*/ 271600 w 338138"/>
                <a:gd name="connsiteY7" fmla="*/ 319088 h 319088"/>
                <a:gd name="connsiteX8" fmla="*/ 249238 w 338138"/>
                <a:gd name="connsiteY8" fmla="*/ 315191 h 319088"/>
                <a:gd name="connsiteX9" fmla="*/ 249238 w 338138"/>
                <a:gd name="connsiteY9" fmla="*/ 284018 h 319088"/>
                <a:gd name="connsiteX10" fmla="*/ 253184 w 338138"/>
                <a:gd name="connsiteY10" fmla="*/ 277524 h 319088"/>
                <a:gd name="connsiteX11" fmla="*/ 255815 w 338138"/>
                <a:gd name="connsiteY11" fmla="*/ 276225 h 319088"/>
                <a:gd name="connsiteX12" fmla="*/ 50755 w 338138"/>
                <a:gd name="connsiteY12" fmla="*/ 276225 h 319088"/>
                <a:gd name="connsiteX13" fmla="*/ 62593 w 338138"/>
                <a:gd name="connsiteY13" fmla="*/ 282720 h 319088"/>
                <a:gd name="connsiteX14" fmla="*/ 70486 w 338138"/>
                <a:gd name="connsiteY14" fmla="*/ 282720 h 319088"/>
                <a:gd name="connsiteX15" fmla="*/ 82324 w 338138"/>
                <a:gd name="connsiteY15" fmla="*/ 276225 h 319088"/>
                <a:gd name="connsiteX16" fmla="*/ 84955 w 338138"/>
                <a:gd name="connsiteY16" fmla="*/ 277524 h 319088"/>
                <a:gd name="connsiteX17" fmla="*/ 88901 w 338138"/>
                <a:gd name="connsiteY17" fmla="*/ 284018 h 319088"/>
                <a:gd name="connsiteX18" fmla="*/ 88901 w 338138"/>
                <a:gd name="connsiteY18" fmla="*/ 315191 h 319088"/>
                <a:gd name="connsiteX19" fmla="*/ 66539 w 338138"/>
                <a:gd name="connsiteY19" fmla="*/ 319088 h 319088"/>
                <a:gd name="connsiteX20" fmla="*/ 42863 w 338138"/>
                <a:gd name="connsiteY20" fmla="*/ 315191 h 319088"/>
                <a:gd name="connsiteX21" fmla="*/ 42863 w 338138"/>
                <a:gd name="connsiteY21" fmla="*/ 284018 h 319088"/>
                <a:gd name="connsiteX22" fmla="*/ 48124 w 338138"/>
                <a:gd name="connsiteY22" fmla="*/ 277524 h 319088"/>
                <a:gd name="connsiteX23" fmla="*/ 50755 w 338138"/>
                <a:gd name="connsiteY23" fmla="*/ 276225 h 319088"/>
                <a:gd name="connsiteX24" fmla="*/ 273050 w 338138"/>
                <a:gd name="connsiteY24" fmla="*/ 214313 h 319088"/>
                <a:gd name="connsiteX25" fmla="*/ 282575 w 338138"/>
                <a:gd name="connsiteY25" fmla="*/ 224632 h 319088"/>
                <a:gd name="connsiteX26" fmla="*/ 273050 w 338138"/>
                <a:gd name="connsiteY26" fmla="*/ 234951 h 319088"/>
                <a:gd name="connsiteX27" fmla="*/ 263525 w 338138"/>
                <a:gd name="connsiteY27" fmla="*/ 224632 h 319088"/>
                <a:gd name="connsiteX28" fmla="*/ 273050 w 338138"/>
                <a:gd name="connsiteY28" fmla="*/ 214313 h 319088"/>
                <a:gd name="connsiteX29" fmla="*/ 65882 w 338138"/>
                <a:gd name="connsiteY29" fmla="*/ 214313 h 319088"/>
                <a:gd name="connsiteX30" fmla="*/ 76201 w 338138"/>
                <a:gd name="connsiteY30" fmla="*/ 224632 h 319088"/>
                <a:gd name="connsiteX31" fmla="*/ 65882 w 338138"/>
                <a:gd name="connsiteY31" fmla="*/ 234951 h 319088"/>
                <a:gd name="connsiteX32" fmla="*/ 55563 w 338138"/>
                <a:gd name="connsiteY32" fmla="*/ 224632 h 319088"/>
                <a:gd name="connsiteX33" fmla="*/ 65882 w 338138"/>
                <a:gd name="connsiteY33" fmla="*/ 214313 h 319088"/>
                <a:gd name="connsiteX34" fmla="*/ 272257 w 338138"/>
                <a:gd name="connsiteY34" fmla="*/ 196850 h 319088"/>
                <a:gd name="connsiteX35" fmla="*/ 244475 w 338138"/>
                <a:gd name="connsiteY35" fmla="*/ 224632 h 319088"/>
                <a:gd name="connsiteX36" fmla="*/ 272257 w 338138"/>
                <a:gd name="connsiteY36" fmla="*/ 252414 h 319088"/>
                <a:gd name="connsiteX37" fmla="*/ 300039 w 338138"/>
                <a:gd name="connsiteY37" fmla="*/ 224632 h 319088"/>
                <a:gd name="connsiteX38" fmla="*/ 272257 w 338138"/>
                <a:gd name="connsiteY38" fmla="*/ 196850 h 319088"/>
                <a:gd name="connsiteX39" fmla="*/ 65882 w 338138"/>
                <a:gd name="connsiteY39" fmla="*/ 196850 h 319088"/>
                <a:gd name="connsiteX40" fmla="*/ 38100 w 338138"/>
                <a:gd name="connsiteY40" fmla="*/ 224632 h 319088"/>
                <a:gd name="connsiteX41" fmla="*/ 65882 w 338138"/>
                <a:gd name="connsiteY41" fmla="*/ 252414 h 319088"/>
                <a:gd name="connsiteX42" fmla="*/ 93664 w 338138"/>
                <a:gd name="connsiteY42" fmla="*/ 224632 h 319088"/>
                <a:gd name="connsiteX43" fmla="*/ 65882 w 338138"/>
                <a:gd name="connsiteY43" fmla="*/ 196850 h 319088"/>
                <a:gd name="connsiteX44" fmla="*/ 272257 w 338138"/>
                <a:gd name="connsiteY44" fmla="*/ 187325 h 319088"/>
                <a:gd name="connsiteX45" fmla="*/ 338138 w 338138"/>
                <a:gd name="connsiteY45" fmla="*/ 253322 h 319088"/>
                <a:gd name="connsiteX46" fmla="*/ 313103 w 338138"/>
                <a:gd name="connsiteY46" fmla="*/ 304800 h 319088"/>
                <a:gd name="connsiteX47" fmla="*/ 313103 w 338138"/>
                <a:gd name="connsiteY47" fmla="*/ 283681 h 319088"/>
                <a:gd name="connsiteX48" fmla="*/ 295974 w 338138"/>
                <a:gd name="connsiteY48" fmla="*/ 259922 h 319088"/>
                <a:gd name="connsiteX49" fmla="*/ 290704 w 338138"/>
                <a:gd name="connsiteY49" fmla="*/ 258602 h 319088"/>
                <a:gd name="connsiteX50" fmla="*/ 284115 w 338138"/>
                <a:gd name="connsiteY50" fmla="*/ 258602 h 319088"/>
                <a:gd name="connsiteX51" fmla="*/ 272257 w 338138"/>
                <a:gd name="connsiteY51" fmla="*/ 265202 h 319088"/>
                <a:gd name="connsiteX52" fmla="*/ 260398 w 338138"/>
                <a:gd name="connsiteY52" fmla="*/ 258602 h 319088"/>
                <a:gd name="connsiteX53" fmla="*/ 255128 w 338138"/>
                <a:gd name="connsiteY53" fmla="*/ 258602 h 319088"/>
                <a:gd name="connsiteX54" fmla="*/ 248539 w 338138"/>
                <a:gd name="connsiteY54" fmla="*/ 259922 h 319088"/>
                <a:gd name="connsiteX55" fmla="*/ 232728 w 338138"/>
                <a:gd name="connsiteY55" fmla="*/ 283681 h 319088"/>
                <a:gd name="connsiteX56" fmla="*/ 232728 w 338138"/>
                <a:gd name="connsiteY56" fmla="*/ 304800 h 319088"/>
                <a:gd name="connsiteX57" fmla="*/ 206375 w 338138"/>
                <a:gd name="connsiteY57" fmla="*/ 253322 h 319088"/>
                <a:gd name="connsiteX58" fmla="*/ 272257 w 338138"/>
                <a:gd name="connsiteY58" fmla="*/ 187325 h 319088"/>
                <a:gd name="connsiteX59" fmla="*/ 65881 w 338138"/>
                <a:gd name="connsiteY59" fmla="*/ 187325 h 319088"/>
                <a:gd name="connsiteX60" fmla="*/ 131763 w 338138"/>
                <a:gd name="connsiteY60" fmla="*/ 253322 h 319088"/>
                <a:gd name="connsiteX61" fmla="*/ 105410 w 338138"/>
                <a:gd name="connsiteY61" fmla="*/ 304800 h 319088"/>
                <a:gd name="connsiteX62" fmla="*/ 105410 w 338138"/>
                <a:gd name="connsiteY62" fmla="*/ 283681 h 319088"/>
                <a:gd name="connsiteX63" fmla="*/ 89599 w 338138"/>
                <a:gd name="connsiteY63" fmla="*/ 259922 h 319088"/>
                <a:gd name="connsiteX64" fmla="*/ 83010 w 338138"/>
                <a:gd name="connsiteY64" fmla="*/ 258602 h 319088"/>
                <a:gd name="connsiteX65" fmla="*/ 77740 w 338138"/>
                <a:gd name="connsiteY65" fmla="*/ 258602 h 319088"/>
                <a:gd name="connsiteX66" fmla="*/ 65881 w 338138"/>
                <a:gd name="connsiteY66" fmla="*/ 265202 h 319088"/>
                <a:gd name="connsiteX67" fmla="*/ 54023 w 338138"/>
                <a:gd name="connsiteY67" fmla="*/ 258602 h 319088"/>
                <a:gd name="connsiteX68" fmla="*/ 47434 w 338138"/>
                <a:gd name="connsiteY68" fmla="*/ 258602 h 319088"/>
                <a:gd name="connsiteX69" fmla="*/ 42164 w 338138"/>
                <a:gd name="connsiteY69" fmla="*/ 259922 h 319088"/>
                <a:gd name="connsiteX70" fmla="*/ 25035 w 338138"/>
                <a:gd name="connsiteY70" fmla="*/ 283681 h 319088"/>
                <a:gd name="connsiteX71" fmla="*/ 25035 w 338138"/>
                <a:gd name="connsiteY71" fmla="*/ 304800 h 319088"/>
                <a:gd name="connsiteX72" fmla="*/ 0 w 338138"/>
                <a:gd name="connsiteY72" fmla="*/ 253322 h 319088"/>
                <a:gd name="connsiteX73" fmla="*/ 65881 w 338138"/>
                <a:gd name="connsiteY73" fmla="*/ 187325 h 319088"/>
                <a:gd name="connsiteX74" fmla="*/ 159754 w 338138"/>
                <a:gd name="connsiteY74" fmla="*/ 149225 h 319088"/>
                <a:gd name="connsiteX75" fmla="*/ 169069 w 338138"/>
                <a:gd name="connsiteY75" fmla="*/ 149225 h 319088"/>
                <a:gd name="connsiteX76" fmla="*/ 178384 w 338138"/>
                <a:gd name="connsiteY76" fmla="*/ 149225 h 319088"/>
                <a:gd name="connsiteX77" fmla="*/ 178384 w 338138"/>
                <a:gd name="connsiteY77" fmla="*/ 175331 h 319088"/>
                <a:gd name="connsiteX78" fmla="*/ 214313 w 338138"/>
                <a:gd name="connsiteY78" fmla="*/ 193605 h 319088"/>
                <a:gd name="connsiteX79" fmla="*/ 202337 w 338138"/>
                <a:gd name="connsiteY79" fmla="*/ 207963 h 319088"/>
                <a:gd name="connsiteX80" fmla="*/ 169069 w 338138"/>
                <a:gd name="connsiteY80" fmla="*/ 190994 h 319088"/>
                <a:gd name="connsiteX81" fmla="*/ 135802 w 338138"/>
                <a:gd name="connsiteY81" fmla="*/ 207963 h 319088"/>
                <a:gd name="connsiteX82" fmla="*/ 123825 w 338138"/>
                <a:gd name="connsiteY82" fmla="*/ 193605 h 319088"/>
                <a:gd name="connsiteX83" fmla="*/ 159754 w 338138"/>
                <a:gd name="connsiteY83" fmla="*/ 175331 h 319088"/>
                <a:gd name="connsiteX84" fmla="*/ 159754 w 338138"/>
                <a:gd name="connsiteY84" fmla="*/ 149225 h 319088"/>
                <a:gd name="connsiteX85" fmla="*/ 154175 w 338138"/>
                <a:gd name="connsiteY85" fmla="*/ 88900 h 319088"/>
                <a:gd name="connsiteX86" fmla="*/ 165941 w 338138"/>
                <a:gd name="connsiteY86" fmla="*/ 95394 h 319088"/>
                <a:gd name="connsiteX87" fmla="*/ 173785 w 338138"/>
                <a:gd name="connsiteY87" fmla="*/ 95394 h 319088"/>
                <a:gd name="connsiteX88" fmla="*/ 185551 w 338138"/>
                <a:gd name="connsiteY88" fmla="*/ 88900 h 319088"/>
                <a:gd name="connsiteX89" fmla="*/ 188166 w 338138"/>
                <a:gd name="connsiteY89" fmla="*/ 90199 h 319088"/>
                <a:gd name="connsiteX90" fmla="*/ 192088 w 338138"/>
                <a:gd name="connsiteY90" fmla="*/ 96693 h 319088"/>
                <a:gd name="connsiteX91" fmla="*/ 192088 w 338138"/>
                <a:gd name="connsiteY91" fmla="*/ 126567 h 319088"/>
                <a:gd name="connsiteX92" fmla="*/ 169863 w 338138"/>
                <a:gd name="connsiteY92" fmla="*/ 131763 h 319088"/>
                <a:gd name="connsiteX93" fmla="*/ 147638 w 338138"/>
                <a:gd name="connsiteY93" fmla="*/ 126567 h 319088"/>
                <a:gd name="connsiteX94" fmla="*/ 147638 w 338138"/>
                <a:gd name="connsiteY94" fmla="*/ 96693 h 319088"/>
                <a:gd name="connsiteX95" fmla="*/ 151560 w 338138"/>
                <a:gd name="connsiteY95" fmla="*/ 90199 h 319088"/>
                <a:gd name="connsiteX96" fmla="*/ 154175 w 338138"/>
                <a:gd name="connsiteY96" fmla="*/ 88900 h 319088"/>
                <a:gd name="connsiteX97" fmla="*/ 169069 w 338138"/>
                <a:gd name="connsiteY97" fmla="*/ 26988 h 319088"/>
                <a:gd name="connsiteX98" fmla="*/ 179388 w 338138"/>
                <a:gd name="connsiteY98" fmla="*/ 36513 h 319088"/>
                <a:gd name="connsiteX99" fmla="*/ 169069 w 338138"/>
                <a:gd name="connsiteY99" fmla="*/ 46038 h 319088"/>
                <a:gd name="connsiteX100" fmla="*/ 158750 w 338138"/>
                <a:gd name="connsiteY100" fmla="*/ 36513 h 319088"/>
                <a:gd name="connsiteX101" fmla="*/ 169069 w 338138"/>
                <a:gd name="connsiteY101" fmla="*/ 26988 h 319088"/>
                <a:gd name="connsiteX102" fmla="*/ 169070 w 338138"/>
                <a:gd name="connsiteY102" fmla="*/ 9525 h 319088"/>
                <a:gd name="connsiteX103" fmla="*/ 141288 w 338138"/>
                <a:gd name="connsiteY103" fmla="*/ 37307 h 319088"/>
                <a:gd name="connsiteX104" fmla="*/ 169070 w 338138"/>
                <a:gd name="connsiteY104" fmla="*/ 65089 h 319088"/>
                <a:gd name="connsiteX105" fmla="*/ 196852 w 338138"/>
                <a:gd name="connsiteY105" fmla="*/ 37307 h 319088"/>
                <a:gd name="connsiteX106" fmla="*/ 169070 w 338138"/>
                <a:gd name="connsiteY106" fmla="*/ 9525 h 319088"/>
                <a:gd name="connsiteX107" fmla="*/ 169070 w 338138"/>
                <a:gd name="connsiteY107" fmla="*/ 0 h 319088"/>
                <a:gd name="connsiteX108" fmla="*/ 234951 w 338138"/>
                <a:gd name="connsiteY108" fmla="*/ 65997 h 319088"/>
                <a:gd name="connsiteX109" fmla="*/ 209916 w 338138"/>
                <a:gd name="connsiteY109" fmla="*/ 117475 h 319088"/>
                <a:gd name="connsiteX110" fmla="*/ 209916 w 338138"/>
                <a:gd name="connsiteY110" fmla="*/ 96356 h 319088"/>
                <a:gd name="connsiteX111" fmla="*/ 192787 w 338138"/>
                <a:gd name="connsiteY111" fmla="*/ 72597 h 319088"/>
                <a:gd name="connsiteX112" fmla="*/ 187517 w 338138"/>
                <a:gd name="connsiteY112" fmla="*/ 71277 h 319088"/>
                <a:gd name="connsiteX113" fmla="*/ 180928 w 338138"/>
                <a:gd name="connsiteY113" fmla="*/ 71277 h 319088"/>
                <a:gd name="connsiteX114" fmla="*/ 169070 w 338138"/>
                <a:gd name="connsiteY114" fmla="*/ 76557 h 319088"/>
                <a:gd name="connsiteX115" fmla="*/ 157211 w 338138"/>
                <a:gd name="connsiteY115" fmla="*/ 71277 h 319088"/>
                <a:gd name="connsiteX116" fmla="*/ 150623 w 338138"/>
                <a:gd name="connsiteY116" fmla="*/ 71277 h 319088"/>
                <a:gd name="connsiteX117" fmla="*/ 145352 w 338138"/>
                <a:gd name="connsiteY117" fmla="*/ 72597 h 319088"/>
                <a:gd name="connsiteX118" fmla="*/ 128223 w 338138"/>
                <a:gd name="connsiteY118" fmla="*/ 96356 h 319088"/>
                <a:gd name="connsiteX119" fmla="*/ 128223 w 338138"/>
                <a:gd name="connsiteY119" fmla="*/ 117475 h 319088"/>
                <a:gd name="connsiteX120" fmla="*/ 103188 w 338138"/>
                <a:gd name="connsiteY120" fmla="*/ 65997 h 319088"/>
                <a:gd name="connsiteX121" fmla="*/ 169070 w 338138"/>
                <a:gd name="connsiteY121" fmla="*/ 0 h 3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38138" h="319088">
                  <a:moveTo>
                    <a:pt x="255815" y="276225"/>
                  </a:moveTo>
                  <a:cubicBezTo>
                    <a:pt x="255815" y="276225"/>
                    <a:pt x="255815" y="276225"/>
                    <a:pt x="267653" y="282720"/>
                  </a:cubicBezTo>
                  <a:cubicBezTo>
                    <a:pt x="270284" y="284018"/>
                    <a:pt x="272915" y="284018"/>
                    <a:pt x="275546" y="282720"/>
                  </a:cubicBezTo>
                  <a:cubicBezTo>
                    <a:pt x="275546" y="282720"/>
                    <a:pt x="275546" y="282720"/>
                    <a:pt x="287384" y="276225"/>
                  </a:cubicBezTo>
                  <a:cubicBezTo>
                    <a:pt x="287384" y="276225"/>
                    <a:pt x="287384" y="276225"/>
                    <a:pt x="290015" y="277524"/>
                  </a:cubicBezTo>
                  <a:cubicBezTo>
                    <a:pt x="292646" y="278823"/>
                    <a:pt x="295276" y="281421"/>
                    <a:pt x="295276" y="284018"/>
                  </a:cubicBezTo>
                  <a:cubicBezTo>
                    <a:pt x="295276" y="284018"/>
                    <a:pt x="295276" y="284018"/>
                    <a:pt x="295276" y="315191"/>
                  </a:cubicBezTo>
                  <a:cubicBezTo>
                    <a:pt x="287384" y="317789"/>
                    <a:pt x="279492" y="319088"/>
                    <a:pt x="271600" y="319088"/>
                  </a:cubicBezTo>
                  <a:cubicBezTo>
                    <a:pt x="263707" y="319088"/>
                    <a:pt x="255815" y="317789"/>
                    <a:pt x="249238" y="315191"/>
                  </a:cubicBezTo>
                  <a:cubicBezTo>
                    <a:pt x="249238" y="315191"/>
                    <a:pt x="249238" y="315191"/>
                    <a:pt x="249238" y="284018"/>
                  </a:cubicBezTo>
                  <a:cubicBezTo>
                    <a:pt x="249238" y="281421"/>
                    <a:pt x="250554" y="278823"/>
                    <a:pt x="253184" y="277524"/>
                  </a:cubicBezTo>
                  <a:cubicBezTo>
                    <a:pt x="253184" y="277524"/>
                    <a:pt x="253184" y="277524"/>
                    <a:pt x="255815" y="276225"/>
                  </a:cubicBezTo>
                  <a:close/>
                  <a:moveTo>
                    <a:pt x="50755" y="276225"/>
                  </a:moveTo>
                  <a:cubicBezTo>
                    <a:pt x="50755" y="276225"/>
                    <a:pt x="50755" y="276225"/>
                    <a:pt x="62593" y="282720"/>
                  </a:cubicBezTo>
                  <a:cubicBezTo>
                    <a:pt x="65224" y="284018"/>
                    <a:pt x="67855" y="284018"/>
                    <a:pt x="70486" y="282720"/>
                  </a:cubicBezTo>
                  <a:cubicBezTo>
                    <a:pt x="70486" y="282720"/>
                    <a:pt x="70486" y="282720"/>
                    <a:pt x="82324" y="276225"/>
                  </a:cubicBezTo>
                  <a:cubicBezTo>
                    <a:pt x="82324" y="276225"/>
                    <a:pt x="82324" y="276225"/>
                    <a:pt x="84955" y="277524"/>
                  </a:cubicBezTo>
                  <a:cubicBezTo>
                    <a:pt x="87585" y="278823"/>
                    <a:pt x="88901" y="281421"/>
                    <a:pt x="88901" y="284018"/>
                  </a:cubicBezTo>
                  <a:cubicBezTo>
                    <a:pt x="88901" y="284018"/>
                    <a:pt x="88901" y="284018"/>
                    <a:pt x="88901" y="315191"/>
                  </a:cubicBezTo>
                  <a:cubicBezTo>
                    <a:pt x="82324" y="317789"/>
                    <a:pt x="74432" y="319088"/>
                    <a:pt x="66539" y="319088"/>
                  </a:cubicBezTo>
                  <a:cubicBezTo>
                    <a:pt x="58647" y="319088"/>
                    <a:pt x="50755" y="317789"/>
                    <a:pt x="42863" y="315191"/>
                  </a:cubicBezTo>
                  <a:cubicBezTo>
                    <a:pt x="42863" y="315191"/>
                    <a:pt x="42863" y="315191"/>
                    <a:pt x="42863" y="284018"/>
                  </a:cubicBezTo>
                  <a:cubicBezTo>
                    <a:pt x="42863" y="281421"/>
                    <a:pt x="45493" y="278823"/>
                    <a:pt x="48124" y="277524"/>
                  </a:cubicBezTo>
                  <a:cubicBezTo>
                    <a:pt x="48124" y="277524"/>
                    <a:pt x="48124" y="277524"/>
                    <a:pt x="50755" y="276225"/>
                  </a:cubicBezTo>
                  <a:close/>
                  <a:moveTo>
                    <a:pt x="273050" y="214313"/>
                  </a:moveTo>
                  <a:cubicBezTo>
                    <a:pt x="278311" y="214313"/>
                    <a:pt x="282575" y="218933"/>
                    <a:pt x="282575" y="224632"/>
                  </a:cubicBezTo>
                  <a:cubicBezTo>
                    <a:pt x="282575" y="230331"/>
                    <a:pt x="278311" y="234951"/>
                    <a:pt x="273050" y="234951"/>
                  </a:cubicBezTo>
                  <a:cubicBezTo>
                    <a:pt x="267789" y="234951"/>
                    <a:pt x="263525" y="230331"/>
                    <a:pt x="263525" y="224632"/>
                  </a:cubicBezTo>
                  <a:cubicBezTo>
                    <a:pt x="263525" y="218933"/>
                    <a:pt x="267789" y="214313"/>
                    <a:pt x="273050" y="214313"/>
                  </a:cubicBezTo>
                  <a:close/>
                  <a:moveTo>
                    <a:pt x="65882" y="214313"/>
                  </a:moveTo>
                  <a:cubicBezTo>
                    <a:pt x="71581" y="214313"/>
                    <a:pt x="76201" y="218933"/>
                    <a:pt x="76201" y="224632"/>
                  </a:cubicBezTo>
                  <a:cubicBezTo>
                    <a:pt x="76201" y="230331"/>
                    <a:pt x="71581" y="234951"/>
                    <a:pt x="65882" y="234951"/>
                  </a:cubicBezTo>
                  <a:cubicBezTo>
                    <a:pt x="60183" y="234951"/>
                    <a:pt x="55563" y="230331"/>
                    <a:pt x="55563" y="224632"/>
                  </a:cubicBezTo>
                  <a:cubicBezTo>
                    <a:pt x="55563" y="218933"/>
                    <a:pt x="60183" y="214313"/>
                    <a:pt x="65882" y="214313"/>
                  </a:cubicBezTo>
                  <a:close/>
                  <a:moveTo>
                    <a:pt x="272257" y="196850"/>
                  </a:moveTo>
                  <a:cubicBezTo>
                    <a:pt x="256913" y="196850"/>
                    <a:pt x="244475" y="209288"/>
                    <a:pt x="244475" y="224632"/>
                  </a:cubicBezTo>
                  <a:cubicBezTo>
                    <a:pt x="244475" y="239976"/>
                    <a:pt x="256913" y="252414"/>
                    <a:pt x="272257" y="252414"/>
                  </a:cubicBezTo>
                  <a:cubicBezTo>
                    <a:pt x="287601" y="252414"/>
                    <a:pt x="300039" y="239976"/>
                    <a:pt x="300039" y="224632"/>
                  </a:cubicBezTo>
                  <a:cubicBezTo>
                    <a:pt x="300039" y="209288"/>
                    <a:pt x="287601" y="196850"/>
                    <a:pt x="272257" y="196850"/>
                  </a:cubicBezTo>
                  <a:close/>
                  <a:moveTo>
                    <a:pt x="65882" y="196850"/>
                  </a:moveTo>
                  <a:cubicBezTo>
                    <a:pt x="50538" y="196850"/>
                    <a:pt x="38100" y="209288"/>
                    <a:pt x="38100" y="224632"/>
                  </a:cubicBezTo>
                  <a:cubicBezTo>
                    <a:pt x="38100" y="239976"/>
                    <a:pt x="50538" y="252414"/>
                    <a:pt x="65882" y="252414"/>
                  </a:cubicBezTo>
                  <a:cubicBezTo>
                    <a:pt x="81226" y="252414"/>
                    <a:pt x="93664" y="239976"/>
                    <a:pt x="93664" y="224632"/>
                  </a:cubicBezTo>
                  <a:cubicBezTo>
                    <a:pt x="93664" y="209288"/>
                    <a:pt x="81226" y="196850"/>
                    <a:pt x="65882" y="196850"/>
                  </a:cubicBezTo>
                  <a:close/>
                  <a:moveTo>
                    <a:pt x="272257" y="187325"/>
                  </a:moveTo>
                  <a:cubicBezTo>
                    <a:pt x="309150" y="187325"/>
                    <a:pt x="338138" y="217684"/>
                    <a:pt x="338138" y="253322"/>
                  </a:cubicBezTo>
                  <a:cubicBezTo>
                    <a:pt x="338138" y="274441"/>
                    <a:pt x="328915" y="292921"/>
                    <a:pt x="313103" y="304800"/>
                  </a:cubicBezTo>
                  <a:cubicBezTo>
                    <a:pt x="313103" y="304800"/>
                    <a:pt x="313103" y="304800"/>
                    <a:pt x="313103" y="283681"/>
                  </a:cubicBezTo>
                  <a:cubicBezTo>
                    <a:pt x="313103" y="273121"/>
                    <a:pt x="306515" y="263882"/>
                    <a:pt x="295974" y="259922"/>
                  </a:cubicBezTo>
                  <a:cubicBezTo>
                    <a:pt x="295974" y="259922"/>
                    <a:pt x="290704" y="258602"/>
                    <a:pt x="290704" y="258602"/>
                  </a:cubicBezTo>
                  <a:cubicBezTo>
                    <a:pt x="288068" y="257282"/>
                    <a:pt x="286751" y="258602"/>
                    <a:pt x="284115" y="258602"/>
                  </a:cubicBezTo>
                  <a:cubicBezTo>
                    <a:pt x="284115" y="258602"/>
                    <a:pt x="284115" y="258602"/>
                    <a:pt x="272257" y="265202"/>
                  </a:cubicBezTo>
                  <a:cubicBezTo>
                    <a:pt x="272257" y="265202"/>
                    <a:pt x="272257" y="265202"/>
                    <a:pt x="260398" y="258602"/>
                  </a:cubicBezTo>
                  <a:cubicBezTo>
                    <a:pt x="259080" y="258602"/>
                    <a:pt x="256445" y="257282"/>
                    <a:pt x="255128" y="258602"/>
                  </a:cubicBezTo>
                  <a:cubicBezTo>
                    <a:pt x="255128" y="258602"/>
                    <a:pt x="248539" y="259922"/>
                    <a:pt x="248539" y="259922"/>
                  </a:cubicBezTo>
                  <a:cubicBezTo>
                    <a:pt x="239316" y="263882"/>
                    <a:pt x="232728" y="273121"/>
                    <a:pt x="232728" y="283681"/>
                  </a:cubicBezTo>
                  <a:cubicBezTo>
                    <a:pt x="232728" y="283681"/>
                    <a:pt x="232728" y="283681"/>
                    <a:pt x="232728" y="304800"/>
                  </a:cubicBezTo>
                  <a:cubicBezTo>
                    <a:pt x="216916" y="292921"/>
                    <a:pt x="206375" y="274441"/>
                    <a:pt x="206375" y="253322"/>
                  </a:cubicBezTo>
                  <a:cubicBezTo>
                    <a:pt x="206375" y="217684"/>
                    <a:pt x="236681" y="187325"/>
                    <a:pt x="272257" y="187325"/>
                  </a:cubicBezTo>
                  <a:close/>
                  <a:moveTo>
                    <a:pt x="65881" y="187325"/>
                  </a:moveTo>
                  <a:cubicBezTo>
                    <a:pt x="101457" y="187325"/>
                    <a:pt x="131763" y="217684"/>
                    <a:pt x="131763" y="253322"/>
                  </a:cubicBezTo>
                  <a:cubicBezTo>
                    <a:pt x="131763" y="274441"/>
                    <a:pt x="121222" y="292921"/>
                    <a:pt x="105410" y="304800"/>
                  </a:cubicBezTo>
                  <a:cubicBezTo>
                    <a:pt x="105410" y="304800"/>
                    <a:pt x="105410" y="304800"/>
                    <a:pt x="105410" y="283681"/>
                  </a:cubicBezTo>
                  <a:cubicBezTo>
                    <a:pt x="105410" y="273121"/>
                    <a:pt x="98822" y="263882"/>
                    <a:pt x="89599" y="259922"/>
                  </a:cubicBezTo>
                  <a:cubicBezTo>
                    <a:pt x="89599" y="259922"/>
                    <a:pt x="83010" y="258602"/>
                    <a:pt x="83010" y="258602"/>
                  </a:cubicBezTo>
                  <a:cubicBezTo>
                    <a:pt x="81693" y="257282"/>
                    <a:pt x="79058" y="258602"/>
                    <a:pt x="77740" y="258602"/>
                  </a:cubicBezTo>
                  <a:cubicBezTo>
                    <a:pt x="77740" y="258602"/>
                    <a:pt x="77740" y="258602"/>
                    <a:pt x="65881" y="265202"/>
                  </a:cubicBezTo>
                  <a:cubicBezTo>
                    <a:pt x="65881" y="265202"/>
                    <a:pt x="65881" y="265202"/>
                    <a:pt x="54023" y="258602"/>
                  </a:cubicBezTo>
                  <a:cubicBezTo>
                    <a:pt x="51387" y="258602"/>
                    <a:pt x="50070" y="257282"/>
                    <a:pt x="47434" y="258602"/>
                  </a:cubicBezTo>
                  <a:cubicBezTo>
                    <a:pt x="47434" y="258602"/>
                    <a:pt x="42164" y="259922"/>
                    <a:pt x="42164" y="259922"/>
                  </a:cubicBezTo>
                  <a:cubicBezTo>
                    <a:pt x="31623" y="263882"/>
                    <a:pt x="25035" y="273121"/>
                    <a:pt x="25035" y="283681"/>
                  </a:cubicBezTo>
                  <a:cubicBezTo>
                    <a:pt x="25035" y="283681"/>
                    <a:pt x="25035" y="283681"/>
                    <a:pt x="25035" y="304800"/>
                  </a:cubicBezTo>
                  <a:cubicBezTo>
                    <a:pt x="9223" y="292921"/>
                    <a:pt x="0" y="274441"/>
                    <a:pt x="0" y="253322"/>
                  </a:cubicBezTo>
                  <a:cubicBezTo>
                    <a:pt x="0" y="217684"/>
                    <a:pt x="28988" y="187325"/>
                    <a:pt x="65881" y="187325"/>
                  </a:cubicBezTo>
                  <a:close/>
                  <a:moveTo>
                    <a:pt x="159754" y="149225"/>
                  </a:moveTo>
                  <a:cubicBezTo>
                    <a:pt x="163746" y="149225"/>
                    <a:pt x="166408" y="149225"/>
                    <a:pt x="169069" y="149225"/>
                  </a:cubicBezTo>
                  <a:cubicBezTo>
                    <a:pt x="171731" y="149225"/>
                    <a:pt x="174392" y="149225"/>
                    <a:pt x="178384" y="149225"/>
                  </a:cubicBezTo>
                  <a:cubicBezTo>
                    <a:pt x="178384" y="149225"/>
                    <a:pt x="178384" y="149225"/>
                    <a:pt x="178384" y="175331"/>
                  </a:cubicBezTo>
                  <a:lnTo>
                    <a:pt x="214313" y="193605"/>
                  </a:lnTo>
                  <a:cubicBezTo>
                    <a:pt x="210321" y="197521"/>
                    <a:pt x="206329" y="202742"/>
                    <a:pt x="202337" y="207963"/>
                  </a:cubicBezTo>
                  <a:cubicBezTo>
                    <a:pt x="202337" y="207963"/>
                    <a:pt x="202337" y="207963"/>
                    <a:pt x="169069" y="190994"/>
                  </a:cubicBezTo>
                  <a:cubicBezTo>
                    <a:pt x="169069" y="190994"/>
                    <a:pt x="169069" y="190994"/>
                    <a:pt x="135802" y="207963"/>
                  </a:cubicBezTo>
                  <a:cubicBezTo>
                    <a:pt x="131809" y="202742"/>
                    <a:pt x="127817" y="197521"/>
                    <a:pt x="123825" y="193605"/>
                  </a:cubicBezTo>
                  <a:cubicBezTo>
                    <a:pt x="123825" y="193605"/>
                    <a:pt x="123825" y="193605"/>
                    <a:pt x="159754" y="175331"/>
                  </a:cubicBezTo>
                  <a:cubicBezTo>
                    <a:pt x="159754" y="175331"/>
                    <a:pt x="159754" y="175331"/>
                    <a:pt x="159754" y="149225"/>
                  </a:cubicBezTo>
                  <a:close/>
                  <a:moveTo>
                    <a:pt x="154175" y="88900"/>
                  </a:moveTo>
                  <a:cubicBezTo>
                    <a:pt x="154175" y="88900"/>
                    <a:pt x="154175" y="88900"/>
                    <a:pt x="165941" y="95394"/>
                  </a:cubicBezTo>
                  <a:cubicBezTo>
                    <a:pt x="168556" y="95394"/>
                    <a:pt x="171171" y="95394"/>
                    <a:pt x="173785" y="95394"/>
                  </a:cubicBezTo>
                  <a:cubicBezTo>
                    <a:pt x="173785" y="95394"/>
                    <a:pt x="173785" y="95394"/>
                    <a:pt x="185551" y="88900"/>
                  </a:cubicBezTo>
                  <a:lnTo>
                    <a:pt x="188166" y="90199"/>
                  </a:lnTo>
                  <a:cubicBezTo>
                    <a:pt x="190781" y="90199"/>
                    <a:pt x="192088" y="92797"/>
                    <a:pt x="192088" y="96693"/>
                  </a:cubicBezTo>
                  <a:cubicBezTo>
                    <a:pt x="192088" y="96693"/>
                    <a:pt x="192088" y="96693"/>
                    <a:pt x="192088" y="126567"/>
                  </a:cubicBezTo>
                  <a:cubicBezTo>
                    <a:pt x="185551" y="129165"/>
                    <a:pt x="177707" y="131763"/>
                    <a:pt x="169863" y="131763"/>
                  </a:cubicBezTo>
                  <a:cubicBezTo>
                    <a:pt x="162019" y="131763"/>
                    <a:pt x="154175" y="129165"/>
                    <a:pt x="147638" y="126567"/>
                  </a:cubicBezTo>
                  <a:cubicBezTo>
                    <a:pt x="147638" y="126567"/>
                    <a:pt x="147638" y="126567"/>
                    <a:pt x="147638" y="96693"/>
                  </a:cubicBezTo>
                  <a:cubicBezTo>
                    <a:pt x="147638" y="92797"/>
                    <a:pt x="148946" y="90199"/>
                    <a:pt x="151560" y="90199"/>
                  </a:cubicBezTo>
                  <a:cubicBezTo>
                    <a:pt x="151560" y="90199"/>
                    <a:pt x="151560" y="90199"/>
                    <a:pt x="154175" y="88900"/>
                  </a:cubicBezTo>
                  <a:close/>
                  <a:moveTo>
                    <a:pt x="169069" y="26988"/>
                  </a:moveTo>
                  <a:cubicBezTo>
                    <a:pt x="174768" y="26988"/>
                    <a:pt x="179388" y="31252"/>
                    <a:pt x="179388" y="36513"/>
                  </a:cubicBezTo>
                  <a:cubicBezTo>
                    <a:pt x="179388" y="41774"/>
                    <a:pt x="174768" y="46038"/>
                    <a:pt x="169069" y="46038"/>
                  </a:cubicBezTo>
                  <a:cubicBezTo>
                    <a:pt x="163370" y="46038"/>
                    <a:pt x="158750" y="41774"/>
                    <a:pt x="158750" y="36513"/>
                  </a:cubicBezTo>
                  <a:cubicBezTo>
                    <a:pt x="158750" y="31252"/>
                    <a:pt x="163370" y="26988"/>
                    <a:pt x="169069" y="26988"/>
                  </a:cubicBezTo>
                  <a:close/>
                  <a:moveTo>
                    <a:pt x="169070" y="9525"/>
                  </a:moveTo>
                  <a:cubicBezTo>
                    <a:pt x="153726" y="9525"/>
                    <a:pt x="141288" y="21963"/>
                    <a:pt x="141288" y="37307"/>
                  </a:cubicBezTo>
                  <a:cubicBezTo>
                    <a:pt x="141288" y="52651"/>
                    <a:pt x="153726" y="65089"/>
                    <a:pt x="169070" y="65089"/>
                  </a:cubicBezTo>
                  <a:cubicBezTo>
                    <a:pt x="184414" y="65089"/>
                    <a:pt x="196852" y="52651"/>
                    <a:pt x="196852" y="37307"/>
                  </a:cubicBezTo>
                  <a:cubicBezTo>
                    <a:pt x="196852" y="21963"/>
                    <a:pt x="184414" y="9525"/>
                    <a:pt x="169070" y="9525"/>
                  </a:cubicBezTo>
                  <a:close/>
                  <a:moveTo>
                    <a:pt x="169070" y="0"/>
                  </a:moveTo>
                  <a:cubicBezTo>
                    <a:pt x="204646" y="0"/>
                    <a:pt x="234951" y="29039"/>
                    <a:pt x="234951" y="65997"/>
                  </a:cubicBezTo>
                  <a:cubicBezTo>
                    <a:pt x="234951" y="87116"/>
                    <a:pt x="224410" y="105595"/>
                    <a:pt x="209916" y="117475"/>
                  </a:cubicBezTo>
                  <a:cubicBezTo>
                    <a:pt x="209916" y="117475"/>
                    <a:pt x="209916" y="117475"/>
                    <a:pt x="209916" y="96356"/>
                  </a:cubicBezTo>
                  <a:cubicBezTo>
                    <a:pt x="209916" y="85796"/>
                    <a:pt x="203328" y="75237"/>
                    <a:pt x="192787" y="72597"/>
                  </a:cubicBezTo>
                  <a:cubicBezTo>
                    <a:pt x="192787" y="72597"/>
                    <a:pt x="187517" y="71277"/>
                    <a:pt x="187517" y="71277"/>
                  </a:cubicBezTo>
                  <a:cubicBezTo>
                    <a:pt x="184881" y="69957"/>
                    <a:pt x="182246" y="69957"/>
                    <a:pt x="180928" y="71277"/>
                  </a:cubicBezTo>
                  <a:cubicBezTo>
                    <a:pt x="180928" y="71277"/>
                    <a:pt x="180928" y="71277"/>
                    <a:pt x="169070" y="76557"/>
                  </a:cubicBezTo>
                  <a:cubicBezTo>
                    <a:pt x="169070" y="76557"/>
                    <a:pt x="169070" y="76557"/>
                    <a:pt x="157211" y="71277"/>
                  </a:cubicBezTo>
                  <a:cubicBezTo>
                    <a:pt x="155893" y="69957"/>
                    <a:pt x="153258" y="69957"/>
                    <a:pt x="150623" y="71277"/>
                  </a:cubicBezTo>
                  <a:cubicBezTo>
                    <a:pt x="150623" y="71277"/>
                    <a:pt x="145352" y="72597"/>
                    <a:pt x="145352" y="72597"/>
                  </a:cubicBezTo>
                  <a:cubicBezTo>
                    <a:pt x="134811" y="75237"/>
                    <a:pt x="128223" y="85796"/>
                    <a:pt x="128223" y="96356"/>
                  </a:cubicBezTo>
                  <a:cubicBezTo>
                    <a:pt x="128223" y="96356"/>
                    <a:pt x="128223" y="96356"/>
                    <a:pt x="128223" y="117475"/>
                  </a:cubicBezTo>
                  <a:cubicBezTo>
                    <a:pt x="113729" y="105595"/>
                    <a:pt x="103188" y="87116"/>
                    <a:pt x="103188" y="65997"/>
                  </a:cubicBezTo>
                  <a:cubicBezTo>
                    <a:pt x="103188" y="29039"/>
                    <a:pt x="133494" y="0"/>
                    <a:pt x="1690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8" name="TextBox 11"/>
            <p:cNvSpPr txBox="1"/>
            <p:nvPr/>
          </p:nvSpPr>
          <p:spPr>
            <a:xfrm>
              <a:off x="1769486" y="3039181"/>
              <a:ext cx="120096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文字添加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11"/>
            <p:cNvSpPr txBox="1"/>
            <p:nvPr/>
          </p:nvSpPr>
          <p:spPr>
            <a:xfrm>
              <a:off x="3325912" y="3039181"/>
              <a:ext cx="120096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文字添加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1769486" y="4661059"/>
              <a:ext cx="120096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文字添加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11"/>
            <p:cNvSpPr txBox="1"/>
            <p:nvPr/>
          </p:nvSpPr>
          <p:spPr>
            <a:xfrm>
              <a:off x="3325912" y="4661059"/>
              <a:ext cx="120096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</a:rPr>
                <a:t>文字添加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952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2126</Words>
  <Application>Microsoft Office PowerPoint</Application>
  <PresentationFormat>寬螢幕</PresentationFormat>
  <Paragraphs>228</Paragraphs>
  <Slides>25</Slides>
  <Notes>25</Notes>
  <HiddenSlides>18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等线</vt:lpstr>
      <vt:lpstr>微软雅黑</vt:lpstr>
      <vt:lpstr>Arial</vt:lpstr>
      <vt:lpstr>Impact</vt:lpstr>
      <vt:lpstr>Wingdings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子芹 潘</cp:lastModifiedBy>
  <cp:revision>52</cp:revision>
  <dcterms:created xsi:type="dcterms:W3CDTF">2017-06-15T04:30:31Z</dcterms:created>
  <dcterms:modified xsi:type="dcterms:W3CDTF">2019-04-30T18:35:25Z</dcterms:modified>
</cp:coreProperties>
</file>