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diagrams/data1.xml" ContentType="application/vnd.openxmlformats-officedocument.drawingml.diagramData+xml"/>
  <Override PartName="/ppt/slideMasters/slideMaster1.xml" ContentType="application/vnd.openxmlformats-officedocument.presentationml.slideMaster+xml"/>
  <Override PartName="/ppt/notesSlides/notesSlide9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64" r:id="rId1"/>
  </p:sldMasterIdLst>
  <p:notesMasterIdLst>
    <p:notesMasterId r:id="rId49"/>
  </p:notesMasterIdLst>
  <p:handoutMasterIdLst>
    <p:handoutMasterId r:id="rId50"/>
  </p:handoutMasterIdLst>
  <p:sldIdLst>
    <p:sldId id="256" r:id="rId2"/>
    <p:sldId id="543" r:id="rId3"/>
    <p:sldId id="397" r:id="rId4"/>
    <p:sldId id="496" r:id="rId5"/>
    <p:sldId id="497" r:id="rId6"/>
    <p:sldId id="498" r:id="rId7"/>
    <p:sldId id="499" r:id="rId8"/>
    <p:sldId id="500" r:id="rId9"/>
    <p:sldId id="501" r:id="rId10"/>
    <p:sldId id="502" r:id="rId11"/>
    <p:sldId id="503" r:id="rId12"/>
    <p:sldId id="504" r:id="rId13"/>
    <p:sldId id="505" r:id="rId14"/>
    <p:sldId id="506" r:id="rId15"/>
    <p:sldId id="507" r:id="rId16"/>
    <p:sldId id="508" r:id="rId17"/>
    <p:sldId id="510" r:id="rId18"/>
    <p:sldId id="511" r:id="rId19"/>
    <p:sldId id="512" r:id="rId20"/>
    <p:sldId id="513" r:id="rId21"/>
    <p:sldId id="514" r:id="rId22"/>
    <p:sldId id="515" r:id="rId23"/>
    <p:sldId id="516" r:id="rId24"/>
    <p:sldId id="517" r:id="rId25"/>
    <p:sldId id="518" r:id="rId26"/>
    <p:sldId id="519" r:id="rId27"/>
    <p:sldId id="520" r:id="rId28"/>
    <p:sldId id="521" r:id="rId29"/>
    <p:sldId id="522" r:id="rId30"/>
    <p:sldId id="523" r:id="rId31"/>
    <p:sldId id="524" r:id="rId32"/>
    <p:sldId id="525" r:id="rId33"/>
    <p:sldId id="526" r:id="rId34"/>
    <p:sldId id="527" r:id="rId35"/>
    <p:sldId id="529" r:id="rId36"/>
    <p:sldId id="530" r:id="rId37"/>
    <p:sldId id="531" r:id="rId38"/>
    <p:sldId id="532" r:id="rId39"/>
    <p:sldId id="533" r:id="rId40"/>
    <p:sldId id="534" r:id="rId41"/>
    <p:sldId id="535" r:id="rId42"/>
    <p:sldId id="536" r:id="rId43"/>
    <p:sldId id="537" r:id="rId44"/>
    <p:sldId id="538" r:id="rId45"/>
    <p:sldId id="539" r:id="rId46"/>
    <p:sldId id="540" r:id="rId47"/>
    <p:sldId id="541" r:id="rId48"/>
  </p:sldIdLst>
  <p:sldSz cx="9144000" cy="6858000" type="screen4x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951" autoAdjust="0"/>
    <p:restoredTop sz="95226" autoAdjust="0"/>
  </p:normalViewPr>
  <p:slideViewPr>
    <p:cSldViewPr>
      <p:cViewPr>
        <p:scale>
          <a:sx n="85" d="100"/>
          <a:sy n="85" d="100"/>
        </p:scale>
        <p:origin x="1090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6" d="100"/>
          <a:sy n="96" d="100"/>
        </p:scale>
        <p:origin x="3688" y="16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55" Type="http://schemas.openxmlformats.org/officeDocument/2006/relationships/customXml" Target="../customXml/item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customXml" Target="../customXml/item2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57" Type="http://schemas.openxmlformats.org/officeDocument/2006/relationships/customXml" Target="../customXml/item3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6870A75-B960-47BE-AE61-0C57A3BCC626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149DE62-F440-491A-B23A-2E50DD4656EE}" type="asst">
      <dgm:prSet phldrT="[Text]"/>
      <dgm:spPr/>
      <dgm:t>
        <a:bodyPr/>
        <a:lstStyle/>
        <a:p>
          <a:r>
            <a:rPr lang="en-US"/>
            <a:t>Quá trình</a:t>
          </a:r>
        </a:p>
      </dgm:t>
    </dgm:pt>
    <dgm:pt modelId="{B965AE61-29B4-4991-99F3-50EEDC9BC94C}" type="parTrans" cxnId="{0E28ED34-3AB9-4A33-8872-3C364D77807B}">
      <dgm:prSet/>
      <dgm:spPr/>
      <dgm:t>
        <a:bodyPr/>
        <a:lstStyle/>
        <a:p>
          <a:endParaRPr lang="en-US"/>
        </a:p>
      </dgm:t>
    </dgm:pt>
    <dgm:pt modelId="{C2E4A7B1-E387-4C74-ADF8-7DF2B4D3B5D4}" type="sibTrans" cxnId="{0E28ED34-3AB9-4A33-8872-3C364D77807B}">
      <dgm:prSet/>
      <dgm:spPr/>
      <dgm:t>
        <a:bodyPr/>
        <a:lstStyle/>
        <a:p>
          <a:endParaRPr lang="en-US"/>
        </a:p>
      </dgm:t>
    </dgm:pt>
    <dgm:pt modelId="{0E80EBA1-50E0-4474-858F-9830EF1D8F65}">
      <dgm:prSet phldrT="[Text]"/>
      <dgm:spPr/>
      <dgm:t>
        <a:bodyPr/>
        <a:lstStyle/>
        <a:p>
          <a:r>
            <a:rPr lang="en-US"/>
            <a:t>Hành động 1</a:t>
          </a:r>
        </a:p>
        <a:p>
          <a:endParaRPr lang="en-US"/>
        </a:p>
      </dgm:t>
    </dgm:pt>
    <dgm:pt modelId="{B9FCC12C-169D-4E17-AB10-122BB69FDD44}" type="parTrans" cxnId="{FE938137-9B51-4F9E-B3CD-C55166B241BA}">
      <dgm:prSet/>
      <dgm:spPr/>
      <dgm:t>
        <a:bodyPr/>
        <a:lstStyle/>
        <a:p>
          <a:endParaRPr lang="en-US"/>
        </a:p>
      </dgm:t>
    </dgm:pt>
    <dgm:pt modelId="{39A0730E-1224-454A-83C3-1965025B802A}" type="sibTrans" cxnId="{FE938137-9B51-4F9E-B3CD-C55166B241BA}">
      <dgm:prSet/>
      <dgm:spPr/>
      <dgm:t>
        <a:bodyPr/>
        <a:lstStyle/>
        <a:p>
          <a:endParaRPr lang="en-US"/>
        </a:p>
      </dgm:t>
    </dgm:pt>
    <dgm:pt modelId="{CBAC0C53-E741-4F2C-BCF2-991BF4F13A56}">
      <dgm:prSet phldrT="[Text]"/>
      <dgm:spPr/>
      <dgm:t>
        <a:bodyPr/>
        <a:lstStyle/>
        <a:p>
          <a:r>
            <a:rPr lang="en-US"/>
            <a:t>...</a:t>
          </a:r>
        </a:p>
        <a:p>
          <a:endParaRPr lang="en-US"/>
        </a:p>
      </dgm:t>
    </dgm:pt>
    <dgm:pt modelId="{BF8781C6-58C4-4B89-8020-288DD921F9D1}" type="parTrans" cxnId="{B1B659D1-5C21-4785-8562-CA42FD4450B3}">
      <dgm:prSet/>
      <dgm:spPr/>
      <dgm:t>
        <a:bodyPr/>
        <a:lstStyle/>
        <a:p>
          <a:endParaRPr lang="en-US"/>
        </a:p>
      </dgm:t>
    </dgm:pt>
    <dgm:pt modelId="{E52093C8-27DE-4B4B-9A8F-870BC2A22E77}" type="sibTrans" cxnId="{B1B659D1-5C21-4785-8562-CA42FD4450B3}">
      <dgm:prSet/>
      <dgm:spPr/>
      <dgm:t>
        <a:bodyPr/>
        <a:lstStyle/>
        <a:p>
          <a:endParaRPr lang="en-US"/>
        </a:p>
      </dgm:t>
    </dgm:pt>
    <dgm:pt modelId="{1D8EF1BC-D0A7-460E-92F4-9ECC83D0785D}">
      <dgm:prSet phldrT="[Text]"/>
      <dgm:spPr/>
      <dgm:t>
        <a:bodyPr/>
        <a:lstStyle/>
        <a:p>
          <a:r>
            <a:rPr lang="en-US"/>
            <a:t>Hành động N</a:t>
          </a:r>
        </a:p>
        <a:p>
          <a:endParaRPr lang="en-US"/>
        </a:p>
      </dgm:t>
    </dgm:pt>
    <dgm:pt modelId="{16A77701-2A35-43C7-A030-21A298F3C50E}" type="parTrans" cxnId="{30B36153-7B23-4F2C-BF2F-35A11B95B060}">
      <dgm:prSet/>
      <dgm:spPr/>
      <dgm:t>
        <a:bodyPr/>
        <a:lstStyle/>
        <a:p>
          <a:endParaRPr lang="en-US"/>
        </a:p>
      </dgm:t>
    </dgm:pt>
    <dgm:pt modelId="{D985188B-B387-44A8-B3A4-202811C8C62C}" type="sibTrans" cxnId="{30B36153-7B23-4F2C-BF2F-35A11B95B060}">
      <dgm:prSet/>
      <dgm:spPr/>
      <dgm:t>
        <a:bodyPr/>
        <a:lstStyle/>
        <a:p>
          <a:endParaRPr lang="en-US"/>
        </a:p>
      </dgm:t>
    </dgm:pt>
    <dgm:pt modelId="{477CB66D-D8E5-425D-ACA6-3254880C23A2}">
      <dgm:prSet/>
      <dgm:spPr/>
      <dgm:t>
        <a:bodyPr/>
        <a:lstStyle/>
        <a:p>
          <a:r>
            <a:rPr lang="en-US"/>
            <a:t>Nhiệm vụ 1.1</a:t>
          </a:r>
        </a:p>
        <a:p>
          <a:endParaRPr lang="en-US"/>
        </a:p>
      </dgm:t>
    </dgm:pt>
    <dgm:pt modelId="{B4F3E145-E60D-4039-AD7C-81AC9585FA1E}" type="parTrans" cxnId="{51B41231-8D49-410A-8170-5C803862547F}">
      <dgm:prSet/>
      <dgm:spPr/>
      <dgm:t>
        <a:bodyPr/>
        <a:lstStyle/>
        <a:p>
          <a:endParaRPr lang="en-US"/>
        </a:p>
      </dgm:t>
    </dgm:pt>
    <dgm:pt modelId="{F6844551-B690-4917-ACF7-5EF27B46E231}" type="sibTrans" cxnId="{51B41231-8D49-410A-8170-5C803862547F}">
      <dgm:prSet/>
      <dgm:spPr/>
      <dgm:t>
        <a:bodyPr/>
        <a:lstStyle/>
        <a:p>
          <a:endParaRPr lang="en-US"/>
        </a:p>
      </dgm:t>
    </dgm:pt>
    <dgm:pt modelId="{B7618999-4A6A-4CB8-9067-F20A183F1286}">
      <dgm:prSet/>
      <dgm:spPr/>
      <dgm:t>
        <a:bodyPr/>
        <a:lstStyle/>
        <a:p>
          <a:r>
            <a:rPr lang="en-US"/>
            <a:t>Nhiệm vụ 1.N</a:t>
          </a:r>
        </a:p>
        <a:p>
          <a:endParaRPr lang="en-US"/>
        </a:p>
      </dgm:t>
    </dgm:pt>
    <dgm:pt modelId="{E1DDD8EA-9780-4661-9ED5-0E3010C74632}" type="parTrans" cxnId="{F2F6FAB9-13CB-4B02-8A92-959225B26345}">
      <dgm:prSet/>
      <dgm:spPr/>
      <dgm:t>
        <a:bodyPr/>
        <a:lstStyle/>
        <a:p>
          <a:endParaRPr lang="en-US"/>
        </a:p>
      </dgm:t>
    </dgm:pt>
    <dgm:pt modelId="{65120229-80C4-47FE-B55E-172F4DF2C134}" type="sibTrans" cxnId="{F2F6FAB9-13CB-4B02-8A92-959225B26345}">
      <dgm:prSet/>
      <dgm:spPr/>
      <dgm:t>
        <a:bodyPr/>
        <a:lstStyle/>
        <a:p>
          <a:endParaRPr lang="en-US"/>
        </a:p>
      </dgm:t>
    </dgm:pt>
    <dgm:pt modelId="{311CFF81-00DE-4F43-B6E4-518BC7B893B6}">
      <dgm:prSet/>
      <dgm:spPr/>
      <dgm:t>
        <a:bodyPr/>
        <a:lstStyle/>
        <a:p>
          <a:r>
            <a:rPr lang="en-US"/>
            <a:t>...</a:t>
          </a:r>
        </a:p>
      </dgm:t>
    </dgm:pt>
    <dgm:pt modelId="{C5C85F36-0925-4E1D-B8DA-99C101B9575C}" type="parTrans" cxnId="{53AF29B4-2CFC-4498-B7FC-EFDB3B965F29}">
      <dgm:prSet/>
      <dgm:spPr/>
      <dgm:t>
        <a:bodyPr/>
        <a:lstStyle/>
        <a:p>
          <a:endParaRPr lang="en-US"/>
        </a:p>
      </dgm:t>
    </dgm:pt>
    <dgm:pt modelId="{C27849EE-130A-44C5-8EA8-BD4847B64B3E}" type="sibTrans" cxnId="{53AF29B4-2CFC-4498-B7FC-EFDB3B965F29}">
      <dgm:prSet/>
      <dgm:spPr/>
      <dgm:t>
        <a:bodyPr/>
        <a:lstStyle/>
        <a:p>
          <a:endParaRPr lang="en-US"/>
        </a:p>
      </dgm:t>
    </dgm:pt>
    <dgm:pt modelId="{768C8FD3-512E-42C0-8179-D801B66C605C}">
      <dgm:prSet/>
      <dgm:spPr/>
      <dgm:t>
        <a:bodyPr/>
        <a:lstStyle/>
        <a:p>
          <a:r>
            <a:rPr lang="en-US"/>
            <a:t>...</a:t>
          </a:r>
        </a:p>
      </dgm:t>
    </dgm:pt>
    <dgm:pt modelId="{8EFD2EFF-8F28-4133-BFA4-76B8FF5C8AC9}" type="parTrans" cxnId="{7DC1AAA3-8978-4D8A-8BB4-E3C4B9B7A526}">
      <dgm:prSet/>
      <dgm:spPr/>
      <dgm:t>
        <a:bodyPr/>
        <a:lstStyle/>
        <a:p>
          <a:endParaRPr lang="en-US"/>
        </a:p>
      </dgm:t>
    </dgm:pt>
    <dgm:pt modelId="{486C309E-3BDF-4FFB-A7D8-A9AA50112026}" type="sibTrans" cxnId="{7DC1AAA3-8978-4D8A-8BB4-E3C4B9B7A526}">
      <dgm:prSet/>
      <dgm:spPr/>
      <dgm:t>
        <a:bodyPr/>
        <a:lstStyle/>
        <a:p>
          <a:endParaRPr lang="en-US"/>
        </a:p>
      </dgm:t>
    </dgm:pt>
    <dgm:pt modelId="{ED217B31-9914-46E3-8C58-005E0FBE60C0}">
      <dgm:prSet/>
      <dgm:spPr/>
      <dgm:t>
        <a:bodyPr/>
        <a:lstStyle/>
        <a:p>
          <a:r>
            <a:rPr lang="en-US"/>
            <a:t>Nhiệm vụ N.1</a:t>
          </a:r>
        </a:p>
        <a:p>
          <a:endParaRPr lang="en-US"/>
        </a:p>
      </dgm:t>
    </dgm:pt>
    <dgm:pt modelId="{DE56666E-ABDB-480C-AF54-079ECE3E43F9}" type="parTrans" cxnId="{01FC00FD-60A4-42A3-931E-0B8B89FF346A}">
      <dgm:prSet/>
      <dgm:spPr/>
      <dgm:t>
        <a:bodyPr/>
        <a:lstStyle/>
        <a:p>
          <a:endParaRPr lang="en-US"/>
        </a:p>
      </dgm:t>
    </dgm:pt>
    <dgm:pt modelId="{3D42454A-8DA7-41AD-98EC-DE3B4F5735E6}" type="sibTrans" cxnId="{01FC00FD-60A4-42A3-931E-0B8B89FF346A}">
      <dgm:prSet/>
      <dgm:spPr/>
      <dgm:t>
        <a:bodyPr/>
        <a:lstStyle/>
        <a:p>
          <a:endParaRPr lang="en-US"/>
        </a:p>
      </dgm:t>
    </dgm:pt>
    <dgm:pt modelId="{ACB6044D-1DB5-44CB-B194-35FFA73C7A85}">
      <dgm:prSet/>
      <dgm:spPr/>
      <dgm:t>
        <a:bodyPr/>
        <a:lstStyle/>
        <a:p>
          <a:r>
            <a:rPr lang="en-US"/>
            <a:t>Nhiệm vụ N.N</a:t>
          </a:r>
        </a:p>
      </dgm:t>
    </dgm:pt>
    <dgm:pt modelId="{1A10A871-718C-49EA-B0DF-95D49FAA493C}" type="parTrans" cxnId="{BDFDF414-4521-4F43-A4FB-72A001EA502D}">
      <dgm:prSet/>
      <dgm:spPr/>
      <dgm:t>
        <a:bodyPr/>
        <a:lstStyle/>
        <a:p>
          <a:endParaRPr lang="en-US"/>
        </a:p>
      </dgm:t>
    </dgm:pt>
    <dgm:pt modelId="{3D31CF46-085C-4CF1-A079-53E68A4A63DF}" type="sibTrans" cxnId="{BDFDF414-4521-4F43-A4FB-72A001EA502D}">
      <dgm:prSet/>
      <dgm:spPr/>
      <dgm:t>
        <a:bodyPr/>
        <a:lstStyle/>
        <a:p>
          <a:endParaRPr lang="en-US"/>
        </a:p>
      </dgm:t>
    </dgm:pt>
    <dgm:pt modelId="{45CA599F-2946-4A6E-B46C-66EAAD556D82}" type="pres">
      <dgm:prSet presAssocID="{C6870A75-B960-47BE-AE61-0C57A3BCC62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7B4D48BE-5ECF-4DD0-89BB-BDAAF6DDA05D}" type="pres">
      <dgm:prSet presAssocID="{7149DE62-F440-491A-B23A-2E50DD4656EE}" presName="hierRoot1" presStyleCnt="0">
        <dgm:presLayoutVars>
          <dgm:hierBranch val="init"/>
        </dgm:presLayoutVars>
      </dgm:prSet>
      <dgm:spPr/>
    </dgm:pt>
    <dgm:pt modelId="{0A8AE595-0CF9-4240-B8D6-CC7E31995F18}" type="pres">
      <dgm:prSet presAssocID="{7149DE62-F440-491A-B23A-2E50DD4656EE}" presName="rootComposite1" presStyleCnt="0"/>
      <dgm:spPr/>
    </dgm:pt>
    <dgm:pt modelId="{DA11701B-8B7F-464D-B903-AC1E94418044}" type="pres">
      <dgm:prSet presAssocID="{7149DE62-F440-491A-B23A-2E50DD4656EE}" presName="rootText1" presStyleLbl="node0" presStyleIdx="0" presStyleCnt="1">
        <dgm:presLayoutVars>
          <dgm:chPref val="3"/>
        </dgm:presLayoutVars>
      </dgm:prSet>
      <dgm:spPr/>
    </dgm:pt>
    <dgm:pt modelId="{482894C0-FE3A-43FF-BBFE-8F25524186EF}" type="pres">
      <dgm:prSet presAssocID="{7149DE62-F440-491A-B23A-2E50DD4656EE}" presName="rootConnector1" presStyleLbl="asst0" presStyleIdx="0" presStyleCnt="0"/>
      <dgm:spPr/>
    </dgm:pt>
    <dgm:pt modelId="{92D68A68-FDEB-4840-B572-B30C01E1DF45}" type="pres">
      <dgm:prSet presAssocID="{7149DE62-F440-491A-B23A-2E50DD4656EE}" presName="hierChild2" presStyleCnt="0"/>
      <dgm:spPr/>
    </dgm:pt>
    <dgm:pt modelId="{2B5EA3D3-58A6-4C85-B30B-E967F3278960}" type="pres">
      <dgm:prSet presAssocID="{B9FCC12C-169D-4E17-AB10-122BB69FDD44}" presName="Name37" presStyleLbl="parChTrans1D2" presStyleIdx="0" presStyleCnt="3"/>
      <dgm:spPr/>
    </dgm:pt>
    <dgm:pt modelId="{9188CEAC-9518-466E-A56C-480FA744A6CD}" type="pres">
      <dgm:prSet presAssocID="{0E80EBA1-50E0-4474-858F-9830EF1D8F65}" presName="hierRoot2" presStyleCnt="0">
        <dgm:presLayoutVars>
          <dgm:hierBranch val="init"/>
        </dgm:presLayoutVars>
      </dgm:prSet>
      <dgm:spPr/>
    </dgm:pt>
    <dgm:pt modelId="{A92132B7-2B6E-4E55-A713-5E5C45BED762}" type="pres">
      <dgm:prSet presAssocID="{0E80EBA1-50E0-4474-858F-9830EF1D8F65}" presName="rootComposite" presStyleCnt="0"/>
      <dgm:spPr/>
    </dgm:pt>
    <dgm:pt modelId="{C144CE85-CD61-473C-AA7C-F0DF3236BE8A}" type="pres">
      <dgm:prSet presAssocID="{0E80EBA1-50E0-4474-858F-9830EF1D8F65}" presName="rootText" presStyleLbl="node2" presStyleIdx="0" presStyleCnt="3">
        <dgm:presLayoutVars>
          <dgm:chPref val="3"/>
        </dgm:presLayoutVars>
      </dgm:prSet>
      <dgm:spPr/>
    </dgm:pt>
    <dgm:pt modelId="{555836DD-ACEF-40C5-97B9-C9E145103E81}" type="pres">
      <dgm:prSet presAssocID="{0E80EBA1-50E0-4474-858F-9830EF1D8F65}" presName="rootConnector" presStyleLbl="node2" presStyleIdx="0" presStyleCnt="3"/>
      <dgm:spPr/>
    </dgm:pt>
    <dgm:pt modelId="{F2628760-A778-4DC3-8D8C-2F7A51804E96}" type="pres">
      <dgm:prSet presAssocID="{0E80EBA1-50E0-4474-858F-9830EF1D8F65}" presName="hierChild4" presStyleCnt="0"/>
      <dgm:spPr/>
    </dgm:pt>
    <dgm:pt modelId="{13C942C4-2887-401C-9357-9D45AAA8176D}" type="pres">
      <dgm:prSet presAssocID="{B4F3E145-E60D-4039-AD7C-81AC9585FA1E}" presName="Name37" presStyleLbl="parChTrans1D3" presStyleIdx="0" presStyleCnt="6"/>
      <dgm:spPr/>
    </dgm:pt>
    <dgm:pt modelId="{DF78F2B7-7B62-4778-B97A-A27CCEEEF2A0}" type="pres">
      <dgm:prSet presAssocID="{477CB66D-D8E5-425D-ACA6-3254880C23A2}" presName="hierRoot2" presStyleCnt="0">
        <dgm:presLayoutVars>
          <dgm:hierBranch val="init"/>
        </dgm:presLayoutVars>
      </dgm:prSet>
      <dgm:spPr/>
    </dgm:pt>
    <dgm:pt modelId="{A19AAC11-1765-4504-80CA-241C4E28259A}" type="pres">
      <dgm:prSet presAssocID="{477CB66D-D8E5-425D-ACA6-3254880C23A2}" presName="rootComposite" presStyleCnt="0"/>
      <dgm:spPr/>
    </dgm:pt>
    <dgm:pt modelId="{2CA83F2A-83C4-4465-8DEE-A5C4793563D0}" type="pres">
      <dgm:prSet presAssocID="{477CB66D-D8E5-425D-ACA6-3254880C23A2}" presName="rootText" presStyleLbl="node3" presStyleIdx="0" presStyleCnt="6">
        <dgm:presLayoutVars>
          <dgm:chPref val="3"/>
        </dgm:presLayoutVars>
      </dgm:prSet>
      <dgm:spPr/>
    </dgm:pt>
    <dgm:pt modelId="{FB84743B-6D99-4FF0-B58F-00EE9E2D1B12}" type="pres">
      <dgm:prSet presAssocID="{477CB66D-D8E5-425D-ACA6-3254880C23A2}" presName="rootConnector" presStyleLbl="node3" presStyleIdx="0" presStyleCnt="6"/>
      <dgm:spPr/>
    </dgm:pt>
    <dgm:pt modelId="{77E3216D-1B87-4F2E-B277-1E02551F4363}" type="pres">
      <dgm:prSet presAssocID="{477CB66D-D8E5-425D-ACA6-3254880C23A2}" presName="hierChild4" presStyleCnt="0"/>
      <dgm:spPr/>
    </dgm:pt>
    <dgm:pt modelId="{8B698AFB-0391-403D-AB5A-765386C04E19}" type="pres">
      <dgm:prSet presAssocID="{477CB66D-D8E5-425D-ACA6-3254880C23A2}" presName="hierChild5" presStyleCnt="0"/>
      <dgm:spPr/>
    </dgm:pt>
    <dgm:pt modelId="{4DA602BA-2156-4597-A93E-2E2C1444F014}" type="pres">
      <dgm:prSet presAssocID="{E1DDD8EA-9780-4661-9ED5-0E3010C74632}" presName="Name37" presStyleLbl="parChTrans1D3" presStyleIdx="1" presStyleCnt="6"/>
      <dgm:spPr/>
    </dgm:pt>
    <dgm:pt modelId="{31F3CD32-22A2-492B-B3A2-E70A800BDED2}" type="pres">
      <dgm:prSet presAssocID="{B7618999-4A6A-4CB8-9067-F20A183F1286}" presName="hierRoot2" presStyleCnt="0">
        <dgm:presLayoutVars>
          <dgm:hierBranch val="init"/>
        </dgm:presLayoutVars>
      </dgm:prSet>
      <dgm:spPr/>
    </dgm:pt>
    <dgm:pt modelId="{560F2668-E825-407F-841C-219C27DDFD75}" type="pres">
      <dgm:prSet presAssocID="{B7618999-4A6A-4CB8-9067-F20A183F1286}" presName="rootComposite" presStyleCnt="0"/>
      <dgm:spPr/>
    </dgm:pt>
    <dgm:pt modelId="{931F4ABE-F165-4917-A0C1-E8F4D7B129D7}" type="pres">
      <dgm:prSet presAssocID="{B7618999-4A6A-4CB8-9067-F20A183F1286}" presName="rootText" presStyleLbl="node3" presStyleIdx="1" presStyleCnt="6">
        <dgm:presLayoutVars>
          <dgm:chPref val="3"/>
        </dgm:presLayoutVars>
      </dgm:prSet>
      <dgm:spPr/>
    </dgm:pt>
    <dgm:pt modelId="{ABF1EDCD-97BA-4A3E-A396-E6F58989627C}" type="pres">
      <dgm:prSet presAssocID="{B7618999-4A6A-4CB8-9067-F20A183F1286}" presName="rootConnector" presStyleLbl="node3" presStyleIdx="1" presStyleCnt="6"/>
      <dgm:spPr/>
    </dgm:pt>
    <dgm:pt modelId="{7E2BF784-AE9F-4968-89C1-1D8F7FA231FB}" type="pres">
      <dgm:prSet presAssocID="{B7618999-4A6A-4CB8-9067-F20A183F1286}" presName="hierChild4" presStyleCnt="0"/>
      <dgm:spPr/>
    </dgm:pt>
    <dgm:pt modelId="{2B1BB5EC-9264-437E-B264-17A360ABD6C8}" type="pres">
      <dgm:prSet presAssocID="{B7618999-4A6A-4CB8-9067-F20A183F1286}" presName="hierChild5" presStyleCnt="0"/>
      <dgm:spPr/>
    </dgm:pt>
    <dgm:pt modelId="{235BF794-33E8-4A10-883E-4DD0EB147D36}" type="pres">
      <dgm:prSet presAssocID="{0E80EBA1-50E0-4474-858F-9830EF1D8F65}" presName="hierChild5" presStyleCnt="0"/>
      <dgm:spPr/>
    </dgm:pt>
    <dgm:pt modelId="{1B0DE587-AF69-41E0-A725-10AFD20EBC18}" type="pres">
      <dgm:prSet presAssocID="{BF8781C6-58C4-4B89-8020-288DD921F9D1}" presName="Name37" presStyleLbl="parChTrans1D2" presStyleIdx="1" presStyleCnt="3"/>
      <dgm:spPr/>
    </dgm:pt>
    <dgm:pt modelId="{2E4C1B31-89D5-4750-B3C0-D6E42A1CC687}" type="pres">
      <dgm:prSet presAssocID="{CBAC0C53-E741-4F2C-BCF2-991BF4F13A56}" presName="hierRoot2" presStyleCnt="0">
        <dgm:presLayoutVars>
          <dgm:hierBranch val="init"/>
        </dgm:presLayoutVars>
      </dgm:prSet>
      <dgm:spPr/>
    </dgm:pt>
    <dgm:pt modelId="{0CF835CD-F510-4A50-9A94-DC7D60CAA26F}" type="pres">
      <dgm:prSet presAssocID="{CBAC0C53-E741-4F2C-BCF2-991BF4F13A56}" presName="rootComposite" presStyleCnt="0"/>
      <dgm:spPr/>
    </dgm:pt>
    <dgm:pt modelId="{BEC0CC1A-B89C-4C00-BAE7-B3B38DCC30F7}" type="pres">
      <dgm:prSet presAssocID="{CBAC0C53-E741-4F2C-BCF2-991BF4F13A56}" presName="rootText" presStyleLbl="node2" presStyleIdx="1" presStyleCnt="3">
        <dgm:presLayoutVars>
          <dgm:chPref val="3"/>
        </dgm:presLayoutVars>
      </dgm:prSet>
      <dgm:spPr/>
    </dgm:pt>
    <dgm:pt modelId="{4936F1EF-175B-4131-AC55-1FA0D66A5655}" type="pres">
      <dgm:prSet presAssocID="{CBAC0C53-E741-4F2C-BCF2-991BF4F13A56}" presName="rootConnector" presStyleLbl="node2" presStyleIdx="1" presStyleCnt="3"/>
      <dgm:spPr/>
    </dgm:pt>
    <dgm:pt modelId="{4DA3C566-7522-40B1-92DC-D2E107505551}" type="pres">
      <dgm:prSet presAssocID="{CBAC0C53-E741-4F2C-BCF2-991BF4F13A56}" presName="hierChild4" presStyleCnt="0"/>
      <dgm:spPr/>
    </dgm:pt>
    <dgm:pt modelId="{79162BD8-C6A1-4F80-B11F-6EFB2195954C}" type="pres">
      <dgm:prSet presAssocID="{C5C85F36-0925-4E1D-B8DA-99C101B9575C}" presName="Name37" presStyleLbl="parChTrans1D3" presStyleIdx="2" presStyleCnt="6"/>
      <dgm:spPr/>
    </dgm:pt>
    <dgm:pt modelId="{804B18E3-52B4-4ABC-B855-117F93BFB9F6}" type="pres">
      <dgm:prSet presAssocID="{311CFF81-00DE-4F43-B6E4-518BC7B893B6}" presName="hierRoot2" presStyleCnt="0">
        <dgm:presLayoutVars>
          <dgm:hierBranch val="init"/>
        </dgm:presLayoutVars>
      </dgm:prSet>
      <dgm:spPr/>
    </dgm:pt>
    <dgm:pt modelId="{FF2D76EF-A641-45C5-B873-3829D2796824}" type="pres">
      <dgm:prSet presAssocID="{311CFF81-00DE-4F43-B6E4-518BC7B893B6}" presName="rootComposite" presStyleCnt="0"/>
      <dgm:spPr/>
    </dgm:pt>
    <dgm:pt modelId="{F5DE215D-457F-47A4-8450-04AA363AA98A}" type="pres">
      <dgm:prSet presAssocID="{311CFF81-00DE-4F43-B6E4-518BC7B893B6}" presName="rootText" presStyleLbl="node3" presStyleIdx="2" presStyleCnt="6">
        <dgm:presLayoutVars>
          <dgm:chPref val="3"/>
        </dgm:presLayoutVars>
      </dgm:prSet>
      <dgm:spPr/>
    </dgm:pt>
    <dgm:pt modelId="{438FC9C3-019B-4490-B579-556B17280D86}" type="pres">
      <dgm:prSet presAssocID="{311CFF81-00DE-4F43-B6E4-518BC7B893B6}" presName="rootConnector" presStyleLbl="node3" presStyleIdx="2" presStyleCnt="6"/>
      <dgm:spPr/>
    </dgm:pt>
    <dgm:pt modelId="{90401DE7-658B-4A29-873B-6114C6DCE941}" type="pres">
      <dgm:prSet presAssocID="{311CFF81-00DE-4F43-B6E4-518BC7B893B6}" presName="hierChild4" presStyleCnt="0"/>
      <dgm:spPr/>
    </dgm:pt>
    <dgm:pt modelId="{8939F255-6BF5-4403-ADF1-93B34A6898A3}" type="pres">
      <dgm:prSet presAssocID="{311CFF81-00DE-4F43-B6E4-518BC7B893B6}" presName="hierChild5" presStyleCnt="0"/>
      <dgm:spPr/>
    </dgm:pt>
    <dgm:pt modelId="{07660FD5-B0EC-414B-B281-0CC84E59C8E9}" type="pres">
      <dgm:prSet presAssocID="{8EFD2EFF-8F28-4133-BFA4-76B8FF5C8AC9}" presName="Name37" presStyleLbl="parChTrans1D3" presStyleIdx="3" presStyleCnt="6"/>
      <dgm:spPr/>
    </dgm:pt>
    <dgm:pt modelId="{9C6E9D59-EA00-44FA-901C-25D111E1456F}" type="pres">
      <dgm:prSet presAssocID="{768C8FD3-512E-42C0-8179-D801B66C605C}" presName="hierRoot2" presStyleCnt="0">
        <dgm:presLayoutVars>
          <dgm:hierBranch val="init"/>
        </dgm:presLayoutVars>
      </dgm:prSet>
      <dgm:spPr/>
    </dgm:pt>
    <dgm:pt modelId="{796409AD-DD11-4E99-A53F-A16A9703CF21}" type="pres">
      <dgm:prSet presAssocID="{768C8FD3-512E-42C0-8179-D801B66C605C}" presName="rootComposite" presStyleCnt="0"/>
      <dgm:spPr/>
    </dgm:pt>
    <dgm:pt modelId="{6C536CE3-0292-49D7-80C6-A755FE8ED2A6}" type="pres">
      <dgm:prSet presAssocID="{768C8FD3-512E-42C0-8179-D801B66C605C}" presName="rootText" presStyleLbl="node3" presStyleIdx="3" presStyleCnt="6">
        <dgm:presLayoutVars>
          <dgm:chPref val="3"/>
        </dgm:presLayoutVars>
      </dgm:prSet>
      <dgm:spPr/>
    </dgm:pt>
    <dgm:pt modelId="{D2CD4103-E586-4E5E-826B-0D39DCB0359E}" type="pres">
      <dgm:prSet presAssocID="{768C8FD3-512E-42C0-8179-D801B66C605C}" presName="rootConnector" presStyleLbl="node3" presStyleIdx="3" presStyleCnt="6"/>
      <dgm:spPr/>
    </dgm:pt>
    <dgm:pt modelId="{BF20C75F-1527-4AF0-A035-D4711D34CBE6}" type="pres">
      <dgm:prSet presAssocID="{768C8FD3-512E-42C0-8179-D801B66C605C}" presName="hierChild4" presStyleCnt="0"/>
      <dgm:spPr/>
    </dgm:pt>
    <dgm:pt modelId="{57410987-7A1D-4629-B79D-FFA7CBC6CB6C}" type="pres">
      <dgm:prSet presAssocID="{768C8FD3-512E-42C0-8179-D801B66C605C}" presName="hierChild5" presStyleCnt="0"/>
      <dgm:spPr/>
    </dgm:pt>
    <dgm:pt modelId="{4BB2CDC1-3DBE-4233-91E9-3D79D477A43E}" type="pres">
      <dgm:prSet presAssocID="{CBAC0C53-E741-4F2C-BCF2-991BF4F13A56}" presName="hierChild5" presStyleCnt="0"/>
      <dgm:spPr/>
    </dgm:pt>
    <dgm:pt modelId="{8405C2C3-8B1B-49A9-82B0-5604388E1AD4}" type="pres">
      <dgm:prSet presAssocID="{16A77701-2A35-43C7-A030-21A298F3C50E}" presName="Name37" presStyleLbl="parChTrans1D2" presStyleIdx="2" presStyleCnt="3"/>
      <dgm:spPr/>
    </dgm:pt>
    <dgm:pt modelId="{991B4DB1-9737-4F64-A1F7-88A045598D43}" type="pres">
      <dgm:prSet presAssocID="{1D8EF1BC-D0A7-460E-92F4-9ECC83D0785D}" presName="hierRoot2" presStyleCnt="0">
        <dgm:presLayoutVars>
          <dgm:hierBranch val="init"/>
        </dgm:presLayoutVars>
      </dgm:prSet>
      <dgm:spPr/>
    </dgm:pt>
    <dgm:pt modelId="{8D2FA838-3D8C-4859-BEE0-15EF811D9448}" type="pres">
      <dgm:prSet presAssocID="{1D8EF1BC-D0A7-460E-92F4-9ECC83D0785D}" presName="rootComposite" presStyleCnt="0"/>
      <dgm:spPr/>
    </dgm:pt>
    <dgm:pt modelId="{69784F28-E6C5-4468-9118-502B1FFDCD6A}" type="pres">
      <dgm:prSet presAssocID="{1D8EF1BC-D0A7-460E-92F4-9ECC83D0785D}" presName="rootText" presStyleLbl="node2" presStyleIdx="2" presStyleCnt="3">
        <dgm:presLayoutVars>
          <dgm:chPref val="3"/>
        </dgm:presLayoutVars>
      </dgm:prSet>
      <dgm:spPr/>
    </dgm:pt>
    <dgm:pt modelId="{B350E53D-9D0A-4010-8890-346F1A6CEDE7}" type="pres">
      <dgm:prSet presAssocID="{1D8EF1BC-D0A7-460E-92F4-9ECC83D0785D}" presName="rootConnector" presStyleLbl="node2" presStyleIdx="2" presStyleCnt="3"/>
      <dgm:spPr/>
    </dgm:pt>
    <dgm:pt modelId="{FA767639-A2CD-4CA1-ADE7-1BF2844AD1BF}" type="pres">
      <dgm:prSet presAssocID="{1D8EF1BC-D0A7-460E-92F4-9ECC83D0785D}" presName="hierChild4" presStyleCnt="0"/>
      <dgm:spPr/>
    </dgm:pt>
    <dgm:pt modelId="{2751B0AA-64BB-479A-932B-FA1B51C0F1DE}" type="pres">
      <dgm:prSet presAssocID="{DE56666E-ABDB-480C-AF54-079ECE3E43F9}" presName="Name37" presStyleLbl="parChTrans1D3" presStyleIdx="4" presStyleCnt="6"/>
      <dgm:spPr/>
    </dgm:pt>
    <dgm:pt modelId="{5438A86B-FDB1-4687-A4FD-887AEE5AD899}" type="pres">
      <dgm:prSet presAssocID="{ED217B31-9914-46E3-8C58-005E0FBE60C0}" presName="hierRoot2" presStyleCnt="0">
        <dgm:presLayoutVars>
          <dgm:hierBranch val="init"/>
        </dgm:presLayoutVars>
      </dgm:prSet>
      <dgm:spPr/>
    </dgm:pt>
    <dgm:pt modelId="{E2961401-5DC3-4F75-AAE7-0BC180C9126D}" type="pres">
      <dgm:prSet presAssocID="{ED217B31-9914-46E3-8C58-005E0FBE60C0}" presName="rootComposite" presStyleCnt="0"/>
      <dgm:spPr/>
    </dgm:pt>
    <dgm:pt modelId="{99EA1384-884B-4FC1-9716-0D45D62EDD5F}" type="pres">
      <dgm:prSet presAssocID="{ED217B31-9914-46E3-8C58-005E0FBE60C0}" presName="rootText" presStyleLbl="node3" presStyleIdx="4" presStyleCnt="6">
        <dgm:presLayoutVars>
          <dgm:chPref val="3"/>
        </dgm:presLayoutVars>
      </dgm:prSet>
      <dgm:spPr/>
    </dgm:pt>
    <dgm:pt modelId="{45D197B0-96EB-4141-9493-F50873ABE1BB}" type="pres">
      <dgm:prSet presAssocID="{ED217B31-9914-46E3-8C58-005E0FBE60C0}" presName="rootConnector" presStyleLbl="node3" presStyleIdx="4" presStyleCnt="6"/>
      <dgm:spPr/>
    </dgm:pt>
    <dgm:pt modelId="{078CF92D-2EFF-486A-9280-FC66D222A169}" type="pres">
      <dgm:prSet presAssocID="{ED217B31-9914-46E3-8C58-005E0FBE60C0}" presName="hierChild4" presStyleCnt="0"/>
      <dgm:spPr/>
    </dgm:pt>
    <dgm:pt modelId="{87F4E333-E9AE-4415-8E4F-FCF9426A4348}" type="pres">
      <dgm:prSet presAssocID="{ED217B31-9914-46E3-8C58-005E0FBE60C0}" presName="hierChild5" presStyleCnt="0"/>
      <dgm:spPr/>
    </dgm:pt>
    <dgm:pt modelId="{32C0FAE3-8144-4099-99E6-466106F33097}" type="pres">
      <dgm:prSet presAssocID="{1A10A871-718C-49EA-B0DF-95D49FAA493C}" presName="Name37" presStyleLbl="parChTrans1D3" presStyleIdx="5" presStyleCnt="6"/>
      <dgm:spPr/>
    </dgm:pt>
    <dgm:pt modelId="{7EE75B79-1779-4AFB-B3E4-41AB02AA2993}" type="pres">
      <dgm:prSet presAssocID="{ACB6044D-1DB5-44CB-B194-35FFA73C7A85}" presName="hierRoot2" presStyleCnt="0">
        <dgm:presLayoutVars>
          <dgm:hierBranch val="init"/>
        </dgm:presLayoutVars>
      </dgm:prSet>
      <dgm:spPr/>
    </dgm:pt>
    <dgm:pt modelId="{F896F9B2-1BEE-4C20-BC92-20646A8E3918}" type="pres">
      <dgm:prSet presAssocID="{ACB6044D-1DB5-44CB-B194-35FFA73C7A85}" presName="rootComposite" presStyleCnt="0"/>
      <dgm:spPr/>
    </dgm:pt>
    <dgm:pt modelId="{9AF0102F-09B8-48EC-8EA8-7572F7F4AF47}" type="pres">
      <dgm:prSet presAssocID="{ACB6044D-1DB5-44CB-B194-35FFA73C7A85}" presName="rootText" presStyleLbl="node3" presStyleIdx="5" presStyleCnt="6">
        <dgm:presLayoutVars>
          <dgm:chPref val="3"/>
        </dgm:presLayoutVars>
      </dgm:prSet>
      <dgm:spPr/>
    </dgm:pt>
    <dgm:pt modelId="{140CE186-D471-4C46-8B49-FEFAB82A717B}" type="pres">
      <dgm:prSet presAssocID="{ACB6044D-1DB5-44CB-B194-35FFA73C7A85}" presName="rootConnector" presStyleLbl="node3" presStyleIdx="5" presStyleCnt="6"/>
      <dgm:spPr/>
    </dgm:pt>
    <dgm:pt modelId="{AC81DCF3-1750-4A05-A042-D66E5A6DB2B2}" type="pres">
      <dgm:prSet presAssocID="{ACB6044D-1DB5-44CB-B194-35FFA73C7A85}" presName="hierChild4" presStyleCnt="0"/>
      <dgm:spPr/>
    </dgm:pt>
    <dgm:pt modelId="{FC6FDADE-5F96-473C-AF8D-968B3EA76AC3}" type="pres">
      <dgm:prSet presAssocID="{ACB6044D-1DB5-44CB-B194-35FFA73C7A85}" presName="hierChild5" presStyleCnt="0"/>
      <dgm:spPr/>
    </dgm:pt>
    <dgm:pt modelId="{7F2367CB-2019-4D8D-906C-669E46224141}" type="pres">
      <dgm:prSet presAssocID="{1D8EF1BC-D0A7-460E-92F4-9ECC83D0785D}" presName="hierChild5" presStyleCnt="0"/>
      <dgm:spPr/>
    </dgm:pt>
    <dgm:pt modelId="{7BC1416D-3588-4C09-82D2-E948442B12BA}" type="pres">
      <dgm:prSet presAssocID="{7149DE62-F440-491A-B23A-2E50DD4656EE}" presName="hierChild3" presStyleCnt="0"/>
      <dgm:spPr/>
    </dgm:pt>
  </dgm:ptLst>
  <dgm:cxnLst>
    <dgm:cxn modelId="{20E3C00A-6F76-4168-BF78-AA8999651824}" type="presOf" srcId="{1D8EF1BC-D0A7-460E-92F4-9ECC83D0785D}" destId="{69784F28-E6C5-4468-9118-502B1FFDCD6A}" srcOrd="0" destOrd="0" presId="urn:microsoft.com/office/officeart/2005/8/layout/orgChart1"/>
    <dgm:cxn modelId="{E76E3612-5FDE-4F33-AD1B-3D2D40B0CDCB}" type="presOf" srcId="{DE56666E-ABDB-480C-AF54-079ECE3E43F9}" destId="{2751B0AA-64BB-479A-932B-FA1B51C0F1DE}" srcOrd="0" destOrd="0" presId="urn:microsoft.com/office/officeart/2005/8/layout/orgChart1"/>
    <dgm:cxn modelId="{BDFDF414-4521-4F43-A4FB-72A001EA502D}" srcId="{1D8EF1BC-D0A7-460E-92F4-9ECC83D0785D}" destId="{ACB6044D-1DB5-44CB-B194-35FFA73C7A85}" srcOrd="1" destOrd="0" parTransId="{1A10A871-718C-49EA-B0DF-95D49FAA493C}" sibTransId="{3D31CF46-085C-4CF1-A079-53E68A4A63DF}"/>
    <dgm:cxn modelId="{7058E019-80C9-49C6-8C1B-658A763790E0}" type="presOf" srcId="{CBAC0C53-E741-4F2C-BCF2-991BF4F13A56}" destId="{BEC0CC1A-B89C-4C00-BAE7-B3B38DCC30F7}" srcOrd="0" destOrd="0" presId="urn:microsoft.com/office/officeart/2005/8/layout/orgChart1"/>
    <dgm:cxn modelId="{492A8423-EDBB-47DC-9667-E1C064E74B69}" type="presOf" srcId="{BF8781C6-58C4-4B89-8020-288DD921F9D1}" destId="{1B0DE587-AF69-41E0-A725-10AFD20EBC18}" srcOrd="0" destOrd="0" presId="urn:microsoft.com/office/officeart/2005/8/layout/orgChart1"/>
    <dgm:cxn modelId="{51B41231-8D49-410A-8170-5C803862547F}" srcId="{0E80EBA1-50E0-4474-858F-9830EF1D8F65}" destId="{477CB66D-D8E5-425D-ACA6-3254880C23A2}" srcOrd="0" destOrd="0" parTransId="{B4F3E145-E60D-4039-AD7C-81AC9585FA1E}" sibTransId="{F6844551-B690-4917-ACF7-5EF27B46E231}"/>
    <dgm:cxn modelId="{0E28ED34-3AB9-4A33-8872-3C364D77807B}" srcId="{C6870A75-B960-47BE-AE61-0C57A3BCC626}" destId="{7149DE62-F440-491A-B23A-2E50DD4656EE}" srcOrd="0" destOrd="0" parTransId="{B965AE61-29B4-4991-99F3-50EEDC9BC94C}" sibTransId="{C2E4A7B1-E387-4C74-ADF8-7DF2B4D3B5D4}"/>
    <dgm:cxn modelId="{FE938137-9B51-4F9E-B3CD-C55166B241BA}" srcId="{7149DE62-F440-491A-B23A-2E50DD4656EE}" destId="{0E80EBA1-50E0-4474-858F-9830EF1D8F65}" srcOrd="0" destOrd="0" parTransId="{B9FCC12C-169D-4E17-AB10-122BB69FDD44}" sibTransId="{39A0730E-1224-454A-83C3-1965025B802A}"/>
    <dgm:cxn modelId="{0D174338-B782-4B21-813D-072F304FEF64}" type="presOf" srcId="{311CFF81-00DE-4F43-B6E4-518BC7B893B6}" destId="{F5DE215D-457F-47A4-8450-04AA363AA98A}" srcOrd="0" destOrd="0" presId="urn:microsoft.com/office/officeart/2005/8/layout/orgChart1"/>
    <dgm:cxn modelId="{F452973A-35E3-425F-915B-193AF765B786}" type="presOf" srcId="{ACB6044D-1DB5-44CB-B194-35FFA73C7A85}" destId="{140CE186-D471-4C46-8B49-FEFAB82A717B}" srcOrd="1" destOrd="0" presId="urn:microsoft.com/office/officeart/2005/8/layout/orgChart1"/>
    <dgm:cxn modelId="{BF1A9E3A-9548-45D6-A6F0-3FF2F469294E}" type="presOf" srcId="{477CB66D-D8E5-425D-ACA6-3254880C23A2}" destId="{2CA83F2A-83C4-4465-8DEE-A5C4793563D0}" srcOrd="0" destOrd="0" presId="urn:microsoft.com/office/officeart/2005/8/layout/orgChart1"/>
    <dgm:cxn modelId="{117F263D-01E6-4363-AE22-7002B20FB1A2}" type="presOf" srcId="{ACB6044D-1DB5-44CB-B194-35FFA73C7A85}" destId="{9AF0102F-09B8-48EC-8EA8-7572F7F4AF47}" srcOrd="0" destOrd="0" presId="urn:microsoft.com/office/officeart/2005/8/layout/orgChart1"/>
    <dgm:cxn modelId="{41D4223E-6C4C-4DED-963B-3E21B8E169C2}" type="presOf" srcId="{ED217B31-9914-46E3-8C58-005E0FBE60C0}" destId="{45D197B0-96EB-4141-9493-F50873ABE1BB}" srcOrd="1" destOrd="0" presId="urn:microsoft.com/office/officeart/2005/8/layout/orgChart1"/>
    <dgm:cxn modelId="{0589283E-39F1-4BF8-BF7F-43A344DFC091}" type="presOf" srcId="{8EFD2EFF-8F28-4133-BFA4-76B8FF5C8AC9}" destId="{07660FD5-B0EC-414B-B281-0CC84E59C8E9}" srcOrd="0" destOrd="0" presId="urn:microsoft.com/office/officeart/2005/8/layout/orgChart1"/>
    <dgm:cxn modelId="{88ACC05F-6C6A-4062-ACEE-0DD42D1A0B1B}" type="presOf" srcId="{B7618999-4A6A-4CB8-9067-F20A183F1286}" destId="{931F4ABE-F165-4917-A0C1-E8F4D7B129D7}" srcOrd="0" destOrd="0" presId="urn:microsoft.com/office/officeart/2005/8/layout/orgChart1"/>
    <dgm:cxn modelId="{1E16AE41-8806-4D93-8084-D8C28E426F83}" type="presOf" srcId="{311CFF81-00DE-4F43-B6E4-518BC7B893B6}" destId="{438FC9C3-019B-4490-B579-556B17280D86}" srcOrd="1" destOrd="0" presId="urn:microsoft.com/office/officeart/2005/8/layout/orgChart1"/>
    <dgm:cxn modelId="{FBD1EF62-A692-4C1F-8B93-EED8C8813669}" type="presOf" srcId="{0E80EBA1-50E0-4474-858F-9830EF1D8F65}" destId="{C144CE85-CD61-473C-AA7C-F0DF3236BE8A}" srcOrd="0" destOrd="0" presId="urn:microsoft.com/office/officeart/2005/8/layout/orgChart1"/>
    <dgm:cxn modelId="{78D2B648-2735-4EE9-B353-6F4E36BC76C4}" type="presOf" srcId="{C6870A75-B960-47BE-AE61-0C57A3BCC626}" destId="{45CA599F-2946-4A6E-B46C-66EAAD556D82}" srcOrd="0" destOrd="0" presId="urn:microsoft.com/office/officeart/2005/8/layout/orgChart1"/>
    <dgm:cxn modelId="{30B36153-7B23-4F2C-BF2F-35A11B95B060}" srcId="{7149DE62-F440-491A-B23A-2E50DD4656EE}" destId="{1D8EF1BC-D0A7-460E-92F4-9ECC83D0785D}" srcOrd="2" destOrd="0" parTransId="{16A77701-2A35-43C7-A030-21A298F3C50E}" sibTransId="{D985188B-B387-44A8-B3A4-202811C8C62C}"/>
    <dgm:cxn modelId="{999F6956-C818-4B67-8FD5-33CEDCE59787}" type="presOf" srcId="{B9FCC12C-169D-4E17-AB10-122BB69FDD44}" destId="{2B5EA3D3-58A6-4C85-B30B-E967F3278960}" srcOrd="0" destOrd="0" presId="urn:microsoft.com/office/officeart/2005/8/layout/orgChart1"/>
    <dgm:cxn modelId="{A2ED0283-49E5-429C-9802-F5D6D2986F2D}" type="presOf" srcId="{7149DE62-F440-491A-B23A-2E50DD4656EE}" destId="{DA11701B-8B7F-464D-B903-AC1E94418044}" srcOrd="0" destOrd="0" presId="urn:microsoft.com/office/officeart/2005/8/layout/orgChart1"/>
    <dgm:cxn modelId="{ADA12593-7134-4898-BF97-F18C26BBD0A1}" type="presOf" srcId="{CBAC0C53-E741-4F2C-BCF2-991BF4F13A56}" destId="{4936F1EF-175B-4131-AC55-1FA0D66A5655}" srcOrd="1" destOrd="0" presId="urn:microsoft.com/office/officeart/2005/8/layout/orgChart1"/>
    <dgm:cxn modelId="{7DC1AAA3-8978-4D8A-8BB4-E3C4B9B7A526}" srcId="{CBAC0C53-E741-4F2C-BCF2-991BF4F13A56}" destId="{768C8FD3-512E-42C0-8179-D801B66C605C}" srcOrd="1" destOrd="0" parTransId="{8EFD2EFF-8F28-4133-BFA4-76B8FF5C8AC9}" sibTransId="{486C309E-3BDF-4FFB-A7D8-A9AA50112026}"/>
    <dgm:cxn modelId="{B26496AA-E1B2-49AA-B669-43876AE036A6}" type="presOf" srcId="{16A77701-2A35-43C7-A030-21A298F3C50E}" destId="{8405C2C3-8B1B-49A9-82B0-5604388E1AD4}" srcOrd="0" destOrd="0" presId="urn:microsoft.com/office/officeart/2005/8/layout/orgChart1"/>
    <dgm:cxn modelId="{06F6A5AB-F44A-464D-A962-C0E13EBD5F23}" type="presOf" srcId="{1A10A871-718C-49EA-B0DF-95D49FAA493C}" destId="{32C0FAE3-8144-4099-99E6-466106F33097}" srcOrd="0" destOrd="0" presId="urn:microsoft.com/office/officeart/2005/8/layout/orgChart1"/>
    <dgm:cxn modelId="{4CC8AAAB-65AB-4D40-A8A4-BE9B74E9BA26}" type="presOf" srcId="{ED217B31-9914-46E3-8C58-005E0FBE60C0}" destId="{99EA1384-884B-4FC1-9716-0D45D62EDD5F}" srcOrd="0" destOrd="0" presId="urn:microsoft.com/office/officeart/2005/8/layout/orgChart1"/>
    <dgm:cxn modelId="{FE4E88AE-B59A-460F-A60E-D7CC904EADC6}" type="presOf" srcId="{B4F3E145-E60D-4039-AD7C-81AC9585FA1E}" destId="{13C942C4-2887-401C-9357-9D45AAA8176D}" srcOrd="0" destOrd="0" presId="urn:microsoft.com/office/officeart/2005/8/layout/orgChart1"/>
    <dgm:cxn modelId="{131A0AAF-2250-4127-9B2D-6AABD320D379}" type="presOf" srcId="{E1DDD8EA-9780-4661-9ED5-0E3010C74632}" destId="{4DA602BA-2156-4597-A93E-2E2C1444F014}" srcOrd="0" destOrd="0" presId="urn:microsoft.com/office/officeart/2005/8/layout/orgChart1"/>
    <dgm:cxn modelId="{9740B6B0-8BD0-4F55-899C-78854E364878}" type="presOf" srcId="{768C8FD3-512E-42C0-8179-D801B66C605C}" destId="{D2CD4103-E586-4E5E-826B-0D39DCB0359E}" srcOrd="1" destOrd="0" presId="urn:microsoft.com/office/officeart/2005/8/layout/orgChart1"/>
    <dgm:cxn modelId="{CF5844B2-4D18-468B-B926-53F9C747251E}" type="presOf" srcId="{0E80EBA1-50E0-4474-858F-9830EF1D8F65}" destId="{555836DD-ACEF-40C5-97B9-C9E145103E81}" srcOrd="1" destOrd="0" presId="urn:microsoft.com/office/officeart/2005/8/layout/orgChart1"/>
    <dgm:cxn modelId="{53AF29B4-2CFC-4498-B7FC-EFDB3B965F29}" srcId="{CBAC0C53-E741-4F2C-BCF2-991BF4F13A56}" destId="{311CFF81-00DE-4F43-B6E4-518BC7B893B6}" srcOrd="0" destOrd="0" parTransId="{C5C85F36-0925-4E1D-B8DA-99C101B9575C}" sibTransId="{C27849EE-130A-44C5-8EA8-BD4847B64B3E}"/>
    <dgm:cxn modelId="{3F2943B5-9ECB-4165-A582-2864E022C7A2}" type="presOf" srcId="{7149DE62-F440-491A-B23A-2E50DD4656EE}" destId="{482894C0-FE3A-43FF-BBFE-8F25524186EF}" srcOrd="1" destOrd="0" presId="urn:microsoft.com/office/officeart/2005/8/layout/orgChart1"/>
    <dgm:cxn modelId="{F2F6FAB9-13CB-4B02-8A92-959225B26345}" srcId="{0E80EBA1-50E0-4474-858F-9830EF1D8F65}" destId="{B7618999-4A6A-4CB8-9067-F20A183F1286}" srcOrd="1" destOrd="0" parTransId="{E1DDD8EA-9780-4661-9ED5-0E3010C74632}" sibTransId="{65120229-80C4-47FE-B55E-172F4DF2C134}"/>
    <dgm:cxn modelId="{2203CFBC-2D48-45D8-BCF5-705442F71D5D}" type="presOf" srcId="{1D8EF1BC-D0A7-460E-92F4-9ECC83D0785D}" destId="{B350E53D-9D0A-4010-8890-346F1A6CEDE7}" srcOrd="1" destOrd="0" presId="urn:microsoft.com/office/officeart/2005/8/layout/orgChart1"/>
    <dgm:cxn modelId="{B1B659D1-5C21-4785-8562-CA42FD4450B3}" srcId="{7149DE62-F440-491A-B23A-2E50DD4656EE}" destId="{CBAC0C53-E741-4F2C-BCF2-991BF4F13A56}" srcOrd="1" destOrd="0" parTransId="{BF8781C6-58C4-4B89-8020-288DD921F9D1}" sibTransId="{E52093C8-27DE-4B4B-9A8F-870BC2A22E77}"/>
    <dgm:cxn modelId="{8B188FE6-3B8E-4766-81A1-E0A3B9FB5917}" type="presOf" srcId="{477CB66D-D8E5-425D-ACA6-3254880C23A2}" destId="{FB84743B-6D99-4FF0-B58F-00EE9E2D1B12}" srcOrd="1" destOrd="0" presId="urn:microsoft.com/office/officeart/2005/8/layout/orgChart1"/>
    <dgm:cxn modelId="{065B93EC-3FD5-4EE9-908F-B33FDCDF9050}" type="presOf" srcId="{B7618999-4A6A-4CB8-9067-F20A183F1286}" destId="{ABF1EDCD-97BA-4A3E-A396-E6F58989627C}" srcOrd="1" destOrd="0" presId="urn:microsoft.com/office/officeart/2005/8/layout/orgChart1"/>
    <dgm:cxn modelId="{01FC00FD-60A4-42A3-931E-0B8B89FF346A}" srcId="{1D8EF1BC-D0A7-460E-92F4-9ECC83D0785D}" destId="{ED217B31-9914-46E3-8C58-005E0FBE60C0}" srcOrd="0" destOrd="0" parTransId="{DE56666E-ABDB-480C-AF54-079ECE3E43F9}" sibTransId="{3D42454A-8DA7-41AD-98EC-DE3B4F5735E6}"/>
    <dgm:cxn modelId="{CEC137FD-9A47-4466-BD4A-8682EF4E1E74}" type="presOf" srcId="{C5C85F36-0925-4E1D-B8DA-99C101B9575C}" destId="{79162BD8-C6A1-4F80-B11F-6EFB2195954C}" srcOrd="0" destOrd="0" presId="urn:microsoft.com/office/officeart/2005/8/layout/orgChart1"/>
    <dgm:cxn modelId="{7BC340FE-A501-446E-9D8D-701134BBA018}" type="presOf" srcId="{768C8FD3-512E-42C0-8179-D801B66C605C}" destId="{6C536CE3-0292-49D7-80C6-A755FE8ED2A6}" srcOrd="0" destOrd="0" presId="urn:microsoft.com/office/officeart/2005/8/layout/orgChart1"/>
    <dgm:cxn modelId="{0C70A6E3-673B-4646-BDAE-9CACBCA1252D}" type="presParOf" srcId="{45CA599F-2946-4A6E-B46C-66EAAD556D82}" destId="{7B4D48BE-5ECF-4DD0-89BB-BDAAF6DDA05D}" srcOrd="0" destOrd="0" presId="urn:microsoft.com/office/officeart/2005/8/layout/orgChart1"/>
    <dgm:cxn modelId="{5E2F71A4-BE00-41E2-B941-479E42AC8794}" type="presParOf" srcId="{7B4D48BE-5ECF-4DD0-89BB-BDAAF6DDA05D}" destId="{0A8AE595-0CF9-4240-B8D6-CC7E31995F18}" srcOrd="0" destOrd="0" presId="urn:microsoft.com/office/officeart/2005/8/layout/orgChart1"/>
    <dgm:cxn modelId="{524798C9-3161-4B03-855E-0CE92E454FFF}" type="presParOf" srcId="{0A8AE595-0CF9-4240-B8D6-CC7E31995F18}" destId="{DA11701B-8B7F-464D-B903-AC1E94418044}" srcOrd="0" destOrd="0" presId="urn:microsoft.com/office/officeart/2005/8/layout/orgChart1"/>
    <dgm:cxn modelId="{4BB79307-6308-4E4C-A6DD-854D4D3B32CA}" type="presParOf" srcId="{0A8AE595-0CF9-4240-B8D6-CC7E31995F18}" destId="{482894C0-FE3A-43FF-BBFE-8F25524186EF}" srcOrd="1" destOrd="0" presId="urn:microsoft.com/office/officeart/2005/8/layout/orgChart1"/>
    <dgm:cxn modelId="{57859538-37E2-48F6-92B7-F80DFE7107E6}" type="presParOf" srcId="{7B4D48BE-5ECF-4DD0-89BB-BDAAF6DDA05D}" destId="{92D68A68-FDEB-4840-B572-B30C01E1DF45}" srcOrd="1" destOrd="0" presId="urn:microsoft.com/office/officeart/2005/8/layout/orgChart1"/>
    <dgm:cxn modelId="{B19D9E9A-CBF8-43EA-95E2-75E09F9A247A}" type="presParOf" srcId="{92D68A68-FDEB-4840-B572-B30C01E1DF45}" destId="{2B5EA3D3-58A6-4C85-B30B-E967F3278960}" srcOrd="0" destOrd="0" presId="urn:microsoft.com/office/officeart/2005/8/layout/orgChart1"/>
    <dgm:cxn modelId="{3D968D0F-E73E-4D24-B0DA-8B96A96D86D1}" type="presParOf" srcId="{92D68A68-FDEB-4840-B572-B30C01E1DF45}" destId="{9188CEAC-9518-466E-A56C-480FA744A6CD}" srcOrd="1" destOrd="0" presId="urn:microsoft.com/office/officeart/2005/8/layout/orgChart1"/>
    <dgm:cxn modelId="{1474F4E2-89AE-4E8F-91C1-7D43748BC325}" type="presParOf" srcId="{9188CEAC-9518-466E-A56C-480FA744A6CD}" destId="{A92132B7-2B6E-4E55-A713-5E5C45BED762}" srcOrd="0" destOrd="0" presId="urn:microsoft.com/office/officeart/2005/8/layout/orgChart1"/>
    <dgm:cxn modelId="{AA63F5DF-C27C-4528-A026-A06E0100F21D}" type="presParOf" srcId="{A92132B7-2B6E-4E55-A713-5E5C45BED762}" destId="{C144CE85-CD61-473C-AA7C-F0DF3236BE8A}" srcOrd="0" destOrd="0" presId="urn:microsoft.com/office/officeart/2005/8/layout/orgChart1"/>
    <dgm:cxn modelId="{733C8F32-3F43-45BF-A925-575C975D63E2}" type="presParOf" srcId="{A92132B7-2B6E-4E55-A713-5E5C45BED762}" destId="{555836DD-ACEF-40C5-97B9-C9E145103E81}" srcOrd="1" destOrd="0" presId="urn:microsoft.com/office/officeart/2005/8/layout/orgChart1"/>
    <dgm:cxn modelId="{C47D09A7-557C-49CE-BED7-E17F94017B46}" type="presParOf" srcId="{9188CEAC-9518-466E-A56C-480FA744A6CD}" destId="{F2628760-A778-4DC3-8D8C-2F7A51804E96}" srcOrd="1" destOrd="0" presId="urn:microsoft.com/office/officeart/2005/8/layout/orgChart1"/>
    <dgm:cxn modelId="{BE03FA41-2E9D-41F3-BD9B-76A89E4C5E4F}" type="presParOf" srcId="{F2628760-A778-4DC3-8D8C-2F7A51804E96}" destId="{13C942C4-2887-401C-9357-9D45AAA8176D}" srcOrd="0" destOrd="0" presId="urn:microsoft.com/office/officeart/2005/8/layout/orgChart1"/>
    <dgm:cxn modelId="{6107994E-471F-48CC-B791-4BEC09C60B47}" type="presParOf" srcId="{F2628760-A778-4DC3-8D8C-2F7A51804E96}" destId="{DF78F2B7-7B62-4778-B97A-A27CCEEEF2A0}" srcOrd="1" destOrd="0" presId="urn:microsoft.com/office/officeart/2005/8/layout/orgChart1"/>
    <dgm:cxn modelId="{8F24C586-257C-4241-966B-4D97C42DB0DF}" type="presParOf" srcId="{DF78F2B7-7B62-4778-B97A-A27CCEEEF2A0}" destId="{A19AAC11-1765-4504-80CA-241C4E28259A}" srcOrd="0" destOrd="0" presId="urn:microsoft.com/office/officeart/2005/8/layout/orgChart1"/>
    <dgm:cxn modelId="{5B4FFAF9-BD44-4AC6-8429-9847E90D78B3}" type="presParOf" srcId="{A19AAC11-1765-4504-80CA-241C4E28259A}" destId="{2CA83F2A-83C4-4465-8DEE-A5C4793563D0}" srcOrd="0" destOrd="0" presId="urn:microsoft.com/office/officeart/2005/8/layout/orgChart1"/>
    <dgm:cxn modelId="{386F38A6-FB9D-431C-A102-5D58E5DE850C}" type="presParOf" srcId="{A19AAC11-1765-4504-80CA-241C4E28259A}" destId="{FB84743B-6D99-4FF0-B58F-00EE9E2D1B12}" srcOrd="1" destOrd="0" presId="urn:microsoft.com/office/officeart/2005/8/layout/orgChart1"/>
    <dgm:cxn modelId="{46FE2B78-B6AF-4488-A53E-A5F5E7D9732B}" type="presParOf" srcId="{DF78F2B7-7B62-4778-B97A-A27CCEEEF2A0}" destId="{77E3216D-1B87-4F2E-B277-1E02551F4363}" srcOrd="1" destOrd="0" presId="urn:microsoft.com/office/officeart/2005/8/layout/orgChart1"/>
    <dgm:cxn modelId="{E1B7A15F-9A5B-4C02-B5A7-67CEC0874AC1}" type="presParOf" srcId="{DF78F2B7-7B62-4778-B97A-A27CCEEEF2A0}" destId="{8B698AFB-0391-403D-AB5A-765386C04E19}" srcOrd="2" destOrd="0" presId="urn:microsoft.com/office/officeart/2005/8/layout/orgChart1"/>
    <dgm:cxn modelId="{9213A32F-10C1-4472-943A-CB2B436E79C1}" type="presParOf" srcId="{F2628760-A778-4DC3-8D8C-2F7A51804E96}" destId="{4DA602BA-2156-4597-A93E-2E2C1444F014}" srcOrd="2" destOrd="0" presId="urn:microsoft.com/office/officeart/2005/8/layout/orgChart1"/>
    <dgm:cxn modelId="{D857DDFA-B695-4899-976F-ED0A36DF3855}" type="presParOf" srcId="{F2628760-A778-4DC3-8D8C-2F7A51804E96}" destId="{31F3CD32-22A2-492B-B3A2-E70A800BDED2}" srcOrd="3" destOrd="0" presId="urn:microsoft.com/office/officeart/2005/8/layout/orgChart1"/>
    <dgm:cxn modelId="{4F3F90C7-367B-416F-A18E-630218881F90}" type="presParOf" srcId="{31F3CD32-22A2-492B-B3A2-E70A800BDED2}" destId="{560F2668-E825-407F-841C-219C27DDFD75}" srcOrd="0" destOrd="0" presId="urn:microsoft.com/office/officeart/2005/8/layout/orgChart1"/>
    <dgm:cxn modelId="{3B917CF5-C084-4EFF-B0E9-1093C035F38F}" type="presParOf" srcId="{560F2668-E825-407F-841C-219C27DDFD75}" destId="{931F4ABE-F165-4917-A0C1-E8F4D7B129D7}" srcOrd="0" destOrd="0" presId="urn:microsoft.com/office/officeart/2005/8/layout/orgChart1"/>
    <dgm:cxn modelId="{A25F9511-20C1-492E-BE6C-9D76EFA56617}" type="presParOf" srcId="{560F2668-E825-407F-841C-219C27DDFD75}" destId="{ABF1EDCD-97BA-4A3E-A396-E6F58989627C}" srcOrd="1" destOrd="0" presId="urn:microsoft.com/office/officeart/2005/8/layout/orgChart1"/>
    <dgm:cxn modelId="{8A6722D7-454A-4556-BC70-313C031B28A3}" type="presParOf" srcId="{31F3CD32-22A2-492B-B3A2-E70A800BDED2}" destId="{7E2BF784-AE9F-4968-89C1-1D8F7FA231FB}" srcOrd="1" destOrd="0" presId="urn:microsoft.com/office/officeart/2005/8/layout/orgChart1"/>
    <dgm:cxn modelId="{34F78814-9969-486A-BA0A-07919CF7BE93}" type="presParOf" srcId="{31F3CD32-22A2-492B-B3A2-E70A800BDED2}" destId="{2B1BB5EC-9264-437E-B264-17A360ABD6C8}" srcOrd="2" destOrd="0" presId="urn:microsoft.com/office/officeart/2005/8/layout/orgChart1"/>
    <dgm:cxn modelId="{0388E7EA-7BAB-490D-A12C-A9989EA52A68}" type="presParOf" srcId="{9188CEAC-9518-466E-A56C-480FA744A6CD}" destId="{235BF794-33E8-4A10-883E-4DD0EB147D36}" srcOrd="2" destOrd="0" presId="urn:microsoft.com/office/officeart/2005/8/layout/orgChart1"/>
    <dgm:cxn modelId="{6A41350F-255F-43D2-A44B-110A3273105B}" type="presParOf" srcId="{92D68A68-FDEB-4840-B572-B30C01E1DF45}" destId="{1B0DE587-AF69-41E0-A725-10AFD20EBC18}" srcOrd="2" destOrd="0" presId="urn:microsoft.com/office/officeart/2005/8/layout/orgChart1"/>
    <dgm:cxn modelId="{A4B2231D-D6DA-4B92-A20C-561943B6A073}" type="presParOf" srcId="{92D68A68-FDEB-4840-B572-B30C01E1DF45}" destId="{2E4C1B31-89D5-4750-B3C0-D6E42A1CC687}" srcOrd="3" destOrd="0" presId="urn:microsoft.com/office/officeart/2005/8/layout/orgChart1"/>
    <dgm:cxn modelId="{F2CA21FB-8EFE-4EBF-86EE-09E619D2C088}" type="presParOf" srcId="{2E4C1B31-89D5-4750-B3C0-D6E42A1CC687}" destId="{0CF835CD-F510-4A50-9A94-DC7D60CAA26F}" srcOrd="0" destOrd="0" presId="urn:microsoft.com/office/officeart/2005/8/layout/orgChart1"/>
    <dgm:cxn modelId="{127DC27C-68BC-4631-9F58-7796BB8638D4}" type="presParOf" srcId="{0CF835CD-F510-4A50-9A94-DC7D60CAA26F}" destId="{BEC0CC1A-B89C-4C00-BAE7-B3B38DCC30F7}" srcOrd="0" destOrd="0" presId="urn:microsoft.com/office/officeart/2005/8/layout/orgChart1"/>
    <dgm:cxn modelId="{2A5DBC4C-6B95-4CE6-A76B-EB2BF44987DE}" type="presParOf" srcId="{0CF835CD-F510-4A50-9A94-DC7D60CAA26F}" destId="{4936F1EF-175B-4131-AC55-1FA0D66A5655}" srcOrd="1" destOrd="0" presId="urn:microsoft.com/office/officeart/2005/8/layout/orgChart1"/>
    <dgm:cxn modelId="{4FA66942-1298-495B-AC9A-636D295D9642}" type="presParOf" srcId="{2E4C1B31-89D5-4750-B3C0-D6E42A1CC687}" destId="{4DA3C566-7522-40B1-92DC-D2E107505551}" srcOrd="1" destOrd="0" presId="urn:microsoft.com/office/officeart/2005/8/layout/orgChart1"/>
    <dgm:cxn modelId="{BFB0A1C6-6B97-4703-BB4E-EDB67CBDD8F0}" type="presParOf" srcId="{4DA3C566-7522-40B1-92DC-D2E107505551}" destId="{79162BD8-C6A1-4F80-B11F-6EFB2195954C}" srcOrd="0" destOrd="0" presId="urn:microsoft.com/office/officeart/2005/8/layout/orgChart1"/>
    <dgm:cxn modelId="{1479BBBA-AC03-4FDB-9175-0802E7B2ED17}" type="presParOf" srcId="{4DA3C566-7522-40B1-92DC-D2E107505551}" destId="{804B18E3-52B4-4ABC-B855-117F93BFB9F6}" srcOrd="1" destOrd="0" presId="urn:microsoft.com/office/officeart/2005/8/layout/orgChart1"/>
    <dgm:cxn modelId="{B7C14B8E-5111-4802-9242-F352ED339DCD}" type="presParOf" srcId="{804B18E3-52B4-4ABC-B855-117F93BFB9F6}" destId="{FF2D76EF-A641-45C5-B873-3829D2796824}" srcOrd="0" destOrd="0" presId="urn:microsoft.com/office/officeart/2005/8/layout/orgChart1"/>
    <dgm:cxn modelId="{8A621712-8996-48C0-A134-452403CA44F8}" type="presParOf" srcId="{FF2D76EF-A641-45C5-B873-3829D2796824}" destId="{F5DE215D-457F-47A4-8450-04AA363AA98A}" srcOrd="0" destOrd="0" presId="urn:microsoft.com/office/officeart/2005/8/layout/orgChart1"/>
    <dgm:cxn modelId="{FB533965-9254-4003-8F45-0D4CEDD2257A}" type="presParOf" srcId="{FF2D76EF-A641-45C5-B873-3829D2796824}" destId="{438FC9C3-019B-4490-B579-556B17280D86}" srcOrd="1" destOrd="0" presId="urn:microsoft.com/office/officeart/2005/8/layout/orgChart1"/>
    <dgm:cxn modelId="{7B3B680D-3AD0-46FB-B7A0-409BEA081A9D}" type="presParOf" srcId="{804B18E3-52B4-4ABC-B855-117F93BFB9F6}" destId="{90401DE7-658B-4A29-873B-6114C6DCE941}" srcOrd="1" destOrd="0" presId="urn:microsoft.com/office/officeart/2005/8/layout/orgChart1"/>
    <dgm:cxn modelId="{C319D7D7-778C-4D66-94ED-02C44A130F98}" type="presParOf" srcId="{804B18E3-52B4-4ABC-B855-117F93BFB9F6}" destId="{8939F255-6BF5-4403-ADF1-93B34A6898A3}" srcOrd="2" destOrd="0" presId="urn:microsoft.com/office/officeart/2005/8/layout/orgChart1"/>
    <dgm:cxn modelId="{A6E05D2E-358B-47DC-A29C-FFCE77D102BF}" type="presParOf" srcId="{4DA3C566-7522-40B1-92DC-D2E107505551}" destId="{07660FD5-B0EC-414B-B281-0CC84E59C8E9}" srcOrd="2" destOrd="0" presId="urn:microsoft.com/office/officeart/2005/8/layout/orgChart1"/>
    <dgm:cxn modelId="{A60EAA88-C028-49A1-BCBA-69AC84EA826F}" type="presParOf" srcId="{4DA3C566-7522-40B1-92DC-D2E107505551}" destId="{9C6E9D59-EA00-44FA-901C-25D111E1456F}" srcOrd="3" destOrd="0" presId="urn:microsoft.com/office/officeart/2005/8/layout/orgChart1"/>
    <dgm:cxn modelId="{FB705434-5E84-4D5A-8FD0-E013E18F55BD}" type="presParOf" srcId="{9C6E9D59-EA00-44FA-901C-25D111E1456F}" destId="{796409AD-DD11-4E99-A53F-A16A9703CF21}" srcOrd="0" destOrd="0" presId="urn:microsoft.com/office/officeart/2005/8/layout/orgChart1"/>
    <dgm:cxn modelId="{E9824992-C03F-4E19-A8E7-ED709623EE30}" type="presParOf" srcId="{796409AD-DD11-4E99-A53F-A16A9703CF21}" destId="{6C536CE3-0292-49D7-80C6-A755FE8ED2A6}" srcOrd="0" destOrd="0" presId="urn:microsoft.com/office/officeart/2005/8/layout/orgChart1"/>
    <dgm:cxn modelId="{152528D6-37EB-4D1A-9061-BAADD7A1AD41}" type="presParOf" srcId="{796409AD-DD11-4E99-A53F-A16A9703CF21}" destId="{D2CD4103-E586-4E5E-826B-0D39DCB0359E}" srcOrd="1" destOrd="0" presId="urn:microsoft.com/office/officeart/2005/8/layout/orgChart1"/>
    <dgm:cxn modelId="{E981A52E-2494-4C6B-83CF-63BBCAA842AB}" type="presParOf" srcId="{9C6E9D59-EA00-44FA-901C-25D111E1456F}" destId="{BF20C75F-1527-4AF0-A035-D4711D34CBE6}" srcOrd="1" destOrd="0" presId="urn:microsoft.com/office/officeart/2005/8/layout/orgChart1"/>
    <dgm:cxn modelId="{8B2DF2BA-E0DF-4E4E-B1CE-606A1F3AE256}" type="presParOf" srcId="{9C6E9D59-EA00-44FA-901C-25D111E1456F}" destId="{57410987-7A1D-4629-B79D-FFA7CBC6CB6C}" srcOrd="2" destOrd="0" presId="urn:microsoft.com/office/officeart/2005/8/layout/orgChart1"/>
    <dgm:cxn modelId="{032EA359-29C4-4F37-A189-840C8C4D071C}" type="presParOf" srcId="{2E4C1B31-89D5-4750-B3C0-D6E42A1CC687}" destId="{4BB2CDC1-3DBE-4233-91E9-3D79D477A43E}" srcOrd="2" destOrd="0" presId="urn:microsoft.com/office/officeart/2005/8/layout/orgChart1"/>
    <dgm:cxn modelId="{5A15B7A8-CF9D-46E0-8947-A49D7957047C}" type="presParOf" srcId="{92D68A68-FDEB-4840-B572-B30C01E1DF45}" destId="{8405C2C3-8B1B-49A9-82B0-5604388E1AD4}" srcOrd="4" destOrd="0" presId="urn:microsoft.com/office/officeart/2005/8/layout/orgChart1"/>
    <dgm:cxn modelId="{5DA3DC03-3E91-4D78-8EC0-9C2C8BF92E30}" type="presParOf" srcId="{92D68A68-FDEB-4840-B572-B30C01E1DF45}" destId="{991B4DB1-9737-4F64-A1F7-88A045598D43}" srcOrd="5" destOrd="0" presId="urn:microsoft.com/office/officeart/2005/8/layout/orgChart1"/>
    <dgm:cxn modelId="{AF87C781-FE37-4FA5-9742-F531D8EA07D8}" type="presParOf" srcId="{991B4DB1-9737-4F64-A1F7-88A045598D43}" destId="{8D2FA838-3D8C-4859-BEE0-15EF811D9448}" srcOrd="0" destOrd="0" presId="urn:microsoft.com/office/officeart/2005/8/layout/orgChart1"/>
    <dgm:cxn modelId="{DD615490-08B1-4583-B393-27F925AF79B5}" type="presParOf" srcId="{8D2FA838-3D8C-4859-BEE0-15EF811D9448}" destId="{69784F28-E6C5-4468-9118-502B1FFDCD6A}" srcOrd="0" destOrd="0" presId="urn:microsoft.com/office/officeart/2005/8/layout/orgChart1"/>
    <dgm:cxn modelId="{CFFDFE26-E523-4A17-80E8-FBBF0E77675D}" type="presParOf" srcId="{8D2FA838-3D8C-4859-BEE0-15EF811D9448}" destId="{B350E53D-9D0A-4010-8890-346F1A6CEDE7}" srcOrd="1" destOrd="0" presId="urn:microsoft.com/office/officeart/2005/8/layout/orgChart1"/>
    <dgm:cxn modelId="{E881DEDE-084C-418F-8BD2-D51118CAAA38}" type="presParOf" srcId="{991B4DB1-9737-4F64-A1F7-88A045598D43}" destId="{FA767639-A2CD-4CA1-ADE7-1BF2844AD1BF}" srcOrd="1" destOrd="0" presId="urn:microsoft.com/office/officeart/2005/8/layout/orgChart1"/>
    <dgm:cxn modelId="{2FB39101-9AB1-4099-81FB-69A42E1C5A53}" type="presParOf" srcId="{FA767639-A2CD-4CA1-ADE7-1BF2844AD1BF}" destId="{2751B0AA-64BB-479A-932B-FA1B51C0F1DE}" srcOrd="0" destOrd="0" presId="urn:microsoft.com/office/officeart/2005/8/layout/orgChart1"/>
    <dgm:cxn modelId="{FFB42CF4-D3B0-44D8-993F-38575B280076}" type="presParOf" srcId="{FA767639-A2CD-4CA1-ADE7-1BF2844AD1BF}" destId="{5438A86B-FDB1-4687-A4FD-887AEE5AD899}" srcOrd="1" destOrd="0" presId="urn:microsoft.com/office/officeart/2005/8/layout/orgChart1"/>
    <dgm:cxn modelId="{F695B032-4CC2-4B69-A6E0-E6D9D2A9917A}" type="presParOf" srcId="{5438A86B-FDB1-4687-A4FD-887AEE5AD899}" destId="{E2961401-5DC3-4F75-AAE7-0BC180C9126D}" srcOrd="0" destOrd="0" presId="urn:microsoft.com/office/officeart/2005/8/layout/orgChart1"/>
    <dgm:cxn modelId="{53614686-BE0A-458D-9B91-C38E95844E1B}" type="presParOf" srcId="{E2961401-5DC3-4F75-AAE7-0BC180C9126D}" destId="{99EA1384-884B-4FC1-9716-0D45D62EDD5F}" srcOrd="0" destOrd="0" presId="urn:microsoft.com/office/officeart/2005/8/layout/orgChart1"/>
    <dgm:cxn modelId="{F946B49A-7FBE-436E-AC89-D93736FBE099}" type="presParOf" srcId="{E2961401-5DC3-4F75-AAE7-0BC180C9126D}" destId="{45D197B0-96EB-4141-9493-F50873ABE1BB}" srcOrd="1" destOrd="0" presId="urn:microsoft.com/office/officeart/2005/8/layout/orgChart1"/>
    <dgm:cxn modelId="{56D37A55-E3AE-4E4D-B9AA-5FFE97A4EF5D}" type="presParOf" srcId="{5438A86B-FDB1-4687-A4FD-887AEE5AD899}" destId="{078CF92D-2EFF-486A-9280-FC66D222A169}" srcOrd="1" destOrd="0" presId="urn:microsoft.com/office/officeart/2005/8/layout/orgChart1"/>
    <dgm:cxn modelId="{F712EC02-A804-4908-9FE9-BC100CBB04C5}" type="presParOf" srcId="{5438A86B-FDB1-4687-A4FD-887AEE5AD899}" destId="{87F4E333-E9AE-4415-8E4F-FCF9426A4348}" srcOrd="2" destOrd="0" presId="urn:microsoft.com/office/officeart/2005/8/layout/orgChart1"/>
    <dgm:cxn modelId="{29523162-8E23-4492-9424-6C1FA764BF4B}" type="presParOf" srcId="{FA767639-A2CD-4CA1-ADE7-1BF2844AD1BF}" destId="{32C0FAE3-8144-4099-99E6-466106F33097}" srcOrd="2" destOrd="0" presId="urn:microsoft.com/office/officeart/2005/8/layout/orgChart1"/>
    <dgm:cxn modelId="{FECE2FA1-5D1D-4CB6-ABB5-C9593DA0BE4F}" type="presParOf" srcId="{FA767639-A2CD-4CA1-ADE7-1BF2844AD1BF}" destId="{7EE75B79-1779-4AFB-B3E4-41AB02AA2993}" srcOrd="3" destOrd="0" presId="urn:microsoft.com/office/officeart/2005/8/layout/orgChart1"/>
    <dgm:cxn modelId="{E7CBFF7C-B6FF-4668-8DCF-7C77A92541D3}" type="presParOf" srcId="{7EE75B79-1779-4AFB-B3E4-41AB02AA2993}" destId="{F896F9B2-1BEE-4C20-BC92-20646A8E3918}" srcOrd="0" destOrd="0" presId="urn:microsoft.com/office/officeart/2005/8/layout/orgChart1"/>
    <dgm:cxn modelId="{E08BEA36-20C1-4064-A4DD-93D576EC92C6}" type="presParOf" srcId="{F896F9B2-1BEE-4C20-BC92-20646A8E3918}" destId="{9AF0102F-09B8-48EC-8EA8-7572F7F4AF47}" srcOrd="0" destOrd="0" presId="urn:microsoft.com/office/officeart/2005/8/layout/orgChart1"/>
    <dgm:cxn modelId="{C5B58557-0C5D-4104-924C-A645597976FE}" type="presParOf" srcId="{F896F9B2-1BEE-4C20-BC92-20646A8E3918}" destId="{140CE186-D471-4C46-8B49-FEFAB82A717B}" srcOrd="1" destOrd="0" presId="urn:microsoft.com/office/officeart/2005/8/layout/orgChart1"/>
    <dgm:cxn modelId="{2E3C857B-F13E-4465-83FD-7F5A3303469E}" type="presParOf" srcId="{7EE75B79-1779-4AFB-B3E4-41AB02AA2993}" destId="{AC81DCF3-1750-4A05-A042-D66E5A6DB2B2}" srcOrd="1" destOrd="0" presId="urn:microsoft.com/office/officeart/2005/8/layout/orgChart1"/>
    <dgm:cxn modelId="{70157695-5A62-47EB-8BEF-A59F371A8D9C}" type="presParOf" srcId="{7EE75B79-1779-4AFB-B3E4-41AB02AA2993}" destId="{FC6FDADE-5F96-473C-AF8D-968B3EA76AC3}" srcOrd="2" destOrd="0" presId="urn:microsoft.com/office/officeart/2005/8/layout/orgChart1"/>
    <dgm:cxn modelId="{DCA1D28A-1027-41D5-BEAD-0C5DFF75C0FD}" type="presParOf" srcId="{991B4DB1-9737-4F64-A1F7-88A045598D43}" destId="{7F2367CB-2019-4D8D-906C-669E46224141}" srcOrd="2" destOrd="0" presId="urn:microsoft.com/office/officeart/2005/8/layout/orgChart1"/>
    <dgm:cxn modelId="{F37137FA-C541-49BC-8FE9-8331DEB6F77C}" type="presParOf" srcId="{7B4D48BE-5ECF-4DD0-89BB-BDAAF6DDA05D}" destId="{7BC1416D-3588-4C09-82D2-E948442B12BA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C0FAE3-8144-4099-99E6-466106F33097}">
      <dsp:nvSpPr>
        <dsp:cNvPr id="0" name=""/>
        <dsp:cNvSpPr/>
      </dsp:nvSpPr>
      <dsp:spPr>
        <a:xfrm>
          <a:off x="3575854" y="1472566"/>
          <a:ext cx="182333" cy="14221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22197"/>
              </a:lnTo>
              <a:lnTo>
                <a:pt x="182333" y="142219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51B0AA-64BB-479A-932B-FA1B51C0F1DE}">
      <dsp:nvSpPr>
        <dsp:cNvPr id="0" name=""/>
        <dsp:cNvSpPr/>
      </dsp:nvSpPr>
      <dsp:spPr>
        <a:xfrm>
          <a:off x="3575854" y="1472566"/>
          <a:ext cx="182333" cy="5591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59154"/>
              </a:lnTo>
              <a:lnTo>
                <a:pt x="182333" y="55915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05C2C3-8B1B-49A9-82B0-5604388E1AD4}">
      <dsp:nvSpPr>
        <dsp:cNvPr id="0" name=""/>
        <dsp:cNvSpPr/>
      </dsp:nvSpPr>
      <dsp:spPr>
        <a:xfrm>
          <a:off x="2591255" y="609523"/>
          <a:ext cx="1470819" cy="2552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7633"/>
              </a:lnTo>
              <a:lnTo>
                <a:pt x="1470819" y="127633"/>
              </a:lnTo>
              <a:lnTo>
                <a:pt x="1470819" y="25526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660FD5-B0EC-414B-B281-0CC84E59C8E9}">
      <dsp:nvSpPr>
        <dsp:cNvPr id="0" name=""/>
        <dsp:cNvSpPr/>
      </dsp:nvSpPr>
      <dsp:spPr>
        <a:xfrm>
          <a:off x="2105034" y="1472566"/>
          <a:ext cx="182333" cy="14221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22197"/>
              </a:lnTo>
              <a:lnTo>
                <a:pt x="182333" y="142219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162BD8-C6A1-4F80-B11F-6EFB2195954C}">
      <dsp:nvSpPr>
        <dsp:cNvPr id="0" name=""/>
        <dsp:cNvSpPr/>
      </dsp:nvSpPr>
      <dsp:spPr>
        <a:xfrm>
          <a:off x="2105034" y="1472566"/>
          <a:ext cx="182333" cy="5591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59154"/>
              </a:lnTo>
              <a:lnTo>
                <a:pt x="182333" y="55915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0DE587-AF69-41E0-A725-10AFD20EBC18}">
      <dsp:nvSpPr>
        <dsp:cNvPr id="0" name=""/>
        <dsp:cNvSpPr/>
      </dsp:nvSpPr>
      <dsp:spPr>
        <a:xfrm>
          <a:off x="2545535" y="609523"/>
          <a:ext cx="91440" cy="25526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526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A602BA-2156-4597-A93E-2E2C1444F014}">
      <dsp:nvSpPr>
        <dsp:cNvPr id="0" name=""/>
        <dsp:cNvSpPr/>
      </dsp:nvSpPr>
      <dsp:spPr>
        <a:xfrm>
          <a:off x="634214" y="1472566"/>
          <a:ext cx="182333" cy="14221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22197"/>
              </a:lnTo>
              <a:lnTo>
                <a:pt x="182333" y="142219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C942C4-2887-401C-9357-9D45AAA8176D}">
      <dsp:nvSpPr>
        <dsp:cNvPr id="0" name=""/>
        <dsp:cNvSpPr/>
      </dsp:nvSpPr>
      <dsp:spPr>
        <a:xfrm>
          <a:off x="634214" y="1472566"/>
          <a:ext cx="182333" cy="5591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59154"/>
              </a:lnTo>
              <a:lnTo>
                <a:pt x="182333" y="55915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5EA3D3-58A6-4C85-B30B-E967F3278960}">
      <dsp:nvSpPr>
        <dsp:cNvPr id="0" name=""/>
        <dsp:cNvSpPr/>
      </dsp:nvSpPr>
      <dsp:spPr>
        <a:xfrm>
          <a:off x="1120435" y="609523"/>
          <a:ext cx="1470819" cy="255266"/>
        </a:xfrm>
        <a:custGeom>
          <a:avLst/>
          <a:gdLst/>
          <a:ahLst/>
          <a:cxnLst/>
          <a:rect l="0" t="0" r="0" b="0"/>
          <a:pathLst>
            <a:path>
              <a:moveTo>
                <a:pt x="1470819" y="0"/>
              </a:moveTo>
              <a:lnTo>
                <a:pt x="1470819" y="127633"/>
              </a:lnTo>
              <a:lnTo>
                <a:pt x="0" y="127633"/>
              </a:lnTo>
              <a:lnTo>
                <a:pt x="0" y="25526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11701B-8B7F-464D-B903-AC1E94418044}">
      <dsp:nvSpPr>
        <dsp:cNvPr id="0" name=""/>
        <dsp:cNvSpPr/>
      </dsp:nvSpPr>
      <dsp:spPr>
        <a:xfrm>
          <a:off x="1983478" y="1746"/>
          <a:ext cx="1215553" cy="60777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Quá trình</a:t>
          </a:r>
        </a:p>
      </dsp:txBody>
      <dsp:txXfrm>
        <a:off x="1983478" y="1746"/>
        <a:ext cx="1215553" cy="607776"/>
      </dsp:txXfrm>
    </dsp:sp>
    <dsp:sp modelId="{C144CE85-CD61-473C-AA7C-F0DF3236BE8A}">
      <dsp:nvSpPr>
        <dsp:cNvPr id="0" name=""/>
        <dsp:cNvSpPr/>
      </dsp:nvSpPr>
      <dsp:spPr>
        <a:xfrm>
          <a:off x="512658" y="864790"/>
          <a:ext cx="1215553" cy="60777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Hành động 1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512658" y="864790"/>
        <a:ext cx="1215553" cy="607776"/>
      </dsp:txXfrm>
    </dsp:sp>
    <dsp:sp modelId="{2CA83F2A-83C4-4465-8DEE-A5C4793563D0}">
      <dsp:nvSpPr>
        <dsp:cNvPr id="0" name=""/>
        <dsp:cNvSpPr/>
      </dsp:nvSpPr>
      <dsp:spPr>
        <a:xfrm>
          <a:off x="816547" y="1727833"/>
          <a:ext cx="1215553" cy="60777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Nhiệm vụ 1.1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816547" y="1727833"/>
        <a:ext cx="1215553" cy="607776"/>
      </dsp:txXfrm>
    </dsp:sp>
    <dsp:sp modelId="{931F4ABE-F165-4917-A0C1-E8F4D7B129D7}">
      <dsp:nvSpPr>
        <dsp:cNvPr id="0" name=""/>
        <dsp:cNvSpPr/>
      </dsp:nvSpPr>
      <dsp:spPr>
        <a:xfrm>
          <a:off x="816547" y="2590876"/>
          <a:ext cx="1215553" cy="60777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Nhiệm vụ 1.N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816547" y="2590876"/>
        <a:ext cx="1215553" cy="607776"/>
      </dsp:txXfrm>
    </dsp:sp>
    <dsp:sp modelId="{BEC0CC1A-B89C-4C00-BAE7-B3B38DCC30F7}">
      <dsp:nvSpPr>
        <dsp:cNvPr id="0" name=""/>
        <dsp:cNvSpPr/>
      </dsp:nvSpPr>
      <dsp:spPr>
        <a:xfrm>
          <a:off x="1983478" y="864790"/>
          <a:ext cx="1215553" cy="60777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...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1983478" y="864790"/>
        <a:ext cx="1215553" cy="607776"/>
      </dsp:txXfrm>
    </dsp:sp>
    <dsp:sp modelId="{F5DE215D-457F-47A4-8450-04AA363AA98A}">
      <dsp:nvSpPr>
        <dsp:cNvPr id="0" name=""/>
        <dsp:cNvSpPr/>
      </dsp:nvSpPr>
      <dsp:spPr>
        <a:xfrm>
          <a:off x="2287367" y="1727833"/>
          <a:ext cx="1215553" cy="60777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...</a:t>
          </a:r>
        </a:p>
      </dsp:txBody>
      <dsp:txXfrm>
        <a:off x="2287367" y="1727833"/>
        <a:ext cx="1215553" cy="607776"/>
      </dsp:txXfrm>
    </dsp:sp>
    <dsp:sp modelId="{6C536CE3-0292-49D7-80C6-A755FE8ED2A6}">
      <dsp:nvSpPr>
        <dsp:cNvPr id="0" name=""/>
        <dsp:cNvSpPr/>
      </dsp:nvSpPr>
      <dsp:spPr>
        <a:xfrm>
          <a:off x="2287367" y="2590876"/>
          <a:ext cx="1215553" cy="60777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...</a:t>
          </a:r>
        </a:p>
      </dsp:txBody>
      <dsp:txXfrm>
        <a:off x="2287367" y="2590876"/>
        <a:ext cx="1215553" cy="607776"/>
      </dsp:txXfrm>
    </dsp:sp>
    <dsp:sp modelId="{69784F28-E6C5-4468-9118-502B1FFDCD6A}">
      <dsp:nvSpPr>
        <dsp:cNvPr id="0" name=""/>
        <dsp:cNvSpPr/>
      </dsp:nvSpPr>
      <dsp:spPr>
        <a:xfrm>
          <a:off x="3454298" y="864790"/>
          <a:ext cx="1215553" cy="60777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Hành động N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3454298" y="864790"/>
        <a:ext cx="1215553" cy="607776"/>
      </dsp:txXfrm>
    </dsp:sp>
    <dsp:sp modelId="{99EA1384-884B-4FC1-9716-0D45D62EDD5F}">
      <dsp:nvSpPr>
        <dsp:cNvPr id="0" name=""/>
        <dsp:cNvSpPr/>
      </dsp:nvSpPr>
      <dsp:spPr>
        <a:xfrm>
          <a:off x="3758187" y="1727833"/>
          <a:ext cx="1215553" cy="60777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Nhiệm vụ N.1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3758187" y="1727833"/>
        <a:ext cx="1215553" cy="607776"/>
      </dsp:txXfrm>
    </dsp:sp>
    <dsp:sp modelId="{9AF0102F-09B8-48EC-8EA8-7572F7F4AF47}">
      <dsp:nvSpPr>
        <dsp:cNvPr id="0" name=""/>
        <dsp:cNvSpPr/>
      </dsp:nvSpPr>
      <dsp:spPr>
        <a:xfrm>
          <a:off x="3758187" y="2590876"/>
          <a:ext cx="1215553" cy="60777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Nhiệm vụ N.N</a:t>
          </a:r>
        </a:p>
      </dsp:txBody>
      <dsp:txXfrm>
        <a:off x="3758187" y="2590876"/>
        <a:ext cx="1215553" cy="6077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55D4F7E-F8E3-5B41-9FC6-3E83DC1BE58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VN" altLang="en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59B2A8-DF2A-8B4D-A566-47016FCDBFB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en-VN"/>
          </a:p>
          <a:p>
            <a:pPr>
              <a:defRPr/>
            </a:pPr>
            <a:endParaRPr lang="en-US" altLang="en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FBAA42-A680-5445-95BB-0D737FA81F8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VN" altLang="en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2ADA77-1854-354E-80C5-A54254BE436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6BAD8C67-9AEB-274C-8446-9F99FCD9B399}" type="slidenum">
              <a:rPr lang="en-US" altLang="en-VN"/>
              <a:pPr>
                <a:defRPr/>
              </a:pPr>
              <a:t>‹#›</a:t>
            </a:fld>
            <a:endParaRPr lang="en-US" altLang="en-V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E3134C6-75DA-3A4A-91D2-F95E02B30FD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VN" altLang="en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8B3445-C887-2A40-98C2-20DE742F21A6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19A22128-AC85-014A-ADB4-1AB0918C0A15}" type="datetimeFigureOut">
              <a:rPr lang="en-US" altLang="en-VN"/>
              <a:pPr>
                <a:defRPr/>
              </a:pPr>
              <a:t>1/13/2021</a:t>
            </a:fld>
            <a:endParaRPr lang="en-US" altLang="en-VN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0E3E2D8B-A235-B84E-B486-1D5D545F820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D8617F9D-7882-4B48-8413-14371250E5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224FFB-A537-CD40-A1FE-291C8E7FFC0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VN" alt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8F5B95-F452-314F-85F5-7F897FF3FB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B8AA574A-0D60-A345-87B8-9060973A35EA}" type="slidenum">
              <a:rPr lang="en-US" altLang="en-VN"/>
              <a:pPr>
                <a:defRPr/>
              </a:pPr>
              <a:t>‹#›</a:t>
            </a:fld>
            <a:endParaRPr lang="en-US" altLang="en-V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>
            <a:extLst>
              <a:ext uri="{FF2B5EF4-FFF2-40B4-BE49-F238E27FC236}">
                <a16:creationId xmlns:a16="http://schemas.microsoft.com/office/drawing/2014/main" id="{B8521347-575F-C948-8FDE-C9C1FBA80D5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6" name="Notes Placeholder 2">
            <a:extLst>
              <a:ext uri="{FF2B5EF4-FFF2-40B4-BE49-F238E27FC236}">
                <a16:creationId xmlns:a16="http://schemas.microsoft.com/office/drawing/2014/main" id="{3990901F-A0DA-C240-9DC4-37816F3D351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VN" altLang="en-VN"/>
          </a:p>
        </p:txBody>
      </p:sp>
      <p:sp>
        <p:nvSpPr>
          <p:cNvPr id="16387" name="Slide Number Placeholder 3">
            <a:extLst>
              <a:ext uri="{FF2B5EF4-FFF2-40B4-BE49-F238E27FC236}">
                <a16:creationId xmlns:a16="http://schemas.microsoft.com/office/drawing/2014/main" id="{A09D8309-E155-E049-91F6-7914270A63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E7A7CB4-D073-5F42-98AC-A2CCF4D8ABF2}" type="slidenum">
              <a:rPr lang="en-US" altLang="en-VN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altLang="en-V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Theo </a:t>
            </a:r>
            <a:r>
              <a:rPr lang="vi-VN" dirty="0" err="1"/>
              <a:t>Grady</a:t>
            </a:r>
            <a:r>
              <a:rPr lang="vi-VN" dirty="0"/>
              <a:t> </a:t>
            </a:r>
            <a:r>
              <a:rPr lang="vi-VN" dirty="0" err="1"/>
              <a:t>Booch</a:t>
            </a:r>
            <a:r>
              <a:rPr lang="vi-VN" dirty="0"/>
              <a:t>, </a:t>
            </a:r>
            <a:r>
              <a:rPr lang="vi-VN" dirty="0" err="1"/>
              <a:t>một</a:t>
            </a:r>
            <a:r>
              <a:rPr lang="vi-VN" dirty="0"/>
              <a:t> mô </a:t>
            </a:r>
            <a:r>
              <a:rPr lang="vi-VN" dirty="0" err="1"/>
              <a:t>hình</a:t>
            </a:r>
            <a:r>
              <a:rPr lang="vi-VN" dirty="0"/>
              <a:t> cung </a:t>
            </a:r>
            <a:r>
              <a:rPr lang="vi-VN" dirty="0" err="1"/>
              <a:t>cấp</a:t>
            </a:r>
            <a:r>
              <a:rPr lang="vi-VN" dirty="0"/>
              <a:t> </a:t>
            </a:r>
            <a:r>
              <a:rPr lang="vi-VN" dirty="0" err="1"/>
              <a:t>bản</a:t>
            </a:r>
            <a:r>
              <a:rPr lang="vi-VN" dirty="0"/>
              <a:t> </a:t>
            </a:r>
            <a:r>
              <a:rPr lang="vi-VN" dirty="0" err="1"/>
              <a:t>thiết</a:t>
            </a:r>
            <a:r>
              <a:rPr lang="vi-VN" dirty="0"/>
              <a:t> </a:t>
            </a:r>
            <a:r>
              <a:rPr lang="vi-VN" dirty="0" err="1"/>
              <a:t>kế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thống</a:t>
            </a:r>
            <a:r>
              <a:rPr lang="vi-VN" dirty="0"/>
              <a:t>. </a:t>
            </a:r>
            <a:r>
              <a:rPr lang="vi-VN" dirty="0" err="1"/>
              <a:t>Các</a:t>
            </a:r>
            <a:r>
              <a:rPr lang="vi-VN" dirty="0"/>
              <a:t> mô </a:t>
            </a:r>
            <a:r>
              <a:rPr lang="vi-VN" dirty="0" err="1"/>
              <a:t>hình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thể</a:t>
            </a:r>
            <a:r>
              <a:rPr lang="vi-VN" dirty="0"/>
              <a:t> bao </a:t>
            </a:r>
            <a:r>
              <a:rPr lang="vi-VN" dirty="0" err="1"/>
              <a:t>gồm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kế</a:t>
            </a:r>
            <a:r>
              <a:rPr lang="vi-VN" dirty="0"/>
              <a:t> </a:t>
            </a:r>
            <a:r>
              <a:rPr lang="vi-VN" dirty="0" err="1"/>
              <a:t>hoạch</a:t>
            </a:r>
            <a:r>
              <a:rPr lang="vi-VN" dirty="0"/>
              <a:t> chi </a:t>
            </a:r>
            <a:r>
              <a:rPr lang="vi-VN" dirty="0" err="1"/>
              <a:t>tiết</a:t>
            </a:r>
            <a:r>
              <a:rPr lang="vi-VN" dirty="0"/>
              <a:t>, </a:t>
            </a:r>
            <a:r>
              <a:rPr lang="vi-VN" dirty="0" err="1"/>
              <a:t>cũng</a:t>
            </a:r>
            <a:r>
              <a:rPr lang="vi-VN" dirty="0"/>
              <a:t> như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kế</a:t>
            </a:r>
            <a:r>
              <a:rPr lang="vi-VN" dirty="0"/>
              <a:t> </a:t>
            </a:r>
            <a:r>
              <a:rPr lang="vi-VN" dirty="0" err="1"/>
              <a:t>hoạch</a:t>
            </a:r>
            <a:r>
              <a:rPr lang="vi-VN" dirty="0"/>
              <a:t> </a:t>
            </a:r>
            <a:r>
              <a:rPr lang="vi-VN" dirty="0" err="1"/>
              <a:t>tổng</a:t>
            </a:r>
            <a:r>
              <a:rPr lang="vi-VN" dirty="0"/>
              <a:t> </a:t>
            </a:r>
            <a:r>
              <a:rPr lang="vi-VN" dirty="0" err="1"/>
              <a:t>thể</a:t>
            </a:r>
            <a:r>
              <a:rPr lang="vi-VN" dirty="0"/>
              <a:t> hơn cung </a:t>
            </a:r>
            <a:r>
              <a:rPr lang="vi-VN" dirty="0" err="1"/>
              <a:t>cấp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cái</a:t>
            </a:r>
            <a:r>
              <a:rPr lang="vi-VN" dirty="0"/>
              <a:t> </a:t>
            </a:r>
            <a:r>
              <a:rPr lang="vi-VN" dirty="0" err="1"/>
              <a:t>nhìn</a:t>
            </a:r>
            <a:r>
              <a:rPr lang="vi-VN" dirty="0"/>
              <a:t> 30.000 </a:t>
            </a:r>
            <a:r>
              <a:rPr lang="vi-VN" dirty="0" err="1"/>
              <a:t>foot</a:t>
            </a:r>
            <a:r>
              <a:rPr lang="vi-VN" dirty="0"/>
              <a:t> </a:t>
            </a:r>
            <a:r>
              <a:rPr lang="vi-VN" dirty="0" err="1"/>
              <a:t>về</a:t>
            </a:r>
            <a:r>
              <a:rPr lang="vi-VN" dirty="0"/>
              <a:t> </a:t>
            </a:r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thống</a:t>
            </a:r>
            <a:r>
              <a:rPr lang="vi-VN" dirty="0"/>
              <a:t> đang </a:t>
            </a:r>
            <a:r>
              <a:rPr lang="vi-VN" dirty="0" err="1"/>
              <a:t>được</a:t>
            </a:r>
            <a:r>
              <a:rPr lang="vi-VN" dirty="0"/>
              <a:t> xây </a:t>
            </a:r>
            <a:r>
              <a:rPr lang="vi-VN" dirty="0" err="1"/>
              <a:t>dựng</a:t>
            </a:r>
            <a:r>
              <a:rPr lang="vi-VN" dirty="0"/>
              <a:t>. </a:t>
            </a:r>
            <a:r>
              <a:rPr lang="vi-VN" dirty="0" err="1"/>
              <a:t>Một</a:t>
            </a:r>
            <a:r>
              <a:rPr lang="vi-VN" dirty="0"/>
              <a:t> mô </a:t>
            </a:r>
            <a:r>
              <a:rPr lang="vi-VN" dirty="0" err="1"/>
              <a:t>hình</a:t>
            </a:r>
            <a:r>
              <a:rPr lang="vi-VN" dirty="0"/>
              <a:t> </a:t>
            </a:r>
            <a:r>
              <a:rPr lang="vi-VN" dirty="0" err="1"/>
              <a:t>tốt</a:t>
            </a:r>
            <a:r>
              <a:rPr lang="vi-VN" dirty="0"/>
              <a:t> bao </a:t>
            </a:r>
            <a:r>
              <a:rPr lang="vi-VN" dirty="0" err="1"/>
              <a:t>gồm</a:t>
            </a:r>
            <a:r>
              <a:rPr lang="vi-VN" dirty="0"/>
              <a:t> </a:t>
            </a:r>
            <a:r>
              <a:rPr lang="vi-VN" dirty="0" err="1"/>
              <a:t>những</a:t>
            </a:r>
            <a:r>
              <a:rPr lang="vi-VN" dirty="0"/>
              <a:t> </a:t>
            </a:r>
            <a:r>
              <a:rPr lang="vi-VN" dirty="0" err="1"/>
              <a:t>yếu</a:t>
            </a:r>
            <a:r>
              <a:rPr lang="vi-VN" dirty="0"/>
              <a:t> </a:t>
            </a:r>
            <a:r>
              <a:rPr lang="vi-VN" dirty="0" err="1"/>
              <a:t>tố</a:t>
            </a:r>
            <a:r>
              <a:rPr lang="vi-VN" dirty="0"/>
              <a:t> không liên quan </a:t>
            </a:r>
            <a:r>
              <a:rPr lang="vi-VN" dirty="0" err="1"/>
              <a:t>đến</a:t>
            </a:r>
            <a:r>
              <a:rPr lang="vi-VN" dirty="0"/>
              <a:t> </a:t>
            </a:r>
            <a:r>
              <a:rPr lang="vi-VN" dirty="0" err="1"/>
              <a:t>mức</a:t>
            </a:r>
            <a:r>
              <a:rPr lang="vi-VN" dirty="0"/>
              <a:t> </a:t>
            </a:r>
            <a:r>
              <a:rPr lang="vi-VN" dirty="0" err="1"/>
              <a:t>trừu</a:t>
            </a:r>
            <a:r>
              <a:rPr lang="vi-VN" dirty="0"/>
              <a:t> </a:t>
            </a:r>
            <a:r>
              <a:rPr lang="vi-VN" dirty="0" err="1"/>
              <a:t>tượng</a:t>
            </a:r>
            <a:r>
              <a:rPr lang="vi-VN" dirty="0"/>
              <a:t> </a:t>
            </a:r>
            <a:r>
              <a:rPr lang="vi-VN" dirty="0" err="1"/>
              <a:t>nhất</a:t>
            </a:r>
            <a:r>
              <a:rPr lang="vi-VN" dirty="0"/>
              <a:t> </a:t>
            </a:r>
            <a:r>
              <a:rPr lang="vi-VN" dirty="0" err="1"/>
              <a:t>định</a:t>
            </a:r>
            <a:r>
              <a:rPr lang="vi-VN" dirty="0"/>
              <a:t>. </a:t>
            </a:r>
            <a:r>
              <a:rPr lang="vi-VN" dirty="0" err="1"/>
              <a:t>Mọi</a:t>
            </a:r>
            <a:r>
              <a:rPr lang="vi-VN" dirty="0"/>
              <a:t> </a:t>
            </a:r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thống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thể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mô </a:t>
            </a:r>
            <a:r>
              <a:rPr lang="vi-VN" dirty="0" err="1"/>
              <a:t>tả</a:t>
            </a:r>
            <a:r>
              <a:rPr lang="vi-VN" dirty="0"/>
              <a:t> </a:t>
            </a:r>
            <a:r>
              <a:rPr lang="vi-VN" dirty="0" err="1"/>
              <a:t>từ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khía</a:t>
            </a:r>
            <a:r>
              <a:rPr lang="vi-VN" dirty="0"/>
              <a:t> </a:t>
            </a:r>
            <a:r>
              <a:rPr lang="vi-VN" dirty="0" err="1"/>
              <a:t>cạnh</a:t>
            </a:r>
            <a:r>
              <a:rPr lang="vi-VN" dirty="0"/>
              <a:t> </a:t>
            </a:r>
            <a:r>
              <a:rPr lang="vi-VN" dirty="0" err="1"/>
              <a:t>khác</a:t>
            </a:r>
            <a:r>
              <a:rPr lang="vi-VN" dirty="0"/>
              <a:t> nhau </a:t>
            </a:r>
            <a:r>
              <a:rPr lang="vi-VN" dirty="0" err="1"/>
              <a:t>bằng</a:t>
            </a:r>
            <a:r>
              <a:rPr lang="vi-VN" dirty="0"/>
              <a:t> </a:t>
            </a:r>
            <a:r>
              <a:rPr lang="vi-VN" dirty="0" err="1"/>
              <a:t>cách</a:t>
            </a:r>
            <a:r>
              <a:rPr lang="vi-VN" dirty="0"/>
              <a:t>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mô </a:t>
            </a:r>
            <a:r>
              <a:rPr lang="vi-VN" dirty="0" err="1"/>
              <a:t>hình</a:t>
            </a:r>
            <a:r>
              <a:rPr lang="vi-VN" dirty="0"/>
              <a:t> </a:t>
            </a:r>
            <a:r>
              <a:rPr lang="vi-VN" dirty="0" err="1"/>
              <a:t>khác</a:t>
            </a:r>
            <a:r>
              <a:rPr lang="vi-VN" dirty="0"/>
              <a:t> nhau,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mỗi</a:t>
            </a:r>
            <a:r>
              <a:rPr lang="vi-VN" dirty="0"/>
              <a:t> mô </a:t>
            </a:r>
            <a:r>
              <a:rPr lang="vi-VN" dirty="0" err="1"/>
              <a:t>hình</a:t>
            </a:r>
            <a:r>
              <a:rPr lang="vi-VN" dirty="0"/>
              <a:t> do </a:t>
            </a:r>
            <a:r>
              <a:rPr lang="vi-VN" dirty="0" err="1"/>
              <a:t>đó</a:t>
            </a:r>
            <a:r>
              <a:rPr lang="vi-VN" dirty="0"/>
              <a:t>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phần</a:t>
            </a:r>
            <a:r>
              <a:rPr lang="vi-VN" dirty="0"/>
              <a:t> </a:t>
            </a:r>
            <a:r>
              <a:rPr lang="vi-VN" dirty="0" err="1"/>
              <a:t>trừu</a:t>
            </a:r>
            <a:r>
              <a:rPr lang="vi-VN" dirty="0"/>
              <a:t> </a:t>
            </a:r>
            <a:r>
              <a:rPr lang="vi-VN" dirty="0" err="1"/>
              <a:t>tượng</a:t>
            </a:r>
            <a:r>
              <a:rPr lang="vi-VN" dirty="0"/>
              <a:t> </a:t>
            </a:r>
            <a:r>
              <a:rPr lang="vi-VN" dirty="0" err="1"/>
              <a:t>khép</a:t>
            </a:r>
            <a:r>
              <a:rPr lang="vi-VN" dirty="0"/>
              <a:t> </a:t>
            </a:r>
            <a:r>
              <a:rPr lang="vi-VN" dirty="0" err="1"/>
              <a:t>kín</a:t>
            </a:r>
            <a:r>
              <a:rPr lang="vi-VN" dirty="0"/>
              <a:t> </a:t>
            </a:r>
            <a:r>
              <a:rPr lang="vi-VN" dirty="0" err="1"/>
              <a:t>về</a:t>
            </a:r>
            <a:r>
              <a:rPr lang="vi-VN" dirty="0"/>
              <a:t> </a:t>
            </a:r>
            <a:r>
              <a:rPr lang="vi-VN" dirty="0" err="1"/>
              <a:t>mặt</a:t>
            </a:r>
            <a:r>
              <a:rPr lang="vi-VN" dirty="0"/>
              <a:t> </a:t>
            </a:r>
            <a:r>
              <a:rPr lang="vi-VN" dirty="0" err="1"/>
              <a:t>ngữ</a:t>
            </a:r>
            <a:r>
              <a:rPr lang="vi-VN" dirty="0"/>
              <a:t> </a:t>
            </a:r>
            <a:r>
              <a:rPr lang="vi-VN" dirty="0" err="1"/>
              <a:t>nghĩa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thống</a:t>
            </a:r>
            <a:r>
              <a:rPr lang="vi-VN" dirty="0"/>
              <a:t>. </a:t>
            </a:r>
            <a:r>
              <a:rPr lang="vi-VN" dirty="0" err="1"/>
              <a:t>Một</a:t>
            </a:r>
            <a:r>
              <a:rPr lang="vi-VN" dirty="0"/>
              <a:t> mô </a:t>
            </a:r>
            <a:r>
              <a:rPr lang="vi-VN" dirty="0" err="1"/>
              <a:t>hình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thể</a:t>
            </a:r>
            <a:r>
              <a:rPr lang="vi-VN" dirty="0"/>
              <a:t>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cấu</a:t>
            </a:r>
            <a:r>
              <a:rPr lang="vi-VN" dirty="0"/>
              <a:t> </a:t>
            </a:r>
            <a:r>
              <a:rPr lang="vi-VN" dirty="0" err="1"/>
              <a:t>trúc</a:t>
            </a:r>
            <a:r>
              <a:rPr lang="vi-VN" dirty="0"/>
              <a:t>, </a:t>
            </a:r>
            <a:r>
              <a:rPr lang="vi-VN" dirty="0" err="1"/>
              <a:t>nhấn</a:t>
            </a:r>
            <a:r>
              <a:rPr lang="vi-VN" dirty="0"/>
              <a:t> </a:t>
            </a:r>
            <a:r>
              <a:rPr lang="vi-VN" dirty="0" err="1"/>
              <a:t>mạnh</a:t>
            </a:r>
            <a:r>
              <a:rPr lang="vi-VN" dirty="0"/>
              <a:t> </a:t>
            </a:r>
            <a:r>
              <a:rPr lang="vi-VN" dirty="0" err="1"/>
              <a:t>tổ</a:t>
            </a:r>
            <a:r>
              <a:rPr lang="vi-VN" dirty="0"/>
              <a:t> </a:t>
            </a:r>
            <a:r>
              <a:rPr lang="vi-VN" dirty="0" err="1"/>
              <a:t>chức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thống</a:t>
            </a:r>
            <a:r>
              <a:rPr lang="vi-VN" dirty="0"/>
              <a:t>, </a:t>
            </a:r>
            <a:r>
              <a:rPr lang="vi-VN" dirty="0" err="1"/>
              <a:t>hoặc</a:t>
            </a:r>
            <a:r>
              <a:rPr lang="vi-VN" dirty="0"/>
              <a:t> </a:t>
            </a:r>
            <a:r>
              <a:rPr lang="vi-VN" dirty="0" err="1"/>
              <a:t>nó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thể</a:t>
            </a:r>
            <a:r>
              <a:rPr lang="vi-VN" dirty="0"/>
              <a:t>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hành</a:t>
            </a:r>
            <a:r>
              <a:rPr lang="vi-VN" dirty="0"/>
              <a:t> vi, </a:t>
            </a:r>
            <a:r>
              <a:rPr lang="vi-VN" dirty="0" err="1"/>
              <a:t>nhấn</a:t>
            </a:r>
            <a:r>
              <a:rPr lang="vi-VN" dirty="0"/>
              <a:t> </a:t>
            </a:r>
            <a:r>
              <a:rPr lang="vi-VN" dirty="0" err="1"/>
              <a:t>mạnh</a:t>
            </a:r>
            <a:r>
              <a:rPr lang="vi-VN" dirty="0"/>
              <a:t> </a:t>
            </a:r>
            <a:r>
              <a:rPr lang="vi-VN" dirty="0" err="1"/>
              <a:t>động</a:t>
            </a:r>
            <a:r>
              <a:rPr lang="vi-VN" dirty="0"/>
              <a:t> </a:t>
            </a:r>
            <a:r>
              <a:rPr lang="vi-VN" dirty="0" err="1"/>
              <a:t>lực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thống</a:t>
            </a:r>
            <a:r>
              <a:rPr lang="vi-VN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8AA574A-0D60-A345-87B8-9060973A35EA}" type="slidenum">
              <a:rPr lang="en-US" altLang="en-VN" smtClean="0"/>
              <a:pPr>
                <a:defRPr/>
              </a:pPr>
              <a:t>18</a:t>
            </a:fld>
            <a:endParaRPr lang="en-US" altLang="en-VN"/>
          </a:p>
        </p:txBody>
      </p:sp>
    </p:spTree>
    <p:extLst>
      <p:ext uri="{BB962C8B-B14F-4D97-AF65-F5344CB8AC3E}">
        <p14:creationId xmlns:p14="http://schemas.microsoft.com/office/powerpoint/2010/main" val="12449614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vi-VN" dirty="0" err="1"/>
              <a:t>Bạn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thể</a:t>
            </a:r>
            <a:r>
              <a:rPr lang="vi-VN" dirty="0"/>
              <a:t> </a:t>
            </a:r>
            <a:r>
              <a:rPr lang="vi-VN" dirty="0" err="1"/>
              <a:t>lấy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tờ</a:t>
            </a:r>
            <a:r>
              <a:rPr lang="vi-VN" dirty="0"/>
              <a:t> </a:t>
            </a:r>
            <a:r>
              <a:rPr lang="vi-VN" dirty="0" err="1"/>
              <a:t>giấy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cái</a:t>
            </a:r>
            <a:r>
              <a:rPr lang="vi-VN" dirty="0"/>
              <a:t> </a:t>
            </a:r>
            <a:r>
              <a:rPr lang="vi-VN" dirty="0" err="1"/>
              <a:t>kẹp</a:t>
            </a:r>
            <a:r>
              <a:rPr lang="vi-VN" dirty="0"/>
              <a:t> </a:t>
            </a:r>
            <a:r>
              <a:rPr lang="vi-VN" dirty="0" err="1"/>
              <a:t>giấy</a:t>
            </a:r>
            <a:r>
              <a:rPr lang="vi-VN" dirty="0"/>
              <a:t>, </a:t>
            </a:r>
            <a:r>
              <a:rPr lang="vi-VN" dirty="0" err="1"/>
              <a:t>và</a:t>
            </a:r>
            <a:r>
              <a:rPr lang="vi-VN" dirty="0"/>
              <a:t> trong </a:t>
            </a:r>
            <a:r>
              <a:rPr lang="vi-VN" dirty="0" err="1"/>
              <a:t>vài</a:t>
            </a:r>
            <a:r>
              <a:rPr lang="vi-VN" dirty="0"/>
              <a:t> </a:t>
            </a:r>
            <a:r>
              <a:rPr lang="vi-VN" dirty="0" err="1"/>
              <a:t>phút</a:t>
            </a:r>
            <a:r>
              <a:rPr lang="vi-VN" dirty="0"/>
              <a:t>, </a:t>
            </a:r>
            <a:r>
              <a:rPr lang="vi-VN" dirty="0" err="1"/>
              <a:t>bạn</a:t>
            </a:r>
            <a:r>
              <a:rPr lang="vi-VN" dirty="0"/>
              <a:t> </a:t>
            </a:r>
            <a:r>
              <a:rPr lang="vi-VN" dirty="0" err="1"/>
              <a:t>sẽ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chiếc</a:t>
            </a:r>
            <a:r>
              <a:rPr lang="vi-VN" dirty="0"/>
              <a:t> </a:t>
            </a:r>
            <a:r>
              <a:rPr lang="vi-VN" dirty="0" err="1"/>
              <a:t>máy</a:t>
            </a:r>
            <a:r>
              <a:rPr lang="vi-VN" dirty="0"/>
              <a:t> bay </a:t>
            </a:r>
            <a:r>
              <a:rPr lang="vi-VN" dirty="0" err="1"/>
              <a:t>giấy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giải</a:t>
            </a:r>
            <a:r>
              <a:rPr lang="vi-VN" dirty="0"/>
              <a:t> </a:t>
            </a:r>
            <a:r>
              <a:rPr lang="vi-VN" dirty="0" err="1"/>
              <a:t>trí</a:t>
            </a:r>
            <a:r>
              <a:rPr lang="vi-VN" dirty="0"/>
              <a:t> cho con </a:t>
            </a:r>
            <a:r>
              <a:rPr lang="vi-VN" dirty="0" err="1"/>
              <a:t>bạn</a:t>
            </a:r>
            <a:r>
              <a:rPr lang="vi-VN" dirty="0"/>
              <a:t>. </a:t>
            </a:r>
            <a:r>
              <a:rPr lang="vi-VN" dirty="0" err="1"/>
              <a:t>Nếu</a:t>
            </a:r>
            <a:r>
              <a:rPr lang="vi-VN" dirty="0"/>
              <a:t> </a:t>
            </a:r>
            <a:r>
              <a:rPr lang="vi-VN" dirty="0" err="1"/>
              <a:t>nó</a:t>
            </a:r>
            <a:r>
              <a:rPr lang="vi-VN" dirty="0"/>
              <a:t> không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chế</a:t>
            </a:r>
            <a:r>
              <a:rPr lang="vi-VN" dirty="0"/>
              <a:t> </a:t>
            </a:r>
            <a:r>
              <a:rPr lang="vi-VN" dirty="0" err="1"/>
              <a:t>tạo</a:t>
            </a:r>
            <a:r>
              <a:rPr lang="vi-VN" dirty="0"/>
              <a:t> </a:t>
            </a:r>
            <a:r>
              <a:rPr lang="vi-VN" dirty="0" err="1"/>
              <a:t>vừa</a:t>
            </a:r>
            <a:r>
              <a:rPr lang="vi-VN" dirty="0"/>
              <a:t> </a:t>
            </a:r>
            <a:r>
              <a:rPr lang="vi-VN" dirty="0" err="1"/>
              <a:t>phải</a:t>
            </a:r>
            <a:r>
              <a:rPr lang="vi-VN" dirty="0"/>
              <a:t>, </a:t>
            </a:r>
            <a:r>
              <a:rPr lang="vi-VN" dirty="0" err="1"/>
              <a:t>bạn</a:t>
            </a:r>
            <a:r>
              <a:rPr lang="vi-VN" dirty="0"/>
              <a:t> luôn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thể</a:t>
            </a:r>
            <a:r>
              <a:rPr lang="vi-VN" dirty="0"/>
              <a:t> </a:t>
            </a:r>
            <a:r>
              <a:rPr lang="vi-VN" dirty="0" err="1"/>
              <a:t>bắt</a:t>
            </a:r>
            <a:r>
              <a:rPr lang="vi-VN" dirty="0"/>
              <a:t> </a:t>
            </a:r>
            <a:r>
              <a:rPr lang="vi-VN" dirty="0" err="1"/>
              <a:t>đầu</a:t>
            </a:r>
            <a:r>
              <a:rPr lang="vi-VN" dirty="0"/>
              <a:t> </a:t>
            </a:r>
            <a:r>
              <a:rPr lang="vi-VN" dirty="0" err="1"/>
              <a:t>lại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chế</a:t>
            </a:r>
            <a:r>
              <a:rPr lang="vi-VN" dirty="0"/>
              <a:t> </a:t>
            </a:r>
            <a:r>
              <a:rPr lang="vi-VN" dirty="0" err="1"/>
              <a:t>tạo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chiếc</a:t>
            </a:r>
            <a:r>
              <a:rPr lang="vi-VN" dirty="0"/>
              <a:t> </a:t>
            </a:r>
            <a:r>
              <a:rPr lang="vi-VN" dirty="0" err="1"/>
              <a:t>máy</a:t>
            </a:r>
            <a:r>
              <a:rPr lang="vi-VN" dirty="0"/>
              <a:t> bay </a:t>
            </a:r>
            <a:r>
              <a:rPr lang="vi-VN" dirty="0" err="1"/>
              <a:t>khác</a:t>
            </a:r>
            <a:r>
              <a:rPr lang="vi-VN" dirty="0"/>
              <a:t>. </a:t>
            </a:r>
            <a:r>
              <a:rPr lang="vi-VN" dirty="0" err="1"/>
              <a:t>Bạn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thông minh không khi </a:t>
            </a:r>
            <a:r>
              <a:rPr lang="vi-VN" dirty="0" err="1"/>
              <a:t>chế</a:t>
            </a:r>
            <a:r>
              <a:rPr lang="vi-VN" dirty="0"/>
              <a:t> </a:t>
            </a:r>
            <a:r>
              <a:rPr lang="vi-VN" dirty="0" err="1"/>
              <a:t>tạo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chiếc</a:t>
            </a:r>
            <a:r>
              <a:rPr lang="vi-VN" dirty="0"/>
              <a:t> </a:t>
            </a:r>
            <a:r>
              <a:rPr lang="vi-VN" dirty="0" err="1"/>
              <a:t>máy</a:t>
            </a:r>
            <a:r>
              <a:rPr lang="vi-VN" dirty="0"/>
              <a:t> bay </a:t>
            </a:r>
            <a:r>
              <a:rPr lang="vi-VN" dirty="0" err="1"/>
              <a:t>chiến</a:t>
            </a:r>
            <a:r>
              <a:rPr lang="vi-VN" dirty="0"/>
              <a:t> </a:t>
            </a:r>
            <a:r>
              <a:rPr lang="vi-VN" dirty="0" err="1"/>
              <a:t>đấu</a:t>
            </a:r>
            <a:r>
              <a:rPr lang="vi-VN" dirty="0"/>
              <a:t> theo </a:t>
            </a:r>
            <a:r>
              <a:rPr lang="vi-VN" dirty="0" err="1"/>
              <a:t>cách</a:t>
            </a:r>
            <a:r>
              <a:rPr lang="vi-VN" dirty="0"/>
              <a:t> tương </a:t>
            </a:r>
            <a:r>
              <a:rPr lang="vi-VN" dirty="0" err="1"/>
              <a:t>tự</a:t>
            </a:r>
            <a:r>
              <a:rPr lang="vi-VN" dirty="0"/>
              <a:t>? </a:t>
            </a:r>
            <a:r>
              <a:rPr lang="vi-VN" dirty="0" err="1"/>
              <a:t>Đó</a:t>
            </a:r>
            <a:r>
              <a:rPr lang="vi-VN" dirty="0"/>
              <a:t> </a:t>
            </a:r>
            <a:r>
              <a:rPr lang="vi-VN" dirty="0" err="1"/>
              <a:t>là</a:t>
            </a:r>
            <a:r>
              <a:rPr lang="vi-VN" dirty="0"/>
              <a:t>, </a:t>
            </a:r>
            <a:r>
              <a:rPr lang="vi-VN" dirty="0" err="1"/>
              <a:t>bắt</a:t>
            </a:r>
            <a:r>
              <a:rPr lang="vi-VN" dirty="0"/>
              <a:t> </a:t>
            </a:r>
            <a:r>
              <a:rPr lang="vi-VN" dirty="0" err="1"/>
              <a:t>đầu</a:t>
            </a:r>
            <a:r>
              <a:rPr lang="vi-VN" dirty="0"/>
              <a:t> </a:t>
            </a:r>
            <a:r>
              <a:rPr lang="vi-VN" dirty="0" err="1"/>
              <a:t>với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số</a:t>
            </a:r>
            <a:r>
              <a:rPr lang="vi-VN" dirty="0"/>
              <a:t> </a:t>
            </a:r>
            <a:r>
              <a:rPr lang="vi-VN" dirty="0" err="1"/>
              <a:t>thép</a:t>
            </a:r>
            <a:r>
              <a:rPr lang="vi-VN" dirty="0"/>
              <a:t>, đai </a:t>
            </a:r>
            <a:r>
              <a:rPr lang="vi-VN" dirty="0" err="1"/>
              <a:t>ốc</a:t>
            </a:r>
            <a:r>
              <a:rPr lang="vi-VN" dirty="0"/>
              <a:t>, bu lông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thống</a:t>
            </a:r>
            <a:r>
              <a:rPr lang="vi-VN" dirty="0"/>
              <a:t> dây </a:t>
            </a:r>
            <a:r>
              <a:rPr lang="vi-VN" dirty="0" err="1"/>
              <a:t>điện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bắt</a:t>
            </a:r>
            <a:r>
              <a:rPr lang="vi-VN" dirty="0"/>
              <a:t> </a:t>
            </a:r>
            <a:r>
              <a:rPr lang="vi-VN" dirty="0" err="1"/>
              <a:t>đầu</a:t>
            </a:r>
            <a:r>
              <a:rPr lang="vi-VN" dirty="0"/>
              <a:t> ngay công </a:t>
            </a:r>
            <a:r>
              <a:rPr lang="vi-VN" dirty="0" err="1"/>
              <a:t>việc</a:t>
            </a:r>
            <a:r>
              <a:rPr lang="vi-VN" dirty="0"/>
              <a:t>. </a:t>
            </a:r>
            <a:r>
              <a:rPr lang="vi-VN" dirty="0" err="1"/>
              <a:t>Dĩ</a:t>
            </a:r>
            <a:r>
              <a:rPr lang="vi-VN" dirty="0"/>
              <a:t> nhiên </a:t>
            </a:r>
            <a:r>
              <a:rPr lang="vi-VN" dirty="0" err="1"/>
              <a:t>là</a:t>
            </a:r>
            <a:r>
              <a:rPr lang="vi-VN" dirty="0"/>
              <a:t> không. </a:t>
            </a:r>
            <a:r>
              <a:rPr lang="vi-VN" dirty="0" err="1"/>
              <a:t>Bạn</a:t>
            </a:r>
            <a:r>
              <a:rPr lang="vi-VN" dirty="0"/>
              <a:t> đang </a:t>
            </a:r>
            <a:r>
              <a:rPr lang="vi-VN" dirty="0" err="1"/>
              <a:t>chế</a:t>
            </a:r>
            <a:r>
              <a:rPr lang="vi-VN" dirty="0"/>
              <a:t> </a:t>
            </a:r>
            <a:r>
              <a:rPr lang="vi-VN" dirty="0" err="1"/>
              <a:t>tạo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chiếc</a:t>
            </a:r>
            <a:r>
              <a:rPr lang="vi-VN" dirty="0"/>
              <a:t> </a:t>
            </a:r>
            <a:r>
              <a:rPr lang="vi-VN" dirty="0" err="1"/>
              <a:t>máy</a:t>
            </a:r>
            <a:r>
              <a:rPr lang="vi-VN" dirty="0"/>
              <a:t> bay tiêu </a:t>
            </a:r>
            <a:r>
              <a:rPr lang="vi-VN" dirty="0" err="1"/>
              <a:t>tốn</a:t>
            </a:r>
            <a:r>
              <a:rPr lang="vi-VN" dirty="0"/>
              <a:t> </a:t>
            </a:r>
            <a:r>
              <a:rPr lang="vi-VN" dirty="0" err="1"/>
              <a:t>hàng</a:t>
            </a:r>
            <a:r>
              <a:rPr lang="vi-VN" dirty="0"/>
              <a:t> </a:t>
            </a:r>
            <a:r>
              <a:rPr lang="vi-VN" dirty="0" err="1"/>
              <a:t>triệu</a:t>
            </a:r>
            <a:r>
              <a:rPr lang="vi-VN" dirty="0"/>
              <a:t> đô la </a:t>
            </a:r>
            <a:r>
              <a:rPr lang="vi-VN" dirty="0" err="1"/>
              <a:t>và</a:t>
            </a:r>
            <a:r>
              <a:rPr lang="vi-VN" dirty="0"/>
              <a:t> chi </a:t>
            </a:r>
            <a:r>
              <a:rPr lang="vi-VN" dirty="0" err="1"/>
              <a:t>phí</a:t>
            </a:r>
            <a:r>
              <a:rPr lang="vi-VN" dirty="0"/>
              <a:t> </a:t>
            </a:r>
            <a:r>
              <a:rPr lang="vi-VN" dirty="0" err="1"/>
              <a:t>hỏng</a:t>
            </a:r>
            <a:r>
              <a:rPr lang="vi-VN" dirty="0"/>
              <a:t> </a:t>
            </a:r>
            <a:r>
              <a:rPr lang="vi-VN" dirty="0" err="1"/>
              <a:t>hóc</a:t>
            </a:r>
            <a:r>
              <a:rPr lang="vi-VN" dirty="0"/>
              <a:t> </a:t>
            </a:r>
            <a:r>
              <a:rPr lang="vi-VN" dirty="0" err="1"/>
              <a:t>rất</a:t>
            </a:r>
            <a:r>
              <a:rPr lang="vi-VN" dirty="0"/>
              <a:t> cao. </a:t>
            </a:r>
            <a:r>
              <a:rPr lang="vi-VN" dirty="0" err="1"/>
              <a:t>Bạn</a:t>
            </a:r>
            <a:r>
              <a:rPr lang="vi-VN" dirty="0"/>
              <a:t> </a:t>
            </a:r>
            <a:r>
              <a:rPr lang="vi-VN" dirty="0" err="1"/>
              <a:t>cũng</a:t>
            </a:r>
            <a:r>
              <a:rPr lang="vi-VN" dirty="0"/>
              <a:t>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phần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nhóm</a:t>
            </a:r>
            <a:r>
              <a:rPr lang="vi-VN" dirty="0"/>
              <a:t> </a:t>
            </a:r>
            <a:r>
              <a:rPr lang="vi-VN" dirty="0" err="1"/>
              <a:t>lớn</a:t>
            </a:r>
            <a:r>
              <a:rPr lang="vi-VN" dirty="0"/>
              <a:t> hơn </a:t>
            </a:r>
            <a:r>
              <a:rPr lang="vi-VN" dirty="0" err="1"/>
              <a:t>nhiều</a:t>
            </a:r>
            <a:r>
              <a:rPr lang="vi-VN" dirty="0"/>
              <a:t>, </a:t>
            </a:r>
            <a:r>
              <a:rPr lang="vi-VN" dirty="0" err="1"/>
              <a:t>cần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bản</a:t>
            </a:r>
            <a:r>
              <a:rPr lang="vi-VN" dirty="0"/>
              <a:t> </a:t>
            </a:r>
            <a:r>
              <a:rPr lang="vi-VN" dirty="0" err="1"/>
              <a:t>thiết</a:t>
            </a:r>
            <a:r>
              <a:rPr lang="vi-VN" dirty="0"/>
              <a:t> </a:t>
            </a:r>
            <a:r>
              <a:rPr lang="vi-VN" dirty="0" err="1"/>
              <a:t>kế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mô </a:t>
            </a:r>
            <a:r>
              <a:rPr lang="vi-VN" dirty="0" err="1"/>
              <a:t>hình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giao </a:t>
            </a:r>
            <a:r>
              <a:rPr lang="vi-VN" dirty="0" err="1"/>
              <a:t>tiếp</a:t>
            </a:r>
            <a:r>
              <a:rPr lang="vi-VN" dirty="0"/>
              <a:t> </a:t>
            </a:r>
            <a:r>
              <a:rPr lang="vi-VN" dirty="0" err="1"/>
              <a:t>hiệu</a:t>
            </a:r>
            <a:r>
              <a:rPr lang="vi-VN" dirty="0"/>
              <a:t> </a:t>
            </a:r>
            <a:r>
              <a:rPr lang="vi-VN" dirty="0" err="1"/>
              <a:t>quả</a:t>
            </a:r>
            <a:r>
              <a:rPr lang="vi-VN" dirty="0"/>
              <a:t> </a:t>
            </a:r>
            <a:r>
              <a:rPr lang="vi-VN" dirty="0" err="1"/>
              <a:t>với</a:t>
            </a:r>
            <a:r>
              <a:rPr lang="vi-VN" dirty="0"/>
              <a:t> nhau. (</a:t>
            </a:r>
            <a:r>
              <a:rPr lang="vi-VN" dirty="0" err="1"/>
              <a:t>Hướng</a:t>
            </a:r>
            <a:r>
              <a:rPr lang="vi-VN" dirty="0"/>
              <a:t> </a:t>
            </a:r>
            <a:r>
              <a:rPr lang="vi-VN" dirty="0" err="1"/>
              <a:t>dẫn</a:t>
            </a:r>
            <a:r>
              <a:rPr lang="vi-VN" dirty="0"/>
              <a:t>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 ngôn </a:t>
            </a:r>
            <a:r>
              <a:rPr lang="vi-VN" dirty="0" err="1"/>
              <a:t>ngữ</a:t>
            </a:r>
            <a:r>
              <a:rPr lang="vi-VN" dirty="0"/>
              <a:t> </a:t>
            </a:r>
            <a:r>
              <a:rPr lang="vi-VN" dirty="0" err="1"/>
              <a:t>lập</a:t>
            </a:r>
            <a:r>
              <a:rPr lang="vi-VN" dirty="0"/>
              <a:t> mô </a:t>
            </a:r>
            <a:r>
              <a:rPr lang="vi-VN" dirty="0" err="1"/>
              <a:t>hình</a:t>
            </a:r>
            <a:r>
              <a:rPr lang="vi-VN" dirty="0"/>
              <a:t> </a:t>
            </a:r>
            <a:r>
              <a:rPr lang="vi-VN" dirty="0" err="1"/>
              <a:t>thống</a:t>
            </a:r>
            <a:r>
              <a:rPr lang="vi-VN" dirty="0"/>
              <a:t> </a:t>
            </a:r>
            <a:r>
              <a:rPr lang="vi-VN" dirty="0" err="1"/>
              <a:t>nhất</a:t>
            </a:r>
            <a:r>
              <a:rPr lang="vi-VN" dirty="0"/>
              <a:t>, </a:t>
            </a:r>
            <a:r>
              <a:rPr lang="vi-VN" dirty="0" err="1"/>
              <a:t>Booch</a:t>
            </a:r>
            <a:r>
              <a:rPr lang="vi-VN" dirty="0"/>
              <a:t>, 1999.)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8AA574A-0D60-A345-87B8-9060973A35EA}" type="slidenum">
              <a:rPr lang="en-US" altLang="en-VN" smtClean="0"/>
              <a:pPr>
                <a:defRPr/>
              </a:pPr>
              <a:t>20</a:t>
            </a:fld>
            <a:endParaRPr lang="en-US" altLang="en-VN"/>
          </a:p>
        </p:txBody>
      </p:sp>
    </p:spTree>
    <p:extLst>
      <p:ext uri="{BB962C8B-B14F-4D97-AF65-F5344CB8AC3E}">
        <p14:creationId xmlns:p14="http://schemas.microsoft.com/office/powerpoint/2010/main" val="24183401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thống</a:t>
            </a:r>
            <a:r>
              <a:rPr lang="vi-VN" dirty="0"/>
              <a:t> </a:t>
            </a:r>
            <a:r>
              <a:rPr lang="vi-VN" dirty="0" err="1"/>
              <a:t>phần</a:t>
            </a:r>
            <a:r>
              <a:rPr lang="vi-VN" dirty="0"/>
              <a:t> </a:t>
            </a:r>
            <a:r>
              <a:rPr lang="vi-VN" dirty="0" err="1"/>
              <a:t>mềm</a:t>
            </a:r>
            <a:r>
              <a:rPr lang="vi-VN" dirty="0"/>
              <a:t> </a:t>
            </a:r>
            <a:r>
              <a:rPr lang="vi-VN" dirty="0" err="1"/>
              <a:t>mà</a:t>
            </a:r>
            <a:r>
              <a:rPr lang="vi-VN" dirty="0"/>
              <a:t> </a:t>
            </a:r>
            <a:r>
              <a:rPr lang="vi-VN" dirty="0" err="1"/>
              <a:t>bạn</a:t>
            </a:r>
            <a:r>
              <a:rPr lang="vi-VN" dirty="0"/>
              <a:t> </a:t>
            </a:r>
            <a:r>
              <a:rPr lang="vi-VN" dirty="0" err="1"/>
              <a:t>phát</a:t>
            </a:r>
            <a:r>
              <a:rPr lang="vi-VN" dirty="0"/>
              <a:t> </a:t>
            </a:r>
            <a:r>
              <a:rPr lang="vi-VN" dirty="0" err="1"/>
              <a:t>triển</a:t>
            </a:r>
            <a:r>
              <a:rPr lang="vi-VN" dirty="0"/>
              <a:t> </a:t>
            </a:r>
            <a:r>
              <a:rPr lang="vi-VN" dirty="0" err="1"/>
              <a:t>ngày</a:t>
            </a:r>
            <a:r>
              <a:rPr lang="vi-VN" dirty="0"/>
              <a:t> nay </a:t>
            </a:r>
            <a:r>
              <a:rPr lang="vi-VN" dirty="0" err="1"/>
              <a:t>phức</a:t>
            </a:r>
            <a:r>
              <a:rPr lang="vi-VN" dirty="0"/>
              <a:t> </a:t>
            </a:r>
            <a:r>
              <a:rPr lang="vi-VN" dirty="0" err="1"/>
              <a:t>tạp</a:t>
            </a:r>
            <a:r>
              <a:rPr lang="vi-VN" dirty="0"/>
              <a:t> hơn </a:t>
            </a:r>
            <a:r>
              <a:rPr lang="vi-VN" dirty="0" err="1"/>
              <a:t>trí</a:t>
            </a:r>
            <a:r>
              <a:rPr lang="vi-VN" dirty="0"/>
              <a:t> </a:t>
            </a:r>
            <a:r>
              <a:rPr lang="vi-VN" dirty="0" err="1"/>
              <a:t>óc</a:t>
            </a:r>
            <a:r>
              <a:rPr lang="vi-VN" dirty="0"/>
              <a:t> con </a:t>
            </a:r>
            <a:r>
              <a:rPr lang="vi-VN" dirty="0" err="1"/>
              <a:t>người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thể</a:t>
            </a:r>
            <a:r>
              <a:rPr lang="vi-VN" dirty="0"/>
              <a:t> </a:t>
            </a:r>
            <a:r>
              <a:rPr lang="vi-VN" dirty="0" err="1"/>
              <a:t>hiểu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. Đây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lý</a:t>
            </a:r>
            <a:r>
              <a:rPr lang="vi-VN" dirty="0"/>
              <a:t> do </a:t>
            </a:r>
            <a:r>
              <a:rPr lang="vi-VN" dirty="0" err="1"/>
              <a:t>tại</a:t>
            </a:r>
            <a:r>
              <a:rPr lang="vi-VN" dirty="0"/>
              <a:t> sao </a:t>
            </a:r>
            <a:r>
              <a:rPr lang="vi-VN" dirty="0" err="1"/>
              <a:t>bạn</a:t>
            </a:r>
            <a:r>
              <a:rPr lang="vi-VN" dirty="0"/>
              <a:t> mô </a:t>
            </a:r>
            <a:r>
              <a:rPr lang="vi-VN" dirty="0" err="1"/>
              <a:t>hình</a:t>
            </a:r>
            <a:r>
              <a:rPr lang="vi-VN" dirty="0"/>
              <a:t> </a:t>
            </a:r>
            <a:r>
              <a:rPr lang="vi-VN" dirty="0" err="1"/>
              <a:t>hóa</a:t>
            </a:r>
            <a:r>
              <a:rPr lang="vi-VN" dirty="0"/>
              <a:t> </a:t>
            </a:r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thống</a:t>
            </a:r>
            <a:r>
              <a:rPr lang="vi-VN" dirty="0"/>
              <a:t>. </a:t>
            </a:r>
            <a:r>
              <a:rPr lang="vi-VN" dirty="0" err="1"/>
              <a:t>Lựa</a:t>
            </a:r>
            <a:r>
              <a:rPr lang="vi-VN" dirty="0"/>
              <a:t> </a:t>
            </a:r>
            <a:r>
              <a:rPr lang="vi-VN" dirty="0" err="1"/>
              <a:t>chọn</a:t>
            </a:r>
            <a:r>
              <a:rPr lang="vi-VN" dirty="0"/>
              <a:t> mô </a:t>
            </a:r>
            <a:r>
              <a:rPr lang="vi-VN" dirty="0" err="1"/>
              <a:t>hình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bạn</a:t>
            </a:r>
            <a:r>
              <a:rPr lang="vi-VN" dirty="0"/>
              <a:t> </a:t>
            </a:r>
            <a:r>
              <a:rPr lang="vi-VN" dirty="0" err="1"/>
              <a:t>ảnh</a:t>
            </a:r>
            <a:r>
              <a:rPr lang="vi-VN" dirty="0"/>
              <a:t> </a:t>
            </a:r>
            <a:r>
              <a:rPr lang="vi-VN" dirty="0" err="1"/>
              <a:t>hưởng</a:t>
            </a:r>
            <a:r>
              <a:rPr lang="vi-VN" dirty="0"/>
              <a:t> sâu </a:t>
            </a:r>
            <a:r>
              <a:rPr lang="vi-VN" dirty="0" err="1"/>
              <a:t>sắc</a:t>
            </a:r>
            <a:r>
              <a:rPr lang="vi-VN" dirty="0"/>
              <a:t> </a:t>
            </a:r>
            <a:r>
              <a:rPr lang="vi-VN" dirty="0" err="1"/>
              <a:t>đến</a:t>
            </a:r>
            <a:r>
              <a:rPr lang="vi-VN" dirty="0"/>
              <a:t> </a:t>
            </a:r>
            <a:r>
              <a:rPr lang="vi-VN" dirty="0" err="1"/>
              <a:t>cách</a:t>
            </a:r>
            <a:r>
              <a:rPr lang="vi-VN" dirty="0"/>
              <a:t> </a:t>
            </a:r>
            <a:r>
              <a:rPr lang="vi-VN" dirty="0" err="1"/>
              <a:t>bạn</a:t>
            </a:r>
            <a:r>
              <a:rPr lang="vi-VN" dirty="0"/>
              <a:t> </a:t>
            </a:r>
            <a:r>
              <a:rPr lang="vi-VN" dirty="0" err="1"/>
              <a:t>tấn</a:t>
            </a:r>
            <a:r>
              <a:rPr lang="vi-VN" dirty="0"/>
              <a:t> công </a:t>
            </a:r>
            <a:r>
              <a:rPr lang="vi-VN" dirty="0" err="1"/>
              <a:t>vấn</a:t>
            </a:r>
            <a:r>
              <a:rPr lang="vi-VN" dirty="0"/>
              <a:t> </a:t>
            </a:r>
            <a:r>
              <a:rPr lang="vi-VN" dirty="0" err="1"/>
              <a:t>đề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định</a:t>
            </a:r>
            <a:r>
              <a:rPr lang="vi-VN" dirty="0"/>
              <a:t> </a:t>
            </a:r>
            <a:r>
              <a:rPr lang="vi-VN" dirty="0" err="1"/>
              <a:t>hình</a:t>
            </a:r>
            <a:r>
              <a:rPr lang="vi-VN" dirty="0"/>
              <a:t> </a:t>
            </a:r>
            <a:r>
              <a:rPr lang="vi-VN" dirty="0" err="1"/>
              <a:t>giải</a:t>
            </a:r>
            <a:r>
              <a:rPr lang="vi-VN" dirty="0"/>
              <a:t> </a:t>
            </a:r>
            <a:r>
              <a:rPr lang="vi-VN" dirty="0" err="1"/>
              <a:t>pháp</a:t>
            </a:r>
            <a:r>
              <a:rPr lang="vi-VN" dirty="0"/>
              <a:t>. Không </a:t>
            </a:r>
            <a:r>
              <a:rPr lang="vi-VN" dirty="0" err="1"/>
              <a:t>có</a:t>
            </a:r>
            <a:r>
              <a:rPr lang="vi-VN" dirty="0"/>
              <a:t> mô </a:t>
            </a:r>
            <a:r>
              <a:rPr lang="vi-VN" dirty="0" err="1"/>
              <a:t>hình</a:t>
            </a:r>
            <a:r>
              <a:rPr lang="vi-VN" dirty="0"/>
              <a:t> duy </a:t>
            </a:r>
            <a:r>
              <a:rPr lang="vi-VN" dirty="0" err="1"/>
              <a:t>nhất</a:t>
            </a:r>
            <a:r>
              <a:rPr lang="vi-VN" dirty="0"/>
              <a:t>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đủ</a:t>
            </a:r>
            <a:r>
              <a:rPr lang="vi-VN" dirty="0"/>
              <a:t>. </a:t>
            </a:r>
            <a:r>
              <a:rPr lang="vi-VN" dirty="0" err="1"/>
              <a:t>Mọi</a:t>
            </a:r>
            <a:r>
              <a:rPr lang="vi-VN" dirty="0"/>
              <a:t> </a:t>
            </a:r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thống</a:t>
            </a:r>
            <a:r>
              <a:rPr lang="vi-VN" dirty="0"/>
              <a:t> </a:t>
            </a:r>
            <a:r>
              <a:rPr lang="vi-VN" dirty="0" err="1"/>
              <a:t>phức</a:t>
            </a:r>
            <a:r>
              <a:rPr lang="vi-VN" dirty="0"/>
              <a:t> </a:t>
            </a:r>
            <a:r>
              <a:rPr lang="vi-VN" dirty="0" err="1"/>
              <a:t>tạp</a:t>
            </a:r>
            <a:r>
              <a:rPr lang="vi-VN" dirty="0"/>
              <a:t> </a:t>
            </a:r>
            <a:r>
              <a:rPr lang="vi-VN" dirty="0" err="1"/>
              <a:t>đều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tiếp</a:t>
            </a:r>
            <a:r>
              <a:rPr lang="vi-VN" dirty="0"/>
              <a:t> </a:t>
            </a:r>
            <a:r>
              <a:rPr lang="vi-VN" dirty="0" err="1"/>
              <a:t>cận</a:t>
            </a:r>
            <a:r>
              <a:rPr lang="vi-VN" dirty="0"/>
              <a:t> </a:t>
            </a:r>
            <a:r>
              <a:rPr lang="vi-VN" dirty="0" err="1"/>
              <a:t>tốt</a:t>
            </a:r>
            <a:r>
              <a:rPr lang="vi-VN" dirty="0"/>
              <a:t> </a:t>
            </a:r>
            <a:r>
              <a:rPr lang="vi-VN" dirty="0" err="1"/>
              <a:t>nhất</a:t>
            </a:r>
            <a:r>
              <a:rPr lang="vi-VN" dirty="0"/>
              <a:t> thông qua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tập</a:t>
            </a:r>
            <a:r>
              <a:rPr lang="vi-VN" dirty="0"/>
              <a:t> </a:t>
            </a:r>
            <a:r>
              <a:rPr lang="vi-VN" dirty="0" err="1"/>
              <a:t>hợp</a:t>
            </a:r>
            <a:r>
              <a:rPr lang="vi-VN" dirty="0"/>
              <a:t> </a:t>
            </a:r>
            <a:r>
              <a:rPr lang="vi-VN" dirty="0" err="1"/>
              <a:t>nhỏ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mô </a:t>
            </a:r>
            <a:r>
              <a:rPr lang="vi-VN" dirty="0" err="1"/>
              <a:t>hình</a:t>
            </a:r>
            <a:r>
              <a:rPr lang="vi-VN" dirty="0"/>
              <a:t> </a:t>
            </a:r>
            <a:r>
              <a:rPr lang="vi-VN" dirty="0" err="1"/>
              <a:t>gần</a:t>
            </a:r>
            <a:r>
              <a:rPr lang="vi-VN" dirty="0"/>
              <a:t> như </a:t>
            </a:r>
            <a:r>
              <a:rPr lang="vi-VN" dirty="0" err="1"/>
              <a:t>độc</a:t>
            </a:r>
            <a:r>
              <a:rPr lang="vi-VN" dirty="0"/>
              <a:t> </a:t>
            </a:r>
            <a:r>
              <a:rPr lang="vi-VN" dirty="0" err="1"/>
              <a:t>lập</a:t>
            </a:r>
            <a:r>
              <a:rPr lang="vi-VN" dirty="0"/>
              <a:t>. Do </a:t>
            </a:r>
            <a:r>
              <a:rPr lang="vi-VN" dirty="0" err="1"/>
              <a:t>đó</a:t>
            </a:r>
            <a:r>
              <a:rPr lang="vi-VN" dirty="0"/>
              <a:t>, </a:t>
            </a:r>
            <a:r>
              <a:rPr lang="vi-VN" dirty="0" err="1"/>
              <a:t>để</a:t>
            </a:r>
            <a:r>
              <a:rPr lang="vi-VN" dirty="0"/>
              <a:t> tăng </a:t>
            </a:r>
            <a:r>
              <a:rPr lang="vi-VN" dirty="0" err="1"/>
              <a:t>khả</a:t>
            </a:r>
            <a:r>
              <a:rPr lang="vi-VN" dirty="0"/>
              <a:t> năng </a:t>
            </a:r>
            <a:r>
              <a:rPr lang="vi-VN" dirty="0" err="1"/>
              <a:t>hiểu</a:t>
            </a:r>
            <a:r>
              <a:rPr lang="vi-VN" dirty="0"/>
              <a:t>, </a:t>
            </a:r>
            <a:r>
              <a:rPr lang="vi-VN" dirty="0" err="1"/>
              <a:t>một</a:t>
            </a:r>
            <a:r>
              <a:rPr lang="vi-VN" dirty="0"/>
              <a:t> ngôn </a:t>
            </a:r>
            <a:r>
              <a:rPr lang="vi-VN" dirty="0" err="1"/>
              <a:t>ngữ</a:t>
            </a:r>
            <a:r>
              <a:rPr lang="vi-VN" dirty="0"/>
              <a:t> </a:t>
            </a:r>
            <a:r>
              <a:rPr lang="vi-VN" dirty="0" err="1"/>
              <a:t>phổ</a:t>
            </a:r>
            <a:r>
              <a:rPr lang="vi-VN" dirty="0"/>
              <a:t> </a:t>
            </a:r>
            <a:r>
              <a:rPr lang="vi-VN" dirty="0" err="1"/>
              <a:t>biến</a:t>
            </a:r>
            <a:r>
              <a:rPr lang="vi-VN" dirty="0"/>
              <a:t> như Ngôn </a:t>
            </a:r>
            <a:r>
              <a:rPr lang="vi-VN" dirty="0" err="1"/>
              <a:t>ngữ</a:t>
            </a:r>
            <a:r>
              <a:rPr lang="vi-VN" dirty="0"/>
              <a:t> mô </a:t>
            </a:r>
            <a:r>
              <a:rPr lang="vi-VN" dirty="0" err="1"/>
              <a:t>hình</a:t>
            </a:r>
            <a:r>
              <a:rPr lang="vi-VN" dirty="0"/>
              <a:t> </a:t>
            </a:r>
            <a:r>
              <a:rPr lang="vi-VN" dirty="0" err="1"/>
              <a:t>hóa</a:t>
            </a:r>
            <a:r>
              <a:rPr lang="vi-VN" dirty="0"/>
              <a:t> </a:t>
            </a:r>
            <a:r>
              <a:rPr lang="vi-VN" dirty="0" err="1"/>
              <a:t>hợp</a:t>
            </a:r>
            <a:r>
              <a:rPr lang="vi-VN" dirty="0"/>
              <a:t> </a:t>
            </a:r>
            <a:r>
              <a:rPr lang="vi-VN" dirty="0" err="1"/>
              <a:t>nhất</a:t>
            </a:r>
            <a:r>
              <a:rPr lang="vi-VN" dirty="0"/>
              <a:t> (UML)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diễn</a:t>
            </a:r>
            <a:r>
              <a:rPr lang="vi-VN" dirty="0"/>
              <a:t> </a:t>
            </a:r>
            <a:r>
              <a:rPr lang="vi-VN" dirty="0" err="1"/>
              <a:t>đạt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mô </a:t>
            </a:r>
            <a:r>
              <a:rPr lang="vi-VN" dirty="0" err="1"/>
              <a:t>hình</a:t>
            </a:r>
            <a:r>
              <a:rPr lang="vi-VN" dirty="0"/>
              <a:t>. Ngôn </a:t>
            </a:r>
            <a:r>
              <a:rPr lang="vi-VN" dirty="0" err="1"/>
              <a:t>ngữ</a:t>
            </a:r>
            <a:r>
              <a:rPr lang="vi-VN" dirty="0"/>
              <a:t> mô </a:t>
            </a:r>
            <a:r>
              <a:rPr lang="vi-VN" dirty="0" err="1"/>
              <a:t>hình</a:t>
            </a:r>
            <a:r>
              <a:rPr lang="vi-VN" dirty="0"/>
              <a:t> </a:t>
            </a:r>
            <a:r>
              <a:rPr lang="vi-VN" dirty="0" err="1"/>
              <a:t>hóa</a:t>
            </a:r>
            <a:r>
              <a:rPr lang="vi-VN" dirty="0"/>
              <a:t> </a:t>
            </a:r>
            <a:r>
              <a:rPr lang="vi-VN" dirty="0" err="1"/>
              <a:t>là</a:t>
            </a:r>
            <a:r>
              <a:rPr lang="vi-VN" dirty="0"/>
              <a:t> ngôn </a:t>
            </a:r>
            <a:r>
              <a:rPr lang="vi-VN" dirty="0" err="1"/>
              <a:t>ngữ</a:t>
            </a:r>
            <a:r>
              <a:rPr lang="vi-VN" dirty="0"/>
              <a:t> </a:t>
            </a:r>
            <a:r>
              <a:rPr lang="vi-VN" dirty="0" err="1"/>
              <a:t>mà</a:t>
            </a:r>
            <a:r>
              <a:rPr lang="vi-VN" dirty="0"/>
              <a:t> </a:t>
            </a:r>
            <a:r>
              <a:rPr lang="vi-VN" dirty="0" err="1"/>
              <a:t>từ</a:t>
            </a:r>
            <a:r>
              <a:rPr lang="vi-VN" dirty="0"/>
              <a:t> </a:t>
            </a:r>
            <a:r>
              <a:rPr lang="vi-VN" dirty="0" err="1"/>
              <a:t>vựng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quy </a:t>
            </a:r>
            <a:r>
              <a:rPr lang="vi-VN" dirty="0" err="1"/>
              <a:t>tắc</a:t>
            </a:r>
            <a:r>
              <a:rPr lang="vi-VN" dirty="0"/>
              <a:t> </a:t>
            </a:r>
            <a:r>
              <a:rPr lang="vi-VN" dirty="0" err="1"/>
              <a:t>tập</a:t>
            </a:r>
            <a:r>
              <a:rPr lang="vi-VN" dirty="0"/>
              <a:t> trung </a:t>
            </a:r>
            <a:r>
              <a:rPr lang="vi-VN" dirty="0" err="1"/>
              <a:t>vào</a:t>
            </a:r>
            <a:r>
              <a:rPr lang="vi-VN" dirty="0"/>
              <a:t> </a:t>
            </a:r>
            <a:r>
              <a:rPr lang="vi-VN" dirty="0" err="1"/>
              <a:t>việc</a:t>
            </a:r>
            <a:r>
              <a:rPr lang="vi-VN" dirty="0"/>
              <a:t> </a:t>
            </a:r>
            <a:r>
              <a:rPr lang="vi-VN" dirty="0" err="1"/>
              <a:t>biểu</a:t>
            </a:r>
            <a:r>
              <a:rPr lang="vi-VN" dirty="0"/>
              <a:t> </a:t>
            </a:r>
            <a:r>
              <a:rPr lang="vi-VN" dirty="0" err="1"/>
              <a:t>diễn</a:t>
            </a:r>
            <a:r>
              <a:rPr lang="vi-VN" dirty="0"/>
              <a:t> </a:t>
            </a:r>
            <a:r>
              <a:rPr lang="vi-VN" dirty="0" err="1"/>
              <a:t>khái</a:t>
            </a:r>
            <a:r>
              <a:rPr lang="vi-VN" dirty="0"/>
              <a:t> </a:t>
            </a:r>
            <a:r>
              <a:rPr lang="vi-VN" dirty="0" err="1"/>
              <a:t>niệm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vật</a:t>
            </a:r>
            <a:r>
              <a:rPr lang="vi-VN" dirty="0"/>
              <a:t> </a:t>
            </a:r>
            <a:r>
              <a:rPr lang="vi-VN" dirty="0" err="1"/>
              <a:t>lý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thống</a:t>
            </a:r>
            <a:r>
              <a:rPr lang="vi-VN" dirty="0"/>
              <a:t>. </a:t>
            </a:r>
            <a:r>
              <a:rPr lang="vi-VN" dirty="0" err="1"/>
              <a:t>Một</a:t>
            </a:r>
            <a:r>
              <a:rPr lang="vi-VN" dirty="0"/>
              <a:t> ngôn </a:t>
            </a:r>
            <a:r>
              <a:rPr lang="vi-VN" dirty="0" err="1"/>
              <a:t>ngữ</a:t>
            </a:r>
            <a:r>
              <a:rPr lang="vi-VN" dirty="0"/>
              <a:t> mô </a:t>
            </a:r>
            <a:r>
              <a:rPr lang="vi-VN" dirty="0" err="1"/>
              <a:t>hình</a:t>
            </a:r>
            <a:r>
              <a:rPr lang="vi-VN" dirty="0"/>
              <a:t> </a:t>
            </a:r>
            <a:r>
              <a:rPr lang="vi-VN" dirty="0" err="1"/>
              <a:t>hóa</a:t>
            </a:r>
            <a:r>
              <a:rPr lang="vi-VN" dirty="0"/>
              <a:t> như UML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ngôn </a:t>
            </a:r>
            <a:r>
              <a:rPr lang="vi-VN" dirty="0" err="1"/>
              <a:t>ngữ</a:t>
            </a:r>
            <a:r>
              <a:rPr lang="vi-VN" dirty="0"/>
              <a:t> tiêu </a:t>
            </a:r>
            <a:r>
              <a:rPr lang="vi-VN" dirty="0" err="1"/>
              <a:t>chuẩn</a:t>
            </a:r>
            <a:r>
              <a:rPr lang="vi-VN" dirty="0"/>
              <a:t> cho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bản</a:t>
            </a:r>
            <a:r>
              <a:rPr lang="vi-VN" dirty="0"/>
              <a:t> </a:t>
            </a:r>
            <a:r>
              <a:rPr lang="vi-VN" dirty="0" err="1"/>
              <a:t>thiết</a:t>
            </a:r>
            <a:r>
              <a:rPr lang="vi-VN" dirty="0"/>
              <a:t> </a:t>
            </a:r>
            <a:r>
              <a:rPr lang="vi-VN" dirty="0" err="1"/>
              <a:t>kế</a:t>
            </a:r>
            <a:r>
              <a:rPr lang="vi-VN" dirty="0"/>
              <a:t> </a:t>
            </a:r>
            <a:r>
              <a:rPr lang="vi-VN" dirty="0" err="1"/>
              <a:t>phần</a:t>
            </a:r>
            <a:r>
              <a:rPr lang="vi-VN" dirty="0"/>
              <a:t> </a:t>
            </a:r>
            <a:r>
              <a:rPr lang="vi-VN" dirty="0" err="1"/>
              <a:t>mềm</a:t>
            </a:r>
            <a:r>
              <a:rPr lang="vi-VN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8AA574A-0D60-A345-87B8-9060973A35EA}" type="slidenum">
              <a:rPr lang="en-US" altLang="en-VN" smtClean="0"/>
              <a:pPr>
                <a:defRPr/>
              </a:pPr>
              <a:t>21</a:t>
            </a:fld>
            <a:endParaRPr lang="en-US" altLang="en-VN"/>
          </a:p>
        </p:txBody>
      </p:sp>
    </p:spTree>
    <p:extLst>
      <p:ext uri="{BB962C8B-B14F-4D97-AF65-F5344CB8AC3E}">
        <p14:creationId xmlns:p14="http://schemas.microsoft.com/office/powerpoint/2010/main" val="32913659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Thông </a:t>
            </a:r>
            <a:r>
              <a:rPr lang="vi-VN" dirty="0" err="1"/>
              <a:t>thường</a:t>
            </a:r>
            <a:r>
              <a:rPr lang="vi-VN" dirty="0"/>
              <a:t>,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dự</a:t>
            </a:r>
            <a:r>
              <a:rPr lang="vi-VN" dirty="0"/>
              <a:t> </a:t>
            </a:r>
            <a:r>
              <a:rPr lang="vi-VN" dirty="0" err="1"/>
              <a:t>án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tổ</a:t>
            </a:r>
            <a:r>
              <a:rPr lang="vi-VN" dirty="0"/>
              <a:t> </a:t>
            </a:r>
            <a:r>
              <a:rPr lang="vi-VN" dirty="0" err="1"/>
              <a:t>chức</a:t>
            </a:r>
            <a:r>
              <a:rPr lang="vi-VN" dirty="0"/>
              <a:t> </a:t>
            </a:r>
            <a:r>
              <a:rPr lang="vi-VN" dirty="0" err="1"/>
              <a:t>phát</a:t>
            </a:r>
            <a:r>
              <a:rPr lang="vi-VN" dirty="0"/>
              <a:t> </a:t>
            </a:r>
            <a:r>
              <a:rPr lang="vi-VN" dirty="0" err="1"/>
              <a:t>triển</a:t>
            </a:r>
            <a:r>
              <a:rPr lang="vi-VN" dirty="0"/>
              <a:t> ngôn </a:t>
            </a:r>
            <a:r>
              <a:rPr lang="vi-VN" dirty="0" err="1"/>
              <a:t>ngữ</a:t>
            </a:r>
            <a:r>
              <a:rPr lang="vi-VN" dirty="0"/>
              <a:t> riêng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họ</a:t>
            </a:r>
            <a:r>
              <a:rPr lang="vi-VN" dirty="0"/>
              <a:t> cho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thống</a:t>
            </a:r>
            <a:r>
              <a:rPr lang="vi-VN" dirty="0"/>
              <a:t> mô </a:t>
            </a:r>
            <a:r>
              <a:rPr lang="vi-VN" dirty="0" err="1"/>
              <a:t>hình</a:t>
            </a:r>
            <a:r>
              <a:rPr lang="vi-VN" dirty="0"/>
              <a:t> </a:t>
            </a:r>
            <a:r>
              <a:rPr lang="vi-VN" dirty="0" err="1"/>
              <a:t>hóa</a:t>
            </a:r>
            <a:r>
              <a:rPr lang="vi-VN" dirty="0"/>
              <a:t>, </a:t>
            </a:r>
            <a:r>
              <a:rPr lang="vi-VN" dirty="0" err="1"/>
              <a:t>khiến</a:t>
            </a:r>
            <a:r>
              <a:rPr lang="vi-VN" dirty="0"/>
              <a:t> </a:t>
            </a:r>
            <a:r>
              <a:rPr lang="vi-VN" dirty="0" err="1"/>
              <a:t>người</a:t>
            </a:r>
            <a:r>
              <a:rPr lang="vi-VN" dirty="0"/>
              <a:t> </a:t>
            </a:r>
            <a:r>
              <a:rPr lang="vi-VN" dirty="0" err="1"/>
              <a:t>ngoài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thành</a:t>
            </a:r>
            <a:r>
              <a:rPr lang="vi-VN" dirty="0"/>
              <a:t> viên </a:t>
            </a:r>
            <a:r>
              <a:rPr lang="vi-VN" dirty="0" err="1"/>
              <a:t>mới</a:t>
            </a:r>
            <a:r>
              <a:rPr lang="vi-VN" dirty="0"/>
              <a:t> trong </a:t>
            </a:r>
            <a:r>
              <a:rPr lang="vi-VN" dirty="0" err="1"/>
              <a:t>nhóm</a:t>
            </a:r>
            <a:r>
              <a:rPr lang="vi-VN" dirty="0"/>
              <a:t> </a:t>
            </a:r>
            <a:r>
              <a:rPr lang="vi-VN" dirty="0" err="1"/>
              <a:t>khó</a:t>
            </a:r>
            <a:r>
              <a:rPr lang="vi-VN" dirty="0"/>
              <a:t> </a:t>
            </a:r>
            <a:r>
              <a:rPr lang="vi-VN" dirty="0" err="1"/>
              <a:t>hiểu</a:t>
            </a:r>
            <a:r>
              <a:rPr lang="vi-VN" dirty="0"/>
              <a:t> </a:t>
            </a:r>
            <a:r>
              <a:rPr lang="vi-VN" dirty="0" err="1"/>
              <a:t>chuyện</a:t>
            </a:r>
            <a:r>
              <a:rPr lang="vi-VN" dirty="0"/>
              <a:t> </a:t>
            </a:r>
            <a:r>
              <a:rPr lang="vi-VN" dirty="0" err="1"/>
              <a:t>gì</a:t>
            </a:r>
            <a:r>
              <a:rPr lang="vi-VN" dirty="0"/>
              <a:t> đang </a:t>
            </a:r>
            <a:r>
              <a:rPr lang="vi-VN" dirty="0" err="1"/>
              <a:t>xảy</a:t>
            </a:r>
            <a:r>
              <a:rPr lang="vi-VN" dirty="0"/>
              <a:t> ra. </a:t>
            </a:r>
            <a:r>
              <a:rPr lang="vi-VN" dirty="0" err="1"/>
              <a:t>Việc</a:t>
            </a:r>
            <a:r>
              <a:rPr lang="vi-VN" dirty="0"/>
              <a:t> </a:t>
            </a:r>
            <a:r>
              <a:rPr lang="vi-VN" dirty="0" err="1"/>
              <a:t>truyền</a:t>
            </a:r>
            <a:r>
              <a:rPr lang="vi-VN" dirty="0"/>
              <a:t> </a:t>
            </a:r>
            <a:r>
              <a:rPr lang="vi-VN" dirty="0" err="1"/>
              <a:t>đạt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mô </a:t>
            </a:r>
            <a:r>
              <a:rPr lang="vi-VN" dirty="0" err="1"/>
              <a:t>hình</a:t>
            </a:r>
            <a:r>
              <a:rPr lang="vi-VN" dirty="0"/>
              <a:t> </a:t>
            </a:r>
            <a:r>
              <a:rPr lang="vi-VN" dirty="0" err="1"/>
              <a:t>khái</a:t>
            </a:r>
            <a:r>
              <a:rPr lang="vi-VN" dirty="0"/>
              <a:t> </a:t>
            </a:r>
            <a:r>
              <a:rPr lang="vi-VN" dirty="0" err="1"/>
              <a:t>niệm</a:t>
            </a:r>
            <a:r>
              <a:rPr lang="vi-VN" dirty="0"/>
              <a:t> </a:t>
            </a:r>
            <a:r>
              <a:rPr lang="vi-VN" dirty="0" err="1"/>
              <a:t>này</a:t>
            </a:r>
            <a:r>
              <a:rPr lang="vi-VN" dirty="0"/>
              <a:t> cho </a:t>
            </a:r>
            <a:r>
              <a:rPr lang="vi-VN" dirty="0" err="1"/>
              <a:t>người</a:t>
            </a:r>
            <a:r>
              <a:rPr lang="vi-VN" dirty="0"/>
              <a:t> </a:t>
            </a:r>
            <a:r>
              <a:rPr lang="vi-VN" dirty="0" err="1"/>
              <a:t>khác</a:t>
            </a:r>
            <a:r>
              <a:rPr lang="vi-VN" dirty="0"/>
              <a:t> </a:t>
            </a:r>
            <a:r>
              <a:rPr lang="vi-VN" dirty="0" err="1"/>
              <a:t>dễ</a:t>
            </a:r>
            <a:r>
              <a:rPr lang="vi-VN" dirty="0"/>
              <a:t> </a:t>
            </a:r>
            <a:r>
              <a:rPr lang="vi-VN" dirty="0" err="1"/>
              <a:t>bị</a:t>
            </a:r>
            <a:r>
              <a:rPr lang="vi-VN" dirty="0"/>
              <a:t> sai </a:t>
            </a:r>
            <a:r>
              <a:rPr lang="vi-VN" dirty="0" err="1"/>
              <a:t>sót</a:t>
            </a:r>
            <a:r>
              <a:rPr lang="vi-VN" dirty="0"/>
              <a:t> </a:t>
            </a:r>
            <a:r>
              <a:rPr lang="vi-VN" dirty="0" err="1"/>
              <a:t>trừ</a:t>
            </a:r>
            <a:r>
              <a:rPr lang="vi-VN" dirty="0"/>
              <a:t> khi </a:t>
            </a:r>
            <a:r>
              <a:rPr lang="vi-VN" dirty="0" err="1"/>
              <a:t>tất</a:t>
            </a:r>
            <a:r>
              <a:rPr lang="vi-VN" dirty="0"/>
              <a:t> </a:t>
            </a:r>
            <a:r>
              <a:rPr lang="vi-VN" dirty="0" err="1"/>
              <a:t>cả</a:t>
            </a:r>
            <a:r>
              <a:rPr lang="vi-VN" dirty="0"/>
              <a:t> </a:t>
            </a:r>
            <a:r>
              <a:rPr lang="vi-VN" dirty="0" err="1"/>
              <a:t>mọi</a:t>
            </a:r>
            <a:r>
              <a:rPr lang="vi-VN" dirty="0"/>
              <a:t> </a:t>
            </a:r>
            <a:r>
              <a:rPr lang="vi-VN" dirty="0" err="1"/>
              <a:t>người</a:t>
            </a:r>
            <a:r>
              <a:rPr lang="vi-VN" dirty="0"/>
              <a:t> liên quan </a:t>
            </a:r>
            <a:r>
              <a:rPr lang="vi-VN" dirty="0" err="1"/>
              <a:t>đều</a:t>
            </a:r>
            <a:r>
              <a:rPr lang="vi-VN" dirty="0"/>
              <a:t> </a:t>
            </a:r>
            <a:r>
              <a:rPr lang="vi-VN" dirty="0" err="1"/>
              <a:t>nói</a:t>
            </a:r>
            <a:r>
              <a:rPr lang="vi-VN" dirty="0"/>
              <a:t> </a:t>
            </a:r>
            <a:r>
              <a:rPr lang="vi-VN" dirty="0" err="1"/>
              <a:t>cùng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ngôn </a:t>
            </a:r>
            <a:r>
              <a:rPr lang="vi-VN" dirty="0" err="1"/>
              <a:t>ngữ</a:t>
            </a:r>
            <a:r>
              <a:rPr lang="vi-VN" dirty="0"/>
              <a:t>. UML cung </a:t>
            </a:r>
            <a:r>
              <a:rPr lang="vi-VN" dirty="0" err="1"/>
              <a:t>cấp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tập</a:t>
            </a:r>
            <a:r>
              <a:rPr lang="vi-VN" dirty="0"/>
              <a:t> </a:t>
            </a:r>
            <a:r>
              <a:rPr lang="vi-VN" dirty="0" err="1"/>
              <a:t>hợp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ký</a:t>
            </a:r>
            <a:r>
              <a:rPr lang="vi-VN" dirty="0"/>
              <a:t> </a:t>
            </a:r>
            <a:r>
              <a:rPr lang="vi-VN" dirty="0" err="1"/>
              <a:t>hiệu</a:t>
            </a:r>
            <a:r>
              <a:rPr lang="vi-VN" dirty="0"/>
              <a:t> </a:t>
            </a:r>
            <a:r>
              <a:rPr lang="vi-VN" dirty="0" err="1"/>
              <a:t>đại</a:t>
            </a:r>
            <a:r>
              <a:rPr lang="vi-VN" dirty="0"/>
              <a:t> </a:t>
            </a:r>
            <a:r>
              <a:rPr lang="vi-VN" dirty="0" err="1"/>
              <a:t>diện</a:t>
            </a:r>
            <a:r>
              <a:rPr lang="vi-VN" dirty="0"/>
              <a:t> cho </a:t>
            </a:r>
            <a:r>
              <a:rPr lang="vi-VN" dirty="0" err="1"/>
              <a:t>ngữ</a:t>
            </a:r>
            <a:r>
              <a:rPr lang="vi-VN" dirty="0"/>
              <a:t> </a:t>
            </a:r>
            <a:r>
              <a:rPr lang="vi-VN" dirty="0" err="1"/>
              <a:t>nghĩa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xác</a:t>
            </a:r>
            <a:r>
              <a:rPr lang="vi-VN" dirty="0"/>
              <a:t> </a:t>
            </a:r>
            <a:r>
              <a:rPr lang="vi-VN" dirty="0" err="1"/>
              <a:t>định</a:t>
            </a:r>
            <a:r>
              <a:rPr lang="vi-VN" dirty="0"/>
              <a:t> </a:t>
            </a:r>
            <a:r>
              <a:rPr lang="vi-VN" dirty="0" err="1"/>
              <a:t>rõ</a:t>
            </a:r>
            <a:r>
              <a:rPr lang="vi-VN" dirty="0"/>
              <a:t> </a:t>
            </a:r>
            <a:r>
              <a:rPr lang="vi-VN" dirty="0" err="1"/>
              <a:t>ràng</a:t>
            </a:r>
            <a:r>
              <a:rPr lang="vi-VN" dirty="0"/>
              <a:t>.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nhà</a:t>
            </a:r>
            <a:r>
              <a:rPr lang="vi-VN" dirty="0"/>
              <a:t> </a:t>
            </a:r>
            <a:r>
              <a:rPr lang="vi-VN" dirty="0" err="1"/>
              <a:t>phát</a:t>
            </a:r>
            <a:r>
              <a:rPr lang="vi-VN" dirty="0"/>
              <a:t> </a:t>
            </a:r>
            <a:r>
              <a:rPr lang="vi-VN" dirty="0" err="1"/>
              <a:t>triển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thể</a:t>
            </a:r>
            <a:r>
              <a:rPr lang="vi-VN" dirty="0"/>
              <a:t> </a:t>
            </a:r>
            <a:r>
              <a:rPr lang="vi-VN" dirty="0" err="1"/>
              <a:t>viết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mô </a:t>
            </a:r>
            <a:r>
              <a:rPr lang="vi-VN" dirty="0" err="1"/>
              <a:t>hình</a:t>
            </a:r>
            <a:r>
              <a:rPr lang="vi-VN" dirty="0"/>
              <a:t> trong UML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nhà</a:t>
            </a:r>
            <a:r>
              <a:rPr lang="vi-VN" dirty="0"/>
              <a:t> </a:t>
            </a:r>
            <a:r>
              <a:rPr lang="vi-VN" dirty="0" err="1"/>
              <a:t>phát</a:t>
            </a:r>
            <a:r>
              <a:rPr lang="vi-VN" dirty="0"/>
              <a:t> </a:t>
            </a:r>
            <a:r>
              <a:rPr lang="vi-VN" dirty="0" err="1"/>
              <a:t>triển</a:t>
            </a:r>
            <a:r>
              <a:rPr lang="vi-VN" dirty="0"/>
              <a:t> </a:t>
            </a:r>
            <a:r>
              <a:rPr lang="vi-VN" dirty="0" err="1"/>
              <a:t>khác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thể</a:t>
            </a:r>
            <a:r>
              <a:rPr lang="vi-VN" dirty="0"/>
              <a:t> </a:t>
            </a:r>
            <a:r>
              <a:rPr lang="vi-VN" dirty="0" err="1"/>
              <a:t>diễn</a:t>
            </a:r>
            <a:r>
              <a:rPr lang="vi-VN" dirty="0"/>
              <a:t> </a:t>
            </a:r>
            <a:r>
              <a:rPr lang="vi-VN" dirty="0" err="1"/>
              <a:t>giải</a:t>
            </a:r>
            <a:r>
              <a:rPr lang="vi-VN" dirty="0"/>
              <a:t> mô </a:t>
            </a:r>
            <a:r>
              <a:rPr lang="vi-VN" dirty="0" err="1"/>
              <a:t>hình</a:t>
            </a:r>
            <a:r>
              <a:rPr lang="vi-VN" dirty="0"/>
              <a:t> </a:t>
            </a:r>
            <a:r>
              <a:rPr lang="vi-VN" dirty="0" err="1"/>
              <a:t>đó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cách</a:t>
            </a:r>
            <a:r>
              <a:rPr lang="vi-VN" dirty="0"/>
              <a:t> </a:t>
            </a:r>
            <a:r>
              <a:rPr lang="vi-VN" dirty="0" err="1"/>
              <a:t>rõ</a:t>
            </a:r>
            <a:r>
              <a:rPr lang="vi-VN" dirty="0"/>
              <a:t> </a:t>
            </a:r>
            <a:r>
              <a:rPr lang="vi-VN" dirty="0" err="1"/>
              <a:t>ràng</a:t>
            </a:r>
            <a:r>
              <a:rPr lang="vi-VN" dirty="0"/>
              <a:t>.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những</a:t>
            </a:r>
            <a:r>
              <a:rPr lang="vi-VN" dirty="0"/>
              <a:t> </a:t>
            </a:r>
            <a:r>
              <a:rPr lang="vi-VN" dirty="0" err="1"/>
              <a:t>điều</a:t>
            </a:r>
            <a:r>
              <a:rPr lang="vi-VN" dirty="0"/>
              <a:t> </a:t>
            </a:r>
            <a:r>
              <a:rPr lang="vi-VN" dirty="0" err="1"/>
              <a:t>về</a:t>
            </a:r>
            <a:r>
              <a:rPr lang="vi-VN" dirty="0"/>
              <a:t> </a:t>
            </a:r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thống</a:t>
            </a:r>
            <a:r>
              <a:rPr lang="vi-VN" dirty="0"/>
              <a:t> </a:t>
            </a:r>
            <a:r>
              <a:rPr lang="vi-VN" dirty="0" err="1"/>
              <a:t>phần</a:t>
            </a:r>
            <a:r>
              <a:rPr lang="vi-VN" dirty="0"/>
              <a:t> </a:t>
            </a:r>
            <a:r>
              <a:rPr lang="vi-VN" dirty="0" err="1"/>
              <a:t>mềm</a:t>
            </a:r>
            <a:r>
              <a:rPr lang="vi-VN" dirty="0"/>
              <a:t> </a:t>
            </a:r>
            <a:r>
              <a:rPr lang="vi-VN" dirty="0" err="1"/>
              <a:t>mà</a:t>
            </a:r>
            <a:r>
              <a:rPr lang="vi-VN" dirty="0"/>
              <a:t> </a:t>
            </a:r>
            <a:r>
              <a:rPr lang="vi-VN" dirty="0" err="1"/>
              <a:t>bạn</a:t>
            </a:r>
            <a:r>
              <a:rPr lang="vi-VN" dirty="0"/>
              <a:t> không </a:t>
            </a:r>
            <a:r>
              <a:rPr lang="vi-VN" dirty="0" err="1"/>
              <a:t>thể</a:t>
            </a:r>
            <a:r>
              <a:rPr lang="vi-VN" dirty="0"/>
              <a:t> </a:t>
            </a:r>
            <a:r>
              <a:rPr lang="vi-VN" dirty="0" err="1"/>
              <a:t>hiểu</a:t>
            </a:r>
            <a:r>
              <a:rPr lang="vi-VN" dirty="0"/>
              <a:t> </a:t>
            </a:r>
            <a:r>
              <a:rPr lang="vi-VN" dirty="0" err="1"/>
              <a:t>trừ</a:t>
            </a:r>
            <a:r>
              <a:rPr lang="vi-VN" dirty="0"/>
              <a:t> khi </a:t>
            </a:r>
            <a:r>
              <a:rPr lang="vi-VN" dirty="0" err="1"/>
              <a:t>bạn</a:t>
            </a:r>
            <a:r>
              <a:rPr lang="vi-VN" dirty="0"/>
              <a:t> xây </a:t>
            </a:r>
            <a:r>
              <a:rPr lang="vi-VN" dirty="0" err="1"/>
              <a:t>dựng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mô </a:t>
            </a:r>
            <a:r>
              <a:rPr lang="vi-VN" dirty="0" err="1"/>
              <a:t>hình</a:t>
            </a:r>
            <a:r>
              <a:rPr lang="vi-VN" dirty="0"/>
              <a:t> </a:t>
            </a:r>
            <a:r>
              <a:rPr lang="vi-VN" dirty="0" err="1"/>
              <a:t>vượt</a:t>
            </a:r>
            <a:r>
              <a:rPr lang="vi-VN" dirty="0"/>
              <a:t> qua ngôn </a:t>
            </a:r>
            <a:r>
              <a:rPr lang="vi-VN" dirty="0" err="1"/>
              <a:t>ngữ</a:t>
            </a:r>
            <a:r>
              <a:rPr lang="vi-VN" dirty="0"/>
              <a:t> </a:t>
            </a:r>
            <a:r>
              <a:rPr lang="vi-VN" dirty="0" err="1"/>
              <a:t>lập</a:t>
            </a:r>
            <a:r>
              <a:rPr lang="vi-VN" dirty="0"/>
              <a:t> </a:t>
            </a:r>
            <a:r>
              <a:rPr lang="vi-VN" dirty="0" err="1"/>
              <a:t>trình</a:t>
            </a:r>
            <a:r>
              <a:rPr lang="vi-VN" dirty="0"/>
              <a:t> văn </a:t>
            </a:r>
            <a:r>
              <a:rPr lang="vi-VN" dirty="0" err="1"/>
              <a:t>bản</a:t>
            </a:r>
            <a:r>
              <a:rPr lang="vi-VN" dirty="0"/>
              <a:t>. </a:t>
            </a:r>
            <a:r>
              <a:rPr lang="vi-VN" dirty="0" err="1"/>
              <a:t>Ví</a:t>
            </a:r>
            <a:r>
              <a:rPr lang="vi-VN" dirty="0"/>
              <a:t> </a:t>
            </a:r>
            <a:r>
              <a:rPr lang="vi-VN" dirty="0" err="1"/>
              <a:t>dụ</a:t>
            </a:r>
            <a:r>
              <a:rPr lang="vi-VN" dirty="0"/>
              <a:t>, ý </a:t>
            </a:r>
            <a:r>
              <a:rPr lang="vi-VN" dirty="0" err="1"/>
              <a:t>nghĩa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thống</a:t>
            </a:r>
            <a:r>
              <a:rPr lang="vi-VN" dirty="0"/>
              <a:t> phân </a:t>
            </a:r>
            <a:r>
              <a:rPr lang="vi-VN" dirty="0" err="1"/>
              <a:t>cấp</a:t>
            </a:r>
            <a:r>
              <a:rPr lang="vi-VN" dirty="0"/>
              <a:t> </a:t>
            </a:r>
            <a:r>
              <a:rPr lang="vi-VN" dirty="0" err="1"/>
              <a:t>lớp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thể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suy ra, nhưng không </a:t>
            </a:r>
            <a:r>
              <a:rPr lang="vi-VN" dirty="0" err="1"/>
              <a:t>trực</a:t>
            </a:r>
            <a:r>
              <a:rPr lang="vi-VN" dirty="0"/>
              <a:t> </a:t>
            </a:r>
            <a:r>
              <a:rPr lang="vi-VN" dirty="0" err="1"/>
              <a:t>tiếp</a:t>
            </a:r>
            <a:r>
              <a:rPr lang="vi-VN" dirty="0"/>
              <a:t> </a:t>
            </a:r>
            <a:r>
              <a:rPr lang="vi-VN" dirty="0" err="1"/>
              <a:t>nắm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, </a:t>
            </a:r>
            <a:r>
              <a:rPr lang="vi-VN" dirty="0" err="1"/>
              <a:t>bằng</a:t>
            </a:r>
            <a:r>
              <a:rPr lang="vi-VN" dirty="0"/>
              <a:t> </a:t>
            </a:r>
            <a:r>
              <a:rPr lang="vi-VN" dirty="0" err="1"/>
              <a:t>cách</a:t>
            </a:r>
            <a:r>
              <a:rPr lang="vi-VN" dirty="0"/>
              <a:t> </a:t>
            </a:r>
            <a:r>
              <a:rPr lang="vi-VN" dirty="0" err="1"/>
              <a:t>nhìn</a:t>
            </a:r>
            <a:r>
              <a:rPr lang="vi-VN" dirty="0"/>
              <a:t> </a:t>
            </a:r>
            <a:r>
              <a:rPr lang="vi-VN" dirty="0" err="1"/>
              <a:t>chằm</a:t>
            </a:r>
            <a:r>
              <a:rPr lang="vi-VN" dirty="0"/>
              <a:t> </a:t>
            </a:r>
            <a:r>
              <a:rPr lang="vi-VN" dirty="0" err="1"/>
              <a:t>chằm</a:t>
            </a:r>
            <a:r>
              <a:rPr lang="vi-VN" dirty="0"/>
              <a:t> </a:t>
            </a:r>
            <a:r>
              <a:rPr lang="vi-VN" dirty="0" err="1"/>
              <a:t>vào</a:t>
            </a:r>
            <a:r>
              <a:rPr lang="vi-VN" dirty="0"/>
              <a:t> </a:t>
            </a:r>
            <a:r>
              <a:rPr lang="vi-VN" dirty="0" err="1"/>
              <a:t>mã</a:t>
            </a:r>
            <a:r>
              <a:rPr lang="vi-VN" dirty="0"/>
              <a:t> cho </a:t>
            </a:r>
            <a:r>
              <a:rPr lang="vi-VN" dirty="0" err="1"/>
              <a:t>tất</a:t>
            </a:r>
            <a:r>
              <a:rPr lang="vi-VN" dirty="0"/>
              <a:t> </a:t>
            </a:r>
            <a:r>
              <a:rPr lang="vi-VN" dirty="0" err="1"/>
              <a:t>cả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lớp</a:t>
            </a:r>
            <a:r>
              <a:rPr lang="vi-VN" dirty="0"/>
              <a:t> trong </a:t>
            </a:r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thống</a:t>
            </a:r>
            <a:r>
              <a:rPr lang="vi-VN" dirty="0"/>
              <a:t> phân </a:t>
            </a:r>
            <a:r>
              <a:rPr lang="vi-VN" dirty="0" err="1"/>
              <a:t>cấp</a:t>
            </a:r>
            <a:r>
              <a:rPr lang="vi-VN" dirty="0"/>
              <a:t>. UML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ngôn </a:t>
            </a:r>
            <a:r>
              <a:rPr lang="vi-VN" dirty="0" err="1"/>
              <a:t>ngữ</a:t>
            </a:r>
            <a:r>
              <a:rPr lang="vi-VN" dirty="0"/>
              <a:t> </a:t>
            </a:r>
            <a:r>
              <a:rPr lang="vi-VN" dirty="0" err="1"/>
              <a:t>đồ</a:t>
            </a:r>
            <a:r>
              <a:rPr lang="vi-VN" dirty="0"/>
              <a:t> </a:t>
            </a:r>
            <a:r>
              <a:rPr lang="vi-VN" dirty="0" err="1"/>
              <a:t>họa</a:t>
            </a:r>
            <a:r>
              <a:rPr lang="vi-VN" dirty="0"/>
              <a:t> </a:t>
            </a:r>
            <a:r>
              <a:rPr lang="vi-VN" dirty="0" err="1"/>
              <a:t>giải</a:t>
            </a:r>
            <a:r>
              <a:rPr lang="vi-VN" dirty="0"/>
              <a:t> </a:t>
            </a:r>
            <a:r>
              <a:rPr lang="vi-VN" dirty="0" err="1"/>
              <a:t>quyết</a:t>
            </a:r>
            <a:r>
              <a:rPr lang="vi-VN" dirty="0"/>
              <a:t> </a:t>
            </a:r>
            <a:r>
              <a:rPr lang="vi-VN" dirty="0" err="1"/>
              <a:t>vấn</a:t>
            </a:r>
            <a:r>
              <a:rPr lang="vi-VN" dirty="0"/>
              <a:t> </a:t>
            </a:r>
            <a:r>
              <a:rPr lang="vi-VN" dirty="0" err="1"/>
              <a:t>đề</a:t>
            </a:r>
            <a:r>
              <a:rPr lang="vi-VN" dirty="0"/>
              <a:t> </a:t>
            </a:r>
            <a:r>
              <a:rPr lang="vi-VN" dirty="0" err="1"/>
              <a:t>này</a:t>
            </a:r>
            <a:r>
              <a:rPr lang="vi-VN" dirty="0"/>
              <a:t>. </a:t>
            </a:r>
            <a:r>
              <a:rPr lang="vi-VN" dirty="0" err="1"/>
              <a:t>Nếu</a:t>
            </a:r>
            <a:r>
              <a:rPr lang="vi-VN" dirty="0"/>
              <a:t> </a:t>
            </a:r>
            <a:r>
              <a:rPr lang="vi-VN" dirty="0" err="1"/>
              <a:t>nhà</a:t>
            </a:r>
            <a:r>
              <a:rPr lang="vi-VN" dirty="0"/>
              <a:t> </a:t>
            </a:r>
            <a:r>
              <a:rPr lang="vi-VN" dirty="0" err="1"/>
              <a:t>phát</a:t>
            </a:r>
            <a:r>
              <a:rPr lang="vi-VN" dirty="0"/>
              <a:t> </a:t>
            </a:r>
            <a:r>
              <a:rPr lang="vi-VN" dirty="0" err="1"/>
              <a:t>triển</a:t>
            </a:r>
            <a:r>
              <a:rPr lang="vi-VN" dirty="0"/>
              <a:t> </a:t>
            </a:r>
            <a:r>
              <a:rPr lang="vi-VN" dirty="0" err="1"/>
              <a:t>đã</a:t>
            </a:r>
            <a:r>
              <a:rPr lang="vi-VN" dirty="0"/>
              <a:t> </a:t>
            </a:r>
            <a:r>
              <a:rPr lang="vi-VN" dirty="0" err="1"/>
              <a:t>cắt</a:t>
            </a:r>
            <a:r>
              <a:rPr lang="vi-VN" dirty="0"/>
              <a:t> </a:t>
            </a:r>
            <a:r>
              <a:rPr lang="vi-VN" dirty="0" err="1"/>
              <a:t>mã</a:t>
            </a:r>
            <a:r>
              <a:rPr lang="vi-VN" dirty="0"/>
              <a:t> không bao </a:t>
            </a:r>
            <a:r>
              <a:rPr lang="vi-VN" dirty="0" err="1"/>
              <a:t>giờ</a:t>
            </a:r>
            <a:r>
              <a:rPr lang="vi-VN" dirty="0"/>
              <a:t> </a:t>
            </a:r>
            <a:r>
              <a:rPr lang="vi-VN" dirty="0" err="1"/>
              <a:t>viết</a:t>
            </a:r>
            <a:r>
              <a:rPr lang="vi-VN" dirty="0"/>
              <a:t> ra </a:t>
            </a:r>
            <a:r>
              <a:rPr lang="vi-VN" dirty="0" err="1"/>
              <a:t>các</a:t>
            </a:r>
            <a:r>
              <a:rPr lang="vi-VN" dirty="0"/>
              <a:t> mô </a:t>
            </a:r>
            <a:r>
              <a:rPr lang="vi-VN" dirty="0" err="1"/>
              <a:t>hình</a:t>
            </a:r>
            <a:r>
              <a:rPr lang="vi-VN" dirty="0"/>
              <a:t>, thông tin </a:t>
            </a:r>
            <a:r>
              <a:rPr lang="vi-VN" dirty="0" err="1"/>
              <a:t>sẽ</a:t>
            </a:r>
            <a:r>
              <a:rPr lang="vi-VN" dirty="0"/>
              <a:t> </a:t>
            </a:r>
            <a:r>
              <a:rPr lang="vi-VN" dirty="0" err="1"/>
              <a:t>bị</a:t>
            </a:r>
            <a:r>
              <a:rPr lang="vi-VN" dirty="0"/>
              <a:t> </a:t>
            </a:r>
            <a:r>
              <a:rPr lang="vi-VN" dirty="0" err="1"/>
              <a:t>mất</a:t>
            </a:r>
            <a:r>
              <a:rPr lang="vi-VN" dirty="0"/>
              <a:t> </a:t>
            </a:r>
            <a:r>
              <a:rPr lang="vi-VN" dirty="0" err="1"/>
              <a:t>vĩnh</a:t>
            </a:r>
            <a:r>
              <a:rPr lang="vi-VN" dirty="0"/>
              <a:t> </a:t>
            </a:r>
            <a:r>
              <a:rPr lang="vi-VN" dirty="0" err="1"/>
              <a:t>viễn</a:t>
            </a:r>
            <a:r>
              <a:rPr lang="vi-VN" dirty="0"/>
              <a:t>. </a:t>
            </a:r>
            <a:r>
              <a:rPr lang="vi-VN" dirty="0" err="1"/>
              <a:t>Tốt</a:t>
            </a:r>
            <a:r>
              <a:rPr lang="vi-VN" dirty="0"/>
              <a:t> </a:t>
            </a:r>
            <a:r>
              <a:rPr lang="vi-VN" dirty="0" err="1"/>
              <a:t>nhất</a:t>
            </a:r>
            <a:r>
              <a:rPr lang="vi-VN" dirty="0"/>
              <a:t>, thông tin </a:t>
            </a:r>
            <a:r>
              <a:rPr lang="vi-VN" dirty="0" err="1"/>
              <a:t>sẽ</a:t>
            </a:r>
            <a:r>
              <a:rPr lang="vi-VN" dirty="0"/>
              <a:t> </a:t>
            </a:r>
            <a:r>
              <a:rPr lang="vi-VN" dirty="0" err="1"/>
              <a:t>chỉ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thể</a:t>
            </a:r>
            <a:r>
              <a:rPr lang="vi-VN" dirty="0"/>
              <a:t> khôi </a:t>
            </a:r>
            <a:r>
              <a:rPr lang="vi-VN" dirty="0" err="1"/>
              <a:t>phục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phần</a:t>
            </a:r>
            <a:r>
              <a:rPr lang="vi-VN" dirty="0"/>
              <a:t> </a:t>
            </a:r>
            <a:r>
              <a:rPr lang="vi-VN" dirty="0" err="1"/>
              <a:t>từ</a:t>
            </a:r>
            <a:r>
              <a:rPr lang="vi-VN" dirty="0"/>
              <a:t> </a:t>
            </a:r>
            <a:r>
              <a:rPr lang="vi-VN" dirty="0" err="1"/>
              <a:t>quá</a:t>
            </a:r>
            <a:r>
              <a:rPr lang="vi-VN" dirty="0"/>
              <a:t> </a:t>
            </a:r>
            <a:r>
              <a:rPr lang="vi-VN" dirty="0" err="1"/>
              <a:t>trình</a:t>
            </a:r>
            <a:r>
              <a:rPr lang="vi-VN" dirty="0"/>
              <a:t> </a:t>
            </a:r>
            <a:r>
              <a:rPr lang="vi-VN" dirty="0" err="1"/>
              <a:t>triển</a:t>
            </a:r>
            <a:r>
              <a:rPr lang="vi-VN" dirty="0"/>
              <a:t> khai sau khi </a:t>
            </a:r>
            <a:r>
              <a:rPr lang="vi-VN" dirty="0" err="1"/>
              <a:t>nhà</a:t>
            </a:r>
            <a:r>
              <a:rPr lang="vi-VN" dirty="0"/>
              <a:t> </a:t>
            </a:r>
            <a:r>
              <a:rPr lang="vi-VN" dirty="0" err="1"/>
              <a:t>phát</a:t>
            </a:r>
            <a:r>
              <a:rPr lang="vi-VN" dirty="0"/>
              <a:t> </a:t>
            </a:r>
            <a:r>
              <a:rPr lang="vi-VN" dirty="0" err="1"/>
              <a:t>triển</a:t>
            </a:r>
            <a:r>
              <a:rPr lang="vi-VN" dirty="0"/>
              <a:t> </a:t>
            </a:r>
            <a:r>
              <a:rPr lang="vi-VN" dirty="0" err="1"/>
              <a:t>đã</a:t>
            </a:r>
            <a:r>
              <a:rPr lang="vi-VN" dirty="0"/>
              <a:t> </a:t>
            </a:r>
            <a:r>
              <a:rPr lang="vi-VN" dirty="0" err="1"/>
              <a:t>chuyển</a:t>
            </a:r>
            <a:r>
              <a:rPr lang="vi-VN" dirty="0"/>
              <a:t> sang. </a:t>
            </a:r>
            <a:r>
              <a:rPr lang="vi-VN" dirty="0" err="1"/>
              <a:t>Viết</a:t>
            </a:r>
            <a:r>
              <a:rPr lang="vi-VN" dirty="0"/>
              <a:t> mô </a:t>
            </a:r>
            <a:r>
              <a:rPr lang="vi-VN" dirty="0" err="1"/>
              <a:t>hình</a:t>
            </a:r>
            <a:r>
              <a:rPr lang="vi-VN" dirty="0"/>
              <a:t> trong UML </a:t>
            </a:r>
            <a:r>
              <a:rPr lang="vi-VN" dirty="0" err="1"/>
              <a:t>giải</a:t>
            </a:r>
            <a:r>
              <a:rPr lang="vi-VN" dirty="0"/>
              <a:t> </a:t>
            </a:r>
            <a:r>
              <a:rPr lang="vi-VN" dirty="0" err="1"/>
              <a:t>quyết</a:t>
            </a:r>
            <a:r>
              <a:rPr lang="vi-VN" dirty="0"/>
              <a:t> </a:t>
            </a:r>
            <a:r>
              <a:rPr lang="vi-VN" dirty="0" err="1"/>
              <a:t>vấn</a:t>
            </a:r>
            <a:r>
              <a:rPr lang="vi-VN" dirty="0"/>
              <a:t> </a:t>
            </a:r>
            <a:r>
              <a:rPr lang="vi-VN" dirty="0" err="1"/>
              <a:t>đề</a:t>
            </a:r>
            <a:r>
              <a:rPr lang="vi-VN" dirty="0"/>
              <a:t> </a:t>
            </a:r>
            <a:r>
              <a:rPr lang="vi-VN" dirty="0" err="1"/>
              <a:t>này</a:t>
            </a:r>
            <a:r>
              <a:rPr lang="vi-VN" dirty="0"/>
              <a:t>. </a:t>
            </a:r>
            <a:r>
              <a:rPr lang="vi-VN" dirty="0" err="1"/>
              <a:t>Một</a:t>
            </a:r>
            <a:r>
              <a:rPr lang="vi-VN" dirty="0"/>
              <a:t> mô </a:t>
            </a:r>
            <a:r>
              <a:rPr lang="vi-VN" dirty="0" err="1"/>
              <a:t>hình</a:t>
            </a:r>
            <a:r>
              <a:rPr lang="vi-VN" dirty="0"/>
              <a:t> </a:t>
            </a:r>
            <a:r>
              <a:rPr lang="vi-VN" dirty="0" err="1"/>
              <a:t>rõ</a:t>
            </a:r>
            <a:r>
              <a:rPr lang="vi-VN" dirty="0"/>
              <a:t> </a:t>
            </a:r>
            <a:r>
              <a:rPr lang="vi-VN" dirty="0" err="1"/>
              <a:t>ràng</a:t>
            </a:r>
            <a:r>
              <a:rPr lang="vi-VN" dirty="0"/>
              <a:t> </a:t>
            </a:r>
            <a:r>
              <a:rPr lang="vi-VN" dirty="0" err="1"/>
              <a:t>tạo</a:t>
            </a:r>
            <a:r>
              <a:rPr lang="vi-VN" dirty="0"/>
              <a:t> </a:t>
            </a:r>
            <a:r>
              <a:rPr lang="vi-VN" dirty="0" err="1"/>
              <a:t>điều</a:t>
            </a:r>
            <a:r>
              <a:rPr lang="vi-VN" dirty="0"/>
              <a:t> </a:t>
            </a:r>
            <a:r>
              <a:rPr lang="vi-VN" dirty="0" err="1"/>
              <a:t>kiện</a:t>
            </a:r>
            <a:r>
              <a:rPr lang="vi-VN" dirty="0"/>
              <a:t> giao </a:t>
            </a:r>
            <a:r>
              <a:rPr lang="vi-VN" dirty="0" err="1"/>
              <a:t>tiếp</a:t>
            </a:r>
            <a:r>
              <a:rPr lang="vi-VN" dirty="0"/>
              <a:t>. (</a:t>
            </a:r>
            <a:r>
              <a:rPr lang="vi-VN" dirty="0" err="1"/>
              <a:t>Hướng</a:t>
            </a:r>
            <a:r>
              <a:rPr lang="vi-VN" dirty="0"/>
              <a:t> </a:t>
            </a:r>
            <a:r>
              <a:rPr lang="vi-VN" dirty="0" err="1"/>
              <a:t>dẫn</a:t>
            </a:r>
            <a:r>
              <a:rPr lang="vi-VN" dirty="0"/>
              <a:t>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 ngôn </a:t>
            </a:r>
            <a:r>
              <a:rPr lang="vi-VN" dirty="0" err="1"/>
              <a:t>ngữ</a:t>
            </a:r>
            <a:r>
              <a:rPr lang="vi-VN" dirty="0"/>
              <a:t> </a:t>
            </a:r>
            <a:r>
              <a:rPr lang="vi-VN" dirty="0" err="1"/>
              <a:t>lập</a:t>
            </a:r>
            <a:r>
              <a:rPr lang="vi-VN" dirty="0"/>
              <a:t> mô </a:t>
            </a:r>
            <a:r>
              <a:rPr lang="vi-VN" dirty="0" err="1"/>
              <a:t>hình</a:t>
            </a:r>
            <a:r>
              <a:rPr lang="vi-VN" dirty="0"/>
              <a:t> </a:t>
            </a:r>
            <a:r>
              <a:rPr lang="vi-VN" dirty="0" err="1"/>
              <a:t>thống</a:t>
            </a:r>
            <a:r>
              <a:rPr lang="vi-VN" dirty="0"/>
              <a:t> </a:t>
            </a:r>
            <a:r>
              <a:rPr lang="vi-VN" dirty="0" err="1"/>
              <a:t>nhất</a:t>
            </a:r>
            <a:r>
              <a:rPr lang="vi-VN" dirty="0"/>
              <a:t>, </a:t>
            </a:r>
            <a:r>
              <a:rPr lang="vi-VN" dirty="0" err="1"/>
              <a:t>Booch</a:t>
            </a:r>
            <a:r>
              <a:rPr lang="vi-VN" dirty="0"/>
              <a:t>, 1999.)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8AA574A-0D60-A345-87B8-9060973A35EA}" type="slidenum">
              <a:rPr lang="en-US" altLang="en-VN" smtClean="0"/>
              <a:pPr>
                <a:defRPr/>
              </a:pPr>
              <a:t>22</a:t>
            </a:fld>
            <a:endParaRPr lang="en-US" altLang="en-VN"/>
          </a:p>
        </p:txBody>
      </p:sp>
    </p:spTree>
    <p:extLst>
      <p:ext uri="{BB962C8B-B14F-4D97-AF65-F5344CB8AC3E}">
        <p14:creationId xmlns:p14="http://schemas.microsoft.com/office/powerpoint/2010/main" val="41616669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Trong </a:t>
            </a:r>
            <a:r>
              <a:rPr lang="vi-VN" dirty="0" err="1"/>
              <a:t>bối</a:t>
            </a:r>
            <a:r>
              <a:rPr lang="vi-VN" dirty="0"/>
              <a:t> </a:t>
            </a:r>
            <a:r>
              <a:rPr lang="vi-VN" dirty="0" err="1"/>
              <a:t>cảnh</a:t>
            </a:r>
            <a:r>
              <a:rPr lang="vi-VN" dirty="0"/>
              <a:t> </a:t>
            </a:r>
            <a:r>
              <a:rPr lang="vi-VN" dirty="0" err="1"/>
              <a:t>này</a:t>
            </a:r>
            <a:r>
              <a:rPr lang="vi-VN" dirty="0"/>
              <a:t>, </a:t>
            </a:r>
            <a:r>
              <a:rPr lang="vi-VN" dirty="0" err="1"/>
              <a:t>chỉ</a:t>
            </a:r>
            <a:r>
              <a:rPr lang="vi-VN" dirty="0"/>
              <a:t> </a:t>
            </a:r>
            <a:r>
              <a:rPr lang="vi-VN" dirty="0" err="1"/>
              <a:t>định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nghĩa</a:t>
            </a:r>
            <a:r>
              <a:rPr lang="vi-VN" dirty="0"/>
              <a:t> </a:t>
            </a:r>
            <a:r>
              <a:rPr lang="vi-VN" dirty="0" err="1"/>
              <a:t>là</a:t>
            </a:r>
            <a:r>
              <a:rPr lang="vi-VN" dirty="0"/>
              <a:t> xây </a:t>
            </a:r>
            <a:r>
              <a:rPr lang="vi-VN" dirty="0" err="1"/>
              <a:t>dựng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mô </a:t>
            </a:r>
            <a:r>
              <a:rPr lang="vi-VN" dirty="0" err="1"/>
              <a:t>hình</a:t>
            </a:r>
            <a:r>
              <a:rPr lang="vi-VN" dirty="0"/>
              <a:t> </a:t>
            </a:r>
            <a:r>
              <a:rPr lang="vi-VN" dirty="0" err="1"/>
              <a:t>chính</a:t>
            </a:r>
            <a:r>
              <a:rPr lang="vi-VN" dirty="0"/>
              <a:t> </a:t>
            </a:r>
            <a:r>
              <a:rPr lang="vi-VN" dirty="0" err="1"/>
              <a:t>xác</a:t>
            </a:r>
            <a:r>
              <a:rPr lang="vi-VN" dirty="0"/>
              <a:t>, </a:t>
            </a:r>
            <a:r>
              <a:rPr lang="vi-VN" dirty="0" err="1"/>
              <a:t>rõ</a:t>
            </a:r>
            <a:r>
              <a:rPr lang="vi-VN" dirty="0"/>
              <a:t> </a:t>
            </a:r>
            <a:r>
              <a:rPr lang="vi-VN" dirty="0" err="1"/>
              <a:t>ràng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hoàn</a:t>
            </a:r>
            <a:r>
              <a:rPr lang="vi-VN" dirty="0"/>
              <a:t> </a:t>
            </a:r>
            <a:r>
              <a:rPr lang="vi-VN" dirty="0" err="1"/>
              <a:t>chỉnh</a:t>
            </a:r>
            <a:r>
              <a:rPr lang="vi-VN" dirty="0"/>
              <a:t>. </a:t>
            </a:r>
            <a:r>
              <a:rPr lang="vi-VN" dirty="0" err="1"/>
              <a:t>Đặc</a:t>
            </a:r>
            <a:r>
              <a:rPr lang="vi-VN" dirty="0"/>
              <a:t> </a:t>
            </a:r>
            <a:r>
              <a:rPr lang="vi-VN" dirty="0" err="1"/>
              <a:t>biệt</a:t>
            </a:r>
            <a:r>
              <a:rPr lang="vi-VN" dirty="0"/>
              <a:t>, UML </a:t>
            </a:r>
            <a:r>
              <a:rPr lang="vi-VN" dirty="0" err="1"/>
              <a:t>đề</a:t>
            </a:r>
            <a:r>
              <a:rPr lang="vi-VN" dirty="0"/>
              <a:t> </a:t>
            </a:r>
            <a:r>
              <a:rPr lang="vi-VN" dirty="0" err="1"/>
              <a:t>cập</a:t>
            </a:r>
            <a:r>
              <a:rPr lang="vi-VN" dirty="0"/>
              <a:t> </a:t>
            </a:r>
            <a:r>
              <a:rPr lang="vi-VN" dirty="0" err="1"/>
              <a:t>đến</a:t>
            </a:r>
            <a:r>
              <a:rPr lang="vi-VN" dirty="0"/>
              <a:t> </a:t>
            </a:r>
            <a:r>
              <a:rPr lang="vi-VN" dirty="0" err="1"/>
              <a:t>đặc</a:t>
            </a:r>
            <a:r>
              <a:rPr lang="vi-VN" dirty="0"/>
              <a:t> </a:t>
            </a:r>
            <a:r>
              <a:rPr lang="vi-VN" dirty="0" err="1"/>
              <a:t>điểm</a:t>
            </a:r>
            <a:r>
              <a:rPr lang="vi-VN" dirty="0"/>
              <a:t> </a:t>
            </a:r>
            <a:r>
              <a:rPr lang="vi-VN" dirty="0" err="1"/>
              <a:t>kỹ</a:t>
            </a:r>
            <a:r>
              <a:rPr lang="vi-VN" dirty="0"/>
              <a:t> </a:t>
            </a:r>
            <a:r>
              <a:rPr lang="vi-VN" dirty="0" err="1"/>
              <a:t>thuật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tất</a:t>
            </a:r>
            <a:r>
              <a:rPr lang="vi-VN" dirty="0"/>
              <a:t> </a:t>
            </a:r>
            <a:r>
              <a:rPr lang="vi-VN" dirty="0" err="1"/>
              <a:t>cả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quyết</a:t>
            </a:r>
            <a:r>
              <a:rPr lang="vi-VN" dirty="0"/>
              <a:t> </a:t>
            </a:r>
            <a:r>
              <a:rPr lang="vi-VN" dirty="0" err="1"/>
              <a:t>định</a:t>
            </a:r>
            <a:r>
              <a:rPr lang="vi-VN" dirty="0"/>
              <a:t> phân </a:t>
            </a:r>
            <a:r>
              <a:rPr lang="vi-VN" dirty="0" err="1"/>
              <a:t>tích</a:t>
            </a:r>
            <a:r>
              <a:rPr lang="vi-VN" dirty="0"/>
              <a:t>, </a:t>
            </a:r>
            <a:r>
              <a:rPr lang="vi-VN" dirty="0" err="1"/>
              <a:t>thiết</a:t>
            </a:r>
            <a:r>
              <a:rPr lang="vi-VN" dirty="0"/>
              <a:t> </a:t>
            </a:r>
            <a:r>
              <a:rPr lang="vi-VN" dirty="0" err="1"/>
              <a:t>kế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triển</a:t>
            </a:r>
            <a:r>
              <a:rPr lang="vi-VN" dirty="0"/>
              <a:t> khai quan </a:t>
            </a:r>
            <a:r>
              <a:rPr lang="vi-VN" dirty="0" err="1"/>
              <a:t>trọng</a:t>
            </a:r>
            <a:r>
              <a:rPr lang="vi-VN" dirty="0"/>
              <a:t> </a:t>
            </a:r>
            <a:r>
              <a:rPr lang="vi-VN" dirty="0" err="1"/>
              <a:t>phải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thực</a:t>
            </a:r>
            <a:r>
              <a:rPr lang="vi-VN" dirty="0"/>
              <a:t> </a:t>
            </a:r>
            <a:r>
              <a:rPr lang="vi-VN" dirty="0" err="1"/>
              <a:t>hiện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phát</a:t>
            </a:r>
            <a:r>
              <a:rPr lang="vi-VN" dirty="0"/>
              <a:t> </a:t>
            </a:r>
            <a:r>
              <a:rPr lang="vi-VN" dirty="0" err="1"/>
              <a:t>triển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triển</a:t>
            </a:r>
            <a:r>
              <a:rPr lang="vi-VN" dirty="0"/>
              <a:t> khai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thống</a:t>
            </a:r>
            <a:r>
              <a:rPr lang="vi-VN" dirty="0"/>
              <a:t>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 </a:t>
            </a:r>
            <a:r>
              <a:rPr lang="vi-VN" dirty="0" err="1"/>
              <a:t>phần</a:t>
            </a:r>
            <a:r>
              <a:rPr lang="vi-VN" dirty="0"/>
              <a:t> </a:t>
            </a:r>
            <a:r>
              <a:rPr lang="vi-VN" dirty="0" err="1"/>
              <a:t>mềm</a:t>
            </a:r>
            <a:r>
              <a:rPr lang="vi-VN" dirty="0"/>
              <a:t> chuyên sâu. (</a:t>
            </a:r>
            <a:r>
              <a:rPr lang="vi-VN" dirty="0" err="1"/>
              <a:t>Hướng</a:t>
            </a:r>
            <a:r>
              <a:rPr lang="vi-VN" dirty="0"/>
              <a:t> </a:t>
            </a:r>
            <a:r>
              <a:rPr lang="vi-VN" dirty="0" err="1"/>
              <a:t>dẫn</a:t>
            </a:r>
            <a:r>
              <a:rPr lang="vi-VN" dirty="0"/>
              <a:t>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 ngôn </a:t>
            </a:r>
            <a:r>
              <a:rPr lang="vi-VN" dirty="0" err="1"/>
              <a:t>ngữ</a:t>
            </a:r>
            <a:r>
              <a:rPr lang="vi-VN" dirty="0"/>
              <a:t> </a:t>
            </a:r>
            <a:r>
              <a:rPr lang="vi-VN" dirty="0" err="1"/>
              <a:t>lập</a:t>
            </a:r>
            <a:r>
              <a:rPr lang="vi-VN" dirty="0"/>
              <a:t> mô </a:t>
            </a:r>
            <a:r>
              <a:rPr lang="vi-VN" dirty="0" err="1"/>
              <a:t>hình</a:t>
            </a:r>
            <a:r>
              <a:rPr lang="vi-VN" dirty="0"/>
              <a:t> </a:t>
            </a:r>
            <a:r>
              <a:rPr lang="vi-VN" dirty="0" err="1"/>
              <a:t>thống</a:t>
            </a:r>
            <a:r>
              <a:rPr lang="vi-VN" dirty="0"/>
              <a:t> </a:t>
            </a:r>
            <a:r>
              <a:rPr lang="vi-VN" dirty="0" err="1"/>
              <a:t>nhất</a:t>
            </a:r>
            <a:r>
              <a:rPr lang="vi-VN" dirty="0"/>
              <a:t>, </a:t>
            </a:r>
            <a:r>
              <a:rPr lang="vi-VN" dirty="0" err="1"/>
              <a:t>Booch</a:t>
            </a:r>
            <a:r>
              <a:rPr lang="vi-VN" dirty="0"/>
              <a:t>, 1999.)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8AA574A-0D60-A345-87B8-9060973A35EA}" type="slidenum">
              <a:rPr lang="en-US" altLang="en-VN" smtClean="0"/>
              <a:pPr>
                <a:defRPr/>
              </a:pPr>
              <a:t>23</a:t>
            </a:fld>
            <a:endParaRPr lang="en-US" altLang="en-VN"/>
          </a:p>
        </p:txBody>
      </p:sp>
    </p:spTree>
    <p:extLst>
      <p:ext uri="{BB962C8B-B14F-4D97-AF65-F5344CB8AC3E}">
        <p14:creationId xmlns:p14="http://schemas.microsoft.com/office/powerpoint/2010/main" val="30945173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UML không </a:t>
            </a:r>
            <a:r>
              <a:rPr lang="vi-VN" dirty="0" err="1"/>
              <a:t>phải</a:t>
            </a:r>
            <a:r>
              <a:rPr lang="vi-VN" dirty="0"/>
              <a:t>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ngôn </a:t>
            </a:r>
            <a:r>
              <a:rPr lang="vi-VN" dirty="0" err="1"/>
              <a:t>ngữ</a:t>
            </a:r>
            <a:r>
              <a:rPr lang="vi-VN" dirty="0"/>
              <a:t> </a:t>
            </a:r>
            <a:r>
              <a:rPr lang="vi-VN" dirty="0" err="1"/>
              <a:t>lập</a:t>
            </a:r>
            <a:r>
              <a:rPr lang="vi-VN" dirty="0"/>
              <a:t> </a:t>
            </a:r>
            <a:r>
              <a:rPr lang="vi-VN" dirty="0" err="1"/>
              <a:t>trình</a:t>
            </a:r>
            <a:r>
              <a:rPr lang="vi-VN" dirty="0"/>
              <a:t> </a:t>
            </a:r>
            <a:r>
              <a:rPr lang="vi-VN" dirty="0" err="1"/>
              <a:t>trực</a:t>
            </a:r>
            <a:r>
              <a:rPr lang="vi-VN" dirty="0"/>
              <a:t> quan. Tuy nhiên, </a:t>
            </a:r>
            <a:r>
              <a:rPr lang="vi-VN" dirty="0" err="1"/>
              <a:t>các</a:t>
            </a:r>
            <a:r>
              <a:rPr lang="vi-VN" dirty="0"/>
              <a:t> mô </a:t>
            </a:r>
            <a:r>
              <a:rPr lang="vi-VN" dirty="0" err="1"/>
              <a:t>hình</a:t>
            </a:r>
            <a:r>
              <a:rPr lang="vi-VN" dirty="0"/>
              <a:t>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 UML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thể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kết</a:t>
            </a:r>
            <a:r>
              <a:rPr lang="vi-VN" dirty="0"/>
              <a:t> </a:t>
            </a:r>
            <a:r>
              <a:rPr lang="vi-VN" dirty="0" err="1"/>
              <a:t>nối</a:t>
            </a:r>
            <a:r>
              <a:rPr lang="vi-VN" dirty="0"/>
              <a:t> </a:t>
            </a:r>
            <a:r>
              <a:rPr lang="vi-VN" dirty="0" err="1"/>
              <a:t>trực</a:t>
            </a:r>
            <a:r>
              <a:rPr lang="vi-VN" dirty="0"/>
              <a:t> </a:t>
            </a:r>
            <a:r>
              <a:rPr lang="vi-VN" dirty="0" err="1"/>
              <a:t>tiếp</a:t>
            </a:r>
            <a:r>
              <a:rPr lang="vi-VN" dirty="0"/>
              <a:t> </a:t>
            </a:r>
            <a:r>
              <a:rPr lang="vi-VN" dirty="0" err="1"/>
              <a:t>với</a:t>
            </a:r>
            <a:r>
              <a:rPr lang="vi-VN" dirty="0"/>
              <a:t> </a:t>
            </a:r>
            <a:r>
              <a:rPr lang="vi-VN" dirty="0" err="1"/>
              <a:t>nhiều</a:t>
            </a:r>
            <a:r>
              <a:rPr lang="vi-VN" dirty="0"/>
              <a:t> ngôn </a:t>
            </a:r>
            <a:r>
              <a:rPr lang="vi-VN" dirty="0" err="1"/>
              <a:t>ngữ</a:t>
            </a:r>
            <a:r>
              <a:rPr lang="vi-VN" dirty="0"/>
              <a:t> </a:t>
            </a:r>
            <a:r>
              <a:rPr lang="vi-VN" dirty="0" err="1"/>
              <a:t>lập</a:t>
            </a:r>
            <a:r>
              <a:rPr lang="vi-VN" dirty="0"/>
              <a:t> </a:t>
            </a:r>
            <a:r>
              <a:rPr lang="vi-VN" dirty="0" err="1"/>
              <a:t>trình</a:t>
            </a:r>
            <a:r>
              <a:rPr lang="vi-VN" dirty="0"/>
              <a:t> </a:t>
            </a:r>
            <a:r>
              <a:rPr lang="vi-VN" dirty="0" err="1"/>
              <a:t>khác</a:t>
            </a:r>
            <a:r>
              <a:rPr lang="vi-VN" dirty="0"/>
              <a:t> nhau, </a:t>
            </a:r>
            <a:r>
              <a:rPr lang="vi-VN" dirty="0" err="1"/>
              <a:t>làm</a:t>
            </a:r>
            <a:r>
              <a:rPr lang="vi-VN" dirty="0"/>
              <a:t> cho </a:t>
            </a:r>
            <a:r>
              <a:rPr lang="vi-VN" dirty="0" err="1"/>
              <a:t>nó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thể</a:t>
            </a:r>
            <a:r>
              <a:rPr lang="vi-VN" dirty="0"/>
              <a:t> </a:t>
            </a:r>
            <a:r>
              <a:rPr lang="vi-VN" dirty="0" err="1"/>
              <a:t>ánh</a:t>
            </a:r>
            <a:r>
              <a:rPr lang="vi-VN" dirty="0"/>
              <a:t> </a:t>
            </a:r>
            <a:r>
              <a:rPr lang="vi-VN" dirty="0" err="1"/>
              <a:t>xạ</a:t>
            </a:r>
            <a:r>
              <a:rPr lang="vi-VN" dirty="0"/>
              <a:t> </a:t>
            </a:r>
            <a:r>
              <a:rPr lang="vi-VN" dirty="0" err="1"/>
              <a:t>từ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mô </a:t>
            </a:r>
            <a:r>
              <a:rPr lang="vi-VN" dirty="0" err="1"/>
              <a:t>hình</a:t>
            </a:r>
            <a:r>
              <a:rPr lang="vi-VN" dirty="0"/>
              <a:t> trong UML sang ngôn </a:t>
            </a:r>
            <a:r>
              <a:rPr lang="vi-VN" dirty="0" err="1"/>
              <a:t>ngữ</a:t>
            </a:r>
            <a:r>
              <a:rPr lang="vi-VN" dirty="0"/>
              <a:t> </a:t>
            </a:r>
            <a:r>
              <a:rPr lang="vi-VN" dirty="0" err="1"/>
              <a:t>lập</a:t>
            </a:r>
            <a:r>
              <a:rPr lang="vi-VN" dirty="0"/>
              <a:t> </a:t>
            </a:r>
            <a:r>
              <a:rPr lang="vi-VN" dirty="0" err="1"/>
              <a:t>trình</a:t>
            </a:r>
            <a:r>
              <a:rPr lang="vi-VN" dirty="0"/>
              <a:t> </a:t>
            </a:r>
            <a:r>
              <a:rPr lang="vi-VN" dirty="0" err="1"/>
              <a:t>hoặc</a:t>
            </a:r>
            <a:r>
              <a:rPr lang="vi-VN" dirty="0"/>
              <a:t> </a:t>
            </a:r>
            <a:r>
              <a:rPr lang="vi-VN" dirty="0" err="1"/>
              <a:t>thậm</a:t>
            </a:r>
            <a:r>
              <a:rPr lang="vi-VN" dirty="0"/>
              <a:t> </a:t>
            </a:r>
            <a:r>
              <a:rPr lang="vi-VN" dirty="0" err="1"/>
              <a:t>chí</a:t>
            </a:r>
            <a:r>
              <a:rPr lang="vi-VN" dirty="0"/>
              <a:t> </a:t>
            </a:r>
            <a:r>
              <a:rPr lang="vi-VN" dirty="0" err="1"/>
              <a:t>với</a:t>
            </a:r>
            <a:r>
              <a:rPr lang="vi-VN" dirty="0"/>
              <a:t> cơ </a:t>
            </a:r>
            <a:r>
              <a:rPr lang="vi-VN" dirty="0" err="1"/>
              <a:t>sở</a:t>
            </a:r>
            <a:r>
              <a:rPr lang="vi-VN" dirty="0"/>
              <a:t> </a:t>
            </a:r>
            <a:r>
              <a:rPr lang="vi-VN" dirty="0" err="1"/>
              <a:t>dữ</a:t>
            </a:r>
            <a:r>
              <a:rPr lang="vi-VN" dirty="0"/>
              <a:t> </a:t>
            </a:r>
            <a:r>
              <a:rPr lang="vi-VN" dirty="0" err="1"/>
              <a:t>liệu</a:t>
            </a:r>
            <a:r>
              <a:rPr lang="vi-VN" dirty="0"/>
              <a:t>. </a:t>
            </a:r>
            <a:r>
              <a:rPr lang="vi-VN" dirty="0" err="1"/>
              <a:t>Nếu</a:t>
            </a:r>
            <a:r>
              <a:rPr lang="vi-VN" dirty="0"/>
              <a:t> </a:t>
            </a:r>
            <a:r>
              <a:rPr lang="vi-VN" dirty="0" err="1"/>
              <a:t>nó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thể</a:t>
            </a:r>
            <a:r>
              <a:rPr lang="vi-VN" dirty="0"/>
              <a:t> </a:t>
            </a:r>
            <a:r>
              <a:rPr lang="vi-VN" dirty="0" err="1"/>
              <a:t>hiện</a:t>
            </a:r>
            <a:r>
              <a:rPr lang="vi-VN" dirty="0"/>
              <a:t> </a:t>
            </a:r>
            <a:r>
              <a:rPr lang="vi-VN" dirty="0" err="1"/>
              <a:t>tốt</a:t>
            </a:r>
            <a:r>
              <a:rPr lang="vi-VN" dirty="0"/>
              <a:t> </a:t>
            </a:r>
            <a:r>
              <a:rPr lang="vi-VN" dirty="0" err="1"/>
              <a:t>nhất</a:t>
            </a:r>
            <a:r>
              <a:rPr lang="vi-VN" dirty="0"/>
              <a:t> </a:t>
            </a:r>
            <a:r>
              <a:rPr lang="vi-VN" dirty="0" err="1"/>
              <a:t>bằng</a:t>
            </a:r>
            <a:r>
              <a:rPr lang="vi-VN" dirty="0"/>
              <a:t> </a:t>
            </a:r>
            <a:r>
              <a:rPr lang="vi-VN" dirty="0" err="1"/>
              <a:t>đồ</a:t>
            </a:r>
            <a:r>
              <a:rPr lang="vi-VN" dirty="0"/>
              <a:t> </a:t>
            </a:r>
            <a:r>
              <a:rPr lang="vi-VN" dirty="0" err="1"/>
              <a:t>thị</a:t>
            </a:r>
            <a:r>
              <a:rPr lang="vi-VN" dirty="0"/>
              <a:t>, </a:t>
            </a:r>
            <a:r>
              <a:rPr lang="vi-VN" dirty="0" err="1"/>
              <a:t>thì</a:t>
            </a:r>
            <a:r>
              <a:rPr lang="vi-VN" dirty="0"/>
              <a:t> </a:t>
            </a:r>
            <a:r>
              <a:rPr lang="vi-VN" dirty="0" err="1"/>
              <a:t>nó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thực</a:t>
            </a:r>
            <a:r>
              <a:rPr lang="vi-VN" dirty="0"/>
              <a:t> </a:t>
            </a:r>
            <a:r>
              <a:rPr lang="vi-VN" dirty="0" err="1"/>
              <a:t>hiện</a:t>
            </a:r>
            <a:r>
              <a:rPr lang="vi-VN" dirty="0"/>
              <a:t> </a:t>
            </a:r>
            <a:r>
              <a:rPr lang="vi-VN" dirty="0" err="1"/>
              <a:t>bằng</a:t>
            </a:r>
            <a:r>
              <a:rPr lang="vi-VN" dirty="0"/>
              <a:t> </a:t>
            </a:r>
            <a:r>
              <a:rPr lang="vi-VN" dirty="0" err="1"/>
              <a:t>đồ</a:t>
            </a:r>
            <a:r>
              <a:rPr lang="vi-VN" dirty="0"/>
              <a:t> </a:t>
            </a:r>
            <a:r>
              <a:rPr lang="vi-VN" dirty="0" err="1"/>
              <a:t>họa</a:t>
            </a:r>
            <a:r>
              <a:rPr lang="vi-VN" dirty="0"/>
              <a:t> trong UML. </a:t>
            </a:r>
            <a:r>
              <a:rPr lang="vi-VN" dirty="0" err="1"/>
              <a:t>Nếu</a:t>
            </a:r>
            <a:r>
              <a:rPr lang="vi-VN" dirty="0"/>
              <a:t> </a:t>
            </a:r>
            <a:r>
              <a:rPr lang="vi-VN" dirty="0" err="1"/>
              <a:t>nó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thể</a:t>
            </a:r>
            <a:r>
              <a:rPr lang="vi-VN" dirty="0"/>
              <a:t> </a:t>
            </a:r>
            <a:r>
              <a:rPr lang="vi-VN" dirty="0" err="1"/>
              <a:t>hiện</a:t>
            </a:r>
            <a:r>
              <a:rPr lang="vi-VN" dirty="0"/>
              <a:t> </a:t>
            </a:r>
            <a:r>
              <a:rPr lang="vi-VN" dirty="0" err="1"/>
              <a:t>tốt</a:t>
            </a:r>
            <a:r>
              <a:rPr lang="vi-VN" dirty="0"/>
              <a:t> </a:t>
            </a:r>
            <a:r>
              <a:rPr lang="vi-VN" dirty="0" err="1"/>
              <a:t>nhất</a:t>
            </a:r>
            <a:r>
              <a:rPr lang="vi-VN" dirty="0"/>
              <a:t> </a:t>
            </a:r>
            <a:r>
              <a:rPr lang="vi-VN" dirty="0" err="1"/>
              <a:t>bằng</a:t>
            </a:r>
            <a:r>
              <a:rPr lang="vi-VN" dirty="0"/>
              <a:t> văn </a:t>
            </a:r>
            <a:r>
              <a:rPr lang="vi-VN" dirty="0" err="1"/>
              <a:t>bản</a:t>
            </a:r>
            <a:r>
              <a:rPr lang="vi-VN" dirty="0"/>
              <a:t>, </a:t>
            </a:r>
            <a:r>
              <a:rPr lang="vi-VN" dirty="0" err="1"/>
              <a:t>nó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thực</a:t>
            </a:r>
            <a:r>
              <a:rPr lang="vi-VN" dirty="0"/>
              <a:t> </a:t>
            </a:r>
            <a:r>
              <a:rPr lang="vi-VN" dirty="0" err="1"/>
              <a:t>hiện</a:t>
            </a:r>
            <a:r>
              <a:rPr lang="vi-VN" dirty="0"/>
              <a:t> </a:t>
            </a:r>
            <a:r>
              <a:rPr lang="vi-VN" dirty="0" err="1"/>
              <a:t>bằng</a:t>
            </a:r>
            <a:r>
              <a:rPr lang="vi-VN" dirty="0"/>
              <a:t> ngôn </a:t>
            </a:r>
            <a:r>
              <a:rPr lang="vi-VN" dirty="0" err="1"/>
              <a:t>ngữ</a:t>
            </a:r>
            <a:r>
              <a:rPr lang="vi-VN" dirty="0"/>
              <a:t> </a:t>
            </a:r>
            <a:r>
              <a:rPr lang="vi-VN" dirty="0" err="1"/>
              <a:t>lập</a:t>
            </a:r>
            <a:r>
              <a:rPr lang="vi-VN" dirty="0"/>
              <a:t> </a:t>
            </a:r>
            <a:r>
              <a:rPr lang="vi-VN" dirty="0" err="1"/>
              <a:t>trình</a:t>
            </a:r>
            <a:r>
              <a:rPr lang="vi-VN" dirty="0"/>
              <a:t>. </a:t>
            </a:r>
            <a:r>
              <a:rPr lang="vi-VN" dirty="0" err="1"/>
              <a:t>Ánh</a:t>
            </a:r>
            <a:r>
              <a:rPr lang="vi-VN" dirty="0"/>
              <a:t> </a:t>
            </a:r>
            <a:r>
              <a:rPr lang="vi-VN" dirty="0" err="1"/>
              <a:t>xạ</a:t>
            </a:r>
            <a:r>
              <a:rPr lang="vi-VN" dirty="0"/>
              <a:t> </a:t>
            </a:r>
            <a:r>
              <a:rPr lang="vi-VN" dirty="0" err="1"/>
              <a:t>này</a:t>
            </a:r>
            <a:r>
              <a:rPr lang="vi-VN" dirty="0"/>
              <a:t> cho </a:t>
            </a:r>
            <a:r>
              <a:rPr lang="vi-VN" dirty="0" err="1"/>
              <a:t>phép</a:t>
            </a:r>
            <a:r>
              <a:rPr lang="vi-VN" dirty="0"/>
              <a:t> </a:t>
            </a:r>
            <a:r>
              <a:rPr lang="vi-VN" dirty="0" err="1"/>
              <a:t>kỹ</a:t>
            </a:r>
            <a:r>
              <a:rPr lang="vi-VN" dirty="0"/>
              <a:t> </a:t>
            </a:r>
            <a:r>
              <a:rPr lang="vi-VN" dirty="0" err="1"/>
              <a:t>thuật</a:t>
            </a:r>
            <a:r>
              <a:rPr lang="vi-VN" dirty="0"/>
              <a:t> </a:t>
            </a:r>
            <a:r>
              <a:rPr lang="vi-VN" dirty="0" err="1"/>
              <a:t>chuyển</a:t>
            </a:r>
            <a:r>
              <a:rPr lang="vi-VN" dirty="0"/>
              <a:t> </a:t>
            </a:r>
            <a:r>
              <a:rPr lang="vi-VN" dirty="0" err="1"/>
              <a:t>tiếp</a:t>
            </a:r>
            <a:r>
              <a:rPr lang="vi-VN" dirty="0"/>
              <a:t>: </a:t>
            </a:r>
            <a:r>
              <a:rPr lang="vi-VN" dirty="0" err="1"/>
              <a:t>tạo</a:t>
            </a:r>
            <a:r>
              <a:rPr lang="vi-VN" dirty="0"/>
              <a:t> </a:t>
            </a:r>
            <a:r>
              <a:rPr lang="vi-VN" dirty="0" err="1"/>
              <a:t>mã</a:t>
            </a:r>
            <a:r>
              <a:rPr lang="vi-VN" dirty="0"/>
              <a:t> </a:t>
            </a:r>
            <a:r>
              <a:rPr lang="vi-VN" dirty="0" err="1"/>
              <a:t>từ</a:t>
            </a:r>
            <a:r>
              <a:rPr lang="vi-VN" dirty="0"/>
              <a:t> mô </a:t>
            </a:r>
            <a:r>
              <a:rPr lang="vi-VN" dirty="0" err="1"/>
              <a:t>hình</a:t>
            </a:r>
            <a:r>
              <a:rPr lang="vi-VN" dirty="0"/>
              <a:t> UML sang ngôn </a:t>
            </a:r>
            <a:r>
              <a:rPr lang="vi-VN" dirty="0" err="1"/>
              <a:t>ngữ</a:t>
            </a:r>
            <a:r>
              <a:rPr lang="vi-VN" dirty="0"/>
              <a:t> </a:t>
            </a:r>
            <a:r>
              <a:rPr lang="vi-VN" dirty="0" err="1"/>
              <a:t>lập</a:t>
            </a:r>
            <a:r>
              <a:rPr lang="vi-VN" dirty="0"/>
              <a:t> </a:t>
            </a:r>
            <a:r>
              <a:rPr lang="vi-VN" dirty="0" err="1"/>
              <a:t>trình</a:t>
            </a:r>
            <a:r>
              <a:rPr lang="vi-VN" dirty="0"/>
              <a:t>. </a:t>
            </a:r>
            <a:r>
              <a:rPr lang="vi-VN" dirty="0" err="1"/>
              <a:t>Kỹ</a:t>
            </a:r>
            <a:r>
              <a:rPr lang="vi-VN" dirty="0"/>
              <a:t> </a:t>
            </a:r>
            <a:r>
              <a:rPr lang="vi-VN" dirty="0" err="1"/>
              <a:t>thuật</a:t>
            </a:r>
            <a:r>
              <a:rPr lang="vi-VN" dirty="0"/>
              <a:t> </a:t>
            </a:r>
            <a:r>
              <a:rPr lang="vi-VN" dirty="0" err="1"/>
              <a:t>đảo</a:t>
            </a:r>
            <a:r>
              <a:rPr lang="vi-VN" dirty="0"/>
              <a:t> </a:t>
            </a:r>
            <a:r>
              <a:rPr lang="vi-VN" dirty="0" err="1"/>
              <a:t>ngược</a:t>
            </a:r>
            <a:r>
              <a:rPr lang="vi-VN" dirty="0"/>
              <a:t> </a:t>
            </a:r>
            <a:r>
              <a:rPr lang="vi-VN" dirty="0" err="1"/>
              <a:t>cũng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thể</a:t>
            </a:r>
            <a:r>
              <a:rPr lang="vi-VN" dirty="0"/>
              <a:t> </a:t>
            </a:r>
            <a:r>
              <a:rPr lang="vi-VN" dirty="0" err="1"/>
              <a:t>thực</a:t>
            </a:r>
            <a:r>
              <a:rPr lang="vi-VN" dirty="0"/>
              <a:t> </a:t>
            </a:r>
            <a:r>
              <a:rPr lang="vi-VN" dirty="0" err="1"/>
              <a:t>hiện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: </a:t>
            </a:r>
            <a:r>
              <a:rPr lang="vi-VN" dirty="0" err="1"/>
              <a:t>việc</a:t>
            </a:r>
            <a:r>
              <a:rPr lang="vi-VN" dirty="0"/>
              <a:t> xây </a:t>
            </a:r>
            <a:r>
              <a:rPr lang="vi-VN" dirty="0" err="1"/>
              <a:t>dựng</a:t>
            </a:r>
            <a:r>
              <a:rPr lang="vi-VN" dirty="0"/>
              <a:t> </a:t>
            </a:r>
            <a:r>
              <a:rPr lang="vi-VN" dirty="0" err="1"/>
              <a:t>lại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mô </a:t>
            </a:r>
            <a:r>
              <a:rPr lang="vi-VN" dirty="0" err="1"/>
              <a:t>hình</a:t>
            </a:r>
            <a:r>
              <a:rPr lang="vi-VN" dirty="0"/>
              <a:t> </a:t>
            </a:r>
            <a:r>
              <a:rPr lang="vi-VN" dirty="0" err="1"/>
              <a:t>từ</a:t>
            </a:r>
            <a:r>
              <a:rPr lang="vi-VN" dirty="0"/>
              <a:t> </a:t>
            </a:r>
            <a:r>
              <a:rPr lang="vi-VN" dirty="0" err="1"/>
              <a:t>việc</a:t>
            </a:r>
            <a:r>
              <a:rPr lang="vi-VN" dirty="0"/>
              <a:t> </a:t>
            </a:r>
            <a:r>
              <a:rPr lang="vi-VN" dirty="0" err="1"/>
              <a:t>triển</a:t>
            </a:r>
            <a:r>
              <a:rPr lang="vi-VN" dirty="0"/>
              <a:t> khai </a:t>
            </a:r>
            <a:r>
              <a:rPr lang="vi-VN" dirty="0" err="1"/>
              <a:t>trở</a:t>
            </a:r>
            <a:r>
              <a:rPr lang="vi-VN" dirty="0"/>
              <a:t> </a:t>
            </a:r>
            <a:r>
              <a:rPr lang="vi-VN" dirty="0" err="1"/>
              <a:t>lại</a:t>
            </a:r>
            <a:r>
              <a:rPr lang="vi-VN" dirty="0"/>
              <a:t> UML.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8AA574A-0D60-A345-87B8-9060973A35EA}" type="slidenum">
              <a:rPr lang="en-US" altLang="en-VN" smtClean="0"/>
              <a:pPr>
                <a:defRPr/>
              </a:pPr>
              <a:t>24</a:t>
            </a:fld>
            <a:endParaRPr lang="en-US" altLang="en-VN"/>
          </a:p>
        </p:txBody>
      </p:sp>
    </p:spTree>
    <p:extLst>
      <p:ext uri="{BB962C8B-B14F-4D97-AF65-F5344CB8AC3E}">
        <p14:creationId xmlns:p14="http://schemas.microsoft.com/office/powerpoint/2010/main" val="14964392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tạo</a:t>
            </a:r>
            <a:r>
              <a:rPr lang="vi-VN" dirty="0"/>
              <a:t> </a:t>
            </a:r>
            <a:r>
              <a:rPr lang="vi-VN" dirty="0" err="1"/>
              <a:t>tác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dự</a:t>
            </a:r>
            <a:r>
              <a:rPr lang="vi-VN" dirty="0"/>
              <a:t> </a:t>
            </a:r>
            <a:r>
              <a:rPr lang="vi-VN" dirty="0" err="1"/>
              <a:t>án</a:t>
            </a:r>
            <a:r>
              <a:rPr lang="vi-VN" dirty="0"/>
              <a:t> </a:t>
            </a:r>
            <a:r>
              <a:rPr lang="vi-VN" dirty="0" err="1"/>
              <a:t>rất</a:t>
            </a:r>
            <a:r>
              <a:rPr lang="vi-VN" dirty="0"/>
              <a:t> quan </a:t>
            </a:r>
            <a:r>
              <a:rPr lang="vi-VN" dirty="0" err="1"/>
              <a:t>trọng</a:t>
            </a:r>
            <a:r>
              <a:rPr lang="vi-VN" dirty="0"/>
              <a:t> trong </a:t>
            </a:r>
            <a:r>
              <a:rPr lang="vi-VN" dirty="0" err="1"/>
              <a:t>việc</a:t>
            </a:r>
            <a:r>
              <a:rPr lang="vi-VN" dirty="0"/>
              <a:t> </a:t>
            </a:r>
            <a:r>
              <a:rPr lang="vi-VN" dirty="0" err="1"/>
              <a:t>kiểm</a:t>
            </a:r>
            <a:r>
              <a:rPr lang="vi-VN" dirty="0"/>
              <a:t> </a:t>
            </a:r>
            <a:r>
              <a:rPr lang="vi-VN" dirty="0" err="1"/>
              <a:t>soát</a:t>
            </a:r>
            <a:r>
              <a:rPr lang="vi-VN" dirty="0"/>
              <a:t>, đo </a:t>
            </a:r>
            <a:r>
              <a:rPr lang="vi-VN" dirty="0" err="1"/>
              <a:t>lường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giao </a:t>
            </a:r>
            <a:r>
              <a:rPr lang="vi-VN" dirty="0" err="1"/>
              <a:t>tiếp</a:t>
            </a:r>
            <a:r>
              <a:rPr lang="vi-VN" dirty="0"/>
              <a:t> </a:t>
            </a:r>
            <a:r>
              <a:rPr lang="vi-VN" dirty="0" err="1"/>
              <a:t>về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thống</a:t>
            </a:r>
            <a:r>
              <a:rPr lang="vi-VN" dirty="0"/>
              <a:t> trong </a:t>
            </a:r>
            <a:r>
              <a:rPr lang="vi-VN" dirty="0" err="1"/>
              <a:t>quá</a:t>
            </a:r>
            <a:r>
              <a:rPr lang="vi-VN" dirty="0"/>
              <a:t> </a:t>
            </a:r>
            <a:r>
              <a:rPr lang="vi-VN" dirty="0" err="1"/>
              <a:t>trình</a:t>
            </a:r>
            <a:r>
              <a:rPr lang="vi-VN" dirty="0"/>
              <a:t> </a:t>
            </a:r>
            <a:r>
              <a:rPr lang="vi-VN" dirty="0" err="1"/>
              <a:t>phát</a:t>
            </a:r>
            <a:r>
              <a:rPr lang="vi-VN" dirty="0"/>
              <a:t> </a:t>
            </a:r>
            <a:r>
              <a:rPr lang="vi-VN" dirty="0" err="1"/>
              <a:t>triển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sau khi </a:t>
            </a:r>
            <a:r>
              <a:rPr lang="vi-VN" dirty="0" err="1"/>
              <a:t>triển</a:t>
            </a:r>
            <a:r>
              <a:rPr lang="vi-VN" dirty="0"/>
              <a:t> khai. UML </a:t>
            </a:r>
            <a:r>
              <a:rPr lang="vi-VN" dirty="0" err="1"/>
              <a:t>giải</a:t>
            </a:r>
            <a:r>
              <a:rPr lang="vi-VN" dirty="0"/>
              <a:t> </a:t>
            </a:r>
            <a:r>
              <a:rPr lang="vi-VN" dirty="0" err="1"/>
              <a:t>quyết</a:t>
            </a:r>
            <a:r>
              <a:rPr lang="vi-VN" dirty="0"/>
              <a:t> </a:t>
            </a:r>
            <a:r>
              <a:rPr lang="vi-VN" dirty="0" err="1"/>
              <a:t>tài</a:t>
            </a:r>
            <a:r>
              <a:rPr lang="vi-VN" dirty="0"/>
              <a:t> </a:t>
            </a:r>
            <a:r>
              <a:rPr lang="vi-VN" dirty="0" err="1"/>
              <a:t>liệu</a:t>
            </a:r>
            <a:r>
              <a:rPr lang="vi-VN" dirty="0"/>
              <a:t> </a:t>
            </a:r>
            <a:r>
              <a:rPr lang="vi-VN" dirty="0" err="1"/>
              <a:t>về</a:t>
            </a:r>
            <a:r>
              <a:rPr lang="vi-VN" dirty="0"/>
              <a:t> </a:t>
            </a:r>
            <a:r>
              <a:rPr lang="vi-VN" dirty="0" err="1"/>
              <a:t>kiến</a:t>
            </a:r>
            <a:r>
              <a:rPr lang="vi-VN" dirty="0"/>
              <a:t> ​​</a:t>
            </a:r>
            <a:r>
              <a:rPr lang="vi-VN" dirty="0" err="1"/>
              <a:t>trúc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thống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tất</a:t>
            </a:r>
            <a:r>
              <a:rPr lang="vi-VN" dirty="0"/>
              <a:t> </a:t>
            </a:r>
            <a:r>
              <a:rPr lang="vi-VN" dirty="0" err="1"/>
              <a:t>cả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chi </a:t>
            </a:r>
            <a:r>
              <a:rPr lang="vi-VN" dirty="0" err="1"/>
              <a:t>tiết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nó</a:t>
            </a:r>
            <a:r>
              <a:rPr lang="vi-VN" dirty="0"/>
              <a:t>. UML </a:t>
            </a:r>
            <a:r>
              <a:rPr lang="vi-VN" dirty="0" err="1"/>
              <a:t>cũng</a:t>
            </a:r>
            <a:r>
              <a:rPr lang="vi-VN" dirty="0"/>
              <a:t> cung </a:t>
            </a:r>
            <a:r>
              <a:rPr lang="vi-VN" dirty="0" err="1"/>
              <a:t>cấp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ngôn </a:t>
            </a:r>
            <a:r>
              <a:rPr lang="vi-VN" dirty="0" err="1"/>
              <a:t>ngữ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diễn</a:t>
            </a:r>
            <a:r>
              <a:rPr lang="vi-VN" dirty="0"/>
              <a:t> </a:t>
            </a:r>
            <a:r>
              <a:rPr lang="vi-VN" dirty="0" err="1"/>
              <a:t>đạt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yêu </a:t>
            </a:r>
            <a:r>
              <a:rPr lang="vi-VN" dirty="0" err="1"/>
              <a:t>cầu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cho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bài</a:t>
            </a:r>
            <a:r>
              <a:rPr lang="vi-VN" dirty="0"/>
              <a:t> </a:t>
            </a:r>
            <a:r>
              <a:rPr lang="vi-VN" dirty="0" err="1"/>
              <a:t>kiểm</a:t>
            </a:r>
            <a:r>
              <a:rPr lang="vi-VN" dirty="0"/>
              <a:t> tra. </a:t>
            </a:r>
            <a:r>
              <a:rPr lang="vi-VN" dirty="0" err="1"/>
              <a:t>Cuối</a:t>
            </a:r>
            <a:r>
              <a:rPr lang="vi-VN" dirty="0"/>
              <a:t> </a:t>
            </a:r>
            <a:r>
              <a:rPr lang="vi-VN" dirty="0" err="1"/>
              <a:t>cùng</a:t>
            </a:r>
            <a:r>
              <a:rPr lang="vi-VN" dirty="0"/>
              <a:t>, UML cung </a:t>
            </a:r>
            <a:r>
              <a:rPr lang="vi-VN" dirty="0" err="1"/>
              <a:t>cấp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ngôn </a:t>
            </a:r>
            <a:r>
              <a:rPr lang="vi-VN" dirty="0" err="1"/>
              <a:t>ngữ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mô </a:t>
            </a:r>
            <a:r>
              <a:rPr lang="vi-VN" dirty="0" err="1"/>
              <a:t>hình</a:t>
            </a:r>
            <a:r>
              <a:rPr lang="vi-VN" dirty="0"/>
              <a:t> </a:t>
            </a:r>
            <a:r>
              <a:rPr lang="vi-VN" dirty="0" err="1"/>
              <a:t>hóa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hoạt</a:t>
            </a:r>
            <a:r>
              <a:rPr lang="vi-VN" dirty="0"/>
              <a:t> </a:t>
            </a:r>
            <a:r>
              <a:rPr lang="vi-VN" dirty="0" err="1"/>
              <a:t>động</a:t>
            </a:r>
            <a:r>
              <a:rPr lang="vi-VN" dirty="0"/>
              <a:t> </a:t>
            </a:r>
            <a:r>
              <a:rPr lang="vi-VN" dirty="0" err="1"/>
              <a:t>lập</a:t>
            </a:r>
            <a:r>
              <a:rPr lang="vi-VN" dirty="0"/>
              <a:t> </a:t>
            </a:r>
            <a:r>
              <a:rPr lang="vi-VN" dirty="0" err="1"/>
              <a:t>kế</a:t>
            </a:r>
            <a:r>
              <a:rPr lang="vi-VN" dirty="0"/>
              <a:t> </a:t>
            </a:r>
            <a:r>
              <a:rPr lang="vi-VN" dirty="0" err="1"/>
              <a:t>hoạch</a:t>
            </a:r>
            <a:r>
              <a:rPr lang="vi-VN" dirty="0"/>
              <a:t> </a:t>
            </a:r>
            <a:r>
              <a:rPr lang="vi-VN" dirty="0" err="1"/>
              <a:t>dự</a:t>
            </a:r>
            <a:r>
              <a:rPr lang="vi-VN" dirty="0"/>
              <a:t> </a:t>
            </a:r>
            <a:r>
              <a:rPr lang="vi-VN" dirty="0" err="1"/>
              <a:t>án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quản</a:t>
            </a:r>
            <a:r>
              <a:rPr lang="vi-VN" dirty="0"/>
              <a:t> </a:t>
            </a:r>
            <a:r>
              <a:rPr lang="vi-VN" dirty="0" err="1"/>
              <a:t>lý</a:t>
            </a:r>
            <a:r>
              <a:rPr lang="vi-VN" dirty="0"/>
              <a:t> </a:t>
            </a:r>
            <a:r>
              <a:rPr lang="vi-VN" dirty="0" err="1"/>
              <a:t>phát</a:t>
            </a:r>
            <a:r>
              <a:rPr lang="vi-VN" dirty="0"/>
              <a:t> </a:t>
            </a:r>
            <a:r>
              <a:rPr lang="vi-VN" dirty="0" err="1"/>
              <a:t>hành</a:t>
            </a:r>
            <a:r>
              <a:rPr lang="vi-VN" dirty="0"/>
              <a:t>. (</a:t>
            </a:r>
            <a:r>
              <a:rPr lang="vi-VN" dirty="0" err="1"/>
              <a:t>Hướng</a:t>
            </a:r>
            <a:r>
              <a:rPr lang="vi-VN" dirty="0"/>
              <a:t> </a:t>
            </a:r>
            <a:r>
              <a:rPr lang="vi-VN" dirty="0" err="1"/>
              <a:t>dẫn</a:t>
            </a:r>
            <a:r>
              <a:rPr lang="vi-VN" dirty="0"/>
              <a:t>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 ngôn </a:t>
            </a:r>
            <a:r>
              <a:rPr lang="vi-VN" dirty="0" err="1"/>
              <a:t>ngữ</a:t>
            </a:r>
            <a:r>
              <a:rPr lang="vi-VN" dirty="0"/>
              <a:t> </a:t>
            </a:r>
            <a:r>
              <a:rPr lang="vi-VN" dirty="0" err="1"/>
              <a:t>lập</a:t>
            </a:r>
            <a:r>
              <a:rPr lang="vi-VN" dirty="0"/>
              <a:t> mô </a:t>
            </a:r>
            <a:r>
              <a:rPr lang="vi-VN" dirty="0" err="1"/>
              <a:t>hình</a:t>
            </a:r>
            <a:r>
              <a:rPr lang="vi-VN" dirty="0"/>
              <a:t> </a:t>
            </a:r>
            <a:r>
              <a:rPr lang="vi-VN" dirty="0" err="1"/>
              <a:t>thống</a:t>
            </a:r>
            <a:r>
              <a:rPr lang="vi-VN" dirty="0"/>
              <a:t> </a:t>
            </a:r>
            <a:r>
              <a:rPr lang="vi-VN" dirty="0" err="1"/>
              <a:t>nhất</a:t>
            </a:r>
            <a:r>
              <a:rPr lang="vi-VN" dirty="0"/>
              <a:t>, </a:t>
            </a:r>
            <a:r>
              <a:rPr lang="vi-VN" dirty="0" err="1"/>
              <a:t>Booch</a:t>
            </a:r>
            <a:r>
              <a:rPr lang="vi-VN" dirty="0"/>
              <a:t>, 1999.) Trang </a:t>
            </a:r>
            <a:r>
              <a:rPr lang="vi-VN" dirty="0" err="1"/>
              <a:t>trình</a:t>
            </a:r>
            <a:r>
              <a:rPr lang="vi-VN" dirty="0"/>
              <a:t> </a:t>
            </a:r>
            <a:r>
              <a:rPr lang="vi-VN" dirty="0" err="1"/>
              <a:t>bày</a:t>
            </a:r>
            <a:r>
              <a:rPr lang="vi-VN" dirty="0"/>
              <a:t> </a:t>
            </a:r>
            <a:r>
              <a:rPr lang="vi-VN" dirty="0" err="1"/>
              <a:t>này</a:t>
            </a:r>
            <a:r>
              <a:rPr lang="vi-VN" dirty="0"/>
              <a:t> không </a:t>
            </a:r>
            <a:r>
              <a:rPr lang="vi-VN" dirty="0" err="1"/>
              <a:t>đại</a:t>
            </a:r>
            <a:r>
              <a:rPr lang="vi-VN" dirty="0"/>
              <a:t> </a:t>
            </a:r>
            <a:r>
              <a:rPr lang="vi-VN" dirty="0" err="1"/>
              <a:t>diện</a:t>
            </a:r>
            <a:r>
              <a:rPr lang="vi-VN" dirty="0"/>
              <a:t> cho </a:t>
            </a:r>
            <a:r>
              <a:rPr lang="vi-VN" dirty="0" err="1"/>
              <a:t>tất</a:t>
            </a:r>
            <a:r>
              <a:rPr lang="vi-VN" dirty="0"/>
              <a:t> </a:t>
            </a:r>
            <a:r>
              <a:rPr lang="vi-VN" dirty="0" err="1"/>
              <a:t>cả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sơ </a:t>
            </a:r>
            <a:r>
              <a:rPr lang="vi-VN" dirty="0" err="1"/>
              <a:t>đồ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xác</a:t>
            </a:r>
            <a:r>
              <a:rPr lang="vi-VN" dirty="0"/>
              <a:t> </a:t>
            </a:r>
            <a:r>
              <a:rPr lang="vi-VN" dirty="0" err="1"/>
              <a:t>định</a:t>
            </a:r>
            <a:r>
              <a:rPr lang="vi-VN" dirty="0"/>
              <a:t> trong </a:t>
            </a:r>
            <a:r>
              <a:rPr lang="vi-VN" dirty="0" err="1"/>
              <a:t>đặc</a:t>
            </a:r>
            <a:r>
              <a:rPr lang="vi-VN" dirty="0"/>
              <a:t> </a:t>
            </a:r>
            <a:r>
              <a:rPr lang="vi-VN" dirty="0" err="1"/>
              <a:t>tả</a:t>
            </a:r>
            <a:r>
              <a:rPr lang="vi-VN" dirty="0"/>
              <a:t> UML. </a:t>
            </a:r>
            <a:r>
              <a:rPr lang="vi-VN" dirty="0" err="1"/>
              <a:t>Ví</a:t>
            </a:r>
            <a:r>
              <a:rPr lang="vi-VN" dirty="0"/>
              <a:t> </a:t>
            </a:r>
            <a:r>
              <a:rPr lang="vi-VN" dirty="0" err="1"/>
              <a:t>dụ</a:t>
            </a:r>
            <a:r>
              <a:rPr lang="vi-VN" dirty="0"/>
              <a:t>, không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đồ</a:t>
            </a:r>
            <a:r>
              <a:rPr lang="vi-VN" dirty="0"/>
              <a:t> </a:t>
            </a:r>
            <a:r>
              <a:rPr lang="vi-VN" dirty="0" err="1"/>
              <a:t>họa</a:t>
            </a:r>
            <a:r>
              <a:rPr lang="vi-VN" dirty="0"/>
              <a:t> </a:t>
            </a:r>
            <a:r>
              <a:rPr lang="vi-VN" dirty="0" err="1"/>
              <a:t>nào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trình</a:t>
            </a:r>
            <a:r>
              <a:rPr lang="vi-VN" dirty="0"/>
              <a:t> </a:t>
            </a:r>
            <a:r>
              <a:rPr lang="vi-VN" dirty="0" err="1"/>
              <a:t>bày</a:t>
            </a:r>
            <a:r>
              <a:rPr lang="vi-VN" dirty="0"/>
              <a:t> ở đây cho </a:t>
            </a:r>
            <a:r>
              <a:rPr lang="vi-VN" dirty="0" err="1"/>
              <a:t>một</a:t>
            </a:r>
            <a:r>
              <a:rPr lang="vi-VN" dirty="0"/>
              <a:t> sơ </a:t>
            </a:r>
            <a:r>
              <a:rPr lang="vi-VN" dirty="0" err="1"/>
              <a:t>đồ</a:t>
            </a:r>
            <a:r>
              <a:rPr lang="vi-VN" dirty="0"/>
              <a:t> </a:t>
            </a:r>
            <a:r>
              <a:rPr lang="vi-VN" dirty="0" err="1"/>
              <a:t>cấu</a:t>
            </a:r>
            <a:r>
              <a:rPr lang="vi-VN" dirty="0"/>
              <a:t> </a:t>
            </a:r>
            <a:r>
              <a:rPr lang="vi-VN" dirty="0" err="1"/>
              <a:t>trúc</a:t>
            </a:r>
            <a:r>
              <a:rPr lang="vi-VN" dirty="0"/>
              <a:t> </a:t>
            </a:r>
            <a:r>
              <a:rPr lang="vi-VN" dirty="0" err="1"/>
              <a:t>tổng</a:t>
            </a:r>
            <a:r>
              <a:rPr lang="vi-VN" dirty="0"/>
              <a:t> </a:t>
            </a:r>
            <a:r>
              <a:rPr lang="vi-VN" dirty="0" err="1"/>
              <a:t>hợp</a:t>
            </a:r>
            <a:r>
              <a:rPr lang="vi-VN" dirty="0"/>
              <a:t> </a:t>
            </a:r>
            <a:r>
              <a:rPr lang="vi-VN" dirty="0" err="1"/>
              <a:t>hoặc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sơ </a:t>
            </a:r>
            <a:r>
              <a:rPr lang="vi-VN" dirty="0" err="1"/>
              <a:t>đồ</a:t>
            </a:r>
            <a:r>
              <a:rPr lang="vi-VN" dirty="0"/>
              <a:t> </a:t>
            </a:r>
            <a:r>
              <a:rPr lang="vi-VN" dirty="0" err="1"/>
              <a:t>thời</a:t>
            </a:r>
            <a:r>
              <a:rPr lang="vi-VN" dirty="0"/>
              <a:t> gian. </a:t>
            </a:r>
            <a:r>
              <a:rPr lang="vi-VN" dirty="0" err="1"/>
              <a:t>Cấu</a:t>
            </a:r>
            <a:r>
              <a:rPr lang="vi-VN" dirty="0"/>
              <a:t> </a:t>
            </a:r>
            <a:r>
              <a:rPr lang="vi-VN" dirty="0" err="1"/>
              <a:t>trúc</a:t>
            </a:r>
            <a:r>
              <a:rPr lang="vi-VN" dirty="0"/>
              <a:t> </a:t>
            </a:r>
            <a:r>
              <a:rPr lang="vi-VN" dirty="0" err="1"/>
              <a:t>tổng</a:t>
            </a:r>
            <a:r>
              <a:rPr lang="vi-VN" dirty="0"/>
              <a:t> </a:t>
            </a:r>
            <a:r>
              <a:rPr lang="vi-VN" dirty="0" err="1"/>
              <a:t>hợp</a:t>
            </a:r>
            <a:r>
              <a:rPr lang="vi-VN" dirty="0"/>
              <a:t>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khái</a:t>
            </a:r>
            <a:r>
              <a:rPr lang="vi-VN" dirty="0"/>
              <a:t> </a:t>
            </a:r>
            <a:r>
              <a:rPr lang="vi-VN" dirty="0" err="1"/>
              <a:t>niệm</a:t>
            </a:r>
            <a:r>
              <a:rPr lang="vi-VN" dirty="0"/>
              <a:t> mô </a:t>
            </a:r>
            <a:r>
              <a:rPr lang="vi-VN" dirty="0" err="1"/>
              <a:t>hình</a:t>
            </a:r>
            <a:r>
              <a:rPr lang="vi-VN" dirty="0"/>
              <a:t> nâng cao hơn không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đề</a:t>
            </a:r>
            <a:r>
              <a:rPr lang="vi-VN" dirty="0"/>
              <a:t> </a:t>
            </a:r>
            <a:r>
              <a:rPr lang="vi-VN" dirty="0" err="1"/>
              <a:t>cập</a:t>
            </a:r>
            <a:r>
              <a:rPr lang="vi-VN" dirty="0"/>
              <a:t> trong </a:t>
            </a:r>
            <a:r>
              <a:rPr lang="vi-VN" dirty="0" err="1"/>
              <a:t>khóa</a:t>
            </a:r>
            <a:r>
              <a:rPr lang="vi-VN" dirty="0"/>
              <a:t> </a:t>
            </a:r>
            <a:r>
              <a:rPr lang="vi-VN" dirty="0" err="1"/>
              <a:t>học</a:t>
            </a:r>
            <a:r>
              <a:rPr lang="vi-VN" dirty="0"/>
              <a:t> </a:t>
            </a:r>
            <a:r>
              <a:rPr lang="vi-VN" dirty="0" err="1"/>
              <a:t>này</a:t>
            </a:r>
            <a:r>
              <a:rPr lang="vi-VN" dirty="0"/>
              <a:t>. Sơ </a:t>
            </a:r>
            <a:r>
              <a:rPr lang="vi-VN" dirty="0" err="1"/>
              <a:t>đồ</a:t>
            </a:r>
            <a:r>
              <a:rPr lang="vi-VN" dirty="0"/>
              <a:t> </a:t>
            </a:r>
            <a:r>
              <a:rPr lang="vi-VN" dirty="0" err="1"/>
              <a:t>thời</a:t>
            </a:r>
            <a:r>
              <a:rPr lang="vi-VN" dirty="0"/>
              <a:t> gian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mới</a:t>
            </a:r>
            <a:r>
              <a:rPr lang="vi-VN" dirty="0"/>
              <a:t> </a:t>
            </a:r>
            <a:r>
              <a:rPr lang="vi-VN" dirty="0" err="1"/>
              <a:t>đối</a:t>
            </a:r>
            <a:r>
              <a:rPr lang="vi-VN" dirty="0"/>
              <a:t> </a:t>
            </a:r>
            <a:r>
              <a:rPr lang="vi-VN" dirty="0" err="1"/>
              <a:t>với</a:t>
            </a:r>
            <a:r>
              <a:rPr lang="vi-VN" dirty="0"/>
              <a:t> UML2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sẽ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giới</a:t>
            </a:r>
            <a:r>
              <a:rPr lang="vi-VN" dirty="0"/>
              <a:t> </a:t>
            </a:r>
            <a:r>
              <a:rPr lang="vi-VN" dirty="0" err="1"/>
              <a:t>thiệu</a:t>
            </a:r>
            <a:r>
              <a:rPr lang="vi-VN" dirty="0"/>
              <a:t> trong mô-đun sau.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8AA574A-0D60-A345-87B8-9060973A35EA}" type="slidenum">
              <a:rPr lang="en-US" altLang="en-VN" smtClean="0"/>
              <a:pPr>
                <a:defRPr/>
              </a:pPr>
              <a:t>25</a:t>
            </a:fld>
            <a:endParaRPr lang="en-US" altLang="en-VN"/>
          </a:p>
        </p:txBody>
      </p:sp>
    </p:spTree>
    <p:extLst>
      <p:ext uri="{BB962C8B-B14F-4D97-AF65-F5344CB8AC3E}">
        <p14:creationId xmlns:p14="http://schemas.microsoft.com/office/powerpoint/2010/main" val="15708497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UML 2.0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xác</a:t>
            </a:r>
            <a:r>
              <a:rPr lang="vi-VN" dirty="0"/>
              <a:t> </a:t>
            </a:r>
            <a:r>
              <a:rPr lang="vi-VN" dirty="0" err="1"/>
              <a:t>định</a:t>
            </a:r>
            <a:r>
              <a:rPr lang="vi-VN" dirty="0"/>
              <a:t> </a:t>
            </a:r>
            <a:r>
              <a:rPr lang="vi-VN" dirty="0" err="1"/>
              <a:t>bởi</a:t>
            </a:r>
            <a:r>
              <a:rPr lang="vi-VN" dirty="0"/>
              <a:t> hai </a:t>
            </a:r>
            <a:r>
              <a:rPr lang="vi-VN" dirty="0" err="1"/>
              <a:t>đặc</a:t>
            </a:r>
            <a:r>
              <a:rPr lang="vi-VN" dirty="0"/>
              <a:t> </a:t>
            </a:r>
            <a:r>
              <a:rPr lang="vi-VN" dirty="0" err="1"/>
              <a:t>tả</a:t>
            </a:r>
            <a:r>
              <a:rPr lang="vi-VN" dirty="0"/>
              <a:t> </a:t>
            </a:r>
            <a:r>
              <a:rPr lang="vi-VN" dirty="0" err="1"/>
              <a:t>bổ</a:t>
            </a:r>
            <a:r>
              <a:rPr lang="vi-VN" dirty="0"/>
              <a:t> sung, Cơ </a:t>
            </a:r>
            <a:r>
              <a:rPr lang="vi-VN" dirty="0" err="1"/>
              <a:t>sở</a:t>
            </a:r>
            <a:r>
              <a:rPr lang="vi-VN" dirty="0"/>
              <a:t> </a:t>
            </a:r>
            <a:r>
              <a:rPr lang="vi-VN" dirty="0" err="1"/>
              <a:t>hạ</a:t>
            </a:r>
            <a:r>
              <a:rPr lang="vi-VN" dirty="0"/>
              <a:t> </a:t>
            </a:r>
            <a:r>
              <a:rPr lang="vi-VN" dirty="0" err="1"/>
              <a:t>tầng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Cấu</a:t>
            </a:r>
            <a:r>
              <a:rPr lang="vi-VN" dirty="0"/>
              <a:t> </a:t>
            </a:r>
            <a:r>
              <a:rPr lang="vi-VN" dirty="0" err="1"/>
              <a:t>trúc</a:t>
            </a:r>
            <a:r>
              <a:rPr lang="vi-VN" dirty="0"/>
              <a:t> </a:t>
            </a:r>
            <a:r>
              <a:rPr lang="vi-VN" dirty="0" err="1"/>
              <a:t>thượng</a:t>
            </a:r>
            <a:r>
              <a:rPr lang="vi-VN" dirty="0"/>
              <a:t> </a:t>
            </a:r>
            <a:r>
              <a:rPr lang="vi-VN" dirty="0" err="1"/>
              <a:t>tầng</a:t>
            </a:r>
            <a:r>
              <a:rPr lang="vi-VN" dirty="0"/>
              <a:t>. Cơ </a:t>
            </a:r>
            <a:r>
              <a:rPr lang="vi-VN" dirty="0" err="1"/>
              <a:t>sở</a:t>
            </a:r>
            <a:r>
              <a:rPr lang="vi-VN" dirty="0"/>
              <a:t> </a:t>
            </a:r>
            <a:r>
              <a:rPr lang="vi-VN" dirty="0" err="1"/>
              <a:t>hạ</a:t>
            </a:r>
            <a:r>
              <a:rPr lang="vi-VN" dirty="0"/>
              <a:t> </a:t>
            </a:r>
            <a:r>
              <a:rPr lang="vi-VN" dirty="0" err="1"/>
              <a:t>tầng</a:t>
            </a:r>
            <a:r>
              <a:rPr lang="vi-VN" dirty="0"/>
              <a:t> UML </a:t>
            </a:r>
            <a:r>
              <a:rPr lang="vi-VN" dirty="0" err="1"/>
              <a:t>xác</a:t>
            </a:r>
            <a:r>
              <a:rPr lang="vi-VN" dirty="0"/>
              <a:t> </a:t>
            </a:r>
            <a:r>
              <a:rPr lang="vi-VN" dirty="0" err="1"/>
              <a:t>định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khái</a:t>
            </a:r>
            <a:r>
              <a:rPr lang="vi-VN" dirty="0"/>
              <a:t> </a:t>
            </a:r>
            <a:r>
              <a:rPr lang="vi-VN" dirty="0" err="1"/>
              <a:t>niệm</a:t>
            </a:r>
            <a:r>
              <a:rPr lang="vi-VN" dirty="0"/>
              <a:t> </a:t>
            </a:r>
            <a:r>
              <a:rPr lang="vi-VN" dirty="0" err="1"/>
              <a:t>nền</a:t>
            </a:r>
            <a:r>
              <a:rPr lang="vi-VN" dirty="0"/>
              <a:t> </a:t>
            </a:r>
            <a:r>
              <a:rPr lang="vi-VN" dirty="0" err="1"/>
              <a:t>tảng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thể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phần</a:t>
            </a:r>
            <a:r>
              <a:rPr lang="vi-VN" dirty="0"/>
              <a:t> </a:t>
            </a:r>
            <a:r>
              <a:rPr lang="vi-VN" dirty="0" err="1"/>
              <a:t>hoặc</a:t>
            </a:r>
            <a:r>
              <a:rPr lang="vi-VN" dirty="0"/>
              <a:t> </a:t>
            </a:r>
            <a:r>
              <a:rPr lang="vi-VN" dirty="0" err="1"/>
              <a:t>toàn</a:t>
            </a:r>
            <a:r>
              <a:rPr lang="vi-VN" dirty="0"/>
              <a:t> </a:t>
            </a:r>
            <a:r>
              <a:rPr lang="vi-VN" dirty="0" err="1"/>
              <a:t>bộ</a:t>
            </a:r>
            <a:r>
              <a:rPr lang="vi-VN" dirty="0"/>
              <a:t> </a:t>
            </a:r>
            <a:r>
              <a:rPr lang="vi-VN" dirty="0" err="1"/>
              <a:t>bởi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đặc</a:t>
            </a:r>
            <a:r>
              <a:rPr lang="vi-VN" dirty="0"/>
              <a:t> </a:t>
            </a:r>
            <a:r>
              <a:rPr lang="vi-VN" dirty="0" err="1"/>
              <a:t>tả</a:t>
            </a:r>
            <a:r>
              <a:rPr lang="vi-VN" dirty="0"/>
              <a:t> </a:t>
            </a:r>
            <a:r>
              <a:rPr lang="vi-VN" dirty="0" err="1"/>
              <a:t>khác</a:t>
            </a:r>
            <a:r>
              <a:rPr lang="vi-VN" dirty="0"/>
              <a:t>. </a:t>
            </a:r>
            <a:r>
              <a:rPr lang="vi-VN" dirty="0" err="1"/>
              <a:t>Cấu</a:t>
            </a:r>
            <a:r>
              <a:rPr lang="vi-VN" dirty="0"/>
              <a:t> </a:t>
            </a:r>
            <a:r>
              <a:rPr lang="vi-VN" dirty="0" err="1"/>
              <a:t>trúc</a:t>
            </a:r>
            <a:r>
              <a:rPr lang="vi-VN" dirty="0"/>
              <a:t> </a:t>
            </a:r>
            <a:r>
              <a:rPr lang="vi-VN" dirty="0" err="1"/>
              <a:t>thượng</a:t>
            </a:r>
            <a:r>
              <a:rPr lang="vi-VN" dirty="0"/>
              <a:t> </a:t>
            </a:r>
            <a:r>
              <a:rPr lang="vi-VN" dirty="0" err="1"/>
              <a:t>tầng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UML </a:t>
            </a:r>
            <a:r>
              <a:rPr lang="vi-VN" dirty="0" err="1"/>
              <a:t>xác</a:t>
            </a:r>
            <a:r>
              <a:rPr lang="vi-VN" dirty="0"/>
              <a:t> </a:t>
            </a:r>
            <a:r>
              <a:rPr lang="vi-VN" dirty="0" err="1"/>
              <a:t>định</a:t>
            </a:r>
            <a:r>
              <a:rPr lang="vi-VN" dirty="0"/>
              <a:t> UML </a:t>
            </a:r>
            <a:r>
              <a:rPr lang="vi-VN" dirty="0" err="1"/>
              <a:t>hoàn</a:t>
            </a:r>
            <a:r>
              <a:rPr lang="vi-VN" dirty="0"/>
              <a:t> </a:t>
            </a:r>
            <a:r>
              <a:rPr lang="vi-VN" dirty="0" err="1"/>
              <a:t>chỉnh</a:t>
            </a:r>
            <a:r>
              <a:rPr lang="vi-VN" dirty="0"/>
              <a:t>. </a:t>
            </a:r>
            <a:r>
              <a:rPr lang="vi-VN" dirty="0" err="1"/>
              <a:t>Đặc</a:t>
            </a:r>
            <a:r>
              <a:rPr lang="vi-VN" dirty="0"/>
              <a:t> </a:t>
            </a:r>
            <a:r>
              <a:rPr lang="vi-VN" dirty="0" err="1"/>
              <a:t>tả</a:t>
            </a:r>
            <a:r>
              <a:rPr lang="vi-VN" dirty="0"/>
              <a:t> </a:t>
            </a:r>
            <a:r>
              <a:rPr lang="vi-VN" dirty="0" err="1"/>
              <a:t>cấu</a:t>
            </a:r>
            <a:r>
              <a:rPr lang="vi-VN" dirty="0"/>
              <a:t> </a:t>
            </a:r>
            <a:r>
              <a:rPr lang="vi-VN" dirty="0" err="1"/>
              <a:t>trúc</a:t>
            </a:r>
            <a:r>
              <a:rPr lang="vi-VN" dirty="0"/>
              <a:t> </a:t>
            </a:r>
            <a:r>
              <a:rPr lang="vi-VN" dirty="0" err="1"/>
              <a:t>thượng</a:t>
            </a:r>
            <a:r>
              <a:rPr lang="vi-VN" dirty="0"/>
              <a:t> </a:t>
            </a:r>
            <a:r>
              <a:rPr lang="vi-VN" dirty="0" err="1"/>
              <a:t>tầng</a:t>
            </a:r>
            <a:r>
              <a:rPr lang="vi-VN" dirty="0"/>
              <a:t>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độc</a:t>
            </a:r>
            <a:r>
              <a:rPr lang="vi-VN" dirty="0"/>
              <a:t> </a:t>
            </a:r>
            <a:r>
              <a:rPr lang="vi-VN" dirty="0" err="1"/>
              <a:t>lập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bạn</a:t>
            </a:r>
            <a:r>
              <a:rPr lang="vi-VN" dirty="0"/>
              <a:t> </a:t>
            </a:r>
            <a:r>
              <a:rPr lang="vi-VN" dirty="0" err="1"/>
              <a:t>sẽ</a:t>
            </a:r>
            <a:r>
              <a:rPr lang="vi-VN" dirty="0"/>
              <a:t> không </a:t>
            </a:r>
            <a:r>
              <a:rPr lang="vi-VN" dirty="0" err="1"/>
              <a:t>phải</a:t>
            </a:r>
            <a:r>
              <a:rPr lang="vi-VN" dirty="0"/>
              <a:t> </a:t>
            </a:r>
            <a:r>
              <a:rPr lang="vi-VN" dirty="0" err="1"/>
              <a:t>đọc</a:t>
            </a:r>
            <a:r>
              <a:rPr lang="vi-VN" dirty="0"/>
              <a:t> thông </a:t>
            </a:r>
            <a:r>
              <a:rPr lang="vi-VN" dirty="0" err="1"/>
              <a:t>số</a:t>
            </a:r>
            <a:r>
              <a:rPr lang="vi-VN" dirty="0"/>
              <a:t> </a:t>
            </a:r>
            <a:r>
              <a:rPr lang="vi-VN" dirty="0" err="1"/>
              <a:t>kỹ</a:t>
            </a:r>
            <a:r>
              <a:rPr lang="vi-VN" dirty="0"/>
              <a:t> </a:t>
            </a:r>
            <a:r>
              <a:rPr lang="vi-VN" dirty="0" err="1"/>
              <a:t>thuật</a:t>
            </a:r>
            <a:r>
              <a:rPr lang="vi-VN" dirty="0"/>
              <a:t> cơ </a:t>
            </a:r>
            <a:r>
              <a:rPr lang="vi-VN" dirty="0" err="1"/>
              <a:t>sở</a:t>
            </a:r>
            <a:r>
              <a:rPr lang="vi-VN" dirty="0"/>
              <a:t> </a:t>
            </a:r>
            <a:r>
              <a:rPr lang="vi-VN" dirty="0" err="1"/>
              <a:t>hạ</a:t>
            </a:r>
            <a:r>
              <a:rPr lang="vi-VN" dirty="0"/>
              <a:t> </a:t>
            </a:r>
            <a:r>
              <a:rPr lang="vi-VN" dirty="0" err="1"/>
              <a:t>tầng</a:t>
            </a:r>
            <a:r>
              <a:rPr lang="vi-VN" dirty="0"/>
              <a:t> </a:t>
            </a:r>
            <a:r>
              <a:rPr lang="vi-VN" dirty="0" err="1"/>
              <a:t>trừ</a:t>
            </a:r>
            <a:r>
              <a:rPr lang="vi-VN" dirty="0"/>
              <a:t> khi </a:t>
            </a:r>
            <a:r>
              <a:rPr lang="vi-VN" dirty="0" err="1"/>
              <a:t>bạn</a:t>
            </a:r>
            <a:r>
              <a:rPr lang="vi-VN" dirty="0"/>
              <a:t> lo </a:t>
            </a:r>
            <a:r>
              <a:rPr lang="vi-VN" dirty="0" err="1"/>
              <a:t>lắng</a:t>
            </a:r>
            <a:r>
              <a:rPr lang="vi-VN" dirty="0"/>
              <a:t> </a:t>
            </a:r>
            <a:r>
              <a:rPr lang="vi-VN" dirty="0" err="1"/>
              <a:t>về</a:t>
            </a:r>
            <a:r>
              <a:rPr lang="vi-VN" dirty="0"/>
              <a:t> </a:t>
            </a:r>
            <a:r>
              <a:rPr lang="vi-VN" dirty="0" err="1"/>
              <a:t>việc</a:t>
            </a:r>
            <a:r>
              <a:rPr lang="vi-VN" dirty="0"/>
              <a:t> </a:t>
            </a:r>
            <a:r>
              <a:rPr lang="vi-VN" dirty="0" err="1"/>
              <a:t>định</a:t>
            </a:r>
            <a:r>
              <a:rPr lang="vi-VN" dirty="0"/>
              <a:t> </a:t>
            </a:r>
            <a:r>
              <a:rPr lang="vi-VN" dirty="0" err="1"/>
              <a:t>cấu</a:t>
            </a:r>
            <a:r>
              <a:rPr lang="vi-VN" dirty="0"/>
              <a:t> </a:t>
            </a:r>
            <a:r>
              <a:rPr lang="vi-VN" dirty="0" err="1"/>
              <a:t>hình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thông </a:t>
            </a:r>
            <a:r>
              <a:rPr lang="vi-VN" dirty="0" err="1"/>
              <a:t>số</a:t>
            </a:r>
            <a:r>
              <a:rPr lang="vi-VN" dirty="0"/>
              <a:t> </a:t>
            </a:r>
            <a:r>
              <a:rPr lang="vi-VN" dirty="0" err="1"/>
              <a:t>kỹ</a:t>
            </a:r>
            <a:r>
              <a:rPr lang="vi-VN" dirty="0"/>
              <a:t> </a:t>
            </a:r>
            <a:r>
              <a:rPr lang="vi-VN" dirty="0" err="1"/>
              <a:t>thuật</a:t>
            </a:r>
            <a:r>
              <a:rPr lang="vi-VN" dirty="0"/>
              <a:t> </a:t>
            </a:r>
            <a:r>
              <a:rPr lang="vi-VN" dirty="0" err="1"/>
              <a:t>khác</a:t>
            </a:r>
            <a:r>
              <a:rPr lang="vi-VN" dirty="0"/>
              <a:t> song </a:t>
            </a:r>
            <a:r>
              <a:rPr lang="vi-VN" dirty="0" err="1"/>
              <a:t>song</a:t>
            </a:r>
            <a:r>
              <a:rPr lang="vi-VN" dirty="0"/>
              <a:t> </a:t>
            </a:r>
            <a:r>
              <a:rPr lang="vi-VN" dirty="0" err="1"/>
              <a:t>với</a:t>
            </a:r>
            <a:r>
              <a:rPr lang="vi-VN" dirty="0"/>
              <a:t> UML. Siêu mô </a:t>
            </a:r>
            <a:r>
              <a:rPr lang="vi-VN" dirty="0" err="1"/>
              <a:t>hình</a:t>
            </a:r>
            <a:r>
              <a:rPr lang="vi-VN" dirty="0"/>
              <a:t> UML (mô </a:t>
            </a:r>
            <a:r>
              <a:rPr lang="vi-VN" dirty="0" err="1"/>
              <a:t>tả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mô </a:t>
            </a:r>
            <a:r>
              <a:rPr lang="vi-VN" dirty="0" err="1"/>
              <a:t>hình</a:t>
            </a:r>
            <a:r>
              <a:rPr lang="vi-VN" dirty="0"/>
              <a:t>) </a:t>
            </a:r>
            <a:r>
              <a:rPr lang="vi-VN" dirty="0" err="1"/>
              <a:t>được</a:t>
            </a:r>
            <a:r>
              <a:rPr lang="vi-VN" dirty="0"/>
              <a:t> chia </a:t>
            </a:r>
            <a:r>
              <a:rPr lang="vi-VN" dirty="0" err="1"/>
              <a:t>thành</a:t>
            </a:r>
            <a:r>
              <a:rPr lang="vi-VN" dirty="0"/>
              <a:t> hai </a:t>
            </a:r>
            <a:r>
              <a:rPr lang="vi-VN" dirty="0" err="1"/>
              <a:t>gói</a:t>
            </a:r>
            <a:r>
              <a:rPr lang="vi-VN" dirty="0"/>
              <a:t> </a:t>
            </a:r>
            <a:r>
              <a:rPr lang="vi-VN" dirty="0" err="1"/>
              <a:t>chính</a:t>
            </a:r>
            <a:r>
              <a:rPr lang="vi-VN" dirty="0"/>
              <a:t>, </a:t>
            </a:r>
            <a:r>
              <a:rPr lang="vi-VN" dirty="0" err="1"/>
              <a:t>cấu</a:t>
            </a:r>
            <a:r>
              <a:rPr lang="vi-VN" dirty="0"/>
              <a:t> </a:t>
            </a:r>
            <a:r>
              <a:rPr lang="vi-VN" dirty="0" err="1"/>
              <a:t>trúc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hành</a:t>
            </a:r>
            <a:r>
              <a:rPr lang="vi-VN" dirty="0"/>
              <a:t> vi </a:t>
            </a:r>
            <a:r>
              <a:rPr lang="vi-VN" dirty="0" err="1"/>
              <a:t>với</a:t>
            </a:r>
            <a:r>
              <a:rPr lang="vi-VN" dirty="0"/>
              <a:t> hai </a:t>
            </a:r>
            <a:r>
              <a:rPr lang="vi-VN" dirty="0" err="1"/>
              <a:t>gói</a:t>
            </a:r>
            <a:r>
              <a:rPr lang="vi-VN" dirty="0"/>
              <a:t> </a:t>
            </a:r>
            <a:r>
              <a:rPr lang="vi-VN" dirty="0" err="1"/>
              <a:t>hỗ</a:t>
            </a:r>
            <a:r>
              <a:rPr lang="vi-VN" dirty="0"/>
              <a:t> </a:t>
            </a:r>
            <a:r>
              <a:rPr lang="vi-VN" dirty="0" err="1"/>
              <a:t>trợ</a:t>
            </a:r>
            <a:r>
              <a:rPr lang="vi-VN" dirty="0"/>
              <a:t>, </a:t>
            </a:r>
            <a:r>
              <a:rPr lang="vi-VN" dirty="0" err="1"/>
              <a:t>phần</a:t>
            </a:r>
            <a:r>
              <a:rPr lang="vi-VN" dirty="0"/>
              <a:t> </a:t>
            </a:r>
            <a:r>
              <a:rPr lang="vi-VN" dirty="0" err="1"/>
              <a:t>tử</a:t>
            </a:r>
            <a:r>
              <a:rPr lang="vi-VN" dirty="0"/>
              <a:t> </a:t>
            </a:r>
            <a:r>
              <a:rPr lang="vi-VN" dirty="0" err="1"/>
              <a:t>phụ</a:t>
            </a:r>
            <a:r>
              <a:rPr lang="vi-VN" dirty="0"/>
              <a:t> </a:t>
            </a:r>
            <a:r>
              <a:rPr lang="vi-VN" dirty="0" err="1"/>
              <a:t>trợ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cấu</a:t>
            </a:r>
            <a:r>
              <a:rPr lang="vi-VN" dirty="0"/>
              <a:t> </a:t>
            </a:r>
            <a:r>
              <a:rPr lang="vi-VN" dirty="0" err="1"/>
              <a:t>hình</a:t>
            </a:r>
            <a:r>
              <a:rPr lang="vi-VN" dirty="0"/>
              <a:t>. • </a:t>
            </a:r>
            <a:r>
              <a:rPr lang="vi-VN" dirty="0" err="1"/>
              <a:t>Gói</a:t>
            </a:r>
            <a:r>
              <a:rPr lang="vi-VN" dirty="0"/>
              <a:t> </a:t>
            </a:r>
            <a:r>
              <a:rPr lang="vi-VN" dirty="0" err="1"/>
              <a:t>cấu</a:t>
            </a:r>
            <a:r>
              <a:rPr lang="vi-VN" dirty="0"/>
              <a:t> </a:t>
            </a:r>
            <a:r>
              <a:rPr lang="vi-VN" dirty="0" err="1"/>
              <a:t>trúc</a:t>
            </a:r>
            <a:r>
              <a:rPr lang="vi-VN" dirty="0"/>
              <a:t> </a:t>
            </a:r>
            <a:r>
              <a:rPr lang="vi-VN" dirty="0" err="1"/>
              <a:t>xác</a:t>
            </a:r>
            <a:r>
              <a:rPr lang="vi-VN" dirty="0"/>
              <a:t> </a:t>
            </a:r>
            <a:r>
              <a:rPr lang="vi-VN" dirty="0" err="1"/>
              <a:t>định</a:t>
            </a:r>
            <a:r>
              <a:rPr lang="vi-VN" dirty="0"/>
              <a:t> </a:t>
            </a:r>
            <a:r>
              <a:rPr lang="vi-VN" dirty="0" err="1"/>
              <a:t>cấu</a:t>
            </a:r>
            <a:r>
              <a:rPr lang="vi-VN" dirty="0"/>
              <a:t> </a:t>
            </a:r>
            <a:r>
              <a:rPr lang="vi-VN" dirty="0" err="1"/>
              <a:t>trúc</a:t>
            </a:r>
            <a:r>
              <a:rPr lang="vi-VN" dirty="0"/>
              <a:t> </a:t>
            </a:r>
            <a:r>
              <a:rPr lang="vi-VN" dirty="0" err="1"/>
              <a:t>tĩnh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UML. </a:t>
            </a:r>
            <a:r>
              <a:rPr lang="vi-VN" dirty="0" err="1"/>
              <a:t>Gói</a:t>
            </a:r>
            <a:r>
              <a:rPr lang="vi-VN" dirty="0"/>
              <a:t> </a:t>
            </a:r>
            <a:r>
              <a:rPr lang="vi-VN" dirty="0" err="1"/>
              <a:t>hành</a:t>
            </a:r>
            <a:r>
              <a:rPr lang="vi-VN" dirty="0"/>
              <a:t> vi </a:t>
            </a:r>
            <a:r>
              <a:rPr lang="vi-VN" dirty="0" err="1"/>
              <a:t>xác</a:t>
            </a:r>
            <a:r>
              <a:rPr lang="vi-VN" dirty="0"/>
              <a:t> </a:t>
            </a:r>
            <a:r>
              <a:rPr lang="vi-VN" dirty="0" err="1"/>
              <a:t>định</a:t>
            </a:r>
            <a:r>
              <a:rPr lang="vi-VN" dirty="0"/>
              <a:t> </a:t>
            </a:r>
            <a:r>
              <a:rPr lang="vi-VN" dirty="0" err="1"/>
              <a:t>cấu</a:t>
            </a:r>
            <a:r>
              <a:rPr lang="vi-VN" dirty="0"/>
              <a:t> </a:t>
            </a:r>
            <a:r>
              <a:rPr lang="vi-VN" dirty="0" err="1"/>
              <a:t>trúc</a:t>
            </a:r>
            <a:r>
              <a:rPr lang="vi-VN" dirty="0"/>
              <a:t> </a:t>
            </a:r>
            <a:r>
              <a:rPr lang="vi-VN" dirty="0" err="1"/>
              <a:t>động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UML. </a:t>
            </a:r>
            <a:r>
              <a:rPr lang="vi-VN" dirty="0" err="1"/>
              <a:t>Mỗi</a:t>
            </a:r>
            <a:r>
              <a:rPr lang="vi-VN" dirty="0"/>
              <a:t> </a:t>
            </a:r>
            <a:r>
              <a:rPr lang="vi-VN" dirty="0" err="1"/>
              <a:t>gói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mô </a:t>
            </a:r>
            <a:r>
              <a:rPr lang="vi-VN" dirty="0" err="1"/>
              <a:t>tả</a:t>
            </a:r>
            <a:r>
              <a:rPr lang="vi-VN" dirty="0"/>
              <a:t> </a:t>
            </a:r>
            <a:r>
              <a:rPr lang="vi-VN" dirty="0" err="1"/>
              <a:t>bằng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chương trong </a:t>
            </a:r>
            <a:r>
              <a:rPr lang="vi-VN" dirty="0" err="1"/>
              <a:t>tài</a:t>
            </a:r>
            <a:r>
              <a:rPr lang="vi-VN" dirty="0"/>
              <a:t> </a:t>
            </a:r>
            <a:r>
              <a:rPr lang="vi-VN" dirty="0" err="1"/>
              <a:t>liệu</a:t>
            </a:r>
            <a:r>
              <a:rPr lang="vi-VN" dirty="0"/>
              <a:t> </a:t>
            </a:r>
            <a:r>
              <a:rPr lang="vi-VN" dirty="0" err="1"/>
              <a:t>đặc</a:t>
            </a:r>
            <a:r>
              <a:rPr lang="vi-VN" dirty="0"/>
              <a:t> </a:t>
            </a:r>
            <a:r>
              <a:rPr lang="vi-VN" dirty="0" err="1"/>
              <a:t>tả</a:t>
            </a:r>
            <a:r>
              <a:rPr lang="vi-VN" dirty="0"/>
              <a:t> </a:t>
            </a:r>
            <a:r>
              <a:rPr lang="vi-VN" dirty="0" err="1"/>
              <a:t>cấu</a:t>
            </a:r>
            <a:r>
              <a:rPr lang="vi-VN" dirty="0"/>
              <a:t> </a:t>
            </a:r>
            <a:r>
              <a:rPr lang="vi-VN" dirty="0" err="1"/>
              <a:t>trúc</a:t>
            </a:r>
            <a:r>
              <a:rPr lang="vi-VN" dirty="0"/>
              <a:t> </a:t>
            </a:r>
            <a:r>
              <a:rPr lang="vi-VN" dirty="0" err="1"/>
              <a:t>thượng</a:t>
            </a:r>
            <a:r>
              <a:rPr lang="vi-VN" dirty="0"/>
              <a:t> </a:t>
            </a:r>
            <a:r>
              <a:rPr lang="vi-VN" dirty="0" err="1"/>
              <a:t>tầng</a:t>
            </a:r>
            <a:r>
              <a:rPr lang="vi-VN" dirty="0"/>
              <a:t>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8AA574A-0D60-A345-87B8-9060973A35EA}" type="slidenum">
              <a:rPr lang="en-US" altLang="en-VN" smtClean="0"/>
              <a:pPr>
                <a:defRPr/>
              </a:pPr>
              <a:t>26</a:t>
            </a:fld>
            <a:endParaRPr lang="en-US" altLang="en-VN"/>
          </a:p>
        </p:txBody>
      </p:sp>
    </p:spTree>
    <p:extLst>
      <p:ext uri="{BB962C8B-B14F-4D97-AF65-F5344CB8AC3E}">
        <p14:creationId xmlns:p14="http://schemas.microsoft.com/office/powerpoint/2010/main" val="25151351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err="1"/>
              <a:t>Sự</a:t>
            </a:r>
            <a:r>
              <a:rPr lang="vi-VN" dirty="0"/>
              <a:t> </a:t>
            </a:r>
            <a:r>
              <a:rPr lang="vi-VN" dirty="0" err="1"/>
              <a:t>phát</a:t>
            </a:r>
            <a:r>
              <a:rPr lang="vi-VN" dirty="0"/>
              <a:t> </a:t>
            </a:r>
            <a:r>
              <a:rPr lang="vi-VN" dirty="0" err="1"/>
              <a:t>triển</a:t>
            </a:r>
            <a:r>
              <a:rPr lang="vi-VN" dirty="0"/>
              <a:t> UML bao </a:t>
            </a:r>
            <a:r>
              <a:rPr lang="vi-VN" dirty="0" err="1"/>
              <a:t>gồm</a:t>
            </a:r>
            <a:r>
              <a:rPr lang="vi-VN" dirty="0"/>
              <a:t> </a:t>
            </a:r>
            <a:r>
              <a:rPr lang="vi-VN" dirty="0" err="1"/>
              <a:t>việc</a:t>
            </a:r>
            <a:r>
              <a:rPr lang="vi-VN" dirty="0"/>
              <a:t> </a:t>
            </a:r>
            <a:r>
              <a:rPr lang="vi-VN" dirty="0" err="1"/>
              <a:t>kết</a:t>
            </a:r>
            <a:r>
              <a:rPr lang="vi-VN" dirty="0"/>
              <a:t> </a:t>
            </a:r>
            <a:r>
              <a:rPr lang="vi-VN" dirty="0" err="1"/>
              <a:t>hợp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ý </a:t>
            </a:r>
            <a:r>
              <a:rPr lang="vi-VN" dirty="0" err="1"/>
              <a:t>tưởng</a:t>
            </a:r>
            <a:r>
              <a:rPr lang="vi-VN" dirty="0"/>
              <a:t> </a:t>
            </a:r>
            <a:r>
              <a:rPr lang="vi-VN" dirty="0" err="1"/>
              <a:t>từ</a:t>
            </a:r>
            <a:r>
              <a:rPr lang="vi-VN" dirty="0"/>
              <a:t> </a:t>
            </a:r>
            <a:r>
              <a:rPr lang="vi-VN" dirty="0" err="1"/>
              <a:t>nhiều</a:t>
            </a:r>
            <a:r>
              <a:rPr lang="vi-VN" dirty="0"/>
              <a:t> </a:t>
            </a:r>
            <a:r>
              <a:rPr lang="vi-VN" dirty="0" err="1"/>
              <a:t>nhà</a:t>
            </a:r>
            <a:r>
              <a:rPr lang="vi-VN" dirty="0"/>
              <a:t> phương </a:t>
            </a:r>
            <a:r>
              <a:rPr lang="vi-VN" dirty="0" err="1"/>
              <a:t>pháp</a:t>
            </a:r>
            <a:r>
              <a:rPr lang="vi-VN" dirty="0"/>
              <a:t> </a:t>
            </a:r>
            <a:r>
              <a:rPr lang="vi-VN" dirty="0" err="1"/>
              <a:t>khác</a:t>
            </a:r>
            <a:r>
              <a:rPr lang="vi-VN" dirty="0"/>
              <a:t>. </a:t>
            </a:r>
            <a:r>
              <a:rPr lang="vi-VN" dirty="0" err="1"/>
              <a:t>Thách</a:t>
            </a:r>
            <a:r>
              <a:rPr lang="vi-VN" dirty="0"/>
              <a:t> </a:t>
            </a:r>
            <a:r>
              <a:rPr lang="vi-VN" dirty="0" err="1"/>
              <a:t>thức</a:t>
            </a:r>
            <a:r>
              <a:rPr lang="vi-VN" dirty="0"/>
              <a:t> </a:t>
            </a:r>
            <a:r>
              <a:rPr lang="vi-VN" dirty="0" err="1"/>
              <a:t>chính</a:t>
            </a:r>
            <a:r>
              <a:rPr lang="vi-VN" dirty="0"/>
              <a:t> </a:t>
            </a:r>
            <a:r>
              <a:rPr lang="vi-VN" dirty="0" err="1"/>
              <a:t>là</a:t>
            </a:r>
            <a:r>
              <a:rPr lang="vi-VN" dirty="0"/>
              <a:t> xây </a:t>
            </a:r>
            <a:r>
              <a:rPr lang="vi-VN" dirty="0" err="1"/>
              <a:t>dựng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cách</a:t>
            </a:r>
            <a:r>
              <a:rPr lang="vi-VN" dirty="0"/>
              <a:t> </a:t>
            </a:r>
            <a:r>
              <a:rPr lang="vi-VN" dirty="0" err="1"/>
              <a:t>tiếp</a:t>
            </a:r>
            <a:r>
              <a:rPr lang="vi-VN" dirty="0"/>
              <a:t> </a:t>
            </a:r>
            <a:r>
              <a:rPr lang="vi-VN" dirty="0" err="1"/>
              <a:t>cận</a:t>
            </a:r>
            <a:r>
              <a:rPr lang="vi-VN" dirty="0"/>
              <a:t> đơn </a:t>
            </a:r>
            <a:r>
              <a:rPr lang="vi-VN" dirty="0" err="1"/>
              <a:t>giản</a:t>
            </a:r>
            <a:r>
              <a:rPr lang="vi-VN" dirty="0"/>
              <a:t> nhưng cho </a:t>
            </a:r>
            <a:r>
              <a:rPr lang="vi-VN" dirty="0" err="1"/>
              <a:t>phép</a:t>
            </a:r>
            <a:r>
              <a:rPr lang="vi-VN" dirty="0"/>
              <a:t> mô </a:t>
            </a:r>
            <a:r>
              <a:rPr lang="vi-VN" dirty="0" err="1"/>
              <a:t>hình</a:t>
            </a:r>
            <a:r>
              <a:rPr lang="vi-VN" dirty="0"/>
              <a:t> </a:t>
            </a:r>
            <a:r>
              <a:rPr lang="vi-VN" dirty="0" err="1"/>
              <a:t>hóa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loạt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thống</a:t>
            </a:r>
            <a:r>
              <a:rPr lang="vi-VN" dirty="0"/>
              <a:t>. Khung </a:t>
            </a:r>
            <a:r>
              <a:rPr lang="vi-VN" dirty="0" err="1"/>
              <a:t>khái</a:t>
            </a:r>
            <a:r>
              <a:rPr lang="vi-VN" dirty="0"/>
              <a:t> </a:t>
            </a:r>
            <a:r>
              <a:rPr lang="vi-VN" dirty="0" err="1"/>
              <a:t>niệm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thiết</a:t>
            </a:r>
            <a:r>
              <a:rPr lang="vi-VN" dirty="0"/>
              <a:t> </a:t>
            </a:r>
            <a:r>
              <a:rPr lang="vi-VN" dirty="0" err="1"/>
              <a:t>lập</a:t>
            </a:r>
            <a:r>
              <a:rPr lang="vi-VN" dirty="0"/>
              <a:t> nhanh </a:t>
            </a:r>
            <a:r>
              <a:rPr lang="vi-VN" dirty="0" err="1"/>
              <a:t>chóng</a:t>
            </a:r>
            <a:r>
              <a:rPr lang="vi-VN" dirty="0"/>
              <a:t>, nhưng </a:t>
            </a:r>
            <a:r>
              <a:rPr lang="vi-VN" dirty="0" err="1"/>
              <a:t>ngữ</a:t>
            </a:r>
            <a:r>
              <a:rPr lang="vi-VN" dirty="0"/>
              <a:t> </a:t>
            </a:r>
            <a:r>
              <a:rPr lang="vi-VN" dirty="0" err="1"/>
              <a:t>nghĩa</a:t>
            </a:r>
            <a:r>
              <a:rPr lang="vi-VN" dirty="0"/>
              <a:t> </a:t>
            </a:r>
            <a:r>
              <a:rPr lang="vi-VN" dirty="0" err="1"/>
              <a:t>ký</a:t>
            </a:r>
            <a:r>
              <a:rPr lang="vi-VN" dirty="0"/>
              <a:t> </a:t>
            </a:r>
            <a:r>
              <a:rPr lang="vi-VN" dirty="0" err="1"/>
              <a:t>hiệu</a:t>
            </a:r>
            <a:r>
              <a:rPr lang="vi-VN" dirty="0"/>
              <a:t> </a:t>
            </a:r>
            <a:r>
              <a:rPr lang="vi-VN" dirty="0" err="1"/>
              <a:t>cần</a:t>
            </a:r>
            <a:r>
              <a:rPr lang="vi-VN" dirty="0"/>
              <a:t> </a:t>
            </a:r>
            <a:r>
              <a:rPr lang="vi-VN" dirty="0" err="1"/>
              <a:t>nhiều</a:t>
            </a:r>
            <a:r>
              <a:rPr lang="vi-VN" dirty="0"/>
              <a:t> </a:t>
            </a:r>
            <a:r>
              <a:rPr lang="vi-VN" dirty="0" err="1"/>
              <a:t>thời</a:t>
            </a:r>
            <a:r>
              <a:rPr lang="vi-VN" dirty="0"/>
              <a:t> gian hơn. </a:t>
            </a:r>
            <a:r>
              <a:rPr lang="vi-VN" dirty="0" err="1"/>
              <a:t>Sự</a:t>
            </a:r>
            <a:r>
              <a:rPr lang="vi-VN" dirty="0"/>
              <a:t> </a:t>
            </a:r>
            <a:r>
              <a:rPr lang="vi-VN" dirty="0" err="1"/>
              <a:t>hợp</a:t>
            </a:r>
            <a:r>
              <a:rPr lang="vi-VN" dirty="0"/>
              <a:t> </a:t>
            </a:r>
            <a:r>
              <a:rPr lang="vi-VN" dirty="0" err="1"/>
              <a:t>tác</a:t>
            </a:r>
            <a:r>
              <a:rPr lang="vi-VN" dirty="0"/>
              <a:t> </a:t>
            </a:r>
            <a:r>
              <a:rPr lang="vi-VN" dirty="0" err="1"/>
              <a:t>tích</a:t>
            </a:r>
            <a:r>
              <a:rPr lang="vi-VN" dirty="0"/>
              <a:t> </a:t>
            </a:r>
            <a:r>
              <a:rPr lang="vi-VN" dirty="0" err="1"/>
              <a:t>cực</a:t>
            </a:r>
            <a:r>
              <a:rPr lang="vi-VN" dirty="0"/>
              <a:t> </a:t>
            </a:r>
            <a:r>
              <a:rPr lang="vi-VN" dirty="0" err="1"/>
              <a:t>với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nhà</a:t>
            </a:r>
            <a:r>
              <a:rPr lang="vi-VN" dirty="0"/>
              <a:t> </a:t>
            </a:r>
            <a:r>
              <a:rPr lang="vi-VN" dirty="0" err="1"/>
              <a:t>lãnh</a:t>
            </a:r>
            <a:r>
              <a:rPr lang="vi-VN" dirty="0"/>
              <a:t> </a:t>
            </a:r>
            <a:r>
              <a:rPr lang="vi-VN" dirty="0" err="1"/>
              <a:t>đạo</a:t>
            </a:r>
            <a:r>
              <a:rPr lang="vi-VN" dirty="0"/>
              <a:t> </a:t>
            </a:r>
            <a:r>
              <a:rPr lang="vi-VN" dirty="0" err="1"/>
              <a:t>ngành</a:t>
            </a:r>
            <a:r>
              <a:rPr lang="vi-VN" dirty="0"/>
              <a:t> </a:t>
            </a:r>
            <a:r>
              <a:rPr lang="vi-VN" dirty="0" err="1"/>
              <a:t>khác</a:t>
            </a:r>
            <a:r>
              <a:rPr lang="vi-VN" dirty="0"/>
              <a:t> </a:t>
            </a:r>
            <a:r>
              <a:rPr lang="vi-VN" dirty="0" err="1"/>
              <a:t>đã</a:t>
            </a:r>
            <a:r>
              <a:rPr lang="vi-VN" dirty="0"/>
              <a:t> mang </a:t>
            </a:r>
            <a:r>
              <a:rPr lang="vi-VN" dirty="0" err="1"/>
              <a:t>lại</a:t>
            </a:r>
            <a:r>
              <a:rPr lang="vi-VN" dirty="0"/>
              <a:t> chuyên môn </a:t>
            </a:r>
            <a:r>
              <a:rPr lang="vi-VN" dirty="0" err="1"/>
              <a:t>và</a:t>
            </a:r>
            <a:r>
              <a:rPr lang="vi-VN" dirty="0"/>
              <a:t> kinh </a:t>
            </a:r>
            <a:r>
              <a:rPr lang="vi-VN" dirty="0" err="1"/>
              <a:t>nghiệm</a:t>
            </a:r>
            <a:r>
              <a:rPr lang="vi-VN" dirty="0"/>
              <a:t> </a:t>
            </a:r>
            <a:r>
              <a:rPr lang="vi-VN" dirty="0" err="1"/>
              <a:t>độc</a:t>
            </a:r>
            <a:r>
              <a:rPr lang="vi-VN" dirty="0"/>
              <a:t> </a:t>
            </a:r>
            <a:r>
              <a:rPr lang="vi-VN" dirty="0" err="1"/>
              <a:t>đáo</a:t>
            </a:r>
            <a:r>
              <a:rPr lang="vi-VN" dirty="0"/>
              <a:t> cho </a:t>
            </a:r>
            <a:r>
              <a:rPr lang="vi-VN" dirty="0" err="1"/>
              <a:t>nỗ</a:t>
            </a:r>
            <a:r>
              <a:rPr lang="vi-VN" dirty="0"/>
              <a:t> </a:t>
            </a:r>
            <a:r>
              <a:rPr lang="vi-VN" dirty="0" err="1"/>
              <a:t>lực</a:t>
            </a:r>
            <a:r>
              <a:rPr lang="vi-VN" dirty="0"/>
              <a:t> UML. </a:t>
            </a:r>
            <a:r>
              <a:rPr lang="vi-VN" dirty="0" err="1"/>
              <a:t>Nỗ</a:t>
            </a:r>
            <a:r>
              <a:rPr lang="vi-VN" dirty="0"/>
              <a:t> </a:t>
            </a:r>
            <a:r>
              <a:rPr lang="vi-VN" dirty="0" err="1"/>
              <a:t>lực</a:t>
            </a:r>
            <a:r>
              <a:rPr lang="vi-VN" dirty="0"/>
              <a:t> UML </a:t>
            </a:r>
            <a:r>
              <a:rPr lang="vi-VN" dirty="0" err="1"/>
              <a:t>đã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hỗ</a:t>
            </a:r>
            <a:r>
              <a:rPr lang="vi-VN" dirty="0"/>
              <a:t> </a:t>
            </a:r>
            <a:r>
              <a:rPr lang="vi-VN" dirty="0" err="1"/>
              <a:t>trợ</a:t>
            </a:r>
            <a:r>
              <a:rPr lang="vi-VN" dirty="0"/>
              <a:t> </a:t>
            </a:r>
            <a:r>
              <a:rPr lang="vi-VN" dirty="0" err="1"/>
              <a:t>bởi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bộ</a:t>
            </a:r>
            <a:r>
              <a:rPr lang="vi-VN" dirty="0"/>
              <a:t> </a:t>
            </a:r>
            <a:r>
              <a:rPr lang="vi-VN" dirty="0" err="1"/>
              <a:t>phận</a:t>
            </a:r>
            <a:r>
              <a:rPr lang="vi-VN" dirty="0"/>
              <a:t> trong </a:t>
            </a:r>
            <a:r>
              <a:rPr lang="vi-VN" dirty="0" err="1"/>
              <a:t>ngành</a:t>
            </a:r>
            <a:r>
              <a:rPr lang="vi-VN" dirty="0"/>
              <a:t>.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đối</a:t>
            </a:r>
            <a:r>
              <a:rPr lang="vi-VN" dirty="0"/>
              <a:t> </a:t>
            </a:r>
            <a:r>
              <a:rPr lang="vi-VN" dirty="0" err="1"/>
              <a:t>tác</a:t>
            </a:r>
            <a:r>
              <a:rPr lang="vi-VN" dirty="0"/>
              <a:t> trong </a:t>
            </a:r>
            <a:r>
              <a:rPr lang="vi-VN" dirty="0" err="1"/>
              <a:t>nỗ</a:t>
            </a:r>
            <a:r>
              <a:rPr lang="vi-VN" dirty="0"/>
              <a:t> </a:t>
            </a:r>
            <a:r>
              <a:rPr lang="vi-VN" dirty="0" err="1"/>
              <a:t>lực</a:t>
            </a:r>
            <a:r>
              <a:rPr lang="vi-VN" dirty="0"/>
              <a:t> UML bao </a:t>
            </a:r>
            <a:r>
              <a:rPr lang="vi-VN" dirty="0" err="1"/>
              <a:t>gồm</a:t>
            </a:r>
            <a:r>
              <a:rPr lang="vi-VN" dirty="0"/>
              <a:t> HP, ICON </a:t>
            </a:r>
            <a:r>
              <a:rPr lang="vi-VN" dirty="0" err="1"/>
              <a:t>Computing</a:t>
            </a:r>
            <a:r>
              <a:rPr lang="vi-VN" dirty="0"/>
              <a:t>, IBM, I-</a:t>
            </a:r>
            <a:r>
              <a:rPr lang="vi-VN" dirty="0" err="1"/>
              <a:t>Logix</a:t>
            </a:r>
            <a:r>
              <a:rPr lang="vi-VN" dirty="0"/>
              <a:t>, </a:t>
            </a:r>
            <a:r>
              <a:rPr lang="vi-VN" dirty="0" err="1"/>
              <a:t>Intellicorp</a:t>
            </a:r>
            <a:r>
              <a:rPr lang="vi-VN" dirty="0"/>
              <a:t>, MCI </a:t>
            </a:r>
            <a:r>
              <a:rPr lang="vi-VN" dirty="0" err="1"/>
              <a:t>Systemhouse</a:t>
            </a:r>
            <a:r>
              <a:rPr lang="vi-VN" dirty="0"/>
              <a:t>, Microsoft, </a:t>
            </a:r>
            <a:r>
              <a:rPr lang="vi-VN" dirty="0" err="1"/>
              <a:t>ObjecTime</a:t>
            </a:r>
            <a:r>
              <a:rPr lang="vi-VN" dirty="0"/>
              <a:t>, </a:t>
            </a:r>
            <a:r>
              <a:rPr lang="vi-VN" dirty="0" err="1"/>
              <a:t>Oracle</a:t>
            </a:r>
            <a:r>
              <a:rPr lang="vi-VN" dirty="0"/>
              <a:t>, </a:t>
            </a:r>
            <a:r>
              <a:rPr lang="vi-VN" dirty="0" err="1"/>
              <a:t>Platinum</a:t>
            </a:r>
            <a:r>
              <a:rPr lang="vi-VN" dirty="0"/>
              <a:t> </a:t>
            </a:r>
            <a:r>
              <a:rPr lang="vi-VN" dirty="0" err="1"/>
              <a:t>Technology</a:t>
            </a:r>
            <a:r>
              <a:rPr lang="vi-VN" dirty="0"/>
              <a:t>, </a:t>
            </a:r>
            <a:r>
              <a:rPr lang="vi-VN" dirty="0" err="1"/>
              <a:t>Ptech</a:t>
            </a:r>
            <a:r>
              <a:rPr lang="vi-VN" dirty="0"/>
              <a:t>, </a:t>
            </a:r>
            <a:r>
              <a:rPr lang="vi-VN" dirty="0" err="1"/>
              <a:t>Reich</a:t>
            </a:r>
            <a:r>
              <a:rPr lang="vi-VN" dirty="0"/>
              <a:t> Technologies, </a:t>
            </a:r>
            <a:r>
              <a:rPr lang="vi-VN" dirty="0" err="1"/>
              <a:t>Softeam</a:t>
            </a:r>
            <a:r>
              <a:rPr lang="vi-VN" dirty="0"/>
              <a:t>, </a:t>
            </a:r>
            <a:r>
              <a:rPr lang="vi-VN" dirty="0" err="1"/>
              <a:t>Sterling</a:t>
            </a:r>
            <a:r>
              <a:rPr lang="vi-VN" dirty="0"/>
              <a:t> Software, </a:t>
            </a:r>
            <a:r>
              <a:rPr lang="vi-VN" dirty="0" err="1"/>
              <a:t>Taskon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Unisys</a:t>
            </a:r>
            <a:r>
              <a:rPr lang="vi-VN" dirty="0"/>
              <a:t>.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đối</a:t>
            </a:r>
            <a:r>
              <a:rPr lang="vi-VN" dirty="0"/>
              <a:t> </a:t>
            </a:r>
            <a:r>
              <a:rPr lang="vi-VN" dirty="0" err="1"/>
              <a:t>tác</a:t>
            </a:r>
            <a:r>
              <a:rPr lang="vi-VN" dirty="0"/>
              <a:t> </a:t>
            </a:r>
            <a:r>
              <a:rPr lang="vi-VN" dirty="0" err="1"/>
              <a:t>này</a:t>
            </a:r>
            <a:r>
              <a:rPr lang="vi-VN" dirty="0"/>
              <a:t> </a:t>
            </a:r>
            <a:r>
              <a:rPr lang="vi-VN" dirty="0" err="1"/>
              <a:t>đã</a:t>
            </a:r>
            <a:r>
              <a:rPr lang="vi-VN" dirty="0"/>
              <a:t> cung </a:t>
            </a:r>
            <a:r>
              <a:rPr lang="vi-VN" dirty="0" err="1"/>
              <a:t>cấp</a:t>
            </a:r>
            <a:r>
              <a:rPr lang="vi-VN" dirty="0"/>
              <a:t> </a:t>
            </a:r>
            <a:r>
              <a:rPr lang="vi-VN" dirty="0" err="1"/>
              <a:t>những</a:t>
            </a:r>
            <a:r>
              <a:rPr lang="vi-VN" dirty="0"/>
              <a:t> </a:t>
            </a:r>
            <a:r>
              <a:rPr lang="vi-VN" dirty="0" err="1"/>
              <a:t>người</a:t>
            </a:r>
            <a:r>
              <a:rPr lang="vi-VN" dirty="0"/>
              <a:t> </a:t>
            </a:r>
            <a:r>
              <a:rPr lang="vi-VN" dirty="0" err="1"/>
              <a:t>đóng</a:t>
            </a:r>
            <a:r>
              <a:rPr lang="vi-VN" dirty="0"/>
              <a:t> </a:t>
            </a:r>
            <a:r>
              <a:rPr lang="vi-VN" dirty="0" err="1"/>
              <a:t>góp</a:t>
            </a:r>
            <a:r>
              <a:rPr lang="vi-VN" dirty="0"/>
              <a:t>, </a:t>
            </a:r>
            <a:r>
              <a:rPr lang="vi-VN" dirty="0" err="1"/>
              <a:t>người</a:t>
            </a:r>
            <a:r>
              <a:rPr lang="vi-VN" dirty="0"/>
              <a:t> </a:t>
            </a:r>
            <a:r>
              <a:rPr lang="vi-VN" dirty="0" err="1"/>
              <a:t>đánh</a:t>
            </a:r>
            <a:r>
              <a:rPr lang="vi-VN" dirty="0"/>
              <a:t> </a:t>
            </a:r>
            <a:r>
              <a:rPr lang="vi-VN" dirty="0" err="1"/>
              <a:t>giá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người</a:t>
            </a:r>
            <a:r>
              <a:rPr lang="vi-VN" dirty="0"/>
              <a:t> </a:t>
            </a:r>
            <a:r>
              <a:rPr lang="vi-VN" dirty="0" err="1"/>
              <a:t>ủng</a:t>
            </a:r>
            <a:r>
              <a:rPr lang="vi-VN" dirty="0"/>
              <a:t> </a:t>
            </a:r>
            <a:r>
              <a:rPr lang="vi-VN" dirty="0" err="1"/>
              <a:t>hộ</a:t>
            </a:r>
            <a:r>
              <a:rPr lang="vi-VN" dirty="0"/>
              <a:t> cho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nỗ</a:t>
            </a:r>
            <a:r>
              <a:rPr lang="vi-VN" dirty="0"/>
              <a:t> </a:t>
            </a:r>
            <a:r>
              <a:rPr lang="vi-VN" dirty="0" err="1"/>
              <a:t>lực</a:t>
            </a:r>
            <a:r>
              <a:rPr lang="vi-VN" dirty="0"/>
              <a:t> tiêu </a:t>
            </a:r>
            <a:r>
              <a:rPr lang="vi-VN" dirty="0" err="1"/>
              <a:t>chuẩn</a:t>
            </a:r>
            <a:r>
              <a:rPr lang="vi-VN" dirty="0"/>
              <a:t> </a:t>
            </a:r>
            <a:r>
              <a:rPr lang="vi-VN" dirty="0" err="1"/>
              <a:t>hóa</a:t>
            </a:r>
            <a:r>
              <a:rPr lang="vi-VN" dirty="0"/>
              <a:t>. </a:t>
            </a:r>
            <a:r>
              <a:rPr lang="vi-VN" dirty="0" err="1"/>
              <a:t>Cuối</a:t>
            </a:r>
            <a:r>
              <a:rPr lang="vi-VN" dirty="0"/>
              <a:t> </a:t>
            </a:r>
            <a:r>
              <a:rPr lang="vi-VN" dirty="0" err="1"/>
              <a:t>cùng</a:t>
            </a:r>
            <a:r>
              <a:rPr lang="vi-VN" dirty="0"/>
              <a:t>, </a:t>
            </a:r>
            <a:r>
              <a:rPr lang="vi-VN" dirty="0" err="1"/>
              <a:t>một</a:t>
            </a:r>
            <a:r>
              <a:rPr lang="vi-VN" dirty="0"/>
              <a:t> ngôn </a:t>
            </a:r>
            <a:r>
              <a:rPr lang="vi-VN" dirty="0" err="1"/>
              <a:t>ngữ</a:t>
            </a:r>
            <a:r>
              <a:rPr lang="vi-VN" dirty="0"/>
              <a:t> mô </a:t>
            </a:r>
            <a:r>
              <a:rPr lang="vi-VN" dirty="0" err="1"/>
              <a:t>hình</a:t>
            </a:r>
            <a:r>
              <a:rPr lang="vi-VN" dirty="0"/>
              <a:t> </a:t>
            </a:r>
            <a:r>
              <a:rPr lang="vi-VN" dirty="0" err="1"/>
              <a:t>đã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tạo</a:t>
            </a:r>
            <a:r>
              <a:rPr lang="vi-VN" dirty="0"/>
              <a:t> ra </a:t>
            </a:r>
            <a:r>
              <a:rPr lang="vi-VN" dirty="0" err="1"/>
              <a:t>đã</a:t>
            </a:r>
            <a:r>
              <a:rPr lang="vi-VN" dirty="0"/>
              <a:t> </a:t>
            </a:r>
            <a:r>
              <a:rPr lang="vi-VN" dirty="0" err="1"/>
              <a:t>chịu</a:t>
            </a:r>
            <a:r>
              <a:rPr lang="vi-VN" dirty="0"/>
              <a:t> </a:t>
            </a:r>
            <a:r>
              <a:rPr lang="vi-VN" dirty="0" err="1"/>
              <a:t>đựng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thử</a:t>
            </a:r>
            <a:r>
              <a:rPr lang="vi-VN" dirty="0"/>
              <a:t> </a:t>
            </a:r>
            <a:r>
              <a:rPr lang="vi-VN" dirty="0" err="1"/>
              <a:t>nghiệm</a:t>
            </a:r>
            <a:r>
              <a:rPr lang="vi-VN" dirty="0"/>
              <a:t>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 </a:t>
            </a:r>
            <a:r>
              <a:rPr lang="vi-VN" dirty="0" err="1"/>
              <a:t>rộng</a:t>
            </a:r>
            <a:r>
              <a:rPr lang="vi-VN" dirty="0"/>
              <a:t> </a:t>
            </a:r>
            <a:r>
              <a:rPr lang="vi-VN" dirty="0" err="1"/>
              <a:t>rãi</a:t>
            </a:r>
            <a:r>
              <a:rPr lang="vi-VN" dirty="0"/>
              <a:t> trong </a:t>
            </a:r>
            <a:r>
              <a:rPr lang="vi-VN" dirty="0" err="1"/>
              <a:t>ngành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sự</a:t>
            </a:r>
            <a:r>
              <a:rPr lang="vi-VN" dirty="0"/>
              <a:t> </a:t>
            </a:r>
            <a:r>
              <a:rPr lang="vi-VN" dirty="0" err="1"/>
              <a:t>giám</a:t>
            </a:r>
            <a:r>
              <a:rPr lang="vi-VN" dirty="0"/>
              <a:t> </a:t>
            </a:r>
            <a:r>
              <a:rPr lang="vi-VN" dirty="0" err="1"/>
              <a:t>sát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nỗ</a:t>
            </a:r>
            <a:r>
              <a:rPr lang="vi-VN" dirty="0"/>
              <a:t> </a:t>
            </a:r>
            <a:r>
              <a:rPr lang="vi-VN" dirty="0" err="1"/>
              <a:t>lực</a:t>
            </a:r>
            <a:r>
              <a:rPr lang="vi-VN" dirty="0"/>
              <a:t> tiêu </a:t>
            </a:r>
            <a:r>
              <a:rPr lang="vi-VN" dirty="0" err="1"/>
              <a:t>chuẩn</a:t>
            </a:r>
            <a:r>
              <a:rPr lang="vi-VN" dirty="0"/>
              <a:t> </a:t>
            </a:r>
            <a:r>
              <a:rPr lang="vi-VN" dirty="0" err="1"/>
              <a:t>hóa</a:t>
            </a:r>
            <a:r>
              <a:rPr lang="vi-VN" dirty="0"/>
              <a:t> </a:t>
            </a:r>
            <a:r>
              <a:rPr lang="vi-VN" dirty="0" err="1"/>
              <a:t>quốc</a:t>
            </a:r>
            <a:r>
              <a:rPr lang="vi-VN" dirty="0"/>
              <a:t> </a:t>
            </a:r>
            <a:r>
              <a:rPr lang="vi-VN" dirty="0" err="1"/>
              <a:t>tế</a:t>
            </a:r>
            <a:r>
              <a:rPr lang="vi-VN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8AA574A-0D60-A345-87B8-9060973A35EA}" type="slidenum">
              <a:rPr lang="en-US" altLang="en-VN" smtClean="0"/>
              <a:pPr>
                <a:defRPr/>
              </a:pPr>
              <a:t>27</a:t>
            </a:fld>
            <a:endParaRPr lang="en-US" altLang="en-VN"/>
          </a:p>
        </p:txBody>
      </p:sp>
    </p:spTree>
    <p:extLst>
      <p:ext uri="{BB962C8B-B14F-4D97-AF65-F5344CB8AC3E}">
        <p14:creationId xmlns:p14="http://schemas.microsoft.com/office/powerpoint/2010/main" val="30759098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Không </a:t>
            </a:r>
            <a:r>
              <a:rPr lang="vi-VN" dirty="0" err="1"/>
              <a:t>có</a:t>
            </a:r>
            <a:r>
              <a:rPr lang="vi-VN" dirty="0"/>
              <a:t> ranh </a:t>
            </a:r>
            <a:r>
              <a:rPr lang="vi-VN" dirty="0" err="1"/>
              <a:t>giới</a:t>
            </a:r>
            <a:r>
              <a:rPr lang="vi-VN" dirty="0"/>
              <a:t> </a:t>
            </a:r>
            <a:r>
              <a:rPr lang="vi-VN" dirty="0" err="1"/>
              <a:t>rõ</a:t>
            </a:r>
            <a:r>
              <a:rPr lang="vi-VN" dirty="0"/>
              <a:t> </a:t>
            </a:r>
            <a:r>
              <a:rPr lang="vi-VN" dirty="0" err="1"/>
              <a:t>ràng</a:t>
            </a:r>
            <a:r>
              <a:rPr lang="vi-VN" dirty="0"/>
              <a:t> </a:t>
            </a:r>
            <a:r>
              <a:rPr lang="vi-VN" dirty="0" err="1"/>
              <a:t>giữa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khái</a:t>
            </a:r>
            <a:r>
              <a:rPr lang="vi-VN" dirty="0"/>
              <a:t> </a:t>
            </a:r>
            <a:r>
              <a:rPr lang="vi-VN" dirty="0" err="1"/>
              <a:t>niệm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cấu</a:t>
            </a:r>
            <a:r>
              <a:rPr lang="vi-VN" dirty="0"/>
              <a:t> </a:t>
            </a:r>
            <a:r>
              <a:rPr lang="vi-VN" dirty="0" err="1"/>
              <a:t>trúc</a:t>
            </a:r>
            <a:r>
              <a:rPr lang="vi-VN" dirty="0"/>
              <a:t> </a:t>
            </a:r>
            <a:r>
              <a:rPr lang="vi-VN" dirty="0" err="1"/>
              <a:t>khác</a:t>
            </a:r>
            <a:r>
              <a:rPr lang="vi-VN" dirty="0"/>
              <a:t> nhau trong UML, nhưng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thuận</a:t>
            </a:r>
            <a:r>
              <a:rPr lang="vi-VN" dirty="0"/>
              <a:t> </a:t>
            </a:r>
            <a:r>
              <a:rPr lang="vi-VN" dirty="0" err="1"/>
              <a:t>tiện</a:t>
            </a:r>
            <a:r>
              <a:rPr lang="vi-VN" dirty="0"/>
              <a:t>, </a:t>
            </a:r>
            <a:r>
              <a:rPr lang="vi-VN" dirty="0" err="1"/>
              <a:t>chúng</a:t>
            </a:r>
            <a:r>
              <a:rPr lang="vi-VN" dirty="0"/>
              <a:t> tôi chia </a:t>
            </a:r>
            <a:r>
              <a:rPr lang="vi-VN" dirty="0" err="1"/>
              <a:t>chúng</a:t>
            </a:r>
            <a:r>
              <a:rPr lang="vi-VN" dirty="0"/>
              <a:t> </a:t>
            </a:r>
            <a:r>
              <a:rPr lang="vi-VN" dirty="0" err="1"/>
              <a:t>thành</a:t>
            </a:r>
            <a:r>
              <a:rPr lang="vi-VN" dirty="0"/>
              <a:t> </a:t>
            </a:r>
            <a:r>
              <a:rPr lang="vi-VN" dirty="0" err="1"/>
              <a:t>nhiều</a:t>
            </a:r>
            <a:r>
              <a:rPr lang="vi-VN" dirty="0"/>
              <a:t> </a:t>
            </a:r>
            <a:r>
              <a:rPr lang="vi-VN" dirty="0" err="1"/>
              <a:t>dạng</a:t>
            </a:r>
            <a:r>
              <a:rPr lang="vi-VN" dirty="0"/>
              <a:t> xem. </a:t>
            </a:r>
            <a:r>
              <a:rPr lang="vi-VN" dirty="0" err="1"/>
              <a:t>Một</a:t>
            </a:r>
            <a:r>
              <a:rPr lang="vi-VN" dirty="0"/>
              <a:t> khung </a:t>
            </a:r>
            <a:r>
              <a:rPr lang="vi-VN" dirty="0" err="1"/>
              <a:t>nhìn</a:t>
            </a:r>
            <a:r>
              <a:rPr lang="vi-VN" dirty="0"/>
              <a:t> </a:t>
            </a:r>
            <a:r>
              <a:rPr lang="vi-VN" dirty="0" err="1"/>
              <a:t>chỉ</a:t>
            </a:r>
            <a:r>
              <a:rPr lang="vi-VN" dirty="0"/>
              <a:t> đơn </a:t>
            </a:r>
            <a:r>
              <a:rPr lang="vi-VN" dirty="0" err="1"/>
              <a:t>giản</a:t>
            </a:r>
            <a:r>
              <a:rPr lang="vi-VN" dirty="0"/>
              <a:t>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tập</a:t>
            </a:r>
            <a:r>
              <a:rPr lang="vi-VN" dirty="0"/>
              <a:t> </a:t>
            </a:r>
            <a:r>
              <a:rPr lang="vi-VN" dirty="0" err="1"/>
              <a:t>hợp</a:t>
            </a:r>
            <a:r>
              <a:rPr lang="vi-VN" dirty="0"/>
              <a:t> con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cấu</a:t>
            </a:r>
            <a:r>
              <a:rPr lang="vi-VN" dirty="0"/>
              <a:t> </a:t>
            </a:r>
            <a:r>
              <a:rPr lang="vi-VN" dirty="0" err="1"/>
              <a:t>trúc</a:t>
            </a:r>
            <a:r>
              <a:rPr lang="vi-VN" dirty="0"/>
              <a:t> mô </a:t>
            </a:r>
            <a:r>
              <a:rPr lang="vi-VN" dirty="0" err="1"/>
              <a:t>hình</a:t>
            </a:r>
            <a:r>
              <a:rPr lang="vi-VN" dirty="0"/>
              <a:t> </a:t>
            </a:r>
            <a:r>
              <a:rPr lang="vi-VN" dirty="0" err="1"/>
              <a:t>hóa</a:t>
            </a:r>
            <a:r>
              <a:rPr lang="vi-VN" dirty="0"/>
              <a:t> UML </a:t>
            </a:r>
            <a:r>
              <a:rPr lang="vi-VN" dirty="0" err="1"/>
              <a:t>đại</a:t>
            </a:r>
            <a:r>
              <a:rPr lang="vi-VN" dirty="0"/>
              <a:t> </a:t>
            </a:r>
            <a:r>
              <a:rPr lang="vi-VN" dirty="0" err="1"/>
              <a:t>diện</a:t>
            </a:r>
            <a:r>
              <a:rPr lang="vi-VN" dirty="0"/>
              <a:t> cho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khía</a:t>
            </a:r>
            <a:r>
              <a:rPr lang="vi-VN" dirty="0"/>
              <a:t> </a:t>
            </a:r>
            <a:r>
              <a:rPr lang="vi-VN" dirty="0" err="1"/>
              <a:t>cạnh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thống</a:t>
            </a:r>
            <a:r>
              <a:rPr lang="vi-VN" dirty="0"/>
              <a:t>. </a:t>
            </a:r>
            <a:r>
              <a:rPr lang="vi-VN" dirty="0" err="1"/>
              <a:t>Việc</a:t>
            </a:r>
            <a:r>
              <a:rPr lang="vi-VN" dirty="0"/>
              <a:t> phân chia </a:t>
            </a:r>
            <a:r>
              <a:rPr lang="vi-VN" dirty="0" err="1"/>
              <a:t>thành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quan </a:t>
            </a:r>
            <a:r>
              <a:rPr lang="vi-VN" dirty="0" err="1"/>
              <a:t>điểm</a:t>
            </a:r>
            <a:r>
              <a:rPr lang="vi-VN" dirty="0"/>
              <a:t> </a:t>
            </a:r>
            <a:r>
              <a:rPr lang="vi-VN" dirty="0" err="1"/>
              <a:t>khác</a:t>
            </a:r>
            <a:r>
              <a:rPr lang="vi-VN" dirty="0"/>
              <a:t> nhau </a:t>
            </a:r>
            <a:r>
              <a:rPr lang="vi-VN" dirty="0" err="1"/>
              <a:t>là</a:t>
            </a:r>
            <a:r>
              <a:rPr lang="vi-VN" dirty="0"/>
              <a:t> hơi </a:t>
            </a:r>
            <a:r>
              <a:rPr lang="vi-VN" dirty="0" err="1"/>
              <a:t>tùy</a:t>
            </a:r>
            <a:r>
              <a:rPr lang="vi-VN" dirty="0"/>
              <a:t> ý, nhưng </a:t>
            </a:r>
            <a:r>
              <a:rPr lang="vi-VN" dirty="0" err="1"/>
              <a:t>chúng</a:t>
            </a:r>
            <a:r>
              <a:rPr lang="vi-VN" dirty="0"/>
              <a:t> tôi hy </a:t>
            </a:r>
            <a:r>
              <a:rPr lang="vi-VN" dirty="0" err="1"/>
              <a:t>vọng</a:t>
            </a:r>
            <a:r>
              <a:rPr lang="vi-VN" dirty="0"/>
              <a:t> </a:t>
            </a:r>
            <a:r>
              <a:rPr lang="vi-VN" dirty="0" err="1"/>
              <a:t>nó</a:t>
            </a:r>
            <a:r>
              <a:rPr lang="vi-VN" dirty="0"/>
              <a:t>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trực</a:t>
            </a:r>
            <a:r>
              <a:rPr lang="vi-VN" dirty="0"/>
              <a:t> quan.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hoặc</a:t>
            </a:r>
            <a:r>
              <a:rPr lang="vi-VN" dirty="0"/>
              <a:t> hai </a:t>
            </a:r>
            <a:r>
              <a:rPr lang="vi-VN" dirty="0" err="1"/>
              <a:t>loại</a:t>
            </a:r>
            <a:r>
              <a:rPr lang="vi-VN" dirty="0"/>
              <a:t> sơ </a:t>
            </a:r>
            <a:r>
              <a:rPr lang="vi-VN" dirty="0" err="1"/>
              <a:t>đồ</a:t>
            </a:r>
            <a:r>
              <a:rPr lang="vi-VN" dirty="0"/>
              <a:t> cung </a:t>
            </a:r>
            <a:r>
              <a:rPr lang="vi-VN" dirty="0" err="1"/>
              <a:t>cấp</a:t>
            </a:r>
            <a:r>
              <a:rPr lang="vi-VN" dirty="0"/>
              <a:t> </a:t>
            </a:r>
            <a:r>
              <a:rPr lang="vi-VN" dirty="0" err="1"/>
              <a:t>ký</a:t>
            </a:r>
            <a:r>
              <a:rPr lang="vi-VN" dirty="0"/>
              <a:t> </a:t>
            </a:r>
            <a:r>
              <a:rPr lang="vi-VN" dirty="0" err="1"/>
              <a:t>hiệu</a:t>
            </a:r>
            <a:r>
              <a:rPr lang="vi-VN" dirty="0"/>
              <a:t> </a:t>
            </a:r>
            <a:r>
              <a:rPr lang="vi-VN" dirty="0" err="1"/>
              <a:t>trực</a:t>
            </a:r>
            <a:r>
              <a:rPr lang="vi-VN" dirty="0"/>
              <a:t> quan cho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khái</a:t>
            </a:r>
            <a:r>
              <a:rPr lang="vi-VN" dirty="0"/>
              <a:t> </a:t>
            </a:r>
            <a:r>
              <a:rPr lang="vi-VN" dirty="0" err="1"/>
              <a:t>niệm</a:t>
            </a:r>
            <a:r>
              <a:rPr lang="vi-VN" dirty="0"/>
              <a:t> trong </a:t>
            </a:r>
            <a:r>
              <a:rPr lang="vi-VN" dirty="0" err="1"/>
              <a:t>mỗi</a:t>
            </a:r>
            <a:r>
              <a:rPr lang="vi-VN" dirty="0"/>
              <a:t> </a:t>
            </a:r>
            <a:r>
              <a:rPr lang="vi-VN" dirty="0" err="1"/>
              <a:t>dạng</a:t>
            </a:r>
            <a:r>
              <a:rPr lang="vi-VN" dirty="0"/>
              <a:t> xem. </a:t>
            </a:r>
            <a:r>
              <a:rPr lang="vi-VN" dirty="0" err="1"/>
              <a:t>Các</a:t>
            </a:r>
            <a:r>
              <a:rPr lang="vi-VN" dirty="0"/>
              <a:t> khung </a:t>
            </a:r>
            <a:r>
              <a:rPr lang="vi-VN" dirty="0" err="1"/>
              <a:t>nhìn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 trong </a:t>
            </a:r>
            <a:r>
              <a:rPr lang="vi-VN" dirty="0" err="1"/>
              <a:t>cuốn</a:t>
            </a:r>
            <a:r>
              <a:rPr lang="vi-VN" dirty="0"/>
              <a:t> </a:t>
            </a:r>
            <a:r>
              <a:rPr lang="vi-VN" dirty="0" err="1"/>
              <a:t>sách</a:t>
            </a:r>
            <a:r>
              <a:rPr lang="vi-VN" dirty="0"/>
              <a:t> </a:t>
            </a:r>
            <a:r>
              <a:rPr lang="vi-VN" dirty="0" err="1"/>
              <a:t>này</a:t>
            </a:r>
            <a:r>
              <a:rPr lang="vi-VN" dirty="0"/>
              <a:t> không </a:t>
            </a:r>
            <a:r>
              <a:rPr lang="vi-VN" dirty="0" err="1"/>
              <a:t>phải</a:t>
            </a:r>
            <a:r>
              <a:rPr lang="vi-VN" dirty="0"/>
              <a:t>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phần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đặc</a:t>
            </a:r>
            <a:r>
              <a:rPr lang="vi-VN" dirty="0"/>
              <a:t> </a:t>
            </a:r>
            <a:r>
              <a:rPr lang="vi-VN" dirty="0" err="1"/>
              <a:t>tả</a:t>
            </a:r>
            <a:r>
              <a:rPr lang="vi-VN" dirty="0"/>
              <a:t> UML, nhưng </a:t>
            </a:r>
            <a:r>
              <a:rPr lang="vi-VN" dirty="0" err="1"/>
              <a:t>chúng</a:t>
            </a:r>
            <a:r>
              <a:rPr lang="vi-VN" dirty="0"/>
              <a:t> tôi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 </a:t>
            </a:r>
            <a:r>
              <a:rPr lang="vi-VN" dirty="0" err="1"/>
              <a:t>chúng</a:t>
            </a:r>
            <a:r>
              <a:rPr lang="vi-VN" dirty="0"/>
              <a:t> như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sự</a:t>
            </a:r>
            <a:r>
              <a:rPr lang="vi-VN" dirty="0"/>
              <a:t> </a:t>
            </a:r>
            <a:r>
              <a:rPr lang="vi-VN" dirty="0" err="1"/>
              <a:t>trợ</a:t>
            </a:r>
            <a:r>
              <a:rPr lang="vi-VN" dirty="0"/>
              <a:t> </a:t>
            </a:r>
            <a:r>
              <a:rPr lang="vi-VN" dirty="0" err="1"/>
              <a:t>giúp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tổ</a:t>
            </a:r>
            <a:r>
              <a:rPr lang="vi-VN" dirty="0"/>
              <a:t> </a:t>
            </a:r>
            <a:r>
              <a:rPr lang="vi-VN" dirty="0" err="1"/>
              <a:t>chức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trình</a:t>
            </a:r>
            <a:r>
              <a:rPr lang="vi-VN" dirty="0"/>
              <a:t> </a:t>
            </a:r>
            <a:r>
              <a:rPr lang="vi-VN" dirty="0" err="1"/>
              <a:t>bày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khái</a:t>
            </a:r>
            <a:r>
              <a:rPr lang="vi-VN" dirty="0"/>
              <a:t> </a:t>
            </a:r>
            <a:r>
              <a:rPr lang="vi-VN" dirty="0" err="1"/>
              <a:t>niệm</a:t>
            </a:r>
            <a:r>
              <a:rPr lang="vi-VN" dirty="0"/>
              <a:t> UML. Ở </a:t>
            </a:r>
            <a:r>
              <a:rPr lang="vi-VN" dirty="0" err="1"/>
              <a:t>cấp</a:t>
            </a:r>
            <a:r>
              <a:rPr lang="vi-VN" dirty="0"/>
              <a:t> cao </a:t>
            </a:r>
            <a:r>
              <a:rPr lang="vi-VN" dirty="0" err="1"/>
              <a:t>nhất</a:t>
            </a:r>
            <a:r>
              <a:rPr lang="vi-VN" dirty="0"/>
              <a:t>, </a:t>
            </a:r>
            <a:r>
              <a:rPr lang="vi-VN" dirty="0" err="1"/>
              <a:t>các</a:t>
            </a:r>
            <a:r>
              <a:rPr lang="vi-VN" dirty="0"/>
              <a:t> khung </a:t>
            </a:r>
            <a:r>
              <a:rPr lang="vi-VN" dirty="0" err="1"/>
              <a:t>nhìn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thể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chia </a:t>
            </a:r>
            <a:r>
              <a:rPr lang="vi-VN" dirty="0" err="1"/>
              <a:t>thành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lĩnh</a:t>
            </a:r>
            <a:r>
              <a:rPr lang="vi-VN" dirty="0"/>
              <a:t> </a:t>
            </a:r>
            <a:r>
              <a:rPr lang="vi-VN" dirty="0" err="1"/>
              <a:t>vực</a:t>
            </a:r>
            <a:r>
              <a:rPr lang="vi-VN" dirty="0"/>
              <a:t> sau: phân </a:t>
            </a:r>
            <a:r>
              <a:rPr lang="vi-VN" dirty="0" err="1"/>
              <a:t>loại</a:t>
            </a:r>
            <a:r>
              <a:rPr lang="vi-VN" dirty="0"/>
              <a:t> </a:t>
            </a:r>
            <a:r>
              <a:rPr lang="vi-VN" dirty="0" err="1"/>
              <a:t>cấu</a:t>
            </a:r>
            <a:r>
              <a:rPr lang="vi-VN" dirty="0"/>
              <a:t> </a:t>
            </a:r>
            <a:r>
              <a:rPr lang="vi-VN" dirty="0" err="1"/>
              <a:t>trúc</a:t>
            </a:r>
            <a:r>
              <a:rPr lang="vi-VN" dirty="0"/>
              <a:t>, </a:t>
            </a:r>
            <a:r>
              <a:rPr lang="vi-VN" dirty="0" err="1"/>
              <a:t>hành</a:t>
            </a:r>
            <a:r>
              <a:rPr lang="vi-VN" dirty="0"/>
              <a:t> vi </a:t>
            </a:r>
            <a:r>
              <a:rPr lang="vi-VN" dirty="0" err="1"/>
              <a:t>động</a:t>
            </a:r>
            <a:r>
              <a:rPr lang="vi-VN" dirty="0"/>
              <a:t>, </a:t>
            </a:r>
            <a:r>
              <a:rPr lang="vi-VN" dirty="0" err="1"/>
              <a:t>bố</a:t>
            </a:r>
            <a:r>
              <a:rPr lang="vi-VN" dirty="0"/>
              <a:t> </a:t>
            </a:r>
            <a:r>
              <a:rPr lang="vi-VN" dirty="0" err="1"/>
              <a:t>cục</a:t>
            </a:r>
            <a:r>
              <a:rPr lang="vi-VN" dirty="0"/>
              <a:t> </a:t>
            </a:r>
            <a:r>
              <a:rPr lang="vi-VN" dirty="0" err="1"/>
              <a:t>vật</a:t>
            </a:r>
            <a:r>
              <a:rPr lang="vi-VN" dirty="0"/>
              <a:t> </a:t>
            </a:r>
            <a:r>
              <a:rPr lang="vi-VN" dirty="0" err="1"/>
              <a:t>lý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quản</a:t>
            </a:r>
            <a:r>
              <a:rPr lang="vi-VN" dirty="0"/>
              <a:t> </a:t>
            </a:r>
            <a:r>
              <a:rPr lang="vi-VN" dirty="0" err="1"/>
              <a:t>lý</a:t>
            </a:r>
            <a:r>
              <a:rPr lang="vi-VN" dirty="0"/>
              <a:t> mô </a:t>
            </a:r>
            <a:r>
              <a:rPr lang="vi-VN" dirty="0" err="1"/>
              <a:t>hình</a:t>
            </a:r>
            <a:r>
              <a:rPr lang="vi-VN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8AA574A-0D60-A345-87B8-9060973A35EA}" type="slidenum">
              <a:rPr lang="en-US" altLang="en-VN" smtClean="0"/>
              <a:pPr>
                <a:defRPr/>
              </a:pPr>
              <a:t>28</a:t>
            </a:fld>
            <a:endParaRPr lang="en-US" altLang="en-VN"/>
          </a:p>
        </p:txBody>
      </p:sp>
    </p:spTree>
    <p:extLst>
      <p:ext uri="{BB962C8B-B14F-4D97-AF65-F5344CB8AC3E}">
        <p14:creationId xmlns:p14="http://schemas.microsoft.com/office/powerpoint/2010/main" val="23882007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Không </a:t>
            </a:r>
            <a:r>
              <a:rPr lang="vi-VN" dirty="0" err="1"/>
              <a:t>cần</a:t>
            </a:r>
            <a:r>
              <a:rPr lang="vi-VN" dirty="0"/>
              <a:t> </a:t>
            </a:r>
            <a:r>
              <a:rPr lang="vi-VN" dirty="0" err="1"/>
              <a:t>đặt</a:t>
            </a:r>
            <a:r>
              <a:rPr lang="vi-VN" dirty="0"/>
              <a:t> </a:t>
            </a:r>
            <a:r>
              <a:rPr lang="vi-VN" dirty="0" err="1"/>
              <a:t>hàng</a:t>
            </a:r>
            <a:r>
              <a:rPr lang="vi-VN" dirty="0"/>
              <a:t>, không </a:t>
            </a:r>
            <a:r>
              <a:rPr lang="vi-VN" dirty="0" err="1"/>
              <a:t>cần</a:t>
            </a:r>
            <a:r>
              <a:rPr lang="vi-VN" dirty="0"/>
              <a:t> </a:t>
            </a:r>
            <a:r>
              <a:rPr lang="vi-VN" dirty="0" err="1"/>
              <a:t>thủ</a:t>
            </a:r>
            <a:r>
              <a:rPr lang="vi-VN" dirty="0"/>
              <a:t> </a:t>
            </a:r>
            <a:r>
              <a:rPr lang="vi-VN" dirty="0" err="1"/>
              <a:t>tục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8AA574A-0D60-A345-87B8-9060973A35EA}" type="slidenum">
              <a:rPr lang="en-US" altLang="en-VN" smtClean="0"/>
              <a:pPr>
                <a:defRPr/>
              </a:pPr>
              <a:t>4</a:t>
            </a:fld>
            <a:endParaRPr lang="en-US" altLang="en-VN"/>
          </a:p>
        </p:txBody>
      </p:sp>
    </p:spTree>
    <p:extLst>
      <p:ext uri="{BB962C8B-B14F-4D97-AF65-F5344CB8AC3E}">
        <p14:creationId xmlns:p14="http://schemas.microsoft.com/office/powerpoint/2010/main" val="29780204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err="1"/>
              <a:t>Bảng</a:t>
            </a:r>
            <a:r>
              <a:rPr lang="vi-VN" dirty="0"/>
              <a:t> 3-1 </a:t>
            </a:r>
            <a:r>
              <a:rPr lang="vi-VN" dirty="0" err="1"/>
              <a:t>trình</a:t>
            </a:r>
            <a:r>
              <a:rPr lang="vi-VN" dirty="0"/>
              <a:t> </a:t>
            </a:r>
            <a:r>
              <a:rPr lang="vi-VN" dirty="0" err="1"/>
              <a:t>bày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dạng</a:t>
            </a:r>
            <a:r>
              <a:rPr lang="vi-VN" dirty="0"/>
              <a:t> xem UML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sơ </a:t>
            </a:r>
            <a:r>
              <a:rPr lang="vi-VN" dirty="0" err="1"/>
              <a:t>đồ</a:t>
            </a:r>
            <a:r>
              <a:rPr lang="vi-VN" dirty="0"/>
              <a:t> </a:t>
            </a:r>
            <a:r>
              <a:rPr lang="vi-VN" dirty="0" err="1"/>
              <a:t>hiển</a:t>
            </a:r>
            <a:r>
              <a:rPr lang="vi-VN" dirty="0"/>
              <a:t> </a:t>
            </a:r>
            <a:r>
              <a:rPr lang="vi-VN" dirty="0" err="1"/>
              <a:t>thị</a:t>
            </a:r>
            <a:r>
              <a:rPr lang="vi-VN" dirty="0"/>
              <a:t> </a:t>
            </a:r>
            <a:r>
              <a:rPr lang="vi-VN" dirty="0" err="1"/>
              <a:t>chúng</a:t>
            </a:r>
            <a:r>
              <a:rPr lang="vi-VN" dirty="0"/>
              <a:t>, </a:t>
            </a:r>
            <a:r>
              <a:rPr lang="vi-VN" dirty="0" err="1"/>
              <a:t>cũng</a:t>
            </a:r>
            <a:r>
              <a:rPr lang="vi-VN" dirty="0"/>
              <a:t> như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khái</a:t>
            </a:r>
            <a:r>
              <a:rPr lang="vi-VN" dirty="0"/>
              <a:t> </a:t>
            </a:r>
            <a:r>
              <a:rPr lang="vi-VN" dirty="0" err="1"/>
              <a:t>niệm</a:t>
            </a:r>
            <a:r>
              <a:rPr lang="vi-VN" dirty="0"/>
              <a:t> </a:t>
            </a:r>
            <a:r>
              <a:rPr lang="vi-VN" dirty="0" err="1"/>
              <a:t>chính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liên quan </a:t>
            </a:r>
            <a:r>
              <a:rPr lang="vi-VN" dirty="0" err="1"/>
              <a:t>đến</a:t>
            </a:r>
            <a:r>
              <a:rPr lang="vi-VN" dirty="0"/>
              <a:t> </a:t>
            </a:r>
            <a:r>
              <a:rPr lang="vi-VN" dirty="0" err="1"/>
              <a:t>mỗi</a:t>
            </a:r>
            <a:r>
              <a:rPr lang="vi-VN" dirty="0"/>
              <a:t> </a:t>
            </a:r>
            <a:r>
              <a:rPr lang="vi-VN" dirty="0" err="1"/>
              <a:t>dạng</a:t>
            </a:r>
            <a:r>
              <a:rPr lang="vi-VN" dirty="0"/>
              <a:t> xem. </a:t>
            </a:r>
            <a:r>
              <a:rPr lang="vi-VN" dirty="0" err="1"/>
              <a:t>Bảng</a:t>
            </a:r>
            <a:r>
              <a:rPr lang="vi-VN" dirty="0"/>
              <a:t> </a:t>
            </a:r>
            <a:r>
              <a:rPr lang="vi-VN" dirty="0" err="1"/>
              <a:t>này</a:t>
            </a:r>
            <a:r>
              <a:rPr lang="vi-VN" dirty="0"/>
              <a:t> không nên </a:t>
            </a:r>
            <a:r>
              <a:rPr lang="vi-VN" dirty="0" err="1"/>
              <a:t>được</a:t>
            </a:r>
            <a:r>
              <a:rPr lang="vi-VN" dirty="0"/>
              <a:t> coi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tập</a:t>
            </a:r>
            <a:r>
              <a:rPr lang="vi-VN" dirty="0"/>
              <a:t> </a:t>
            </a:r>
            <a:r>
              <a:rPr lang="vi-VN" dirty="0" err="1"/>
              <a:t>hợp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quy </a:t>
            </a:r>
            <a:r>
              <a:rPr lang="vi-VN" dirty="0" err="1"/>
              <a:t>tắc</a:t>
            </a:r>
            <a:r>
              <a:rPr lang="vi-VN" dirty="0"/>
              <a:t> </a:t>
            </a:r>
            <a:r>
              <a:rPr lang="vi-VN" dirty="0" err="1"/>
              <a:t>cứng</a:t>
            </a:r>
            <a:r>
              <a:rPr lang="vi-VN" dirty="0"/>
              <a:t> </a:t>
            </a:r>
            <a:r>
              <a:rPr lang="vi-VN" dirty="0" err="1"/>
              <a:t>nhắc</a:t>
            </a:r>
            <a:r>
              <a:rPr lang="vi-VN" dirty="0"/>
              <a:t> </a:t>
            </a:r>
            <a:r>
              <a:rPr lang="vi-VN" dirty="0" err="1"/>
              <a:t>mà</a:t>
            </a:r>
            <a:r>
              <a:rPr lang="vi-VN" dirty="0"/>
              <a:t> </a:t>
            </a:r>
            <a:r>
              <a:rPr lang="vi-VN" dirty="0" err="1"/>
              <a:t>chỉ</a:t>
            </a:r>
            <a:r>
              <a:rPr lang="vi-VN" dirty="0"/>
              <a:t> đơn </a:t>
            </a:r>
            <a:r>
              <a:rPr lang="vi-VN" dirty="0" err="1"/>
              <a:t>thuần</a:t>
            </a:r>
            <a:r>
              <a:rPr lang="vi-VN" dirty="0"/>
              <a:t>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hướng</a:t>
            </a:r>
            <a:r>
              <a:rPr lang="vi-VN" dirty="0"/>
              <a:t> </a:t>
            </a:r>
            <a:r>
              <a:rPr lang="vi-VN" dirty="0" err="1"/>
              <a:t>dẫn</a:t>
            </a:r>
            <a:r>
              <a:rPr lang="vi-VN" dirty="0"/>
              <a:t> </a:t>
            </a:r>
            <a:r>
              <a:rPr lang="vi-VN" dirty="0" err="1"/>
              <a:t>cách</a:t>
            </a:r>
            <a:r>
              <a:rPr lang="vi-VN" dirty="0"/>
              <a:t>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 thông </a:t>
            </a:r>
            <a:r>
              <a:rPr lang="vi-VN" dirty="0" err="1"/>
              <a:t>thường</a:t>
            </a:r>
            <a:r>
              <a:rPr lang="vi-VN" dirty="0"/>
              <a:t>, </a:t>
            </a:r>
            <a:r>
              <a:rPr lang="vi-VN" dirty="0" err="1"/>
              <a:t>vì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phép</a:t>
            </a:r>
            <a:r>
              <a:rPr lang="vi-VN" dirty="0"/>
              <a:t> </a:t>
            </a:r>
            <a:r>
              <a:rPr lang="vi-VN" dirty="0" err="1"/>
              <a:t>trộn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chế</a:t>
            </a:r>
            <a:r>
              <a:rPr lang="vi-VN" dirty="0"/>
              <a:t> </a:t>
            </a:r>
            <a:r>
              <a:rPr lang="vi-VN" dirty="0" err="1"/>
              <a:t>độ</a:t>
            </a:r>
            <a:r>
              <a:rPr lang="vi-VN" dirty="0"/>
              <a:t> xem. Phân </a:t>
            </a:r>
            <a:r>
              <a:rPr lang="vi-VN" dirty="0" err="1"/>
              <a:t>loại</a:t>
            </a:r>
            <a:r>
              <a:rPr lang="vi-VN" dirty="0"/>
              <a:t> </a:t>
            </a:r>
            <a:r>
              <a:rPr lang="vi-VN" dirty="0" err="1"/>
              <a:t>cấu</a:t>
            </a:r>
            <a:r>
              <a:rPr lang="vi-VN" dirty="0"/>
              <a:t> </a:t>
            </a:r>
            <a:r>
              <a:rPr lang="vi-VN" dirty="0" err="1"/>
              <a:t>trúc</a:t>
            </a:r>
            <a:r>
              <a:rPr lang="vi-VN" dirty="0"/>
              <a:t> mô </a:t>
            </a:r>
            <a:r>
              <a:rPr lang="vi-VN" dirty="0" err="1"/>
              <a:t>tả</a:t>
            </a:r>
            <a:r>
              <a:rPr lang="vi-VN" dirty="0"/>
              <a:t> </a:t>
            </a:r>
            <a:r>
              <a:rPr lang="vi-VN" dirty="0" err="1"/>
              <a:t>những</a:t>
            </a:r>
            <a:r>
              <a:rPr lang="vi-VN" dirty="0"/>
              <a:t> </a:t>
            </a:r>
            <a:r>
              <a:rPr lang="vi-VN" dirty="0" err="1"/>
              <a:t>thứ</a:t>
            </a:r>
            <a:r>
              <a:rPr lang="vi-VN" dirty="0"/>
              <a:t> trong </a:t>
            </a:r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thống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mối</a:t>
            </a:r>
            <a:r>
              <a:rPr lang="vi-VN" dirty="0"/>
              <a:t> quan </a:t>
            </a:r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chúng</a:t>
            </a:r>
            <a:r>
              <a:rPr lang="vi-VN" dirty="0"/>
              <a:t> </a:t>
            </a:r>
            <a:r>
              <a:rPr lang="vi-VN" dirty="0" err="1"/>
              <a:t>với</a:t>
            </a:r>
            <a:r>
              <a:rPr lang="vi-VN" dirty="0"/>
              <a:t> </a:t>
            </a:r>
            <a:r>
              <a:rPr lang="vi-VN" dirty="0" err="1"/>
              <a:t>những</a:t>
            </a:r>
            <a:r>
              <a:rPr lang="vi-VN" dirty="0"/>
              <a:t> </a:t>
            </a:r>
            <a:r>
              <a:rPr lang="vi-VN" dirty="0" err="1"/>
              <a:t>thứ</a:t>
            </a:r>
            <a:r>
              <a:rPr lang="vi-VN" dirty="0"/>
              <a:t> </a:t>
            </a:r>
            <a:r>
              <a:rPr lang="vi-VN" dirty="0" err="1"/>
              <a:t>khác</a:t>
            </a:r>
            <a:r>
              <a:rPr lang="vi-VN" dirty="0"/>
              <a:t>. </a:t>
            </a:r>
            <a:r>
              <a:rPr lang="vi-VN" dirty="0" err="1"/>
              <a:t>Khái</a:t>
            </a:r>
            <a:r>
              <a:rPr lang="vi-VN" dirty="0"/>
              <a:t> </a:t>
            </a:r>
            <a:r>
              <a:rPr lang="vi-VN" dirty="0" err="1"/>
              <a:t>niệm</a:t>
            </a:r>
            <a:r>
              <a:rPr lang="vi-VN" dirty="0"/>
              <a:t> </a:t>
            </a:r>
            <a:r>
              <a:rPr lang="vi-VN" dirty="0" err="1"/>
              <a:t>trình</a:t>
            </a:r>
            <a:r>
              <a:rPr lang="vi-VN" dirty="0"/>
              <a:t> phân </a:t>
            </a:r>
            <a:r>
              <a:rPr lang="vi-VN" dirty="0" err="1"/>
              <a:t>loại</a:t>
            </a:r>
            <a:r>
              <a:rPr lang="vi-VN" dirty="0"/>
              <a:t> mô </a:t>
            </a:r>
            <a:r>
              <a:rPr lang="vi-VN" dirty="0" err="1"/>
              <a:t>hình</a:t>
            </a:r>
            <a:r>
              <a:rPr lang="vi-VN" dirty="0"/>
              <a:t> </a:t>
            </a:r>
            <a:r>
              <a:rPr lang="vi-VN" dirty="0" err="1"/>
              <a:t>hóa</a:t>
            </a:r>
            <a:r>
              <a:rPr lang="vi-VN" dirty="0"/>
              <a:t> </a:t>
            </a:r>
            <a:r>
              <a:rPr lang="vi-VN" dirty="0" err="1"/>
              <a:t>mọi</a:t>
            </a:r>
            <a:r>
              <a:rPr lang="vi-VN" dirty="0"/>
              <a:t> </a:t>
            </a:r>
            <a:r>
              <a:rPr lang="vi-VN" dirty="0" err="1"/>
              <a:t>thứ</a:t>
            </a:r>
            <a:r>
              <a:rPr lang="vi-VN" dirty="0"/>
              <a:t> trong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thống</a:t>
            </a:r>
            <a:r>
              <a:rPr lang="vi-VN" dirty="0"/>
              <a:t>. </a:t>
            </a:r>
            <a:r>
              <a:rPr lang="vi-VN" dirty="0" err="1"/>
              <a:t>Bộ</a:t>
            </a:r>
            <a:r>
              <a:rPr lang="vi-VN" dirty="0"/>
              <a:t> phân </a:t>
            </a:r>
            <a:r>
              <a:rPr lang="vi-VN" dirty="0" err="1"/>
              <a:t>loại</a:t>
            </a:r>
            <a:r>
              <a:rPr lang="vi-VN" dirty="0"/>
              <a:t> bao </a:t>
            </a:r>
            <a:r>
              <a:rPr lang="vi-VN" dirty="0" err="1"/>
              <a:t>gồm</a:t>
            </a:r>
            <a:r>
              <a:rPr lang="vi-VN" dirty="0"/>
              <a:t> </a:t>
            </a:r>
            <a:r>
              <a:rPr lang="vi-VN" dirty="0" err="1"/>
              <a:t>lớp</a:t>
            </a:r>
            <a:r>
              <a:rPr lang="vi-VN" dirty="0"/>
              <a:t>, ca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, </a:t>
            </a:r>
            <a:r>
              <a:rPr lang="vi-VN" dirty="0" err="1"/>
              <a:t>tác</a:t>
            </a:r>
            <a:r>
              <a:rPr lang="vi-VN" dirty="0"/>
              <a:t> nhân, </a:t>
            </a:r>
            <a:r>
              <a:rPr lang="vi-VN" dirty="0" err="1"/>
              <a:t>nút</a:t>
            </a:r>
            <a:r>
              <a:rPr lang="vi-VN" dirty="0"/>
              <a:t>, </a:t>
            </a:r>
            <a:r>
              <a:rPr lang="vi-VN" dirty="0" err="1"/>
              <a:t>cộng</a:t>
            </a:r>
            <a:r>
              <a:rPr lang="vi-VN" dirty="0"/>
              <a:t> </a:t>
            </a:r>
            <a:r>
              <a:rPr lang="vi-VN" dirty="0" err="1"/>
              <a:t>tác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thành</a:t>
            </a:r>
            <a:r>
              <a:rPr lang="vi-VN" dirty="0"/>
              <a:t> </a:t>
            </a:r>
            <a:r>
              <a:rPr lang="vi-VN" dirty="0" err="1"/>
              <a:t>phần</a:t>
            </a:r>
            <a:r>
              <a:rPr lang="vi-VN" dirty="0"/>
              <a:t>. </a:t>
            </a:r>
            <a:r>
              <a:rPr lang="vi-VN" dirty="0" err="1"/>
              <a:t>Bộ</a:t>
            </a:r>
            <a:r>
              <a:rPr lang="vi-VN" dirty="0"/>
              <a:t> phân </a:t>
            </a:r>
            <a:r>
              <a:rPr lang="vi-VN" dirty="0" err="1"/>
              <a:t>loại</a:t>
            </a:r>
            <a:r>
              <a:rPr lang="vi-VN" dirty="0"/>
              <a:t> cung </a:t>
            </a:r>
            <a:r>
              <a:rPr lang="vi-VN" dirty="0" err="1"/>
              <a:t>cấp</a:t>
            </a:r>
            <a:r>
              <a:rPr lang="vi-VN" dirty="0"/>
              <a:t> cơ </a:t>
            </a:r>
            <a:r>
              <a:rPr lang="vi-VN" dirty="0" err="1"/>
              <a:t>sở</a:t>
            </a:r>
            <a:r>
              <a:rPr lang="vi-VN" dirty="0"/>
              <a:t> trên </a:t>
            </a:r>
            <a:r>
              <a:rPr lang="vi-VN" dirty="0" err="1"/>
              <a:t>đó</a:t>
            </a:r>
            <a:r>
              <a:rPr lang="vi-VN" dirty="0"/>
              <a:t> </a:t>
            </a:r>
            <a:r>
              <a:rPr lang="vi-VN" dirty="0" err="1"/>
              <a:t>hành</a:t>
            </a:r>
            <a:r>
              <a:rPr lang="vi-VN" dirty="0"/>
              <a:t> vi </a:t>
            </a:r>
            <a:r>
              <a:rPr lang="vi-VN" dirty="0" err="1"/>
              <a:t>động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xây </a:t>
            </a:r>
            <a:r>
              <a:rPr lang="vi-VN" dirty="0" err="1"/>
              <a:t>dựng</a:t>
            </a:r>
            <a:r>
              <a:rPr lang="vi-VN" dirty="0"/>
              <a:t>. </a:t>
            </a:r>
            <a:r>
              <a:rPr lang="vi-VN" dirty="0" err="1"/>
              <a:t>Dạng</a:t>
            </a:r>
            <a:r>
              <a:rPr lang="vi-VN" dirty="0"/>
              <a:t> xem </a:t>
            </a:r>
            <a:r>
              <a:rPr lang="vi-VN" dirty="0" err="1"/>
              <a:t>cấu</a:t>
            </a:r>
            <a:r>
              <a:rPr lang="vi-VN" dirty="0"/>
              <a:t> </a:t>
            </a:r>
            <a:r>
              <a:rPr lang="vi-VN" dirty="0" err="1"/>
              <a:t>trúc</a:t>
            </a:r>
            <a:r>
              <a:rPr lang="vi-VN" dirty="0"/>
              <a:t> bao </a:t>
            </a:r>
            <a:r>
              <a:rPr lang="vi-VN" dirty="0" err="1"/>
              <a:t>gồm</a:t>
            </a:r>
            <a:r>
              <a:rPr lang="vi-VN" dirty="0"/>
              <a:t> </a:t>
            </a:r>
            <a:r>
              <a:rPr lang="vi-VN" dirty="0" err="1"/>
              <a:t>dạng</a:t>
            </a:r>
            <a:r>
              <a:rPr lang="vi-VN" dirty="0"/>
              <a:t> xem </a:t>
            </a:r>
            <a:r>
              <a:rPr lang="vi-VN" dirty="0" err="1"/>
              <a:t>tĩnh</a:t>
            </a:r>
            <a:r>
              <a:rPr lang="vi-VN" dirty="0"/>
              <a:t>, </a:t>
            </a:r>
            <a:r>
              <a:rPr lang="vi-VN" dirty="0" err="1"/>
              <a:t>dạng</a:t>
            </a:r>
            <a:r>
              <a:rPr lang="vi-VN" dirty="0"/>
              <a:t> xem </a:t>
            </a:r>
            <a:r>
              <a:rPr lang="vi-VN" dirty="0" err="1"/>
              <a:t>thiết</a:t>
            </a:r>
            <a:r>
              <a:rPr lang="vi-VN" dirty="0"/>
              <a:t> </a:t>
            </a:r>
            <a:r>
              <a:rPr lang="vi-VN" dirty="0" err="1"/>
              <a:t>kế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dạng</a:t>
            </a:r>
            <a:r>
              <a:rPr lang="vi-VN" dirty="0"/>
              <a:t> xem ca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. </a:t>
            </a:r>
            <a:r>
              <a:rPr lang="vi-VN" dirty="0" err="1"/>
              <a:t>Hành</a:t>
            </a:r>
            <a:r>
              <a:rPr lang="vi-VN" dirty="0"/>
              <a:t> vi </a:t>
            </a:r>
            <a:r>
              <a:rPr lang="vi-VN" dirty="0" err="1"/>
              <a:t>động</a:t>
            </a:r>
            <a:r>
              <a:rPr lang="vi-VN" dirty="0"/>
              <a:t> mô </a:t>
            </a:r>
            <a:r>
              <a:rPr lang="vi-VN" dirty="0" err="1"/>
              <a:t>tả</a:t>
            </a:r>
            <a:r>
              <a:rPr lang="vi-VN" dirty="0"/>
              <a:t> </a:t>
            </a:r>
            <a:r>
              <a:rPr lang="vi-VN" dirty="0" err="1"/>
              <a:t>hành</a:t>
            </a:r>
            <a:r>
              <a:rPr lang="vi-VN" dirty="0"/>
              <a:t> vi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thống</a:t>
            </a:r>
            <a:r>
              <a:rPr lang="vi-VN" dirty="0"/>
              <a:t> </a:t>
            </a:r>
            <a:r>
              <a:rPr lang="vi-VN" dirty="0" err="1"/>
              <a:t>hoặc</a:t>
            </a:r>
            <a:r>
              <a:rPr lang="vi-VN" dirty="0"/>
              <a:t> </a:t>
            </a:r>
            <a:r>
              <a:rPr lang="vi-VN" dirty="0" err="1"/>
              <a:t>bộ</a:t>
            </a:r>
            <a:r>
              <a:rPr lang="vi-VN" dirty="0"/>
              <a:t> phân </a:t>
            </a:r>
            <a:r>
              <a:rPr lang="vi-VN" dirty="0" err="1"/>
              <a:t>loại</a:t>
            </a:r>
            <a:r>
              <a:rPr lang="vi-VN" dirty="0"/>
              <a:t> </a:t>
            </a:r>
            <a:r>
              <a:rPr lang="vi-VN" dirty="0" err="1"/>
              <a:t>khác</a:t>
            </a:r>
            <a:r>
              <a:rPr lang="vi-VN" dirty="0"/>
              <a:t> </a:t>
            </a:r>
            <a:r>
              <a:rPr lang="vi-VN" dirty="0" err="1"/>
              <a:t>thời</a:t>
            </a:r>
            <a:r>
              <a:rPr lang="vi-VN" dirty="0"/>
              <a:t> gian. </a:t>
            </a:r>
            <a:r>
              <a:rPr lang="vi-VN" dirty="0" err="1"/>
              <a:t>Hành</a:t>
            </a:r>
            <a:r>
              <a:rPr lang="vi-VN" dirty="0"/>
              <a:t> vi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thể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mô </a:t>
            </a:r>
            <a:r>
              <a:rPr lang="vi-VN" dirty="0" err="1"/>
              <a:t>tả</a:t>
            </a:r>
            <a:r>
              <a:rPr lang="vi-VN" dirty="0"/>
              <a:t> như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loạt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thay </a:t>
            </a:r>
            <a:r>
              <a:rPr lang="vi-VN" dirty="0" err="1"/>
              <a:t>đổi</a:t>
            </a:r>
            <a:r>
              <a:rPr lang="vi-VN" dirty="0"/>
              <a:t> </a:t>
            </a:r>
            <a:r>
              <a:rPr lang="vi-VN" dirty="0" err="1"/>
              <a:t>đối</a:t>
            </a:r>
            <a:r>
              <a:rPr lang="vi-VN" dirty="0"/>
              <a:t> </a:t>
            </a:r>
            <a:r>
              <a:rPr lang="vi-VN" dirty="0" err="1"/>
              <a:t>với</a:t>
            </a:r>
            <a:r>
              <a:rPr lang="vi-VN" dirty="0"/>
              <a:t> </a:t>
            </a:r>
            <a:r>
              <a:rPr lang="vi-VN" dirty="0" err="1"/>
              <a:t>ảnh</a:t>
            </a:r>
            <a:r>
              <a:rPr lang="vi-VN" dirty="0"/>
              <a:t> </a:t>
            </a:r>
            <a:r>
              <a:rPr lang="vi-VN" dirty="0" err="1"/>
              <a:t>chụp</a:t>
            </a:r>
            <a:r>
              <a:rPr lang="vi-VN" dirty="0"/>
              <a:t> nhanh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thống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vẽ</a:t>
            </a:r>
            <a:r>
              <a:rPr lang="vi-VN" dirty="0"/>
              <a:t> </a:t>
            </a:r>
            <a:r>
              <a:rPr lang="vi-VN" dirty="0" err="1"/>
              <a:t>từ</a:t>
            </a:r>
            <a:r>
              <a:rPr lang="vi-VN" dirty="0"/>
              <a:t> </a:t>
            </a:r>
            <a:r>
              <a:rPr lang="vi-VN" dirty="0" err="1"/>
              <a:t>chế</a:t>
            </a:r>
            <a:r>
              <a:rPr lang="vi-VN" dirty="0"/>
              <a:t> </a:t>
            </a:r>
            <a:r>
              <a:rPr lang="vi-VN" dirty="0" err="1"/>
              <a:t>độ</a:t>
            </a:r>
            <a:r>
              <a:rPr lang="vi-VN" dirty="0"/>
              <a:t> xem </a:t>
            </a:r>
            <a:r>
              <a:rPr lang="vi-VN" dirty="0" err="1"/>
              <a:t>tĩnh</a:t>
            </a:r>
            <a:r>
              <a:rPr lang="vi-VN" dirty="0"/>
              <a:t>. </a:t>
            </a:r>
            <a:r>
              <a:rPr lang="vi-VN" dirty="0" err="1"/>
              <a:t>Chế</a:t>
            </a:r>
            <a:r>
              <a:rPr lang="vi-VN" dirty="0"/>
              <a:t> </a:t>
            </a:r>
            <a:r>
              <a:rPr lang="vi-VN" dirty="0" err="1"/>
              <a:t>độ</a:t>
            </a:r>
            <a:r>
              <a:rPr lang="vi-VN" dirty="0"/>
              <a:t> xem </a:t>
            </a:r>
            <a:r>
              <a:rPr lang="vi-VN" dirty="0" err="1"/>
              <a:t>hành</a:t>
            </a:r>
            <a:r>
              <a:rPr lang="vi-VN" dirty="0"/>
              <a:t> vi </a:t>
            </a:r>
            <a:r>
              <a:rPr lang="vi-VN" dirty="0" err="1"/>
              <a:t>động</a:t>
            </a:r>
            <a:r>
              <a:rPr lang="vi-VN" dirty="0"/>
              <a:t> bao </a:t>
            </a:r>
            <a:r>
              <a:rPr lang="vi-VN" dirty="0" err="1"/>
              <a:t>gồm</a:t>
            </a:r>
            <a:r>
              <a:rPr lang="vi-VN" dirty="0"/>
              <a:t> </a:t>
            </a:r>
            <a:r>
              <a:rPr lang="vi-VN" dirty="0" err="1"/>
              <a:t>máy</a:t>
            </a:r>
            <a:r>
              <a:rPr lang="vi-VN" dirty="0"/>
              <a:t> </a:t>
            </a:r>
            <a:r>
              <a:rPr lang="vi-VN" dirty="0" err="1"/>
              <a:t>trạng</a:t>
            </a:r>
            <a:r>
              <a:rPr lang="vi-VN" dirty="0"/>
              <a:t> </a:t>
            </a:r>
            <a:r>
              <a:rPr lang="vi-VN" dirty="0" err="1"/>
              <a:t>thái</a:t>
            </a:r>
            <a:r>
              <a:rPr lang="vi-VN" dirty="0"/>
              <a:t> </a:t>
            </a:r>
            <a:r>
              <a:rPr lang="vi-VN" dirty="0" err="1"/>
              <a:t>chế</a:t>
            </a:r>
            <a:r>
              <a:rPr lang="vi-VN" dirty="0"/>
              <a:t> </a:t>
            </a:r>
            <a:r>
              <a:rPr lang="vi-VN" dirty="0" err="1"/>
              <a:t>độ</a:t>
            </a:r>
            <a:r>
              <a:rPr lang="vi-VN" dirty="0"/>
              <a:t> xem, </a:t>
            </a:r>
            <a:r>
              <a:rPr lang="vi-VN" dirty="0" err="1"/>
              <a:t>chế</a:t>
            </a:r>
            <a:r>
              <a:rPr lang="vi-VN" dirty="0"/>
              <a:t> </a:t>
            </a:r>
            <a:r>
              <a:rPr lang="vi-VN" dirty="0" err="1"/>
              <a:t>độ</a:t>
            </a:r>
            <a:r>
              <a:rPr lang="vi-VN" dirty="0"/>
              <a:t> xem </a:t>
            </a:r>
            <a:r>
              <a:rPr lang="vi-VN" dirty="0" err="1"/>
              <a:t>hoạt</a:t>
            </a:r>
            <a:r>
              <a:rPr lang="vi-VN" dirty="0"/>
              <a:t> </a:t>
            </a:r>
            <a:r>
              <a:rPr lang="vi-VN" dirty="0" err="1"/>
              <a:t>động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chế</a:t>
            </a:r>
            <a:r>
              <a:rPr lang="vi-VN" dirty="0"/>
              <a:t> </a:t>
            </a:r>
            <a:r>
              <a:rPr lang="vi-VN" dirty="0" err="1"/>
              <a:t>độ</a:t>
            </a:r>
            <a:r>
              <a:rPr lang="vi-VN" dirty="0"/>
              <a:t> xem tương </a:t>
            </a:r>
            <a:r>
              <a:rPr lang="vi-VN" dirty="0" err="1"/>
              <a:t>tác</a:t>
            </a:r>
            <a:r>
              <a:rPr lang="vi-VN" dirty="0"/>
              <a:t>. </a:t>
            </a:r>
            <a:r>
              <a:rPr lang="vi-VN" dirty="0" err="1"/>
              <a:t>Bố</a:t>
            </a:r>
            <a:r>
              <a:rPr lang="vi-VN" dirty="0"/>
              <a:t> </a:t>
            </a:r>
            <a:r>
              <a:rPr lang="vi-VN" dirty="0" err="1"/>
              <a:t>cục</a:t>
            </a:r>
            <a:r>
              <a:rPr lang="vi-VN" dirty="0"/>
              <a:t> </a:t>
            </a:r>
            <a:r>
              <a:rPr lang="vi-VN" dirty="0" err="1"/>
              <a:t>vật</a:t>
            </a:r>
            <a:r>
              <a:rPr lang="vi-VN" dirty="0"/>
              <a:t> </a:t>
            </a:r>
            <a:r>
              <a:rPr lang="vi-VN" dirty="0" err="1"/>
              <a:t>lý</a:t>
            </a:r>
            <a:r>
              <a:rPr lang="vi-VN" dirty="0"/>
              <a:t> mô </a:t>
            </a:r>
            <a:r>
              <a:rPr lang="vi-VN" dirty="0" err="1"/>
              <a:t>tả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tài</a:t>
            </a:r>
            <a:r>
              <a:rPr lang="vi-VN" dirty="0"/>
              <a:t> nguyên </a:t>
            </a:r>
            <a:r>
              <a:rPr lang="vi-VN" dirty="0" err="1"/>
              <a:t>tính</a:t>
            </a:r>
            <a:r>
              <a:rPr lang="vi-VN" dirty="0"/>
              <a:t> </a:t>
            </a:r>
            <a:r>
              <a:rPr lang="vi-VN" dirty="0" err="1"/>
              <a:t>toán</a:t>
            </a:r>
            <a:r>
              <a:rPr lang="vi-VN" dirty="0"/>
              <a:t> trong </a:t>
            </a:r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thống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việc</a:t>
            </a:r>
            <a:r>
              <a:rPr lang="vi-VN" dirty="0"/>
              <a:t> </a:t>
            </a:r>
            <a:r>
              <a:rPr lang="vi-VN" dirty="0" err="1"/>
              <a:t>triển</a:t>
            </a:r>
            <a:r>
              <a:rPr lang="vi-VN" dirty="0"/>
              <a:t> khai </a:t>
            </a:r>
            <a:r>
              <a:rPr lang="vi-VN" dirty="0" err="1"/>
              <a:t>hiện</a:t>
            </a:r>
            <a:r>
              <a:rPr lang="vi-VN" dirty="0"/>
              <a:t> </a:t>
            </a:r>
            <a:r>
              <a:rPr lang="vi-VN" dirty="0" err="1"/>
              <a:t>vật</a:t>
            </a:r>
            <a:r>
              <a:rPr lang="vi-VN" dirty="0"/>
              <a:t> trên </a:t>
            </a:r>
            <a:r>
              <a:rPr lang="vi-VN" dirty="0" err="1"/>
              <a:t>chúng</a:t>
            </a:r>
            <a:r>
              <a:rPr lang="vi-VN" dirty="0"/>
              <a:t>. </a:t>
            </a:r>
            <a:r>
              <a:rPr lang="vi-VN" dirty="0" err="1"/>
              <a:t>Điều</a:t>
            </a:r>
            <a:r>
              <a:rPr lang="vi-VN" dirty="0"/>
              <a:t> </a:t>
            </a:r>
            <a:r>
              <a:rPr lang="vi-VN" dirty="0" err="1"/>
              <a:t>này</a:t>
            </a:r>
            <a:r>
              <a:rPr lang="vi-VN" dirty="0"/>
              <a:t> bao </a:t>
            </a:r>
            <a:r>
              <a:rPr lang="vi-VN" dirty="0" err="1"/>
              <a:t>gồm</a:t>
            </a:r>
            <a:r>
              <a:rPr lang="vi-VN" dirty="0"/>
              <a:t> </a:t>
            </a:r>
            <a:r>
              <a:rPr lang="vi-VN" dirty="0" err="1"/>
              <a:t>chế</a:t>
            </a:r>
            <a:r>
              <a:rPr lang="vi-VN" dirty="0"/>
              <a:t> </a:t>
            </a:r>
            <a:r>
              <a:rPr lang="vi-VN" dirty="0" err="1"/>
              <a:t>độ</a:t>
            </a:r>
            <a:r>
              <a:rPr lang="vi-VN" dirty="0"/>
              <a:t> xem </a:t>
            </a:r>
            <a:r>
              <a:rPr lang="vi-VN" dirty="0" err="1"/>
              <a:t>triển</a:t>
            </a:r>
            <a:r>
              <a:rPr lang="vi-VN" dirty="0"/>
              <a:t> khai. </a:t>
            </a:r>
            <a:r>
              <a:rPr lang="vi-VN" dirty="0" err="1"/>
              <a:t>Quản</a:t>
            </a:r>
            <a:r>
              <a:rPr lang="vi-VN" dirty="0"/>
              <a:t> </a:t>
            </a:r>
            <a:r>
              <a:rPr lang="vi-VN" dirty="0" err="1"/>
              <a:t>lý</a:t>
            </a:r>
            <a:r>
              <a:rPr lang="vi-VN" dirty="0"/>
              <a:t> mô </a:t>
            </a:r>
            <a:r>
              <a:rPr lang="vi-VN" dirty="0" err="1"/>
              <a:t>hình</a:t>
            </a:r>
            <a:r>
              <a:rPr lang="vi-VN" dirty="0"/>
              <a:t> mô </a:t>
            </a:r>
            <a:r>
              <a:rPr lang="vi-VN" dirty="0" err="1"/>
              <a:t>tả</a:t>
            </a:r>
            <a:r>
              <a:rPr lang="vi-VN" dirty="0"/>
              <a:t> </a:t>
            </a:r>
            <a:r>
              <a:rPr lang="vi-VN" dirty="0" err="1"/>
              <a:t>tổ</a:t>
            </a:r>
            <a:r>
              <a:rPr lang="vi-VN" dirty="0"/>
              <a:t> </a:t>
            </a:r>
            <a:r>
              <a:rPr lang="vi-VN" dirty="0" err="1"/>
              <a:t>chức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chính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mô </a:t>
            </a:r>
            <a:r>
              <a:rPr lang="vi-VN" dirty="0" err="1"/>
              <a:t>hình</a:t>
            </a:r>
            <a:r>
              <a:rPr lang="vi-VN" dirty="0"/>
              <a:t> </a:t>
            </a:r>
            <a:r>
              <a:rPr lang="vi-VN" dirty="0" err="1"/>
              <a:t>thành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đơn </a:t>
            </a:r>
            <a:r>
              <a:rPr lang="vi-VN" dirty="0" err="1"/>
              <a:t>vị</a:t>
            </a:r>
            <a:r>
              <a:rPr lang="vi-VN" dirty="0"/>
              <a:t> </a:t>
            </a:r>
            <a:r>
              <a:rPr lang="vi-VN" dirty="0" err="1"/>
              <a:t>thứ</a:t>
            </a:r>
            <a:r>
              <a:rPr lang="vi-VN" dirty="0"/>
              <a:t> </a:t>
            </a:r>
            <a:r>
              <a:rPr lang="vi-VN" dirty="0" err="1"/>
              <a:t>bậc</a:t>
            </a:r>
            <a:r>
              <a:rPr lang="vi-VN" dirty="0"/>
              <a:t>. </a:t>
            </a:r>
            <a:r>
              <a:rPr lang="vi-VN" dirty="0" err="1"/>
              <a:t>Gói</a:t>
            </a:r>
            <a:r>
              <a:rPr lang="vi-VN" dirty="0"/>
              <a:t> </a:t>
            </a:r>
            <a:r>
              <a:rPr lang="vi-VN" dirty="0" err="1"/>
              <a:t>là</a:t>
            </a:r>
            <a:r>
              <a:rPr lang="vi-VN" dirty="0"/>
              <a:t> đơn </a:t>
            </a:r>
            <a:r>
              <a:rPr lang="vi-VN" dirty="0" err="1"/>
              <a:t>vị</a:t>
            </a:r>
            <a:r>
              <a:rPr lang="vi-VN" dirty="0"/>
              <a:t> </a:t>
            </a:r>
            <a:r>
              <a:rPr lang="vi-VN" dirty="0" err="1"/>
              <a:t>tổ</a:t>
            </a:r>
            <a:r>
              <a:rPr lang="vi-VN" dirty="0"/>
              <a:t> </a:t>
            </a:r>
            <a:r>
              <a:rPr lang="vi-VN" dirty="0" err="1"/>
              <a:t>chức</a:t>
            </a:r>
            <a:r>
              <a:rPr lang="vi-VN" dirty="0"/>
              <a:t> chung cho </a:t>
            </a:r>
            <a:r>
              <a:rPr lang="vi-VN" dirty="0" err="1"/>
              <a:t>các</a:t>
            </a:r>
            <a:r>
              <a:rPr lang="vi-VN" dirty="0"/>
              <a:t> mô </a:t>
            </a:r>
            <a:r>
              <a:rPr lang="vi-VN" dirty="0" err="1"/>
              <a:t>hình</a:t>
            </a:r>
            <a:r>
              <a:rPr lang="vi-VN" dirty="0"/>
              <a:t>. A mô </a:t>
            </a:r>
            <a:r>
              <a:rPr lang="vi-VN" dirty="0" err="1"/>
              <a:t>hình</a:t>
            </a:r>
            <a:r>
              <a:rPr lang="vi-VN" dirty="0"/>
              <a:t>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cấu</a:t>
            </a:r>
            <a:r>
              <a:rPr lang="vi-VN" dirty="0"/>
              <a:t> </a:t>
            </a:r>
            <a:r>
              <a:rPr lang="vi-VN" dirty="0" err="1"/>
              <a:t>trúc</a:t>
            </a:r>
            <a:r>
              <a:rPr lang="vi-VN" dirty="0"/>
              <a:t> phân </a:t>
            </a:r>
            <a:r>
              <a:rPr lang="vi-VN" dirty="0" err="1"/>
              <a:t>cấp</a:t>
            </a:r>
            <a:r>
              <a:rPr lang="vi-VN" dirty="0"/>
              <a:t> </a:t>
            </a:r>
            <a:r>
              <a:rPr lang="vi-VN" dirty="0" err="1"/>
              <a:t>gói</a:t>
            </a:r>
            <a:r>
              <a:rPr lang="vi-VN" dirty="0"/>
              <a:t> cung </a:t>
            </a:r>
            <a:r>
              <a:rPr lang="vi-VN" dirty="0" err="1"/>
              <a:t>cấp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bản</a:t>
            </a:r>
            <a:r>
              <a:rPr lang="vi-VN" dirty="0"/>
              <a:t> </a:t>
            </a:r>
            <a:r>
              <a:rPr lang="vi-VN" dirty="0" err="1"/>
              <a:t>tóm</a:t>
            </a:r>
            <a:r>
              <a:rPr lang="vi-VN" dirty="0"/>
              <a:t> </a:t>
            </a:r>
            <a:r>
              <a:rPr lang="vi-VN" dirty="0" err="1"/>
              <a:t>tắt</a:t>
            </a:r>
            <a:r>
              <a:rPr lang="vi-VN" dirty="0"/>
              <a:t> </a:t>
            </a:r>
            <a:r>
              <a:rPr lang="vi-VN" dirty="0" err="1"/>
              <a:t>hoàn</a:t>
            </a:r>
            <a:r>
              <a:rPr lang="vi-VN" dirty="0"/>
              <a:t> </a:t>
            </a:r>
            <a:r>
              <a:rPr lang="vi-VN" dirty="0" err="1"/>
              <a:t>chỉnh</a:t>
            </a:r>
            <a:r>
              <a:rPr lang="vi-VN" dirty="0"/>
              <a:t> </a:t>
            </a:r>
            <a:r>
              <a:rPr lang="vi-VN" dirty="0" err="1"/>
              <a:t>về</a:t>
            </a:r>
            <a:r>
              <a:rPr lang="vi-VN" dirty="0"/>
              <a:t> </a:t>
            </a:r>
            <a:r>
              <a:rPr lang="vi-VN" dirty="0" err="1"/>
              <a:t>mặt</a:t>
            </a:r>
            <a:r>
              <a:rPr lang="vi-VN" dirty="0"/>
              <a:t> </a:t>
            </a:r>
            <a:r>
              <a:rPr lang="vi-VN" dirty="0" err="1"/>
              <a:t>ngữ</a:t>
            </a:r>
            <a:r>
              <a:rPr lang="vi-VN" dirty="0"/>
              <a:t> </a:t>
            </a:r>
            <a:r>
              <a:rPr lang="vi-VN" dirty="0" err="1"/>
              <a:t>nghĩa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thống</a:t>
            </a:r>
            <a:r>
              <a:rPr lang="vi-VN" dirty="0"/>
              <a:t> </a:t>
            </a:r>
            <a:r>
              <a:rPr lang="vi-VN" dirty="0" err="1"/>
              <a:t>từ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quan </a:t>
            </a:r>
            <a:r>
              <a:rPr lang="vi-VN" dirty="0" err="1"/>
              <a:t>điểm</a:t>
            </a:r>
            <a:r>
              <a:rPr lang="vi-VN" dirty="0"/>
              <a:t> </a:t>
            </a:r>
            <a:r>
              <a:rPr lang="vi-VN" dirty="0" err="1"/>
              <a:t>cụ</a:t>
            </a:r>
            <a:r>
              <a:rPr lang="vi-VN" dirty="0"/>
              <a:t> </a:t>
            </a:r>
            <a:r>
              <a:rPr lang="vi-VN" dirty="0" err="1"/>
              <a:t>thể</a:t>
            </a:r>
            <a:r>
              <a:rPr lang="vi-VN" dirty="0"/>
              <a:t>. </a:t>
            </a:r>
            <a:r>
              <a:rPr lang="vi-VN" dirty="0" err="1"/>
              <a:t>Chế</a:t>
            </a:r>
            <a:r>
              <a:rPr lang="vi-VN" dirty="0"/>
              <a:t> </a:t>
            </a:r>
            <a:r>
              <a:rPr lang="vi-VN" dirty="0" err="1"/>
              <a:t>độ</a:t>
            </a:r>
            <a:r>
              <a:rPr lang="vi-VN" dirty="0"/>
              <a:t> xem </a:t>
            </a:r>
            <a:r>
              <a:rPr lang="vi-VN" dirty="0" err="1"/>
              <a:t>quản</a:t>
            </a:r>
            <a:r>
              <a:rPr lang="vi-VN" dirty="0"/>
              <a:t> </a:t>
            </a:r>
            <a:r>
              <a:rPr lang="vi-VN" dirty="0" err="1"/>
              <a:t>lý</a:t>
            </a:r>
            <a:r>
              <a:rPr lang="vi-VN" dirty="0"/>
              <a:t> mô </a:t>
            </a:r>
            <a:r>
              <a:rPr lang="vi-VN" dirty="0" err="1"/>
              <a:t>hình</a:t>
            </a:r>
            <a:r>
              <a:rPr lang="vi-VN" dirty="0"/>
              <a:t> </a:t>
            </a:r>
            <a:r>
              <a:rPr lang="vi-VN" dirty="0" err="1"/>
              <a:t>vượt</a:t>
            </a:r>
            <a:r>
              <a:rPr lang="vi-VN" dirty="0"/>
              <a:t> qua </a:t>
            </a:r>
            <a:r>
              <a:rPr lang="vi-VN" dirty="0" err="1"/>
              <a:t>các</a:t>
            </a:r>
            <a:r>
              <a:rPr lang="vi-VN" dirty="0"/>
              <a:t> khung </a:t>
            </a:r>
            <a:r>
              <a:rPr lang="vi-VN" dirty="0" err="1"/>
              <a:t>nhìn</a:t>
            </a:r>
            <a:r>
              <a:rPr lang="vi-VN" dirty="0"/>
              <a:t> </a:t>
            </a:r>
            <a:r>
              <a:rPr lang="vi-VN" dirty="0" err="1"/>
              <a:t>khác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tổ</a:t>
            </a:r>
            <a:r>
              <a:rPr lang="vi-VN" dirty="0"/>
              <a:t> </a:t>
            </a:r>
            <a:r>
              <a:rPr lang="vi-VN" dirty="0" err="1"/>
              <a:t>chức</a:t>
            </a:r>
            <a:r>
              <a:rPr lang="vi-VN" dirty="0"/>
              <a:t> </a:t>
            </a:r>
            <a:r>
              <a:rPr lang="vi-VN" dirty="0" err="1"/>
              <a:t>chúng</a:t>
            </a:r>
            <a:r>
              <a:rPr lang="vi-VN" dirty="0"/>
              <a:t> cho công </a:t>
            </a:r>
            <a:r>
              <a:rPr lang="vi-VN" dirty="0" err="1"/>
              <a:t>việc</a:t>
            </a:r>
            <a:r>
              <a:rPr lang="vi-VN" dirty="0"/>
              <a:t> </a:t>
            </a:r>
            <a:r>
              <a:rPr lang="vi-VN" dirty="0" err="1"/>
              <a:t>phát</a:t>
            </a:r>
            <a:r>
              <a:rPr lang="vi-VN" dirty="0"/>
              <a:t> </a:t>
            </a:r>
            <a:r>
              <a:rPr lang="vi-VN" dirty="0" err="1"/>
              <a:t>triển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kiểm</a:t>
            </a:r>
            <a:r>
              <a:rPr lang="vi-VN" dirty="0"/>
              <a:t> </a:t>
            </a:r>
            <a:r>
              <a:rPr lang="vi-VN" dirty="0" err="1"/>
              <a:t>soát</a:t>
            </a:r>
            <a:r>
              <a:rPr lang="vi-VN" dirty="0"/>
              <a:t> </a:t>
            </a:r>
            <a:r>
              <a:rPr lang="vi-VN" dirty="0" err="1"/>
              <a:t>cấu</a:t>
            </a:r>
            <a:r>
              <a:rPr lang="vi-VN" dirty="0"/>
              <a:t> </a:t>
            </a:r>
            <a:r>
              <a:rPr lang="vi-VN" dirty="0" err="1"/>
              <a:t>hình</a:t>
            </a:r>
            <a:r>
              <a:rPr lang="vi-VN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8AA574A-0D60-A345-87B8-9060973A35EA}" type="slidenum">
              <a:rPr lang="en-US" altLang="en-VN" smtClean="0"/>
              <a:pPr>
                <a:defRPr/>
              </a:pPr>
              <a:t>29</a:t>
            </a:fld>
            <a:endParaRPr lang="en-US" altLang="en-VN"/>
          </a:p>
        </p:txBody>
      </p:sp>
    </p:spTree>
    <p:extLst>
      <p:ext uri="{BB962C8B-B14F-4D97-AF65-F5344CB8AC3E}">
        <p14:creationId xmlns:p14="http://schemas.microsoft.com/office/powerpoint/2010/main" val="224827132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err="1"/>
              <a:t>Mục</a:t>
            </a:r>
            <a:r>
              <a:rPr lang="vi-VN" dirty="0"/>
              <a:t> </a:t>
            </a:r>
            <a:r>
              <a:rPr lang="vi-VN" dirty="0" err="1"/>
              <a:t>đích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Phân </a:t>
            </a:r>
            <a:r>
              <a:rPr lang="vi-VN" dirty="0" err="1"/>
              <a:t>tích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Thiết</a:t>
            </a:r>
            <a:r>
              <a:rPr lang="vi-VN" dirty="0"/>
              <a:t> </a:t>
            </a:r>
            <a:r>
              <a:rPr lang="vi-VN" dirty="0" err="1"/>
              <a:t>kế</a:t>
            </a:r>
            <a:r>
              <a:rPr lang="vi-VN" dirty="0"/>
              <a:t> </a:t>
            </a:r>
            <a:r>
              <a:rPr lang="vi-VN" dirty="0" err="1"/>
              <a:t>là</a:t>
            </a:r>
            <a:r>
              <a:rPr lang="vi-VN" dirty="0"/>
              <a:t>: </a:t>
            </a:r>
            <a:r>
              <a:rPr lang="vi-VN" dirty="0" err="1"/>
              <a:t>Chuyển</a:t>
            </a:r>
            <a:r>
              <a:rPr lang="vi-VN" dirty="0"/>
              <a:t> </a:t>
            </a:r>
            <a:r>
              <a:rPr lang="vi-VN" dirty="0" err="1"/>
              <a:t>đổi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yêu </a:t>
            </a:r>
            <a:r>
              <a:rPr lang="vi-VN" dirty="0" err="1"/>
              <a:t>cầu</a:t>
            </a:r>
            <a:r>
              <a:rPr lang="vi-VN" dirty="0"/>
              <a:t> </a:t>
            </a:r>
            <a:r>
              <a:rPr lang="vi-VN" dirty="0" err="1"/>
              <a:t>thành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thiết</a:t>
            </a:r>
            <a:r>
              <a:rPr lang="vi-VN" dirty="0"/>
              <a:t> </a:t>
            </a:r>
            <a:r>
              <a:rPr lang="vi-VN" dirty="0" err="1"/>
              <a:t>kế</a:t>
            </a:r>
            <a:r>
              <a:rPr lang="vi-VN" dirty="0"/>
              <a:t> </a:t>
            </a:r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thống</a:t>
            </a:r>
            <a:r>
              <a:rPr lang="vi-VN" dirty="0"/>
              <a:t>. </a:t>
            </a:r>
            <a:r>
              <a:rPr lang="vi-VN" dirty="0" err="1"/>
              <a:t>Phát</a:t>
            </a:r>
            <a:r>
              <a:rPr lang="vi-VN" dirty="0"/>
              <a:t> </a:t>
            </a:r>
            <a:r>
              <a:rPr lang="vi-VN" dirty="0" err="1"/>
              <a:t>triển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kiến</a:t>
            </a:r>
            <a:r>
              <a:rPr lang="vi-VN" dirty="0"/>
              <a:t> ​​</a:t>
            </a:r>
            <a:r>
              <a:rPr lang="vi-VN" dirty="0" err="1"/>
              <a:t>trúc</a:t>
            </a:r>
            <a:r>
              <a:rPr lang="vi-VN" dirty="0"/>
              <a:t> </a:t>
            </a:r>
            <a:r>
              <a:rPr lang="vi-VN" dirty="0" err="1"/>
              <a:t>mạnh</a:t>
            </a:r>
            <a:r>
              <a:rPr lang="vi-VN" dirty="0"/>
              <a:t> </a:t>
            </a:r>
            <a:r>
              <a:rPr lang="vi-VN" dirty="0" err="1"/>
              <a:t>mẽ</a:t>
            </a:r>
            <a:r>
              <a:rPr lang="vi-VN" dirty="0"/>
              <a:t> cho </a:t>
            </a:r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thống</a:t>
            </a:r>
            <a:r>
              <a:rPr lang="vi-VN" dirty="0"/>
              <a:t>. </a:t>
            </a:r>
            <a:r>
              <a:rPr lang="vi-VN" dirty="0" err="1"/>
              <a:t>Điều</a:t>
            </a:r>
            <a:r>
              <a:rPr lang="vi-VN" dirty="0"/>
              <a:t> </a:t>
            </a:r>
            <a:r>
              <a:rPr lang="vi-VN" dirty="0" err="1"/>
              <a:t>chỉnh</a:t>
            </a:r>
            <a:r>
              <a:rPr lang="vi-VN" dirty="0"/>
              <a:t> </a:t>
            </a:r>
            <a:r>
              <a:rPr lang="vi-VN" dirty="0" err="1"/>
              <a:t>thiết</a:t>
            </a:r>
            <a:r>
              <a:rPr lang="vi-VN" dirty="0"/>
              <a:t> </a:t>
            </a:r>
            <a:r>
              <a:rPr lang="vi-VN" dirty="0" err="1"/>
              <a:t>kế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phù</a:t>
            </a:r>
            <a:r>
              <a:rPr lang="vi-VN" dirty="0"/>
              <a:t> </a:t>
            </a:r>
            <a:r>
              <a:rPr lang="vi-VN" dirty="0" err="1"/>
              <a:t>hợp</a:t>
            </a:r>
            <a:r>
              <a:rPr lang="vi-VN" dirty="0"/>
              <a:t> </a:t>
            </a:r>
            <a:r>
              <a:rPr lang="vi-VN" dirty="0" err="1"/>
              <a:t>với</a:t>
            </a:r>
            <a:r>
              <a:rPr lang="vi-VN" dirty="0"/>
              <a:t> môi </a:t>
            </a:r>
            <a:r>
              <a:rPr lang="vi-VN" dirty="0" err="1"/>
              <a:t>trường</a:t>
            </a:r>
            <a:r>
              <a:rPr lang="vi-VN" dirty="0"/>
              <a:t> </a:t>
            </a:r>
            <a:r>
              <a:rPr lang="vi-VN" dirty="0" err="1"/>
              <a:t>thực</a:t>
            </a:r>
            <a:r>
              <a:rPr lang="vi-VN" dirty="0"/>
              <a:t> </a:t>
            </a:r>
            <a:r>
              <a:rPr lang="vi-VN" dirty="0" err="1"/>
              <a:t>hiện</a:t>
            </a:r>
            <a:r>
              <a:rPr lang="vi-VN" dirty="0"/>
              <a:t>, </a:t>
            </a:r>
            <a:r>
              <a:rPr lang="vi-VN" dirty="0" err="1"/>
              <a:t>thiết</a:t>
            </a:r>
            <a:r>
              <a:rPr lang="vi-VN" dirty="0"/>
              <a:t> </a:t>
            </a:r>
            <a:r>
              <a:rPr lang="vi-VN" dirty="0" err="1"/>
              <a:t>kế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thực</a:t>
            </a:r>
            <a:r>
              <a:rPr lang="vi-VN" dirty="0"/>
              <a:t> </a:t>
            </a:r>
            <a:r>
              <a:rPr lang="vi-VN" dirty="0" err="1"/>
              <a:t>hiện</a:t>
            </a:r>
            <a:r>
              <a:rPr lang="vi-VN" dirty="0"/>
              <a:t>. </a:t>
            </a:r>
            <a:r>
              <a:rPr lang="vi-VN" dirty="0" err="1"/>
              <a:t>Kỷ</a:t>
            </a:r>
            <a:r>
              <a:rPr lang="vi-VN" dirty="0"/>
              <a:t> </a:t>
            </a:r>
            <a:r>
              <a:rPr lang="vi-VN" dirty="0" err="1"/>
              <a:t>luật</a:t>
            </a:r>
            <a:r>
              <a:rPr lang="vi-VN" dirty="0"/>
              <a:t> Phân </a:t>
            </a:r>
            <a:r>
              <a:rPr lang="vi-VN" dirty="0" err="1"/>
              <a:t>tích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Thiết</a:t>
            </a:r>
            <a:r>
              <a:rPr lang="vi-VN" dirty="0"/>
              <a:t> </a:t>
            </a:r>
            <a:r>
              <a:rPr lang="vi-VN" dirty="0" err="1"/>
              <a:t>kế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liên quan </a:t>
            </a:r>
            <a:r>
              <a:rPr lang="vi-VN" dirty="0" err="1"/>
              <a:t>đến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quy </a:t>
            </a:r>
            <a:r>
              <a:rPr lang="vi-VN" dirty="0" err="1"/>
              <a:t>trình</a:t>
            </a:r>
            <a:r>
              <a:rPr lang="vi-VN" dirty="0"/>
              <a:t> </a:t>
            </a:r>
            <a:r>
              <a:rPr lang="vi-VN" dirty="0" err="1"/>
              <a:t>khác</a:t>
            </a:r>
            <a:r>
              <a:rPr lang="vi-VN" dirty="0"/>
              <a:t>. </a:t>
            </a:r>
            <a:r>
              <a:rPr lang="vi-VN" dirty="0" err="1"/>
              <a:t>Kỷ</a:t>
            </a:r>
            <a:r>
              <a:rPr lang="vi-VN" dirty="0"/>
              <a:t> </a:t>
            </a:r>
            <a:r>
              <a:rPr lang="vi-VN" dirty="0" err="1"/>
              <a:t>luật</a:t>
            </a:r>
            <a:r>
              <a:rPr lang="vi-VN" dirty="0"/>
              <a:t> Mô </a:t>
            </a:r>
            <a:r>
              <a:rPr lang="vi-VN" dirty="0" err="1"/>
              <a:t>hình</a:t>
            </a:r>
            <a:r>
              <a:rPr lang="vi-VN" dirty="0"/>
              <a:t> </a:t>
            </a:r>
            <a:r>
              <a:rPr lang="vi-VN" dirty="0" err="1"/>
              <a:t>hóa</a:t>
            </a:r>
            <a:r>
              <a:rPr lang="vi-VN" dirty="0"/>
              <a:t> Kinh doanh cung </a:t>
            </a:r>
            <a:r>
              <a:rPr lang="vi-VN" dirty="0" err="1"/>
              <a:t>cấp</a:t>
            </a:r>
            <a:r>
              <a:rPr lang="vi-VN" dirty="0"/>
              <a:t> </a:t>
            </a:r>
            <a:r>
              <a:rPr lang="vi-VN" dirty="0" err="1"/>
              <a:t>bối</a:t>
            </a:r>
            <a:r>
              <a:rPr lang="vi-VN" dirty="0"/>
              <a:t> </a:t>
            </a:r>
            <a:r>
              <a:rPr lang="vi-VN" dirty="0" err="1"/>
              <a:t>cảnh</a:t>
            </a:r>
            <a:r>
              <a:rPr lang="vi-VN" dirty="0"/>
              <a:t> </a:t>
            </a:r>
            <a:r>
              <a:rPr lang="vi-VN" dirty="0" err="1"/>
              <a:t>tổ</a:t>
            </a:r>
            <a:r>
              <a:rPr lang="vi-VN" dirty="0"/>
              <a:t> </a:t>
            </a:r>
            <a:r>
              <a:rPr lang="vi-VN" dirty="0" err="1"/>
              <a:t>chức</a:t>
            </a:r>
            <a:r>
              <a:rPr lang="vi-VN" dirty="0"/>
              <a:t> cho </a:t>
            </a:r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thống</a:t>
            </a:r>
            <a:r>
              <a:rPr lang="vi-VN" dirty="0"/>
              <a:t>. </a:t>
            </a:r>
            <a:r>
              <a:rPr lang="vi-VN" dirty="0" err="1"/>
              <a:t>Kỷ</a:t>
            </a:r>
            <a:r>
              <a:rPr lang="vi-VN" dirty="0"/>
              <a:t> </a:t>
            </a:r>
            <a:r>
              <a:rPr lang="vi-VN" dirty="0" err="1"/>
              <a:t>luật</a:t>
            </a:r>
            <a:r>
              <a:rPr lang="vi-VN" dirty="0"/>
              <a:t> Yêu </a:t>
            </a:r>
            <a:r>
              <a:rPr lang="vi-VN" dirty="0" err="1"/>
              <a:t>cầu</a:t>
            </a:r>
            <a:r>
              <a:rPr lang="vi-VN" dirty="0"/>
              <a:t> cung </a:t>
            </a:r>
            <a:r>
              <a:rPr lang="vi-VN" dirty="0" err="1"/>
              <a:t>cấp</a:t>
            </a:r>
            <a:r>
              <a:rPr lang="vi-VN" dirty="0"/>
              <a:t> </a:t>
            </a:r>
            <a:r>
              <a:rPr lang="vi-VN" dirty="0" err="1"/>
              <a:t>đầu</a:t>
            </a:r>
            <a:r>
              <a:rPr lang="vi-VN" dirty="0"/>
              <a:t> </a:t>
            </a:r>
            <a:r>
              <a:rPr lang="vi-VN" dirty="0" err="1"/>
              <a:t>vào</a:t>
            </a:r>
            <a:r>
              <a:rPr lang="vi-VN" dirty="0"/>
              <a:t> </a:t>
            </a:r>
            <a:r>
              <a:rPr lang="vi-VN" dirty="0" err="1"/>
              <a:t>chính</a:t>
            </a:r>
            <a:r>
              <a:rPr lang="vi-VN" dirty="0"/>
              <a:t> cho Phân </a:t>
            </a:r>
            <a:r>
              <a:rPr lang="vi-VN" dirty="0" err="1"/>
              <a:t>tích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Thiết</a:t>
            </a:r>
            <a:r>
              <a:rPr lang="vi-VN" dirty="0"/>
              <a:t> </a:t>
            </a:r>
            <a:r>
              <a:rPr lang="vi-VN" dirty="0" err="1"/>
              <a:t>kế</a:t>
            </a:r>
            <a:r>
              <a:rPr lang="vi-VN" dirty="0"/>
              <a:t>. </a:t>
            </a:r>
            <a:r>
              <a:rPr lang="vi-VN" dirty="0" err="1"/>
              <a:t>Kỷ</a:t>
            </a:r>
            <a:r>
              <a:rPr lang="vi-VN" dirty="0"/>
              <a:t> </a:t>
            </a:r>
            <a:r>
              <a:rPr lang="vi-VN" dirty="0" err="1"/>
              <a:t>luật</a:t>
            </a:r>
            <a:r>
              <a:rPr lang="vi-VN" dirty="0"/>
              <a:t> </a:t>
            </a:r>
            <a:r>
              <a:rPr lang="vi-VN" dirty="0" err="1"/>
              <a:t>Kiểm</a:t>
            </a:r>
            <a:r>
              <a:rPr lang="vi-VN" dirty="0"/>
              <a:t> tra </a:t>
            </a:r>
            <a:r>
              <a:rPr lang="vi-VN" dirty="0" err="1"/>
              <a:t>kiểm</a:t>
            </a:r>
            <a:r>
              <a:rPr lang="vi-VN" dirty="0"/>
              <a:t> tra </a:t>
            </a:r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thống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thiết</a:t>
            </a:r>
            <a:r>
              <a:rPr lang="vi-VN" dirty="0"/>
              <a:t> </a:t>
            </a:r>
            <a:r>
              <a:rPr lang="vi-VN" dirty="0" err="1"/>
              <a:t>kế</a:t>
            </a:r>
            <a:r>
              <a:rPr lang="vi-VN" dirty="0"/>
              <a:t> trong </a:t>
            </a:r>
            <a:r>
              <a:rPr lang="vi-VN" dirty="0" err="1"/>
              <a:t>quá</a:t>
            </a:r>
            <a:r>
              <a:rPr lang="vi-VN" dirty="0"/>
              <a:t> </a:t>
            </a:r>
            <a:r>
              <a:rPr lang="vi-VN" dirty="0" err="1"/>
              <a:t>trình</a:t>
            </a:r>
            <a:r>
              <a:rPr lang="vi-VN" dirty="0"/>
              <a:t> Phân </a:t>
            </a:r>
            <a:r>
              <a:rPr lang="vi-VN" dirty="0" err="1"/>
              <a:t>tích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Thiết</a:t>
            </a:r>
            <a:r>
              <a:rPr lang="vi-VN" dirty="0"/>
              <a:t> </a:t>
            </a:r>
            <a:r>
              <a:rPr lang="vi-VN" dirty="0" err="1"/>
              <a:t>kế</a:t>
            </a:r>
            <a:r>
              <a:rPr lang="vi-VN" dirty="0"/>
              <a:t>. </a:t>
            </a:r>
            <a:r>
              <a:rPr lang="vi-VN" dirty="0" err="1"/>
              <a:t>Kỷ</a:t>
            </a:r>
            <a:r>
              <a:rPr lang="vi-VN" dirty="0"/>
              <a:t> </a:t>
            </a:r>
            <a:r>
              <a:rPr lang="vi-VN" dirty="0" err="1"/>
              <a:t>luật</a:t>
            </a:r>
            <a:r>
              <a:rPr lang="vi-VN" dirty="0"/>
              <a:t> Môi </a:t>
            </a:r>
            <a:r>
              <a:rPr lang="vi-VN" dirty="0" err="1"/>
              <a:t>trường</a:t>
            </a:r>
            <a:r>
              <a:rPr lang="vi-VN" dirty="0"/>
              <a:t> </a:t>
            </a:r>
            <a:r>
              <a:rPr lang="vi-VN" dirty="0" err="1"/>
              <a:t>phát</a:t>
            </a:r>
            <a:r>
              <a:rPr lang="vi-VN" dirty="0"/>
              <a:t> </a:t>
            </a:r>
            <a:r>
              <a:rPr lang="vi-VN" dirty="0" err="1"/>
              <a:t>triển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duy </a:t>
            </a:r>
            <a:r>
              <a:rPr lang="vi-VN" dirty="0" err="1"/>
              <a:t>trì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hiện</a:t>
            </a:r>
            <a:r>
              <a:rPr lang="vi-VN" dirty="0"/>
              <a:t> </a:t>
            </a:r>
            <a:r>
              <a:rPr lang="vi-VN" dirty="0" err="1"/>
              <a:t>vật</a:t>
            </a:r>
            <a:r>
              <a:rPr lang="vi-VN" dirty="0"/>
              <a:t> </a:t>
            </a:r>
            <a:r>
              <a:rPr lang="vi-VN" dirty="0" err="1"/>
              <a:t>hỗ</a:t>
            </a:r>
            <a:r>
              <a:rPr lang="vi-VN" dirty="0"/>
              <a:t> </a:t>
            </a:r>
            <a:r>
              <a:rPr lang="vi-VN" dirty="0" err="1"/>
              <a:t>trợ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 trong </a:t>
            </a:r>
            <a:r>
              <a:rPr lang="vi-VN" dirty="0" err="1"/>
              <a:t>quá</a:t>
            </a:r>
            <a:r>
              <a:rPr lang="vi-VN" dirty="0"/>
              <a:t> </a:t>
            </a:r>
            <a:r>
              <a:rPr lang="vi-VN" dirty="0" err="1"/>
              <a:t>trình</a:t>
            </a:r>
            <a:r>
              <a:rPr lang="vi-VN" dirty="0"/>
              <a:t> Phân </a:t>
            </a:r>
            <a:r>
              <a:rPr lang="vi-VN" dirty="0" err="1"/>
              <a:t>tích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Thiết</a:t>
            </a:r>
            <a:r>
              <a:rPr lang="vi-VN" dirty="0"/>
              <a:t> </a:t>
            </a:r>
            <a:r>
              <a:rPr lang="vi-VN" dirty="0" err="1"/>
              <a:t>kế</a:t>
            </a:r>
            <a:r>
              <a:rPr lang="vi-VN" dirty="0"/>
              <a:t>. </a:t>
            </a:r>
            <a:r>
              <a:rPr lang="vi-VN" dirty="0" err="1"/>
              <a:t>Kỷ</a:t>
            </a:r>
            <a:r>
              <a:rPr lang="vi-VN" dirty="0"/>
              <a:t> </a:t>
            </a:r>
            <a:r>
              <a:rPr lang="vi-VN" dirty="0" err="1"/>
              <a:t>luật</a:t>
            </a:r>
            <a:r>
              <a:rPr lang="vi-VN" dirty="0"/>
              <a:t> </a:t>
            </a:r>
            <a:r>
              <a:rPr lang="vi-VN" dirty="0" err="1"/>
              <a:t>quản</a:t>
            </a:r>
            <a:r>
              <a:rPr lang="vi-VN" dirty="0"/>
              <a:t> </a:t>
            </a:r>
            <a:r>
              <a:rPr lang="vi-VN" dirty="0" err="1"/>
              <a:t>lý</a:t>
            </a:r>
            <a:r>
              <a:rPr lang="vi-VN" dirty="0"/>
              <a:t> </a:t>
            </a:r>
            <a:r>
              <a:rPr lang="vi-VN" dirty="0" err="1"/>
              <a:t>lập</a:t>
            </a:r>
            <a:r>
              <a:rPr lang="vi-VN" dirty="0"/>
              <a:t> </a:t>
            </a:r>
            <a:r>
              <a:rPr lang="vi-VN" dirty="0" err="1"/>
              <a:t>kế</a:t>
            </a:r>
            <a:r>
              <a:rPr lang="vi-VN" dirty="0"/>
              <a:t> </a:t>
            </a:r>
            <a:r>
              <a:rPr lang="vi-VN" dirty="0" err="1"/>
              <a:t>hoạch</a:t>
            </a:r>
            <a:r>
              <a:rPr lang="vi-VN" dirty="0"/>
              <a:t> cho </a:t>
            </a:r>
            <a:r>
              <a:rPr lang="vi-VN" dirty="0" err="1"/>
              <a:t>dự</a:t>
            </a:r>
            <a:r>
              <a:rPr lang="vi-VN" dirty="0"/>
              <a:t> </a:t>
            </a:r>
            <a:r>
              <a:rPr lang="vi-VN" dirty="0" err="1"/>
              <a:t>án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mỗi</a:t>
            </a:r>
            <a:r>
              <a:rPr lang="vi-VN" dirty="0"/>
              <a:t> </a:t>
            </a:r>
            <a:r>
              <a:rPr lang="vi-VN" dirty="0" err="1"/>
              <a:t>lần</a:t>
            </a:r>
            <a:r>
              <a:rPr lang="vi-VN" dirty="0"/>
              <a:t> </a:t>
            </a:r>
            <a:r>
              <a:rPr lang="vi-VN" dirty="0" err="1"/>
              <a:t>lặp</a:t>
            </a:r>
            <a:r>
              <a:rPr lang="vi-VN" dirty="0"/>
              <a:t> </a:t>
            </a:r>
            <a:r>
              <a:rPr lang="vi-VN" dirty="0" err="1"/>
              <a:t>lại</a:t>
            </a:r>
            <a:r>
              <a:rPr lang="vi-VN" dirty="0"/>
              <a:t> (</a:t>
            </a:r>
            <a:r>
              <a:rPr lang="vi-VN" dirty="0" err="1"/>
              <a:t>được</a:t>
            </a:r>
            <a:r>
              <a:rPr lang="vi-VN" dirty="0"/>
              <a:t> mô </a:t>
            </a:r>
            <a:r>
              <a:rPr lang="vi-VN" dirty="0" err="1"/>
              <a:t>tả</a:t>
            </a:r>
            <a:r>
              <a:rPr lang="vi-VN" dirty="0"/>
              <a:t> trong </a:t>
            </a:r>
            <a:r>
              <a:rPr lang="vi-VN" dirty="0" err="1"/>
              <a:t>Kế</a:t>
            </a:r>
            <a:r>
              <a:rPr lang="vi-VN" dirty="0"/>
              <a:t> </a:t>
            </a:r>
            <a:r>
              <a:rPr lang="vi-VN" dirty="0" err="1"/>
              <a:t>hoạch</a:t>
            </a:r>
            <a:r>
              <a:rPr lang="vi-VN" dirty="0"/>
              <a:t> </a:t>
            </a:r>
            <a:r>
              <a:rPr lang="vi-VN" dirty="0" err="1"/>
              <a:t>lặp</a:t>
            </a:r>
            <a:r>
              <a:rPr lang="vi-VN" dirty="0"/>
              <a:t> </a:t>
            </a:r>
            <a:r>
              <a:rPr lang="vi-VN" dirty="0" err="1"/>
              <a:t>lại</a:t>
            </a:r>
            <a:r>
              <a:rPr lang="vi-VN" dirty="0"/>
              <a:t>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8AA574A-0D60-A345-87B8-9060973A35EA}" type="slidenum">
              <a:rPr lang="en-US" altLang="en-VN" smtClean="0"/>
              <a:pPr>
                <a:defRPr/>
              </a:pPr>
              <a:t>31</a:t>
            </a:fld>
            <a:endParaRPr lang="en-US" altLang="en-VN"/>
          </a:p>
        </p:txBody>
      </p:sp>
    </p:spTree>
    <p:extLst>
      <p:ext uri="{BB962C8B-B14F-4D97-AF65-F5344CB8AC3E}">
        <p14:creationId xmlns:p14="http://schemas.microsoft.com/office/powerpoint/2010/main" val="10404597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thành</a:t>
            </a:r>
            <a:r>
              <a:rPr lang="vi-VN" dirty="0"/>
              <a:t> </a:t>
            </a:r>
            <a:r>
              <a:rPr lang="vi-VN" dirty="0" err="1"/>
              <a:t>phần</a:t>
            </a:r>
            <a:r>
              <a:rPr lang="vi-VN" dirty="0"/>
              <a:t> </a:t>
            </a:r>
            <a:r>
              <a:rPr lang="vi-VN" dirty="0" err="1"/>
              <a:t>đầu</a:t>
            </a:r>
            <a:r>
              <a:rPr lang="vi-VN" dirty="0"/>
              <a:t> </a:t>
            </a:r>
            <a:r>
              <a:rPr lang="vi-VN" dirty="0" err="1"/>
              <a:t>vào</a:t>
            </a:r>
            <a:r>
              <a:rPr lang="vi-VN" dirty="0"/>
              <a:t> </a:t>
            </a:r>
            <a:r>
              <a:rPr lang="vi-VN" dirty="0" err="1"/>
              <a:t>là</a:t>
            </a:r>
            <a:r>
              <a:rPr lang="vi-VN" dirty="0"/>
              <a:t> Mô </a:t>
            </a:r>
            <a:r>
              <a:rPr lang="vi-VN" dirty="0" err="1"/>
              <a:t>hình</a:t>
            </a:r>
            <a:r>
              <a:rPr lang="vi-VN" dirty="0"/>
              <a:t> </a:t>
            </a:r>
            <a:r>
              <a:rPr lang="vi-VN" dirty="0" err="1"/>
              <a:t>Use-Case</a:t>
            </a:r>
            <a:r>
              <a:rPr lang="vi-VN" dirty="0"/>
              <a:t>, </a:t>
            </a:r>
            <a:r>
              <a:rPr lang="vi-VN" dirty="0" err="1"/>
              <a:t>Bảng</a:t>
            </a:r>
            <a:r>
              <a:rPr lang="vi-VN" dirty="0"/>
              <a:t> </a:t>
            </a:r>
            <a:r>
              <a:rPr lang="vi-VN" dirty="0" err="1"/>
              <a:t>chú</a:t>
            </a:r>
            <a:r>
              <a:rPr lang="vi-VN" dirty="0"/>
              <a:t> </a:t>
            </a:r>
            <a:r>
              <a:rPr lang="vi-VN" dirty="0" err="1"/>
              <a:t>giải</a:t>
            </a:r>
            <a:r>
              <a:rPr lang="vi-VN" dirty="0"/>
              <a:t> </a:t>
            </a:r>
            <a:r>
              <a:rPr lang="vi-VN" dirty="0" err="1"/>
              <a:t>thuật</a:t>
            </a:r>
            <a:r>
              <a:rPr lang="vi-VN" dirty="0"/>
              <a:t> </a:t>
            </a:r>
            <a:r>
              <a:rPr lang="vi-VN" dirty="0" err="1"/>
              <a:t>ngữ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Đặc</a:t>
            </a:r>
            <a:r>
              <a:rPr lang="vi-VN" dirty="0"/>
              <a:t> </a:t>
            </a:r>
            <a:r>
              <a:rPr lang="vi-VN" dirty="0" err="1"/>
              <a:t>tả</a:t>
            </a:r>
            <a:r>
              <a:rPr lang="vi-VN" dirty="0"/>
              <a:t> </a:t>
            </a:r>
            <a:r>
              <a:rPr lang="vi-VN" dirty="0" err="1"/>
              <a:t>bổ</a:t>
            </a:r>
            <a:r>
              <a:rPr lang="vi-VN" dirty="0"/>
              <a:t> sung </a:t>
            </a:r>
            <a:r>
              <a:rPr lang="vi-VN" dirty="0" err="1"/>
              <a:t>từ</a:t>
            </a:r>
            <a:r>
              <a:rPr lang="vi-VN" dirty="0"/>
              <a:t> </a:t>
            </a:r>
            <a:r>
              <a:rPr lang="vi-VN" dirty="0" err="1"/>
              <a:t>Kỷ</a:t>
            </a:r>
            <a:r>
              <a:rPr lang="vi-VN" dirty="0"/>
              <a:t> </a:t>
            </a:r>
            <a:r>
              <a:rPr lang="vi-VN" dirty="0" err="1"/>
              <a:t>luật</a:t>
            </a:r>
            <a:r>
              <a:rPr lang="vi-VN" dirty="0"/>
              <a:t> Yêu </a:t>
            </a:r>
            <a:r>
              <a:rPr lang="vi-VN" dirty="0" err="1"/>
              <a:t>cầu</a:t>
            </a:r>
            <a:r>
              <a:rPr lang="vi-VN" dirty="0"/>
              <a:t>. </a:t>
            </a:r>
            <a:r>
              <a:rPr lang="vi-VN" dirty="0" err="1"/>
              <a:t>Kết</a:t>
            </a:r>
            <a:r>
              <a:rPr lang="vi-VN" dirty="0"/>
              <a:t> </a:t>
            </a:r>
            <a:r>
              <a:rPr lang="vi-VN" dirty="0" err="1"/>
              <a:t>quả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Phân </a:t>
            </a:r>
            <a:r>
              <a:rPr lang="vi-VN" dirty="0" err="1"/>
              <a:t>tích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Thiết</a:t>
            </a:r>
            <a:r>
              <a:rPr lang="vi-VN" dirty="0"/>
              <a:t> </a:t>
            </a:r>
            <a:r>
              <a:rPr lang="vi-VN" dirty="0" err="1"/>
              <a:t>kế</a:t>
            </a:r>
            <a:r>
              <a:rPr lang="vi-VN" dirty="0"/>
              <a:t>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Mô </a:t>
            </a:r>
            <a:r>
              <a:rPr lang="vi-VN" dirty="0" err="1"/>
              <a:t>hình</a:t>
            </a:r>
            <a:r>
              <a:rPr lang="vi-VN" dirty="0"/>
              <a:t> </a:t>
            </a:r>
            <a:r>
              <a:rPr lang="vi-VN" dirty="0" err="1"/>
              <a:t>Thiết</a:t>
            </a:r>
            <a:r>
              <a:rPr lang="vi-VN" dirty="0"/>
              <a:t> </a:t>
            </a:r>
            <a:r>
              <a:rPr lang="vi-VN" dirty="0" err="1"/>
              <a:t>kế</a:t>
            </a:r>
            <a:r>
              <a:rPr lang="vi-VN" dirty="0"/>
              <a:t> </a:t>
            </a:r>
            <a:r>
              <a:rPr lang="vi-VN" dirty="0" err="1"/>
              <a:t>phục</a:t>
            </a:r>
            <a:r>
              <a:rPr lang="vi-VN" dirty="0"/>
              <a:t> </a:t>
            </a:r>
            <a:r>
              <a:rPr lang="vi-VN" dirty="0" err="1"/>
              <a:t>vụ</a:t>
            </a:r>
            <a:r>
              <a:rPr lang="vi-VN" dirty="0"/>
              <a:t> như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phần</a:t>
            </a:r>
            <a:r>
              <a:rPr lang="vi-VN" dirty="0"/>
              <a:t> </a:t>
            </a:r>
            <a:r>
              <a:rPr lang="vi-VN" dirty="0" err="1"/>
              <a:t>trừu</a:t>
            </a:r>
            <a:r>
              <a:rPr lang="vi-VN" dirty="0"/>
              <a:t> </a:t>
            </a:r>
            <a:r>
              <a:rPr lang="vi-VN" dirty="0" err="1"/>
              <a:t>tượng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mã</a:t>
            </a:r>
            <a:r>
              <a:rPr lang="vi-VN" dirty="0"/>
              <a:t> </a:t>
            </a:r>
            <a:r>
              <a:rPr lang="vi-VN" dirty="0" err="1"/>
              <a:t>nguồn</a:t>
            </a:r>
            <a:r>
              <a:rPr lang="vi-VN" dirty="0"/>
              <a:t>; </a:t>
            </a:r>
            <a:r>
              <a:rPr lang="vi-VN" dirty="0" err="1"/>
              <a:t>nghĩa</a:t>
            </a:r>
            <a:r>
              <a:rPr lang="vi-VN" dirty="0"/>
              <a:t> </a:t>
            </a:r>
            <a:r>
              <a:rPr lang="vi-VN" dirty="0" err="1"/>
              <a:t>là</a:t>
            </a:r>
            <a:r>
              <a:rPr lang="vi-VN" dirty="0"/>
              <a:t>, Mô </a:t>
            </a:r>
            <a:r>
              <a:rPr lang="vi-VN" dirty="0" err="1"/>
              <a:t>hình</a:t>
            </a:r>
            <a:r>
              <a:rPr lang="vi-VN" dirty="0"/>
              <a:t> </a:t>
            </a:r>
            <a:r>
              <a:rPr lang="vi-VN" dirty="0" err="1"/>
              <a:t>thiết</a:t>
            </a:r>
            <a:r>
              <a:rPr lang="vi-VN" dirty="0"/>
              <a:t> </a:t>
            </a:r>
            <a:r>
              <a:rPr lang="vi-VN" dirty="0" err="1"/>
              <a:t>kế</a:t>
            </a:r>
            <a:r>
              <a:rPr lang="vi-VN" dirty="0"/>
              <a:t> </a:t>
            </a:r>
            <a:r>
              <a:rPr lang="vi-VN" dirty="0" err="1"/>
              <a:t>hoạt</a:t>
            </a:r>
            <a:r>
              <a:rPr lang="vi-VN" dirty="0"/>
              <a:t> </a:t>
            </a:r>
            <a:r>
              <a:rPr lang="vi-VN" dirty="0" err="1"/>
              <a:t>động</a:t>
            </a:r>
            <a:r>
              <a:rPr lang="vi-VN" dirty="0"/>
              <a:t> như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bản</a:t>
            </a:r>
            <a:r>
              <a:rPr lang="vi-VN" dirty="0"/>
              <a:t> </a:t>
            </a:r>
            <a:r>
              <a:rPr lang="vi-VN" dirty="0" err="1"/>
              <a:t>thiết</a:t>
            </a:r>
            <a:r>
              <a:rPr lang="vi-VN" dirty="0"/>
              <a:t> </a:t>
            </a:r>
            <a:r>
              <a:rPr lang="vi-VN" dirty="0" err="1"/>
              <a:t>kế</a:t>
            </a:r>
            <a:r>
              <a:rPr lang="vi-VN" dirty="0"/>
              <a:t> </a:t>
            </a:r>
            <a:r>
              <a:rPr lang="vi-VN" dirty="0" err="1"/>
              <a:t>về</a:t>
            </a:r>
            <a:r>
              <a:rPr lang="vi-VN" dirty="0"/>
              <a:t> </a:t>
            </a:r>
            <a:r>
              <a:rPr lang="vi-VN" dirty="0" err="1"/>
              <a:t>cách</a:t>
            </a:r>
            <a:r>
              <a:rPr lang="vi-VN" dirty="0"/>
              <a:t> </a:t>
            </a:r>
            <a:r>
              <a:rPr lang="vi-VN" dirty="0" err="1"/>
              <a:t>mã</a:t>
            </a:r>
            <a:r>
              <a:rPr lang="vi-VN" dirty="0"/>
              <a:t> </a:t>
            </a:r>
            <a:r>
              <a:rPr lang="vi-VN" dirty="0" err="1"/>
              <a:t>nguồn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cấu</a:t>
            </a:r>
            <a:r>
              <a:rPr lang="vi-VN" dirty="0"/>
              <a:t> </a:t>
            </a:r>
            <a:r>
              <a:rPr lang="vi-VN" dirty="0" err="1"/>
              <a:t>trúc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viết</a:t>
            </a:r>
            <a:r>
              <a:rPr lang="vi-VN" dirty="0"/>
              <a:t>. Mô </a:t>
            </a:r>
            <a:r>
              <a:rPr lang="vi-VN" dirty="0" err="1"/>
              <a:t>hình</a:t>
            </a:r>
            <a:r>
              <a:rPr lang="vi-VN" dirty="0"/>
              <a:t> </a:t>
            </a:r>
            <a:r>
              <a:rPr lang="vi-VN" dirty="0" err="1"/>
              <a:t>Thiết</a:t>
            </a:r>
            <a:r>
              <a:rPr lang="vi-VN" dirty="0"/>
              <a:t> </a:t>
            </a:r>
            <a:r>
              <a:rPr lang="vi-VN" dirty="0" err="1"/>
              <a:t>kế</a:t>
            </a:r>
            <a:r>
              <a:rPr lang="vi-VN" dirty="0"/>
              <a:t> bao </a:t>
            </a:r>
            <a:r>
              <a:rPr lang="vi-VN" dirty="0" err="1"/>
              <a:t>gồm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lớp</a:t>
            </a:r>
            <a:r>
              <a:rPr lang="vi-VN" dirty="0"/>
              <a:t> </a:t>
            </a:r>
            <a:r>
              <a:rPr lang="vi-VN" dirty="0" err="1"/>
              <a:t>thiết</a:t>
            </a:r>
            <a:r>
              <a:rPr lang="vi-VN" dirty="0"/>
              <a:t> </a:t>
            </a:r>
            <a:r>
              <a:rPr lang="vi-VN" dirty="0" err="1"/>
              <a:t>kế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cấu</a:t>
            </a:r>
            <a:r>
              <a:rPr lang="vi-VN" dirty="0"/>
              <a:t> </a:t>
            </a:r>
            <a:r>
              <a:rPr lang="vi-VN" dirty="0" err="1"/>
              <a:t>trúc</a:t>
            </a:r>
            <a:r>
              <a:rPr lang="vi-VN" dirty="0"/>
              <a:t> </a:t>
            </a:r>
            <a:r>
              <a:rPr lang="vi-VN" dirty="0" err="1"/>
              <a:t>thành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gói</a:t>
            </a:r>
            <a:r>
              <a:rPr lang="vi-VN" dirty="0"/>
              <a:t> </a:t>
            </a:r>
            <a:r>
              <a:rPr lang="vi-VN" dirty="0" err="1"/>
              <a:t>thiết</a:t>
            </a:r>
            <a:r>
              <a:rPr lang="vi-VN" dirty="0"/>
              <a:t> </a:t>
            </a:r>
            <a:r>
              <a:rPr lang="vi-VN" dirty="0" err="1"/>
              <a:t>kế</a:t>
            </a:r>
            <a:r>
              <a:rPr lang="vi-VN" dirty="0"/>
              <a:t>; </a:t>
            </a:r>
            <a:r>
              <a:rPr lang="vi-VN" dirty="0" err="1"/>
              <a:t>nó</a:t>
            </a:r>
            <a:r>
              <a:rPr lang="vi-VN" dirty="0"/>
              <a:t> </a:t>
            </a:r>
            <a:r>
              <a:rPr lang="vi-VN" dirty="0" err="1"/>
              <a:t>cũng</a:t>
            </a:r>
            <a:r>
              <a:rPr lang="vi-VN" dirty="0"/>
              <a:t> </a:t>
            </a:r>
            <a:r>
              <a:rPr lang="vi-VN" dirty="0" err="1"/>
              <a:t>chứa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mô </a:t>
            </a:r>
            <a:r>
              <a:rPr lang="vi-VN" dirty="0" err="1"/>
              <a:t>tả</a:t>
            </a:r>
            <a:r>
              <a:rPr lang="vi-VN" dirty="0"/>
              <a:t> </a:t>
            </a:r>
            <a:r>
              <a:rPr lang="vi-VN" dirty="0" err="1"/>
              <a:t>về</a:t>
            </a:r>
            <a:r>
              <a:rPr lang="vi-VN" dirty="0"/>
              <a:t> </a:t>
            </a:r>
            <a:r>
              <a:rPr lang="vi-VN" dirty="0" err="1"/>
              <a:t>cách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đối</a:t>
            </a:r>
            <a:r>
              <a:rPr lang="vi-VN" dirty="0"/>
              <a:t> </a:t>
            </a:r>
            <a:r>
              <a:rPr lang="vi-VN" dirty="0" err="1"/>
              <a:t>tượng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lớp</a:t>
            </a:r>
            <a:r>
              <a:rPr lang="vi-VN" dirty="0"/>
              <a:t> </a:t>
            </a:r>
            <a:r>
              <a:rPr lang="vi-VN" dirty="0" err="1"/>
              <a:t>thiết</a:t>
            </a:r>
            <a:r>
              <a:rPr lang="vi-VN" dirty="0"/>
              <a:t> </a:t>
            </a:r>
            <a:r>
              <a:rPr lang="vi-VN" dirty="0" err="1"/>
              <a:t>kế</a:t>
            </a:r>
            <a:r>
              <a:rPr lang="vi-VN" dirty="0"/>
              <a:t> </a:t>
            </a:r>
            <a:r>
              <a:rPr lang="vi-VN" dirty="0" err="1"/>
              <a:t>này</a:t>
            </a:r>
            <a:r>
              <a:rPr lang="vi-VN" dirty="0"/>
              <a:t> </a:t>
            </a:r>
            <a:r>
              <a:rPr lang="vi-VN" dirty="0" err="1"/>
              <a:t>cộng</a:t>
            </a:r>
            <a:r>
              <a:rPr lang="vi-VN" dirty="0"/>
              <a:t> </a:t>
            </a:r>
            <a:r>
              <a:rPr lang="vi-VN" dirty="0" err="1"/>
              <a:t>tác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thực</a:t>
            </a:r>
            <a:r>
              <a:rPr lang="vi-VN" dirty="0"/>
              <a:t> </a:t>
            </a:r>
            <a:r>
              <a:rPr lang="vi-VN" dirty="0" err="1"/>
              <a:t>hiện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ca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 (</a:t>
            </a:r>
            <a:r>
              <a:rPr lang="vi-VN" dirty="0" err="1"/>
              <a:t>thực</a:t>
            </a:r>
            <a:r>
              <a:rPr lang="vi-VN" dirty="0"/>
              <a:t> </a:t>
            </a:r>
            <a:r>
              <a:rPr lang="vi-VN" dirty="0" err="1"/>
              <a:t>hiện</a:t>
            </a:r>
            <a:r>
              <a:rPr lang="vi-VN" dirty="0"/>
              <a:t> ca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).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hoạt</a:t>
            </a:r>
            <a:r>
              <a:rPr lang="vi-VN" dirty="0"/>
              <a:t> </a:t>
            </a:r>
            <a:r>
              <a:rPr lang="vi-VN" dirty="0" err="1"/>
              <a:t>động</a:t>
            </a:r>
            <a:r>
              <a:rPr lang="vi-VN" dirty="0"/>
              <a:t> </a:t>
            </a:r>
            <a:r>
              <a:rPr lang="vi-VN" dirty="0" err="1"/>
              <a:t>thiết</a:t>
            </a:r>
            <a:r>
              <a:rPr lang="vi-VN" dirty="0"/>
              <a:t> </a:t>
            </a:r>
            <a:r>
              <a:rPr lang="vi-VN" dirty="0" err="1"/>
              <a:t>kế</a:t>
            </a:r>
            <a:r>
              <a:rPr lang="vi-VN" dirty="0"/>
              <a:t> </a:t>
            </a:r>
            <a:r>
              <a:rPr lang="vi-VN" dirty="0" err="1"/>
              <a:t>tập</a:t>
            </a:r>
            <a:r>
              <a:rPr lang="vi-VN" dirty="0"/>
              <a:t> trung xung quanh </a:t>
            </a:r>
            <a:r>
              <a:rPr lang="vi-VN" dirty="0" err="1"/>
              <a:t>khái</a:t>
            </a:r>
            <a:r>
              <a:rPr lang="vi-VN" dirty="0"/>
              <a:t> </a:t>
            </a:r>
            <a:r>
              <a:rPr lang="vi-VN" dirty="0" err="1"/>
              <a:t>niệm</a:t>
            </a:r>
            <a:r>
              <a:rPr lang="vi-VN" dirty="0"/>
              <a:t> </a:t>
            </a:r>
            <a:r>
              <a:rPr lang="vi-VN" dirty="0" err="1"/>
              <a:t>kiến</a:t>
            </a:r>
            <a:r>
              <a:rPr lang="vi-VN" dirty="0"/>
              <a:t> ​​</a:t>
            </a:r>
            <a:r>
              <a:rPr lang="vi-VN" dirty="0" err="1"/>
              <a:t>trúc</a:t>
            </a:r>
            <a:r>
              <a:rPr lang="vi-VN" dirty="0"/>
              <a:t>. </a:t>
            </a:r>
            <a:r>
              <a:rPr lang="vi-VN" dirty="0" err="1"/>
              <a:t>Việc</a:t>
            </a:r>
            <a:r>
              <a:rPr lang="vi-VN" dirty="0"/>
              <a:t> </a:t>
            </a:r>
            <a:r>
              <a:rPr lang="vi-VN" dirty="0" err="1"/>
              <a:t>sản</a:t>
            </a:r>
            <a:r>
              <a:rPr lang="vi-VN" dirty="0"/>
              <a:t> </a:t>
            </a:r>
            <a:r>
              <a:rPr lang="vi-VN" dirty="0" err="1"/>
              <a:t>xuất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xác</a:t>
            </a:r>
            <a:r>
              <a:rPr lang="vi-VN" dirty="0"/>
              <a:t> </a:t>
            </a:r>
            <a:r>
              <a:rPr lang="vi-VN" dirty="0" err="1"/>
              <a:t>nhận</a:t>
            </a:r>
            <a:r>
              <a:rPr lang="vi-VN" dirty="0"/>
              <a:t> </a:t>
            </a:r>
            <a:r>
              <a:rPr lang="vi-VN" dirty="0" err="1"/>
              <a:t>kiến</a:t>
            </a:r>
            <a:r>
              <a:rPr lang="vi-VN" dirty="0"/>
              <a:t> ​​</a:t>
            </a:r>
            <a:r>
              <a:rPr lang="vi-VN" dirty="0" err="1"/>
              <a:t>trúc</a:t>
            </a:r>
            <a:r>
              <a:rPr lang="vi-VN" dirty="0"/>
              <a:t> </a:t>
            </a:r>
            <a:r>
              <a:rPr lang="vi-VN" dirty="0" err="1"/>
              <a:t>này</a:t>
            </a:r>
            <a:r>
              <a:rPr lang="vi-VN" dirty="0"/>
              <a:t>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trọng</a:t>
            </a:r>
            <a:r>
              <a:rPr lang="vi-VN" dirty="0"/>
              <a:t> tâm </a:t>
            </a:r>
            <a:r>
              <a:rPr lang="vi-VN" dirty="0" err="1"/>
              <a:t>chính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lần</a:t>
            </a:r>
            <a:r>
              <a:rPr lang="vi-VN" dirty="0"/>
              <a:t> </a:t>
            </a:r>
            <a:r>
              <a:rPr lang="vi-VN" dirty="0" err="1"/>
              <a:t>lặp</a:t>
            </a:r>
            <a:r>
              <a:rPr lang="vi-VN" dirty="0"/>
              <a:t> </a:t>
            </a:r>
            <a:r>
              <a:rPr lang="vi-VN" dirty="0" err="1"/>
              <a:t>lại</a:t>
            </a:r>
            <a:r>
              <a:rPr lang="vi-VN" dirty="0"/>
              <a:t> </a:t>
            </a:r>
            <a:r>
              <a:rPr lang="vi-VN" dirty="0" err="1"/>
              <a:t>thiết</a:t>
            </a:r>
            <a:r>
              <a:rPr lang="vi-VN" dirty="0"/>
              <a:t> </a:t>
            </a:r>
            <a:r>
              <a:rPr lang="vi-VN" dirty="0" err="1"/>
              <a:t>kế</a:t>
            </a:r>
            <a:r>
              <a:rPr lang="vi-VN" dirty="0"/>
              <a:t> ban </a:t>
            </a:r>
            <a:r>
              <a:rPr lang="vi-VN" dirty="0" err="1"/>
              <a:t>đầu</a:t>
            </a:r>
            <a:r>
              <a:rPr lang="vi-VN" dirty="0"/>
              <a:t>. </a:t>
            </a:r>
            <a:r>
              <a:rPr lang="vi-VN" dirty="0" err="1"/>
              <a:t>Kiến</a:t>
            </a:r>
            <a:r>
              <a:rPr lang="vi-VN" dirty="0"/>
              <a:t> </a:t>
            </a:r>
            <a:r>
              <a:rPr lang="vi-VN" dirty="0" err="1"/>
              <a:t>trúc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thể</a:t>
            </a:r>
            <a:r>
              <a:rPr lang="vi-VN" dirty="0"/>
              <a:t> </a:t>
            </a:r>
            <a:r>
              <a:rPr lang="vi-VN" dirty="0" err="1"/>
              <a:t>hiện</a:t>
            </a:r>
            <a:r>
              <a:rPr lang="vi-VN" dirty="0"/>
              <a:t> </a:t>
            </a:r>
            <a:r>
              <a:rPr lang="vi-VN" dirty="0" err="1"/>
              <a:t>bằng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số</a:t>
            </a:r>
            <a:r>
              <a:rPr lang="vi-VN" dirty="0"/>
              <a:t> quan </a:t>
            </a:r>
            <a:r>
              <a:rPr lang="vi-VN" dirty="0" err="1"/>
              <a:t>điểm</a:t>
            </a:r>
            <a:r>
              <a:rPr lang="vi-VN" dirty="0"/>
              <a:t> </a:t>
            </a:r>
            <a:r>
              <a:rPr lang="vi-VN" dirty="0" err="1"/>
              <a:t>kiến</a:t>
            </a:r>
            <a:r>
              <a:rPr lang="vi-VN" dirty="0"/>
              <a:t> ​​</a:t>
            </a:r>
            <a:r>
              <a:rPr lang="vi-VN" dirty="0" err="1"/>
              <a:t>trúc</a:t>
            </a:r>
            <a:r>
              <a:rPr lang="vi-VN" dirty="0"/>
              <a:t> </a:t>
            </a:r>
            <a:r>
              <a:rPr lang="vi-VN" dirty="0" err="1"/>
              <a:t>nắm</a:t>
            </a:r>
            <a:r>
              <a:rPr lang="vi-VN" dirty="0"/>
              <a:t> </a:t>
            </a:r>
            <a:r>
              <a:rPr lang="vi-VN" dirty="0" err="1"/>
              <a:t>bắt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quyết</a:t>
            </a:r>
            <a:r>
              <a:rPr lang="vi-VN" dirty="0"/>
              <a:t> </a:t>
            </a:r>
            <a:r>
              <a:rPr lang="vi-VN" dirty="0" err="1"/>
              <a:t>định</a:t>
            </a:r>
            <a:r>
              <a:rPr lang="vi-VN" dirty="0"/>
              <a:t> </a:t>
            </a:r>
            <a:r>
              <a:rPr lang="vi-VN" dirty="0" err="1"/>
              <a:t>thiết</a:t>
            </a:r>
            <a:r>
              <a:rPr lang="vi-VN" dirty="0"/>
              <a:t> </a:t>
            </a:r>
            <a:r>
              <a:rPr lang="vi-VN" dirty="0" err="1"/>
              <a:t>kế</a:t>
            </a:r>
            <a:r>
              <a:rPr lang="vi-VN" dirty="0"/>
              <a:t> </a:t>
            </a:r>
            <a:r>
              <a:rPr lang="vi-VN" dirty="0" err="1"/>
              <a:t>kết</a:t>
            </a:r>
            <a:r>
              <a:rPr lang="vi-VN" dirty="0"/>
              <a:t> </a:t>
            </a:r>
            <a:r>
              <a:rPr lang="vi-VN" dirty="0" err="1"/>
              <a:t>cấu</a:t>
            </a:r>
            <a:r>
              <a:rPr lang="vi-VN" dirty="0"/>
              <a:t> </a:t>
            </a:r>
            <a:r>
              <a:rPr lang="vi-VN" dirty="0" err="1"/>
              <a:t>chính</a:t>
            </a:r>
            <a:r>
              <a:rPr lang="vi-VN" dirty="0"/>
              <a:t>. </a:t>
            </a:r>
            <a:r>
              <a:rPr lang="vi-VN" dirty="0" err="1"/>
              <a:t>Về</a:t>
            </a:r>
            <a:r>
              <a:rPr lang="vi-VN" dirty="0"/>
              <a:t> </a:t>
            </a:r>
            <a:r>
              <a:rPr lang="vi-VN" dirty="0" err="1"/>
              <a:t>bản</a:t>
            </a:r>
            <a:r>
              <a:rPr lang="vi-VN" dirty="0"/>
              <a:t> </a:t>
            </a:r>
            <a:r>
              <a:rPr lang="vi-VN" dirty="0" err="1"/>
              <a:t>chất</a:t>
            </a:r>
            <a:r>
              <a:rPr lang="vi-VN" dirty="0"/>
              <a:t>, quan </a:t>
            </a:r>
            <a:r>
              <a:rPr lang="vi-VN" dirty="0" err="1"/>
              <a:t>điểm</a:t>
            </a:r>
            <a:r>
              <a:rPr lang="vi-VN" dirty="0"/>
              <a:t> </a:t>
            </a:r>
            <a:r>
              <a:rPr lang="vi-VN" dirty="0" err="1"/>
              <a:t>kiến</a:t>
            </a:r>
            <a:r>
              <a:rPr lang="vi-VN" dirty="0"/>
              <a:t> ​​</a:t>
            </a:r>
            <a:r>
              <a:rPr lang="vi-VN" dirty="0" err="1"/>
              <a:t>trúc</a:t>
            </a:r>
            <a:r>
              <a:rPr lang="vi-VN" dirty="0"/>
              <a:t>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sự</a:t>
            </a:r>
            <a:r>
              <a:rPr lang="vi-VN" dirty="0"/>
              <a:t> </a:t>
            </a:r>
            <a:r>
              <a:rPr lang="vi-VN" dirty="0" err="1"/>
              <a:t>trừu</a:t>
            </a:r>
            <a:r>
              <a:rPr lang="vi-VN" dirty="0"/>
              <a:t> </a:t>
            </a:r>
            <a:r>
              <a:rPr lang="vi-VN" dirty="0" err="1"/>
              <a:t>tượng</a:t>
            </a:r>
            <a:r>
              <a:rPr lang="vi-VN" dirty="0"/>
              <a:t> </a:t>
            </a:r>
            <a:r>
              <a:rPr lang="vi-VN" dirty="0" err="1"/>
              <a:t>hóa</a:t>
            </a:r>
            <a:r>
              <a:rPr lang="vi-VN" dirty="0"/>
              <a:t> </a:t>
            </a:r>
            <a:r>
              <a:rPr lang="vi-VN" dirty="0" err="1"/>
              <a:t>hoặc</a:t>
            </a:r>
            <a:r>
              <a:rPr lang="vi-VN" dirty="0"/>
              <a:t> đơn </a:t>
            </a:r>
            <a:r>
              <a:rPr lang="vi-VN" dirty="0" err="1"/>
              <a:t>giản</a:t>
            </a:r>
            <a:r>
              <a:rPr lang="vi-VN" dirty="0"/>
              <a:t> </a:t>
            </a:r>
            <a:r>
              <a:rPr lang="vi-VN" dirty="0" err="1"/>
              <a:t>hóa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toàn</a:t>
            </a:r>
            <a:r>
              <a:rPr lang="vi-VN" dirty="0"/>
              <a:t> </a:t>
            </a:r>
            <a:r>
              <a:rPr lang="vi-VN" dirty="0" err="1"/>
              <a:t>bộ</a:t>
            </a:r>
            <a:r>
              <a:rPr lang="vi-VN" dirty="0"/>
              <a:t> </a:t>
            </a:r>
            <a:r>
              <a:rPr lang="vi-VN" dirty="0" err="1"/>
              <a:t>thiết</a:t>
            </a:r>
            <a:r>
              <a:rPr lang="vi-VN" dirty="0"/>
              <a:t> </a:t>
            </a:r>
            <a:r>
              <a:rPr lang="vi-VN" dirty="0" err="1"/>
              <a:t>kế</a:t>
            </a:r>
            <a:r>
              <a:rPr lang="vi-VN" dirty="0"/>
              <a:t>, trong </a:t>
            </a:r>
            <a:r>
              <a:rPr lang="vi-VN" dirty="0" err="1"/>
              <a:t>đó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đặc</a:t>
            </a:r>
            <a:r>
              <a:rPr lang="vi-VN" dirty="0"/>
              <a:t> </a:t>
            </a:r>
            <a:r>
              <a:rPr lang="vi-VN" dirty="0" err="1"/>
              <a:t>điểm</a:t>
            </a:r>
            <a:r>
              <a:rPr lang="vi-VN" dirty="0"/>
              <a:t> quan </a:t>
            </a:r>
            <a:r>
              <a:rPr lang="vi-VN" dirty="0" err="1"/>
              <a:t>trọng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thể</a:t>
            </a:r>
            <a:r>
              <a:rPr lang="vi-VN" dirty="0"/>
              <a:t> </a:t>
            </a:r>
            <a:r>
              <a:rPr lang="vi-VN" dirty="0" err="1"/>
              <a:t>hiện</a:t>
            </a:r>
            <a:r>
              <a:rPr lang="vi-VN" dirty="0"/>
              <a:t> </a:t>
            </a:r>
            <a:r>
              <a:rPr lang="vi-VN" dirty="0" err="1"/>
              <a:t>rõ</a:t>
            </a:r>
            <a:r>
              <a:rPr lang="vi-VN" dirty="0"/>
              <a:t> hơn </a:t>
            </a:r>
            <a:r>
              <a:rPr lang="vi-VN" dirty="0" err="1"/>
              <a:t>bằng</a:t>
            </a:r>
            <a:r>
              <a:rPr lang="vi-VN" dirty="0"/>
              <a:t> </a:t>
            </a:r>
            <a:r>
              <a:rPr lang="vi-VN" dirty="0" err="1"/>
              <a:t>cách</a:t>
            </a:r>
            <a:r>
              <a:rPr lang="vi-VN" dirty="0"/>
              <a:t> </a:t>
            </a:r>
            <a:r>
              <a:rPr lang="vi-VN" dirty="0" err="1"/>
              <a:t>bỏ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chi </a:t>
            </a:r>
            <a:r>
              <a:rPr lang="vi-VN" dirty="0" err="1"/>
              <a:t>tiết</a:t>
            </a:r>
            <a:r>
              <a:rPr lang="vi-VN" dirty="0"/>
              <a:t> sang </a:t>
            </a:r>
            <a:r>
              <a:rPr lang="vi-VN" dirty="0" err="1"/>
              <a:t>một</a:t>
            </a:r>
            <a:r>
              <a:rPr lang="vi-VN" dirty="0"/>
              <a:t> bên. </a:t>
            </a:r>
            <a:r>
              <a:rPr lang="vi-VN" dirty="0" err="1"/>
              <a:t>Kiến</a:t>
            </a:r>
            <a:r>
              <a:rPr lang="vi-VN" dirty="0"/>
              <a:t> </a:t>
            </a:r>
            <a:r>
              <a:rPr lang="vi-VN" dirty="0" err="1"/>
              <a:t>trúc</a:t>
            </a:r>
            <a:r>
              <a:rPr lang="vi-VN" dirty="0"/>
              <a:t>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phương </a:t>
            </a:r>
            <a:r>
              <a:rPr lang="vi-VN" dirty="0" err="1"/>
              <a:t>tiện</a:t>
            </a:r>
            <a:r>
              <a:rPr lang="vi-VN" dirty="0"/>
              <a:t> quan </a:t>
            </a:r>
            <a:r>
              <a:rPr lang="vi-VN" dirty="0" err="1"/>
              <a:t>trọng</a:t>
            </a:r>
            <a:r>
              <a:rPr lang="vi-VN" dirty="0"/>
              <a:t> không </a:t>
            </a:r>
            <a:r>
              <a:rPr lang="vi-VN" dirty="0" err="1"/>
              <a:t>chỉ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phát</a:t>
            </a:r>
            <a:r>
              <a:rPr lang="vi-VN" dirty="0"/>
              <a:t> </a:t>
            </a:r>
            <a:r>
              <a:rPr lang="vi-VN" dirty="0" err="1"/>
              <a:t>triển</a:t>
            </a:r>
            <a:r>
              <a:rPr lang="vi-VN" dirty="0"/>
              <a:t> Mô </a:t>
            </a:r>
            <a:r>
              <a:rPr lang="vi-VN" dirty="0" err="1"/>
              <a:t>hình</a:t>
            </a:r>
            <a:r>
              <a:rPr lang="vi-VN" dirty="0"/>
              <a:t> </a:t>
            </a:r>
            <a:r>
              <a:rPr lang="vi-VN" dirty="0" err="1"/>
              <a:t>thiết</a:t>
            </a:r>
            <a:r>
              <a:rPr lang="vi-VN" dirty="0"/>
              <a:t> </a:t>
            </a:r>
            <a:r>
              <a:rPr lang="vi-VN" dirty="0" err="1"/>
              <a:t>kế</a:t>
            </a:r>
            <a:r>
              <a:rPr lang="vi-VN" dirty="0"/>
              <a:t> </a:t>
            </a:r>
            <a:r>
              <a:rPr lang="vi-VN" dirty="0" err="1"/>
              <a:t>tốt</a:t>
            </a:r>
            <a:r>
              <a:rPr lang="vi-VN" dirty="0"/>
              <a:t> </a:t>
            </a:r>
            <a:r>
              <a:rPr lang="vi-VN" dirty="0" err="1"/>
              <a:t>mà</a:t>
            </a:r>
            <a:r>
              <a:rPr lang="vi-VN" dirty="0"/>
              <a:t> </a:t>
            </a:r>
            <a:r>
              <a:rPr lang="vi-VN" dirty="0" err="1"/>
              <a:t>còn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tăng </a:t>
            </a:r>
            <a:r>
              <a:rPr lang="vi-VN" dirty="0" err="1"/>
              <a:t>chất</a:t>
            </a:r>
            <a:r>
              <a:rPr lang="vi-VN" dirty="0"/>
              <a:t> </a:t>
            </a:r>
            <a:r>
              <a:rPr lang="vi-VN" dirty="0" err="1"/>
              <a:t>lượng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bất</a:t>
            </a:r>
            <a:r>
              <a:rPr lang="vi-VN" dirty="0"/>
              <a:t> </a:t>
            </a:r>
            <a:r>
              <a:rPr lang="vi-VN" dirty="0" err="1"/>
              <a:t>kỳ</a:t>
            </a:r>
            <a:r>
              <a:rPr lang="vi-VN" dirty="0"/>
              <a:t> mô </a:t>
            </a:r>
            <a:r>
              <a:rPr lang="vi-VN" dirty="0" err="1"/>
              <a:t>hình</a:t>
            </a:r>
            <a:r>
              <a:rPr lang="vi-VN" dirty="0"/>
              <a:t> </a:t>
            </a:r>
            <a:r>
              <a:rPr lang="vi-VN" dirty="0" err="1"/>
              <a:t>nào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xây </a:t>
            </a:r>
            <a:r>
              <a:rPr lang="vi-VN" dirty="0" err="1"/>
              <a:t>dựng</a:t>
            </a:r>
            <a:r>
              <a:rPr lang="vi-VN" dirty="0"/>
              <a:t> trong </a:t>
            </a:r>
            <a:r>
              <a:rPr lang="vi-VN" dirty="0" err="1"/>
              <a:t>quá</a:t>
            </a:r>
            <a:r>
              <a:rPr lang="vi-VN" dirty="0"/>
              <a:t> </a:t>
            </a:r>
            <a:r>
              <a:rPr lang="vi-VN" dirty="0" err="1"/>
              <a:t>trình</a:t>
            </a:r>
            <a:r>
              <a:rPr lang="vi-VN" dirty="0"/>
              <a:t> </a:t>
            </a:r>
            <a:r>
              <a:rPr lang="vi-VN" dirty="0" err="1"/>
              <a:t>phát</a:t>
            </a:r>
            <a:r>
              <a:rPr lang="vi-VN" dirty="0"/>
              <a:t> </a:t>
            </a:r>
            <a:r>
              <a:rPr lang="vi-VN" dirty="0" err="1"/>
              <a:t>triển</a:t>
            </a:r>
            <a:r>
              <a:rPr lang="vi-VN" dirty="0"/>
              <a:t> </a:t>
            </a:r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thống</a:t>
            </a:r>
            <a:r>
              <a:rPr lang="vi-VN" dirty="0"/>
              <a:t>. </a:t>
            </a:r>
            <a:r>
              <a:rPr lang="vi-VN" dirty="0" err="1"/>
              <a:t>Kiến</a:t>
            </a:r>
            <a:r>
              <a:rPr lang="vi-VN" dirty="0"/>
              <a:t> </a:t>
            </a:r>
            <a:r>
              <a:rPr lang="vi-VN" dirty="0" err="1"/>
              <a:t>trúc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ghi </a:t>
            </a:r>
            <a:r>
              <a:rPr lang="vi-VN" dirty="0" err="1"/>
              <a:t>lại</a:t>
            </a:r>
            <a:r>
              <a:rPr lang="vi-VN" dirty="0"/>
              <a:t> trong </a:t>
            </a:r>
            <a:r>
              <a:rPr lang="vi-VN" dirty="0" err="1"/>
              <a:t>Tài</a:t>
            </a:r>
            <a:r>
              <a:rPr lang="vi-VN" dirty="0"/>
              <a:t> </a:t>
            </a:r>
            <a:r>
              <a:rPr lang="vi-VN" dirty="0" err="1"/>
              <a:t>liệu</a:t>
            </a:r>
            <a:r>
              <a:rPr lang="vi-VN" dirty="0"/>
              <a:t> </a:t>
            </a:r>
            <a:r>
              <a:rPr lang="vi-VN" dirty="0" err="1"/>
              <a:t>Kiến</a:t>
            </a:r>
            <a:r>
              <a:rPr lang="vi-VN" dirty="0"/>
              <a:t> </a:t>
            </a:r>
            <a:r>
              <a:rPr lang="vi-VN" dirty="0" err="1"/>
              <a:t>trúc</a:t>
            </a:r>
            <a:r>
              <a:rPr lang="vi-VN" dirty="0"/>
              <a:t>. </a:t>
            </a:r>
            <a:r>
              <a:rPr lang="vi-VN" dirty="0" err="1"/>
              <a:t>Việc</a:t>
            </a:r>
            <a:r>
              <a:rPr lang="vi-VN" dirty="0"/>
              <a:t> </a:t>
            </a:r>
            <a:r>
              <a:rPr lang="vi-VN" dirty="0" err="1"/>
              <a:t>phát</a:t>
            </a:r>
            <a:r>
              <a:rPr lang="vi-VN" dirty="0"/>
              <a:t> </a:t>
            </a:r>
            <a:r>
              <a:rPr lang="vi-VN" dirty="0" err="1"/>
              <a:t>triển</a:t>
            </a:r>
            <a:r>
              <a:rPr lang="vi-VN" dirty="0"/>
              <a:t> </a:t>
            </a:r>
            <a:r>
              <a:rPr lang="vi-VN" dirty="0" err="1"/>
              <a:t>Tài</a:t>
            </a:r>
            <a:r>
              <a:rPr lang="vi-VN" dirty="0"/>
              <a:t> </a:t>
            </a:r>
            <a:r>
              <a:rPr lang="vi-VN" dirty="0" err="1"/>
              <a:t>liệu</a:t>
            </a:r>
            <a:r>
              <a:rPr lang="vi-VN" dirty="0"/>
              <a:t> </a:t>
            </a:r>
            <a:r>
              <a:rPr lang="vi-VN" dirty="0" err="1"/>
              <a:t>Kiến</a:t>
            </a:r>
            <a:r>
              <a:rPr lang="vi-VN" dirty="0"/>
              <a:t> </a:t>
            </a:r>
            <a:r>
              <a:rPr lang="vi-VN" dirty="0" err="1"/>
              <a:t>trúc</a:t>
            </a:r>
            <a:r>
              <a:rPr lang="vi-VN" dirty="0"/>
              <a:t> </a:t>
            </a:r>
            <a:r>
              <a:rPr lang="vi-VN" dirty="0" err="1"/>
              <a:t>nằm</a:t>
            </a:r>
            <a:r>
              <a:rPr lang="vi-VN" dirty="0"/>
              <a:t> </a:t>
            </a:r>
            <a:r>
              <a:rPr lang="vi-VN" dirty="0" err="1"/>
              <a:t>ngoài</a:t>
            </a:r>
            <a:r>
              <a:rPr lang="vi-VN" dirty="0"/>
              <a:t> </a:t>
            </a:r>
            <a:r>
              <a:rPr lang="vi-VN" dirty="0" err="1"/>
              <a:t>phạm</a:t>
            </a:r>
            <a:r>
              <a:rPr lang="vi-VN" dirty="0"/>
              <a:t> vi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khóa</a:t>
            </a:r>
            <a:r>
              <a:rPr lang="vi-VN" dirty="0"/>
              <a:t> </a:t>
            </a:r>
            <a:r>
              <a:rPr lang="vi-VN" dirty="0" err="1"/>
              <a:t>học</a:t>
            </a:r>
            <a:r>
              <a:rPr lang="vi-VN" dirty="0"/>
              <a:t> </a:t>
            </a:r>
            <a:r>
              <a:rPr lang="vi-VN" dirty="0" err="1"/>
              <a:t>này</a:t>
            </a:r>
            <a:r>
              <a:rPr lang="vi-VN" dirty="0"/>
              <a:t>, nhưng </a:t>
            </a:r>
            <a:r>
              <a:rPr lang="vi-VN" dirty="0" err="1"/>
              <a:t>chúng</a:t>
            </a:r>
            <a:r>
              <a:rPr lang="vi-VN" dirty="0"/>
              <a:t> ta </a:t>
            </a:r>
            <a:r>
              <a:rPr lang="vi-VN" dirty="0" err="1"/>
              <a:t>sẽ</a:t>
            </a:r>
            <a:r>
              <a:rPr lang="vi-VN" dirty="0"/>
              <a:t> </a:t>
            </a:r>
            <a:r>
              <a:rPr lang="vi-VN" dirty="0" err="1"/>
              <a:t>thảo</a:t>
            </a:r>
            <a:r>
              <a:rPr lang="vi-VN" dirty="0"/>
              <a:t> </a:t>
            </a:r>
            <a:r>
              <a:rPr lang="vi-VN" dirty="0" err="1"/>
              <a:t>luận</a:t>
            </a:r>
            <a:r>
              <a:rPr lang="vi-VN" dirty="0"/>
              <a:t> </a:t>
            </a:r>
            <a:r>
              <a:rPr lang="vi-VN" dirty="0" err="1"/>
              <a:t>về</a:t>
            </a:r>
            <a:r>
              <a:rPr lang="vi-VN" dirty="0"/>
              <a:t> </a:t>
            </a:r>
            <a:r>
              <a:rPr lang="vi-VN" dirty="0" err="1"/>
              <a:t>nội</a:t>
            </a:r>
            <a:r>
              <a:rPr lang="vi-VN" dirty="0"/>
              <a:t> dung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cách</a:t>
            </a:r>
            <a:r>
              <a:rPr lang="vi-VN" dirty="0"/>
              <a:t> </a:t>
            </a:r>
            <a:r>
              <a:rPr lang="vi-VN" dirty="0" err="1"/>
              <a:t>giải</a:t>
            </a:r>
            <a:r>
              <a:rPr lang="vi-VN" dirty="0"/>
              <a:t> </a:t>
            </a:r>
            <a:r>
              <a:rPr lang="vi-VN" dirty="0" err="1"/>
              <a:t>thích</a:t>
            </a:r>
            <a:r>
              <a:rPr lang="vi-VN" dirty="0"/>
              <a:t> </a:t>
            </a:r>
            <a:r>
              <a:rPr lang="vi-VN" dirty="0" err="1"/>
              <a:t>chúng</a:t>
            </a:r>
            <a:r>
              <a:rPr lang="vi-VN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8AA574A-0D60-A345-87B8-9060973A35EA}" type="slidenum">
              <a:rPr lang="en-US" altLang="en-VN" smtClean="0"/>
              <a:pPr>
                <a:defRPr/>
              </a:pPr>
              <a:t>32</a:t>
            </a:fld>
            <a:endParaRPr lang="en-US" altLang="en-VN"/>
          </a:p>
        </p:txBody>
      </p:sp>
    </p:spTree>
    <p:extLst>
      <p:ext uri="{BB962C8B-B14F-4D97-AF65-F5344CB8AC3E}">
        <p14:creationId xmlns:p14="http://schemas.microsoft.com/office/powerpoint/2010/main" val="318897465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err="1"/>
              <a:t>Kỷ</a:t>
            </a:r>
            <a:r>
              <a:rPr lang="vi-VN" dirty="0"/>
              <a:t> </a:t>
            </a:r>
            <a:r>
              <a:rPr lang="vi-VN" dirty="0" err="1"/>
              <a:t>luật</a:t>
            </a:r>
            <a:r>
              <a:rPr lang="vi-VN" dirty="0"/>
              <a:t> Phân </a:t>
            </a:r>
            <a:r>
              <a:rPr lang="vi-VN" dirty="0" err="1"/>
              <a:t>tích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Thiết</a:t>
            </a:r>
            <a:r>
              <a:rPr lang="vi-VN" dirty="0"/>
              <a:t> </a:t>
            </a:r>
            <a:r>
              <a:rPr lang="vi-VN" dirty="0" err="1"/>
              <a:t>kế</a:t>
            </a:r>
            <a:r>
              <a:rPr lang="vi-VN" dirty="0"/>
              <a:t> không </a:t>
            </a:r>
            <a:r>
              <a:rPr lang="vi-VN" dirty="0" err="1"/>
              <a:t>phải</a:t>
            </a:r>
            <a:r>
              <a:rPr lang="vi-VN" dirty="0"/>
              <a:t> </a:t>
            </a:r>
            <a:r>
              <a:rPr lang="vi-VN" dirty="0" err="1"/>
              <a:t>từ</a:t>
            </a:r>
            <a:r>
              <a:rPr lang="vi-VN" dirty="0"/>
              <a:t> trên </a:t>
            </a:r>
            <a:r>
              <a:rPr lang="vi-VN" dirty="0" err="1"/>
              <a:t>xuống</a:t>
            </a:r>
            <a:r>
              <a:rPr lang="vi-VN" dirty="0"/>
              <a:t> hay </a:t>
            </a:r>
            <a:r>
              <a:rPr lang="vi-VN" dirty="0" err="1"/>
              <a:t>từ</a:t>
            </a:r>
            <a:r>
              <a:rPr lang="vi-VN" dirty="0"/>
              <a:t> </a:t>
            </a:r>
            <a:r>
              <a:rPr lang="vi-VN" dirty="0" err="1"/>
              <a:t>dưới</a:t>
            </a:r>
            <a:r>
              <a:rPr lang="vi-VN" dirty="0"/>
              <a:t> lên. </a:t>
            </a:r>
            <a:r>
              <a:rPr lang="vi-VN" dirty="0" err="1"/>
              <a:t>Trường</a:t>
            </a:r>
            <a:r>
              <a:rPr lang="vi-VN" dirty="0"/>
              <a:t> </a:t>
            </a:r>
            <a:r>
              <a:rPr lang="vi-VN" dirty="0" err="1"/>
              <a:t>hợp</a:t>
            </a:r>
            <a:r>
              <a:rPr lang="vi-VN" dirty="0"/>
              <a:t>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 đi </a:t>
            </a:r>
            <a:r>
              <a:rPr lang="vi-VN" dirty="0" err="1"/>
              <a:t>vào</a:t>
            </a:r>
            <a:r>
              <a:rPr lang="vi-VN" dirty="0"/>
              <a:t> </a:t>
            </a:r>
            <a:r>
              <a:rPr lang="vi-VN" dirty="0" err="1"/>
              <a:t>từ</a:t>
            </a:r>
            <a:r>
              <a:rPr lang="vi-VN" dirty="0"/>
              <a:t> bên </a:t>
            </a:r>
            <a:r>
              <a:rPr lang="vi-VN" dirty="0" err="1"/>
              <a:t>trái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xác</a:t>
            </a:r>
            <a:r>
              <a:rPr lang="vi-VN" dirty="0"/>
              <a:t> </a:t>
            </a:r>
            <a:r>
              <a:rPr lang="vi-VN" dirty="0" err="1"/>
              <a:t>định</a:t>
            </a:r>
            <a:r>
              <a:rPr lang="vi-VN" dirty="0"/>
              <a:t> </a:t>
            </a:r>
            <a:r>
              <a:rPr lang="vi-VN" dirty="0" err="1"/>
              <a:t>mức</a:t>
            </a:r>
            <a:r>
              <a:rPr lang="vi-VN" dirty="0"/>
              <a:t> </a:t>
            </a:r>
            <a:r>
              <a:rPr lang="vi-VN" dirty="0" err="1"/>
              <a:t>giữa</a:t>
            </a:r>
            <a:r>
              <a:rPr lang="vi-VN" dirty="0"/>
              <a:t>.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lớp</a:t>
            </a:r>
            <a:r>
              <a:rPr lang="vi-VN" dirty="0"/>
              <a:t> phân </a:t>
            </a:r>
            <a:r>
              <a:rPr lang="vi-VN" dirty="0" err="1"/>
              <a:t>tích</a:t>
            </a:r>
            <a:r>
              <a:rPr lang="vi-VN" dirty="0"/>
              <a:t> không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xác</a:t>
            </a:r>
            <a:r>
              <a:rPr lang="vi-VN" dirty="0"/>
              <a:t> </a:t>
            </a:r>
            <a:r>
              <a:rPr lang="vi-VN" dirty="0" err="1"/>
              <a:t>định</a:t>
            </a:r>
            <a:r>
              <a:rPr lang="vi-VN" dirty="0"/>
              <a:t> theo mô </a:t>
            </a:r>
            <a:r>
              <a:rPr lang="vi-VN" dirty="0" err="1"/>
              <a:t>hình</a:t>
            </a:r>
            <a:r>
              <a:rPr lang="vi-VN" dirty="0"/>
              <a:t> </a:t>
            </a:r>
            <a:r>
              <a:rPr lang="vi-VN" dirty="0" err="1"/>
              <a:t>từ</a:t>
            </a:r>
            <a:r>
              <a:rPr lang="vi-VN" dirty="0"/>
              <a:t> trên </a:t>
            </a:r>
            <a:r>
              <a:rPr lang="vi-VN" dirty="0" err="1"/>
              <a:t>xuống</a:t>
            </a:r>
            <a:r>
              <a:rPr lang="vi-VN" dirty="0"/>
              <a:t> </a:t>
            </a:r>
            <a:r>
              <a:rPr lang="vi-VN" dirty="0" err="1"/>
              <a:t>hoặc</a:t>
            </a:r>
            <a:r>
              <a:rPr lang="vi-VN" dirty="0"/>
              <a:t> mô </a:t>
            </a:r>
            <a:r>
              <a:rPr lang="vi-VN" dirty="0" err="1"/>
              <a:t>hình</a:t>
            </a:r>
            <a:r>
              <a:rPr lang="vi-VN" dirty="0"/>
              <a:t> </a:t>
            </a:r>
            <a:r>
              <a:rPr lang="vi-VN" dirty="0" err="1"/>
              <a:t>từ</a:t>
            </a:r>
            <a:r>
              <a:rPr lang="vi-VN" dirty="0"/>
              <a:t> </a:t>
            </a:r>
            <a:r>
              <a:rPr lang="vi-VN" dirty="0" err="1"/>
              <a:t>dưới</a:t>
            </a:r>
            <a:r>
              <a:rPr lang="vi-VN" dirty="0"/>
              <a:t> lên; </a:t>
            </a:r>
            <a:r>
              <a:rPr lang="vi-VN" dirty="0" err="1"/>
              <a:t>chúng</a:t>
            </a:r>
            <a:r>
              <a:rPr lang="vi-VN" dirty="0"/>
              <a:t> ở </a:t>
            </a:r>
            <a:r>
              <a:rPr lang="vi-VN" dirty="0" err="1"/>
              <a:t>giữa</a:t>
            </a:r>
            <a:r>
              <a:rPr lang="vi-VN" dirty="0"/>
              <a:t>. </a:t>
            </a:r>
            <a:r>
              <a:rPr lang="vi-VN" dirty="0" err="1"/>
              <a:t>Từ</a:t>
            </a:r>
            <a:r>
              <a:rPr lang="vi-VN" dirty="0"/>
              <a:t> </a:t>
            </a:r>
            <a:r>
              <a:rPr lang="vi-VN" dirty="0" err="1"/>
              <a:t>cấp</a:t>
            </a:r>
            <a:r>
              <a:rPr lang="vi-VN" dirty="0"/>
              <a:t> </a:t>
            </a:r>
            <a:r>
              <a:rPr lang="vi-VN" dirty="0" err="1"/>
              <a:t>độ</a:t>
            </a:r>
            <a:r>
              <a:rPr lang="vi-VN" dirty="0"/>
              <a:t> </a:t>
            </a:r>
            <a:r>
              <a:rPr lang="vi-VN" dirty="0" err="1"/>
              <a:t>giữa</a:t>
            </a:r>
            <a:r>
              <a:rPr lang="vi-VN" dirty="0"/>
              <a:t> </a:t>
            </a:r>
            <a:r>
              <a:rPr lang="vi-VN" dirty="0" err="1"/>
              <a:t>này</a:t>
            </a:r>
            <a:r>
              <a:rPr lang="vi-VN" dirty="0"/>
              <a:t>,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người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thể</a:t>
            </a:r>
            <a:r>
              <a:rPr lang="vi-VN" dirty="0"/>
              <a:t> di </a:t>
            </a:r>
            <a:r>
              <a:rPr lang="vi-VN" dirty="0" err="1"/>
              <a:t>chuyển</a:t>
            </a:r>
            <a:r>
              <a:rPr lang="vi-VN" dirty="0"/>
              <a:t> lên </a:t>
            </a:r>
            <a:r>
              <a:rPr lang="vi-VN" dirty="0" err="1"/>
              <a:t>hoặc</a:t>
            </a:r>
            <a:r>
              <a:rPr lang="vi-VN" dirty="0"/>
              <a:t> </a:t>
            </a:r>
            <a:r>
              <a:rPr lang="vi-VN" dirty="0" err="1"/>
              <a:t>xuống</a:t>
            </a:r>
            <a:r>
              <a:rPr lang="vi-VN" dirty="0"/>
              <a:t>. </a:t>
            </a:r>
            <a:r>
              <a:rPr lang="vi-VN" dirty="0" err="1"/>
              <a:t>Việc</a:t>
            </a:r>
            <a:r>
              <a:rPr lang="vi-VN" dirty="0"/>
              <a:t> </a:t>
            </a:r>
            <a:r>
              <a:rPr lang="vi-VN" dirty="0" err="1"/>
              <a:t>xác</a:t>
            </a:r>
            <a:r>
              <a:rPr lang="vi-VN" dirty="0"/>
              <a:t> </a:t>
            </a:r>
            <a:r>
              <a:rPr lang="vi-VN" dirty="0" err="1"/>
              <a:t>định</a:t>
            </a:r>
            <a:r>
              <a:rPr lang="vi-VN" dirty="0"/>
              <a:t> </a:t>
            </a:r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thống</a:t>
            </a:r>
            <a:r>
              <a:rPr lang="vi-VN" dirty="0"/>
              <a:t> con đang tăng lên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xác</a:t>
            </a:r>
            <a:r>
              <a:rPr lang="vi-VN" dirty="0"/>
              <a:t> </a:t>
            </a:r>
            <a:r>
              <a:rPr lang="vi-VN" dirty="0" err="1"/>
              <a:t>định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lớp</a:t>
            </a:r>
            <a:r>
              <a:rPr lang="vi-VN" dirty="0"/>
              <a:t> </a:t>
            </a:r>
            <a:r>
              <a:rPr lang="vi-VN" dirty="0" err="1"/>
              <a:t>thiết</a:t>
            </a:r>
            <a:r>
              <a:rPr lang="vi-VN" dirty="0"/>
              <a:t> </a:t>
            </a:r>
            <a:r>
              <a:rPr lang="vi-VN" dirty="0" err="1"/>
              <a:t>kế</a:t>
            </a:r>
            <a:r>
              <a:rPr lang="vi-VN" dirty="0"/>
              <a:t> đang di </a:t>
            </a:r>
            <a:r>
              <a:rPr lang="vi-VN" dirty="0" err="1"/>
              <a:t>chuyển</a:t>
            </a:r>
            <a:r>
              <a:rPr lang="vi-VN" dirty="0"/>
              <a:t> </a:t>
            </a:r>
            <a:r>
              <a:rPr lang="vi-VN" dirty="0" err="1"/>
              <a:t>xuống</a:t>
            </a:r>
            <a:r>
              <a:rPr lang="vi-VN" dirty="0"/>
              <a:t>. Phân </a:t>
            </a:r>
            <a:r>
              <a:rPr lang="vi-VN" dirty="0" err="1"/>
              <a:t>tích</a:t>
            </a:r>
            <a:r>
              <a:rPr lang="vi-VN" dirty="0"/>
              <a:t> bao </a:t>
            </a:r>
            <a:r>
              <a:rPr lang="vi-VN" dirty="0" err="1"/>
              <a:t>gồm</a:t>
            </a:r>
            <a:r>
              <a:rPr lang="vi-VN" dirty="0"/>
              <a:t> </a:t>
            </a:r>
            <a:r>
              <a:rPr lang="vi-VN" dirty="0" err="1"/>
              <a:t>cả</a:t>
            </a:r>
            <a:r>
              <a:rPr lang="vi-VN" dirty="0"/>
              <a:t> </a:t>
            </a:r>
            <a:r>
              <a:rPr lang="vi-VN" dirty="0" err="1"/>
              <a:t>từ</a:t>
            </a:r>
            <a:r>
              <a:rPr lang="vi-VN" dirty="0"/>
              <a:t> trên </a:t>
            </a:r>
            <a:r>
              <a:rPr lang="vi-VN" dirty="0" err="1"/>
              <a:t>xuống</a:t>
            </a:r>
            <a:r>
              <a:rPr lang="vi-VN" dirty="0"/>
              <a:t> </a:t>
            </a:r>
            <a:r>
              <a:rPr lang="vi-VN" dirty="0" err="1"/>
              <a:t>giữa</a:t>
            </a:r>
            <a:r>
              <a:rPr lang="vi-VN" dirty="0"/>
              <a:t>, </a:t>
            </a:r>
            <a:r>
              <a:rPr lang="vi-VN" dirty="0" err="1"/>
              <a:t>giữa</a:t>
            </a:r>
            <a:r>
              <a:rPr lang="vi-VN" dirty="0"/>
              <a:t> lên, </a:t>
            </a:r>
            <a:r>
              <a:rPr lang="vi-VN" dirty="0" err="1"/>
              <a:t>giữa</a:t>
            </a:r>
            <a:r>
              <a:rPr lang="vi-VN" dirty="0"/>
              <a:t> </a:t>
            </a:r>
            <a:r>
              <a:rPr lang="vi-VN" dirty="0" err="1"/>
              <a:t>xuống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từ</a:t>
            </a:r>
            <a:r>
              <a:rPr lang="vi-VN" dirty="0"/>
              <a:t> </a:t>
            </a:r>
            <a:r>
              <a:rPr lang="vi-VN" dirty="0" err="1"/>
              <a:t>dưới</a:t>
            </a:r>
            <a:r>
              <a:rPr lang="vi-VN" dirty="0"/>
              <a:t> </a:t>
            </a:r>
            <a:r>
              <a:rPr lang="vi-VN" dirty="0" err="1"/>
              <a:t>đến</a:t>
            </a:r>
            <a:r>
              <a:rPr lang="vi-VN" dirty="0"/>
              <a:t> </a:t>
            </a:r>
            <a:r>
              <a:rPr lang="vi-VN" dirty="0" err="1"/>
              <a:t>giữa</a:t>
            </a:r>
            <a:r>
              <a:rPr lang="vi-VN" dirty="0"/>
              <a:t>. Không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cách</a:t>
            </a:r>
            <a:r>
              <a:rPr lang="vi-VN" dirty="0"/>
              <a:t> </a:t>
            </a:r>
            <a:r>
              <a:rPr lang="vi-VN" dirty="0" err="1"/>
              <a:t>nào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nói</a:t>
            </a:r>
            <a:r>
              <a:rPr lang="vi-VN" dirty="0"/>
              <a:t> </a:t>
            </a:r>
            <a:r>
              <a:rPr lang="vi-VN" dirty="0" err="1"/>
              <a:t>rằng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con </a:t>
            </a:r>
            <a:r>
              <a:rPr lang="vi-VN" dirty="0" err="1"/>
              <a:t>đường</a:t>
            </a:r>
            <a:r>
              <a:rPr lang="vi-VN" dirty="0"/>
              <a:t> </a:t>
            </a:r>
            <a:r>
              <a:rPr lang="vi-VN" dirty="0" err="1"/>
              <a:t>này</a:t>
            </a:r>
            <a:r>
              <a:rPr lang="vi-VN" dirty="0"/>
              <a:t> quan </a:t>
            </a:r>
            <a:r>
              <a:rPr lang="vi-VN" dirty="0" err="1"/>
              <a:t>trọng</a:t>
            </a:r>
            <a:r>
              <a:rPr lang="vi-VN" dirty="0"/>
              <a:t> hơn </a:t>
            </a:r>
            <a:r>
              <a:rPr lang="vi-VN" dirty="0" err="1"/>
              <a:t>một</a:t>
            </a:r>
            <a:r>
              <a:rPr lang="vi-VN" dirty="0"/>
              <a:t> con </a:t>
            </a:r>
            <a:r>
              <a:rPr lang="vi-VN" dirty="0" err="1"/>
              <a:t>đường</a:t>
            </a:r>
            <a:r>
              <a:rPr lang="vi-VN" dirty="0"/>
              <a:t> </a:t>
            </a:r>
            <a:r>
              <a:rPr lang="vi-VN" dirty="0" err="1"/>
              <a:t>khác</a:t>
            </a:r>
            <a:r>
              <a:rPr lang="vi-VN" dirty="0"/>
              <a:t> - </a:t>
            </a:r>
            <a:r>
              <a:rPr lang="vi-VN" dirty="0" err="1"/>
              <a:t>bạn</a:t>
            </a:r>
            <a:r>
              <a:rPr lang="vi-VN" dirty="0"/>
              <a:t> </a:t>
            </a:r>
            <a:r>
              <a:rPr lang="vi-VN" dirty="0" err="1"/>
              <a:t>phải</a:t>
            </a:r>
            <a:r>
              <a:rPr lang="vi-VN" dirty="0"/>
              <a:t> đi trên </a:t>
            </a:r>
            <a:r>
              <a:rPr lang="vi-VN" dirty="0" err="1"/>
              <a:t>tất</a:t>
            </a:r>
            <a:r>
              <a:rPr lang="vi-VN" dirty="0"/>
              <a:t> </a:t>
            </a:r>
            <a:r>
              <a:rPr lang="vi-VN" dirty="0" err="1"/>
              <a:t>cả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con </a:t>
            </a:r>
            <a:r>
              <a:rPr lang="vi-VN" dirty="0" err="1"/>
              <a:t>đường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đưa </a:t>
            </a:r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thống</a:t>
            </a:r>
            <a:r>
              <a:rPr lang="vi-VN" dirty="0"/>
              <a:t> đi </a:t>
            </a:r>
            <a:r>
              <a:rPr lang="vi-VN" dirty="0" err="1"/>
              <a:t>đúng</a:t>
            </a:r>
            <a:r>
              <a:rPr lang="vi-VN" dirty="0"/>
              <a:t> </a:t>
            </a:r>
            <a:r>
              <a:rPr lang="vi-VN" dirty="0" err="1"/>
              <a:t>hướng</a:t>
            </a:r>
            <a:r>
              <a:rPr lang="vi-VN" dirty="0"/>
              <a:t>. </a:t>
            </a:r>
            <a:r>
              <a:rPr lang="vi-VN" dirty="0" err="1"/>
              <a:t>Tất</a:t>
            </a:r>
            <a:r>
              <a:rPr lang="vi-VN" dirty="0"/>
              <a:t> </a:t>
            </a:r>
            <a:r>
              <a:rPr lang="vi-VN" dirty="0" err="1"/>
              <a:t>cả</a:t>
            </a:r>
            <a:r>
              <a:rPr lang="vi-VN" dirty="0"/>
              <a:t> </a:t>
            </a:r>
            <a:r>
              <a:rPr lang="vi-VN" dirty="0" err="1"/>
              <a:t>bốn</a:t>
            </a:r>
            <a:r>
              <a:rPr lang="vi-VN" dirty="0"/>
              <a:t> con </a:t>
            </a:r>
            <a:r>
              <a:rPr lang="vi-VN" dirty="0" err="1"/>
              <a:t>đường</a:t>
            </a:r>
            <a:r>
              <a:rPr lang="vi-VN" dirty="0"/>
              <a:t> </a:t>
            </a:r>
            <a:r>
              <a:rPr lang="vi-VN" dirty="0" err="1"/>
              <a:t>này</a:t>
            </a:r>
            <a:r>
              <a:rPr lang="vi-VN" dirty="0"/>
              <a:t> </a:t>
            </a:r>
            <a:r>
              <a:rPr lang="vi-VN" dirty="0" err="1"/>
              <a:t>đều</a:t>
            </a:r>
            <a:r>
              <a:rPr lang="vi-VN" dirty="0"/>
              <a:t> quan </a:t>
            </a:r>
            <a:r>
              <a:rPr lang="vi-VN" dirty="0" err="1"/>
              <a:t>trọng</a:t>
            </a:r>
            <a:r>
              <a:rPr lang="vi-VN" dirty="0"/>
              <a:t> như nhau. </a:t>
            </a:r>
            <a:r>
              <a:rPr lang="vi-VN" dirty="0" err="1"/>
              <a:t>Đó</a:t>
            </a:r>
            <a:r>
              <a:rPr lang="vi-VN" dirty="0"/>
              <a:t>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lý</a:t>
            </a:r>
            <a:r>
              <a:rPr lang="vi-VN" dirty="0"/>
              <a:t> do </a:t>
            </a:r>
            <a:r>
              <a:rPr lang="vi-VN" dirty="0" err="1"/>
              <a:t>tại</a:t>
            </a:r>
            <a:r>
              <a:rPr lang="vi-VN" dirty="0"/>
              <a:t> sao câu </a:t>
            </a:r>
            <a:r>
              <a:rPr lang="vi-VN" dirty="0" err="1"/>
              <a:t>hỏi</a:t>
            </a:r>
            <a:r>
              <a:rPr lang="vi-VN" dirty="0"/>
              <a:t> </a:t>
            </a:r>
            <a:r>
              <a:rPr lang="vi-VN" dirty="0" err="1"/>
              <a:t>từ</a:t>
            </a:r>
            <a:r>
              <a:rPr lang="vi-VN" dirty="0"/>
              <a:t> </a:t>
            </a:r>
            <a:r>
              <a:rPr lang="vi-VN" dirty="0" err="1"/>
              <a:t>dưới</a:t>
            </a:r>
            <a:r>
              <a:rPr lang="vi-VN" dirty="0"/>
              <a:t> lên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từ</a:t>
            </a:r>
            <a:r>
              <a:rPr lang="vi-VN" dirty="0"/>
              <a:t> trên </a:t>
            </a:r>
            <a:r>
              <a:rPr lang="vi-VN" dirty="0" err="1"/>
              <a:t>xuống</a:t>
            </a:r>
            <a:r>
              <a:rPr lang="vi-VN" dirty="0"/>
              <a:t> không </a:t>
            </a:r>
            <a:r>
              <a:rPr lang="vi-VN" dirty="0" err="1"/>
              <a:t>thể</a:t>
            </a:r>
            <a:r>
              <a:rPr lang="vi-VN" dirty="0"/>
              <a:t> </a:t>
            </a:r>
            <a:r>
              <a:rPr lang="vi-VN" dirty="0" err="1"/>
              <a:t>giải</a:t>
            </a:r>
            <a:r>
              <a:rPr lang="vi-VN" dirty="0"/>
              <a:t> </a:t>
            </a:r>
            <a:r>
              <a:rPr lang="vi-VN" dirty="0" err="1"/>
              <a:t>quyết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8AA574A-0D60-A345-87B8-9060973A35EA}" type="slidenum">
              <a:rPr lang="en-US" altLang="en-VN" smtClean="0"/>
              <a:pPr>
                <a:defRPr/>
              </a:pPr>
              <a:t>33</a:t>
            </a:fld>
            <a:endParaRPr lang="en-US" altLang="en-VN"/>
          </a:p>
        </p:txBody>
      </p:sp>
    </p:spTree>
    <p:extLst>
      <p:ext uri="{BB962C8B-B14F-4D97-AF65-F5344CB8AC3E}">
        <p14:creationId xmlns:p14="http://schemas.microsoft.com/office/powerpoint/2010/main" val="139607986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dirty="0" err="1">
                <a:latin typeface="Times New Roman" charset="0"/>
                <a:ea typeface="ＭＳ Ｐ明朝" charset="0"/>
              </a:rPr>
              <a:t>Mặc</a:t>
            </a:r>
            <a:r>
              <a:rPr lang="en-GB" dirty="0">
                <a:latin typeface="Times New Roman" charset="0"/>
                <a:ea typeface="ＭＳ Ｐ明朝" charset="0"/>
              </a:rPr>
              <a:t> </a:t>
            </a:r>
            <a:r>
              <a:rPr lang="en-GB" dirty="0" err="1">
                <a:latin typeface="Times New Roman" charset="0"/>
                <a:ea typeface="ＭＳ Ｐ明朝" charset="0"/>
              </a:rPr>
              <a:t>dù</a:t>
            </a:r>
            <a:r>
              <a:rPr lang="en-GB" dirty="0">
                <a:latin typeface="Times New Roman" charset="0"/>
                <a:ea typeface="ＭＳ Ｐ明朝" charset="0"/>
              </a:rPr>
              <a:t> </a:t>
            </a:r>
            <a:r>
              <a:rPr lang="en-GB" dirty="0" err="1">
                <a:latin typeface="Times New Roman" charset="0"/>
                <a:ea typeface="ＭＳ Ｐ明朝" charset="0"/>
              </a:rPr>
              <a:t>các</a:t>
            </a:r>
            <a:r>
              <a:rPr lang="en-GB" dirty="0">
                <a:latin typeface="Times New Roman" charset="0"/>
                <a:ea typeface="ＭＳ Ｐ明朝" charset="0"/>
              </a:rPr>
              <a:t> </a:t>
            </a:r>
            <a:r>
              <a:rPr lang="en-GB" dirty="0" err="1">
                <a:latin typeface="Times New Roman" charset="0"/>
                <a:ea typeface="ＭＳ Ｐ明朝" charset="0"/>
              </a:rPr>
              <a:t>quy</a:t>
            </a:r>
            <a:r>
              <a:rPr lang="en-GB" dirty="0">
                <a:latin typeface="Times New Roman" charset="0"/>
                <a:ea typeface="ＭＳ Ｐ明朝" charset="0"/>
              </a:rPr>
              <a:t> </a:t>
            </a:r>
            <a:r>
              <a:rPr lang="en-GB" dirty="0" err="1">
                <a:latin typeface="Times New Roman" charset="0"/>
                <a:ea typeface="ＭＳ Ｐ明朝" charset="0"/>
              </a:rPr>
              <a:t>trình</a:t>
            </a:r>
            <a:r>
              <a:rPr lang="en-GB" dirty="0">
                <a:latin typeface="Times New Roman" charset="0"/>
                <a:ea typeface="ＭＳ Ｐ明朝" charset="0"/>
              </a:rPr>
              <a:t> </a:t>
            </a:r>
            <a:r>
              <a:rPr lang="en-GB" dirty="0" err="1">
                <a:latin typeface="Times New Roman" charset="0"/>
                <a:ea typeface="ＭＳ Ｐ明朝" charset="0"/>
              </a:rPr>
              <a:t>phát</a:t>
            </a:r>
            <a:r>
              <a:rPr lang="en-GB" dirty="0">
                <a:latin typeface="Times New Roman" charset="0"/>
                <a:ea typeface="ＭＳ Ｐ明朝" charset="0"/>
              </a:rPr>
              <a:t> </a:t>
            </a:r>
            <a:r>
              <a:rPr lang="en-GB" dirty="0" err="1">
                <a:latin typeface="Times New Roman" charset="0"/>
                <a:ea typeface="ＭＳ Ｐ明朝" charset="0"/>
              </a:rPr>
              <a:t>triển</a:t>
            </a:r>
            <a:r>
              <a:rPr lang="en-GB" dirty="0">
                <a:latin typeface="Times New Roman" charset="0"/>
                <a:ea typeface="ＭＳ Ｐ明朝" charset="0"/>
              </a:rPr>
              <a:t> </a:t>
            </a:r>
            <a:r>
              <a:rPr lang="en-GB" dirty="0" err="1">
                <a:latin typeface="Times New Roman" charset="0"/>
                <a:ea typeface="ＭＳ Ｐ明朝" charset="0"/>
              </a:rPr>
              <a:t>phần</a:t>
            </a:r>
            <a:r>
              <a:rPr lang="en-GB" dirty="0">
                <a:latin typeface="Times New Roman" charset="0"/>
                <a:ea typeface="ＭＳ Ｐ明朝" charset="0"/>
              </a:rPr>
              <a:t> </a:t>
            </a:r>
            <a:r>
              <a:rPr lang="en-GB" dirty="0" err="1">
                <a:latin typeface="Times New Roman" charset="0"/>
                <a:ea typeface="ＭＳ Ｐ明朝" charset="0"/>
              </a:rPr>
              <a:t>mềm</a:t>
            </a:r>
            <a:r>
              <a:rPr lang="en-GB" dirty="0">
                <a:latin typeface="Times New Roman" charset="0"/>
                <a:ea typeface="ＭＳ Ｐ明朝" charset="0"/>
              </a:rPr>
              <a:t> </a:t>
            </a:r>
            <a:r>
              <a:rPr lang="en-GB" dirty="0" err="1">
                <a:latin typeface="Times New Roman" charset="0"/>
                <a:ea typeface="ＭＳ Ｐ明朝" charset="0"/>
              </a:rPr>
              <a:t>được</a:t>
            </a:r>
            <a:r>
              <a:rPr lang="en-GB" dirty="0">
                <a:latin typeface="Times New Roman" charset="0"/>
                <a:ea typeface="ＭＳ Ｐ明朝" charset="0"/>
              </a:rPr>
              <a:t> </a:t>
            </a:r>
            <a:r>
              <a:rPr lang="en-GB" dirty="0" err="1">
                <a:latin typeface="Times New Roman" charset="0"/>
                <a:ea typeface="ＭＳ Ｐ明朝" charset="0"/>
              </a:rPr>
              <a:t>quy</a:t>
            </a:r>
            <a:r>
              <a:rPr lang="en-GB" dirty="0">
                <a:latin typeface="Times New Roman" charset="0"/>
                <a:ea typeface="ＭＳ Ｐ明朝" charset="0"/>
              </a:rPr>
              <a:t> </a:t>
            </a:r>
            <a:r>
              <a:rPr lang="en-GB" dirty="0" err="1">
                <a:latin typeface="Times New Roman" charset="0"/>
                <a:ea typeface="ＭＳ Ｐ明朝" charset="0"/>
              </a:rPr>
              <a:t>định</a:t>
            </a:r>
            <a:r>
              <a:rPr lang="en-GB" dirty="0">
                <a:latin typeface="Times New Roman" charset="0"/>
                <a:ea typeface="ＭＳ Ｐ明朝" charset="0"/>
              </a:rPr>
              <a:t> </a:t>
            </a:r>
            <a:r>
              <a:rPr lang="en-GB" dirty="0" err="1">
                <a:latin typeface="Times New Roman" charset="0"/>
                <a:ea typeface="ＭＳ Ｐ明朝" charset="0"/>
              </a:rPr>
              <a:t>rất</a:t>
            </a:r>
            <a:r>
              <a:rPr lang="en-GB" dirty="0">
                <a:latin typeface="Times New Roman" charset="0"/>
                <a:ea typeface="ＭＳ Ｐ明朝" charset="0"/>
              </a:rPr>
              <a:t> </a:t>
            </a:r>
            <a:r>
              <a:rPr lang="en-GB" dirty="0" err="1">
                <a:latin typeface="Times New Roman" charset="0"/>
                <a:ea typeface="ＭＳ Ｐ明朝" charset="0"/>
              </a:rPr>
              <a:t>rõ</a:t>
            </a:r>
            <a:r>
              <a:rPr lang="en-GB" dirty="0">
                <a:latin typeface="Times New Roman" charset="0"/>
                <a:ea typeface="ＭＳ Ｐ明朝" charset="0"/>
              </a:rPr>
              <a:t> </a:t>
            </a:r>
            <a:r>
              <a:rPr lang="en-GB" dirty="0" err="1">
                <a:latin typeface="Times New Roman" charset="0"/>
                <a:ea typeface="ＭＳ Ｐ明朝" charset="0"/>
              </a:rPr>
              <a:t>ràng</a:t>
            </a:r>
            <a:r>
              <a:rPr lang="en-GB" dirty="0">
                <a:latin typeface="Times New Roman" charset="0"/>
                <a:ea typeface="ＭＳ Ｐ明朝" charset="0"/>
              </a:rPr>
              <a:t>, </a:t>
            </a:r>
            <a:r>
              <a:rPr lang="en-GB" dirty="0" err="1">
                <a:latin typeface="Times New Roman" charset="0"/>
                <a:ea typeface="ＭＳ Ｐ明朝" charset="0"/>
              </a:rPr>
              <a:t>từng</a:t>
            </a:r>
            <a:r>
              <a:rPr lang="en-GB" dirty="0">
                <a:latin typeface="Times New Roman" charset="0"/>
                <a:ea typeface="ＭＳ Ｐ明朝" charset="0"/>
              </a:rPr>
              <a:t> </a:t>
            </a:r>
            <a:r>
              <a:rPr lang="en-GB" dirty="0" err="1">
                <a:latin typeface="Times New Roman" charset="0"/>
                <a:ea typeface="ＭＳ Ｐ明朝" charset="0"/>
              </a:rPr>
              <a:t>bước</a:t>
            </a:r>
            <a:r>
              <a:rPr lang="en-GB" dirty="0">
                <a:latin typeface="Times New Roman" charset="0"/>
                <a:ea typeface="ＭＳ Ｐ明朝" charset="0"/>
              </a:rPr>
              <a:t> bao </a:t>
            </a:r>
            <a:r>
              <a:rPr lang="en-GB" dirty="0" err="1">
                <a:latin typeface="Times New Roman" charset="0"/>
                <a:ea typeface="ＭＳ Ｐ明朝" charset="0"/>
              </a:rPr>
              <a:t>gồm</a:t>
            </a:r>
            <a:r>
              <a:rPr lang="en-GB" dirty="0">
                <a:latin typeface="Times New Roman" charset="0"/>
                <a:ea typeface="ＭＳ Ｐ明朝" charset="0"/>
              </a:rPr>
              <a:t> </a:t>
            </a:r>
            <a:r>
              <a:rPr lang="en-GB" dirty="0" err="1">
                <a:latin typeface="Times New Roman" charset="0"/>
                <a:ea typeface="ＭＳ Ｐ明朝" charset="0"/>
              </a:rPr>
              <a:t>các</a:t>
            </a:r>
            <a:r>
              <a:rPr lang="en-GB" dirty="0">
                <a:latin typeface="Times New Roman" charset="0"/>
                <a:ea typeface="ＭＳ Ｐ明朝" charset="0"/>
              </a:rPr>
              <a:t> </a:t>
            </a:r>
            <a:r>
              <a:rPr lang="en-GB" dirty="0" err="1">
                <a:latin typeface="Times New Roman" charset="0"/>
                <a:ea typeface="ＭＳ Ｐ明朝" charset="0"/>
              </a:rPr>
              <a:t>công</a:t>
            </a:r>
            <a:r>
              <a:rPr lang="en-GB" dirty="0">
                <a:latin typeface="Times New Roman" charset="0"/>
                <a:ea typeface="ＭＳ Ｐ明朝" charset="0"/>
              </a:rPr>
              <a:t> </a:t>
            </a:r>
            <a:r>
              <a:rPr lang="en-GB" dirty="0" err="1">
                <a:latin typeface="Times New Roman" charset="0"/>
                <a:ea typeface="ＭＳ Ｐ明朝" charset="0"/>
              </a:rPr>
              <a:t>việc</a:t>
            </a:r>
            <a:r>
              <a:rPr lang="en-GB" dirty="0">
                <a:latin typeface="Times New Roman" charset="0"/>
                <a:ea typeface="ＭＳ Ｐ明朝" charset="0"/>
              </a:rPr>
              <a:t> </a:t>
            </a:r>
            <a:r>
              <a:rPr lang="en-GB" dirty="0" err="1">
                <a:latin typeface="Times New Roman" charset="0"/>
                <a:ea typeface="ＭＳ Ｐ明朝" charset="0"/>
              </a:rPr>
              <a:t>cần</a:t>
            </a:r>
            <a:r>
              <a:rPr lang="en-GB" dirty="0">
                <a:latin typeface="Times New Roman" charset="0"/>
                <a:ea typeface="ＭＳ Ｐ明朝" charset="0"/>
              </a:rPr>
              <a:t> </a:t>
            </a:r>
            <a:r>
              <a:rPr lang="en-GB" dirty="0" err="1">
                <a:latin typeface="Times New Roman" charset="0"/>
                <a:ea typeface="ＭＳ Ｐ明朝" charset="0"/>
              </a:rPr>
              <a:t>làm</a:t>
            </a:r>
            <a:r>
              <a:rPr lang="en-GB" dirty="0">
                <a:latin typeface="Times New Roman" charset="0"/>
                <a:ea typeface="ＭＳ Ｐ明朝" charset="0"/>
              </a:rPr>
              <a:t>, </a:t>
            </a:r>
            <a:r>
              <a:rPr lang="en-GB" dirty="0" err="1">
                <a:latin typeface="Times New Roman" charset="0"/>
                <a:ea typeface="ＭＳ Ｐ明朝" charset="0"/>
              </a:rPr>
              <a:t>các</a:t>
            </a:r>
            <a:r>
              <a:rPr lang="en-GB" dirty="0">
                <a:latin typeface="Times New Roman" charset="0"/>
                <a:ea typeface="ＭＳ Ｐ明朝" charset="0"/>
              </a:rPr>
              <a:t> </a:t>
            </a:r>
            <a:r>
              <a:rPr lang="en-GB" dirty="0" err="1">
                <a:latin typeface="Times New Roman" charset="0"/>
                <a:ea typeface="ＭＳ Ｐ明朝" charset="0"/>
              </a:rPr>
              <a:t>cấu</a:t>
            </a:r>
            <a:r>
              <a:rPr lang="en-GB" dirty="0">
                <a:latin typeface="Times New Roman" charset="0"/>
                <a:ea typeface="ＭＳ Ｐ明朝" charset="0"/>
              </a:rPr>
              <a:t> </a:t>
            </a:r>
            <a:r>
              <a:rPr lang="en-GB" dirty="0" err="1">
                <a:latin typeface="Times New Roman" charset="0"/>
                <a:ea typeface="ＭＳ Ｐ明朝" charset="0"/>
              </a:rPr>
              <a:t>phần</a:t>
            </a:r>
            <a:r>
              <a:rPr lang="en-GB" dirty="0">
                <a:latin typeface="Times New Roman" charset="0"/>
                <a:ea typeface="ＭＳ Ｐ明朝" charset="0"/>
              </a:rPr>
              <a:t> </a:t>
            </a:r>
            <a:r>
              <a:rPr lang="en-GB" dirty="0" err="1">
                <a:latin typeface="Times New Roman" charset="0"/>
                <a:ea typeface="ＭＳ Ｐ明朝" charset="0"/>
              </a:rPr>
              <a:t>cần</a:t>
            </a:r>
            <a:r>
              <a:rPr lang="en-GB" dirty="0">
                <a:latin typeface="Times New Roman" charset="0"/>
                <a:ea typeface="ＭＳ Ｐ明朝" charset="0"/>
              </a:rPr>
              <a:t> </a:t>
            </a:r>
            <a:r>
              <a:rPr lang="en-GB" dirty="0" err="1">
                <a:latin typeface="Times New Roman" charset="0"/>
                <a:ea typeface="ＭＳ Ｐ明朝" charset="0"/>
              </a:rPr>
              <a:t>hoàn</a:t>
            </a:r>
            <a:r>
              <a:rPr lang="en-GB" dirty="0">
                <a:latin typeface="Times New Roman" charset="0"/>
                <a:ea typeface="ＭＳ Ｐ明朝" charset="0"/>
              </a:rPr>
              <a:t> </a:t>
            </a:r>
            <a:r>
              <a:rPr lang="en-GB" dirty="0" err="1">
                <a:latin typeface="Times New Roman" charset="0"/>
                <a:ea typeface="ＭＳ Ｐ明朝" charset="0"/>
              </a:rPr>
              <a:t>thành</a:t>
            </a:r>
            <a:r>
              <a:rPr lang="en-GB" dirty="0">
                <a:latin typeface="Times New Roman" charset="0"/>
                <a:ea typeface="ＭＳ Ｐ明朝" charset="0"/>
              </a:rPr>
              <a:t>. </a:t>
            </a:r>
            <a:r>
              <a:rPr lang="en-GB" dirty="0" err="1">
                <a:latin typeface="Times New Roman" charset="0"/>
                <a:ea typeface="ＭＳ Ｐ明朝" charset="0"/>
              </a:rPr>
              <a:t>Tuy</a:t>
            </a:r>
            <a:r>
              <a:rPr lang="en-GB" dirty="0">
                <a:latin typeface="Times New Roman" charset="0"/>
                <a:ea typeface="ＭＳ Ｐ明朝" charset="0"/>
              </a:rPr>
              <a:t> </a:t>
            </a:r>
            <a:r>
              <a:rPr lang="en-GB" dirty="0" err="1">
                <a:latin typeface="Times New Roman" charset="0"/>
                <a:ea typeface="ＭＳ Ｐ明朝" charset="0"/>
              </a:rPr>
              <a:t>nhiên</a:t>
            </a:r>
            <a:r>
              <a:rPr lang="en-GB" dirty="0">
                <a:latin typeface="Times New Roman" charset="0"/>
                <a:ea typeface="ＭＳ Ｐ明朝" charset="0"/>
              </a:rPr>
              <a:t>, </a:t>
            </a:r>
            <a:r>
              <a:rPr lang="en-GB" dirty="0" err="1">
                <a:latin typeface="Times New Roman" charset="0"/>
                <a:ea typeface="ＭＳ Ｐ明朝" charset="0"/>
              </a:rPr>
              <a:t>trong</a:t>
            </a:r>
            <a:r>
              <a:rPr lang="en-GB" dirty="0">
                <a:latin typeface="Times New Roman" charset="0"/>
                <a:ea typeface="ＭＳ Ｐ明朝" charset="0"/>
              </a:rPr>
              <a:t> </a:t>
            </a:r>
            <a:r>
              <a:rPr lang="en-GB" dirty="0" err="1">
                <a:latin typeface="Times New Roman" charset="0"/>
                <a:ea typeface="ＭＳ Ｐ明朝" charset="0"/>
              </a:rPr>
              <a:t>thực</a:t>
            </a:r>
            <a:r>
              <a:rPr lang="en-GB" dirty="0">
                <a:latin typeface="Times New Roman" charset="0"/>
                <a:ea typeface="ＭＳ Ｐ明朝" charset="0"/>
              </a:rPr>
              <a:t> </a:t>
            </a:r>
            <a:r>
              <a:rPr lang="en-GB" dirty="0" err="1">
                <a:latin typeface="Times New Roman" charset="0"/>
                <a:ea typeface="ＭＳ Ｐ明朝" charset="0"/>
              </a:rPr>
              <a:t>tế</a:t>
            </a:r>
            <a:r>
              <a:rPr lang="en-GB" dirty="0">
                <a:latin typeface="Times New Roman" charset="0"/>
                <a:ea typeface="ＭＳ Ｐ明朝" charset="0"/>
              </a:rPr>
              <a:t>, </a:t>
            </a:r>
            <a:r>
              <a:rPr lang="en-GB" dirty="0" err="1">
                <a:latin typeface="Times New Roman" charset="0"/>
                <a:ea typeface="ＭＳ Ｐ明朝" charset="0"/>
              </a:rPr>
              <a:t>tuỳ</a:t>
            </a:r>
            <a:r>
              <a:rPr lang="en-GB" dirty="0">
                <a:latin typeface="Times New Roman" charset="0"/>
                <a:ea typeface="ＭＳ Ｐ明朝" charset="0"/>
              </a:rPr>
              <a:t> </a:t>
            </a:r>
            <a:r>
              <a:rPr lang="en-GB" dirty="0" err="1">
                <a:latin typeface="Times New Roman" charset="0"/>
                <a:ea typeface="ＭＳ Ｐ明朝" charset="0"/>
              </a:rPr>
              <a:t>dự</a:t>
            </a:r>
            <a:r>
              <a:rPr lang="en-GB" dirty="0">
                <a:latin typeface="Times New Roman" charset="0"/>
                <a:ea typeface="ＭＳ Ｐ明朝" charset="0"/>
              </a:rPr>
              <a:t> </a:t>
            </a:r>
            <a:r>
              <a:rPr lang="en-GB" dirty="0" err="1">
                <a:latin typeface="Times New Roman" charset="0"/>
                <a:ea typeface="ＭＳ Ｐ明朝" charset="0"/>
              </a:rPr>
              <a:t>án</a:t>
            </a:r>
            <a:r>
              <a:rPr lang="en-GB" dirty="0">
                <a:latin typeface="Times New Roman" charset="0"/>
                <a:ea typeface="ＭＳ Ｐ明朝" charset="0"/>
              </a:rPr>
              <a:t>, </a:t>
            </a:r>
            <a:r>
              <a:rPr lang="en-GB" dirty="0" err="1">
                <a:latin typeface="Times New Roman" charset="0"/>
                <a:ea typeface="ＭＳ Ｐ明朝" charset="0"/>
              </a:rPr>
              <a:t>từng</a:t>
            </a:r>
            <a:r>
              <a:rPr lang="en-GB" dirty="0">
                <a:latin typeface="Times New Roman" charset="0"/>
                <a:ea typeface="ＭＳ Ｐ明朝" charset="0"/>
              </a:rPr>
              <a:t> </a:t>
            </a:r>
            <a:r>
              <a:rPr lang="en-GB" dirty="0" err="1">
                <a:latin typeface="Times New Roman" charset="0"/>
                <a:ea typeface="ＭＳ Ｐ明朝" charset="0"/>
              </a:rPr>
              <a:t>tình</a:t>
            </a:r>
            <a:r>
              <a:rPr lang="en-GB" dirty="0">
                <a:latin typeface="Times New Roman" charset="0"/>
                <a:ea typeface="ＭＳ Ｐ明朝" charset="0"/>
              </a:rPr>
              <a:t> </a:t>
            </a:r>
            <a:r>
              <a:rPr lang="en-GB" dirty="0" err="1">
                <a:latin typeface="Times New Roman" charset="0"/>
                <a:ea typeface="ＭＳ Ｐ明朝" charset="0"/>
              </a:rPr>
              <a:t>huống</a:t>
            </a:r>
            <a:r>
              <a:rPr lang="en-GB" dirty="0">
                <a:latin typeface="Times New Roman" charset="0"/>
                <a:ea typeface="ＭＳ Ｐ明朝" charset="0"/>
              </a:rPr>
              <a:t> </a:t>
            </a:r>
            <a:r>
              <a:rPr lang="en-GB" dirty="0" err="1">
                <a:latin typeface="Times New Roman" charset="0"/>
                <a:ea typeface="ＭＳ Ｐ明朝" charset="0"/>
              </a:rPr>
              <a:t>mà</a:t>
            </a:r>
            <a:r>
              <a:rPr lang="en-GB" dirty="0">
                <a:latin typeface="Times New Roman" charset="0"/>
                <a:ea typeface="ＭＳ Ｐ明朝" charset="0"/>
              </a:rPr>
              <a:t> ta </a:t>
            </a:r>
            <a:r>
              <a:rPr lang="en-GB" dirty="0" err="1">
                <a:latin typeface="Times New Roman" charset="0"/>
                <a:ea typeface="ＭＳ Ｐ明朝" charset="0"/>
              </a:rPr>
              <a:t>có</a:t>
            </a:r>
            <a:r>
              <a:rPr lang="en-GB" dirty="0">
                <a:latin typeface="Times New Roman" charset="0"/>
                <a:ea typeface="ＭＳ Ｐ明朝" charset="0"/>
              </a:rPr>
              <a:t> </a:t>
            </a:r>
            <a:r>
              <a:rPr lang="en-GB" dirty="0" err="1">
                <a:latin typeface="Times New Roman" charset="0"/>
                <a:ea typeface="ＭＳ Ｐ明朝" charset="0"/>
              </a:rPr>
              <a:t>thể</a:t>
            </a:r>
            <a:r>
              <a:rPr lang="en-GB" dirty="0">
                <a:latin typeface="Times New Roman" charset="0"/>
                <a:ea typeface="ＭＳ Ｐ明朝" charset="0"/>
              </a:rPr>
              <a:t> </a:t>
            </a:r>
            <a:r>
              <a:rPr lang="en-GB" dirty="0" err="1">
                <a:latin typeface="Times New Roman" charset="0"/>
                <a:ea typeface="ＭＳ Ｐ明朝" charset="0"/>
              </a:rPr>
              <a:t>lựa</a:t>
            </a:r>
            <a:r>
              <a:rPr lang="en-GB" dirty="0">
                <a:latin typeface="Times New Roman" charset="0"/>
                <a:ea typeface="ＭＳ Ｐ明朝" charset="0"/>
              </a:rPr>
              <a:t> </a:t>
            </a:r>
            <a:r>
              <a:rPr lang="en-GB" dirty="0" err="1">
                <a:latin typeface="Times New Roman" charset="0"/>
                <a:ea typeface="ＭＳ Ｐ明朝" charset="0"/>
              </a:rPr>
              <a:t>chọn</a:t>
            </a:r>
            <a:r>
              <a:rPr lang="en-GB" dirty="0">
                <a:latin typeface="Times New Roman" charset="0"/>
                <a:ea typeface="ＭＳ Ｐ明朝" charset="0"/>
              </a:rPr>
              <a:t> </a:t>
            </a:r>
            <a:r>
              <a:rPr lang="en-GB" dirty="0" err="1">
                <a:latin typeface="Times New Roman" charset="0"/>
                <a:ea typeface="ＭＳ Ｐ明朝" charset="0"/>
              </a:rPr>
              <a:t>mô</a:t>
            </a:r>
            <a:r>
              <a:rPr lang="en-GB" dirty="0">
                <a:latin typeface="Times New Roman" charset="0"/>
                <a:ea typeface="ＭＳ Ｐ明朝" charset="0"/>
              </a:rPr>
              <a:t> </a:t>
            </a:r>
            <a:r>
              <a:rPr lang="en-GB" dirty="0" err="1">
                <a:latin typeface="Times New Roman" charset="0"/>
                <a:ea typeface="ＭＳ Ｐ明朝" charset="0"/>
              </a:rPr>
              <a:t>hình</a:t>
            </a:r>
            <a:r>
              <a:rPr lang="en-GB" dirty="0">
                <a:latin typeface="Times New Roman" charset="0"/>
                <a:ea typeface="ＭＳ Ｐ明朝" charset="0"/>
              </a:rPr>
              <a:t> </a:t>
            </a:r>
            <a:r>
              <a:rPr lang="en-GB" dirty="0" err="1">
                <a:latin typeface="Times New Roman" charset="0"/>
                <a:ea typeface="ＭＳ Ｐ明朝" charset="0"/>
              </a:rPr>
              <a:t>phát</a:t>
            </a:r>
            <a:r>
              <a:rPr lang="en-GB" dirty="0">
                <a:latin typeface="Times New Roman" charset="0"/>
                <a:ea typeface="ＭＳ Ｐ明朝" charset="0"/>
              </a:rPr>
              <a:t> </a:t>
            </a:r>
            <a:r>
              <a:rPr lang="en-GB" dirty="0" err="1">
                <a:latin typeface="Times New Roman" charset="0"/>
                <a:ea typeface="ＭＳ Ｐ明朝" charset="0"/>
              </a:rPr>
              <a:t>triển</a:t>
            </a:r>
            <a:r>
              <a:rPr lang="en-GB" dirty="0">
                <a:latin typeface="Times New Roman" charset="0"/>
                <a:ea typeface="ＭＳ Ｐ明朝" charset="0"/>
              </a:rPr>
              <a:t> </a:t>
            </a:r>
            <a:r>
              <a:rPr lang="en-GB" dirty="0" err="1">
                <a:latin typeface="Times New Roman" charset="0"/>
                <a:ea typeface="ＭＳ Ｐ明朝" charset="0"/>
              </a:rPr>
              <a:t>phần</a:t>
            </a:r>
            <a:r>
              <a:rPr lang="en-GB" dirty="0">
                <a:latin typeface="Times New Roman" charset="0"/>
                <a:ea typeface="ＭＳ Ｐ明朝" charset="0"/>
              </a:rPr>
              <a:t> </a:t>
            </a:r>
            <a:r>
              <a:rPr lang="en-GB" dirty="0" err="1">
                <a:latin typeface="Times New Roman" charset="0"/>
                <a:ea typeface="ＭＳ Ｐ明朝" charset="0"/>
              </a:rPr>
              <a:t>mềm</a:t>
            </a:r>
            <a:r>
              <a:rPr lang="en-GB" dirty="0">
                <a:latin typeface="Times New Roman" charset="0"/>
                <a:ea typeface="ＭＳ Ｐ明朝" charset="0"/>
              </a:rPr>
              <a:t> </a:t>
            </a:r>
            <a:r>
              <a:rPr lang="en-GB" dirty="0" err="1">
                <a:latin typeface="Times New Roman" charset="0"/>
                <a:ea typeface="ＭＳ Ｐ明朝" charset="0"/>
              </a:rPr>
              <a:t>sao</a:t>
            </a:r>
            <a:r>
              <a:rPr lang="en-GB" dirty="0">
                <a:latin typeface="Times New Roman" charset="0"/>
                <a:ea typeface="ＭＳ Ｐ明朝" charset="0"/>
              </a:rPr>
              <a:t> </a:t>
            </a:r>
            <a:r>
              <a:rPr lang="en-GB" dirty="0" err="1">
                <a:latin typeface="Times New Roman" charset="0"/>
                <a:ea typeface="ＭＳ Ｐ明朝" charset="0"/>
              </a:rPr>
              <a:t>cho</a:t>
            </a:r>
            <a:r>
              <a:rPr lang="en-GB" dirty="0">
                <a:latin typeface="Times New Roman" charset="0"/>
                <a:ea typeface="ＭＳ Ｐ明朝" charset="0"/>
              </a:rPr>
              <a:t> </a:t>
            </a:r>
            <a:r>
              <a:rPr lang="en-GB" dirty="0" err="1">
                <a:latin typeface="Times New Roman" charset="0"/>
                <a:ea typeface="ＭＳ Ｐ明朝" charset="0"/>
              </a:rPr>
              <a:t>phù</a:t>
            </a:r>
            <a:r>
              <a:rPr lang="en-GB" dirty="0">
                <a:latin typeface="Times New Roman" charset="0"/>
                <a:ea typeface="ＭＳ Ｐ明朝" charset="0"/>
              </a:rPr>
              <a:t> </a:t>
            </a:r>
            <a:r>
              <a:rPr lang="en-GB" dirty="0" err="1">
                <a:latin typeface="Times New Roman" charset="0"/>
                <a:ea typeface="ＭＳ Ｐ明朝" charset="0"/>
              </a:rPr>
              <a:t>hợp</a:t>
            </a:r>
            <a:r>
              <a:rPr lang="en-GB" dirty="0">
                <a:latin typeface="Times New Roman" charset="0"/>
                <a:ea typeface="ＭＳ Ｐ明朝" charset="0"/>
              </a:rPr>
              <a:t>. </a:t>
            </a:r>
            <a:r>
              <a:rPr lang="en-GB" dirty="0" err="1">
                <a:latin typeface="Times New Roman" charset="0"/>
                <a:ea typeface="ＭＳ Ｐ明朝" charset="0"/>
              </a:rPr>
              <a:t>Một</a:t>
            </a:r>
            <a:r>
              <a:rPr lang="en-GB" dirty="0">
                <a:latin typeface="Times New Roman" charset="0"/>
                <a:ea typeface="ＭＳ Ｐ明朝" charset="0"/>
              </a:rPr>
              <a:t> </a:t>
            </a:r>
            <a:r>
              <a:rPr lang="en-GB" dirty="0" err="1">
                <a:latin typeface="Times New Roman" charset="0"/>
                <a:ea typeface="ＭＳ Ｐ明朝" charset="0"/>
              </a:rPr>
              <a:t>số</a:t>
            </a:r>
            <a:r>
              <a:rPr lang="en-GB" dirty="0">
                <a:latin typeface="Times New Roman" charset="0"/>
                <a:ea typeface="ＭＳ Ｐ明朝" charset="0"/>
              </a:rPr>
              <a:t> </a:t>
            </a:r>
            <a:r>
              <a:rPr lang="en-GB" dirty="0" err="1">
                <a:latin typeface="Times New Roman" charset="0"/>
                <a:ea typeface="ＭＳ Ｐ明朝" charset="0"/>
              </a:rPr>
              <a:t>mô</a:t>
            </a:r>
            <a:r>
              <a:rPr lang="en-GB" dirty="0">
                <a:latin typeface="Times New Roman" charset="0"/>
                <a:ea typeface="ＭＳ Ｐ明朝" charset="0"/>
              </a:rPr>
              <a:t> </a:t>
            </a:r>
            <a:r>
              <a:rPr lang="en-GB" dirty="0" err="1">
                <a:latin typeface="Times New Roman" charset="0"/>
                <a:ea typeface="ＭＳ Ｐ明朝" charset="0"/>
              </a:rPr>
              <a:t>hình</a:t>
            </a:r>
            <a:r>
              <a:rPr lang="en-GB" dirty="0">
                <a:latin typeface="Times New Roman" charset="0"/>
                <a:ea typeface="ＭＳ Ｐ明朝" charset="0"/>
              </a:rPr>
              <a:t> </a:t>
            </a:r>
            <a:r>
              <a:rPr lang="en-GB" dirty="0" err="1">
                <a:latin typeface="Times New Roman" charset="0"/>
                <a:ea typeface="ＭＳ Ｐ明朝" charset="0"/>
              </a:rPr>
              <a:t>phát</a:t>
            </a:r>
            <a:r>
              <a:rPr lang="en-GB" dirty="0">
                <a:latin typeface="Times New Roman" charset="0"/>
                <a:ea typeface="ＭＳ Ｐ明朝" charset="0"/>
              </a:rPr>
              <a:t> </a:t>
            </a:r>
            <a:r>
              <a:rPr lang="en-GB" dirty="0" err="1">
                <a:latin typeface="Times New Roman" charset="0"/>
                <a:ea typeface="ＭＳ Ｐ明朝" charset="0"/>
              </a:rPr>
              <a:t>triển</a:t>
            </a:r>
            <a:r>
              <a:rPr lang="en-GB" dirty="0">
                <a:latin typeface="Times New Roman" charset="0"/>
                <a:ea typeface="ＭＳ Ｐ明朝" charset="0"/>
              </a:rPr>
              <a:t> </a:t>
            </a:r>
            <a:r>
              <a:rPr lang="en-GB" dirty="0" err="1">
                <a:latin typeface="Times New Roman" charset="0"/>
                <a:ea typeface="ＭＳ Ｐ明朝" charset="0"/>
              </a:rPr>
              <a:t>phần</a:t>
            </a:r>
            <a:r>
              <a:rPr lang="en-GB" dirty="0">
                <a:latin typeface="Times New Roman" charset="0"/>
                <a:ea typeface="ＭＳ Ｐ明朝" charset="0"/>
              </a:rPr>
              <a:t> </a:t>
            </a:r>
            <a:r>
              <a:rPr lang="en-GB" dirty="0" err="1">
                <a:latin typeface="Times New Roman" charset="0"/>
                <a:ea typeface="ＭＳ Ｐ明朝" charset="0"/>
              </a:rPr>
              <a:t>mềm</a:t>
            </a:r>
            <a:r>
              <a:rPr lang="en-GB" dirty="0">
                <a:latin typeface="Times New Roman" charset="0"/>
                <a:ea typeface="ＭＳ Ｐ明朝" charset="0"/>
              </a:rPr>
              <a:t> </a:t>
            </a:r>
            <a:r>
              <a:rPr lang="en-GB" dirty="0" err="1">
                <a:latin typeface="Times New Roman" charset="0"/>
                <a:ea typeface="ＭＳ Ｐ明朝" charset="0"/>
              </a:rPr>
              <a:t>phổ</a:t>
            </a:r>
            <a:r>
              <a:rPr lang="en-GB" dirty="0">
                <a:latin typeface="Times New Roman" charset="0"/>
                <a:ea typeface="ＭＳ Ｐ明朝" charset="0"/>
              </a:rPr>
              <a:t> </a:t>
            </a:r>
            <a:r>
              <a:rPr lang="en-GB" dirty="0" err="1">
                <a:latin typeface="Times New Roman" charset="0"/>
                <a:ea typeface="ＭＳ Ｐ明朝" charset="0"/>
              </a:rPr>
              <a:t>biến</a:t>
            </a:r>
            <a:r>
              <a:rPr lang="en-GB" dirty="0">
                <a:latin typeface="Times New Roman" charset="0"/>
                <a:ea typeface="ＭＳ Ｐ明朝" charset="0"/>
              </a:rPr>
              <a:t> </a:t>
            </a:r>
            <a:r>
              <a:rPr lang="en-GB" dirty="0" err="1">
                <a:latin typeface="Times New Roman" charset="0"/>
                <a:ea typeface="ＭＳ Ｐ明朝" charset="0"/>
              </a:rPr>
              <a:t>có</a:t>
            </a:r>
            <a:r>
              <a:rPr lang="en-GB" dirty="0">
                <a:latin typeface="Times New Roman" charset="0"/>
                <a:ea typeface="ＭＳ Ｐ明朝" charset="0"/>
              </a:rPr>
              <a:t> </a:t>
            </a:r>
            <a:r>
              <a:rPr lang="en-GB" dirty="0" err="1">
                <a:latin typeface="Times New Roman" charset="0"/>
                <a:ea typeface="ＭＳ Ｐ明朝" charset="0"/>
              </a:rPr>
              <a:t>thể</a:t>
            </a:r>
            <a:r>
              <a:rPr lang="en-GB" dirty="0">
                <a:latin typeface="Times New Roman" charset="0"/>
                <a:ea typeface="ＭＳ Ｐ明朝" charset="0"/>
              </a:rPr>
              <a:t> </a:t>
            </a:r>
            <a:r>
              <a:rPr lang="en-GB" dirty="0" err="1">
                <a:latin typeface="Times New Roman" charset="0"/>
                <a:ea typeface="ＭＳ Ｐ明朝" charset="0"/>
              </a:rPr>
              <a:t>kể</a:t>
            </a:r>
            <a:r>
              <a:rPr lang="en-GB" dirty="0">
                <a:latin typeface="Times New Roman" charset="0"/>
                <a:ea typeface="ＭＳ Ｐ明朝" charset="0"/>
              </a:rPr>
              <a:t> </a:t>
            </a:r>
            <a:r>
              <a:rPr lang="en-GB" dirty="0" err="1">
                <a:latin typeface="Times New Roman" charset="0"/>
                <a:ea typeface="ＭＳ Ｐ明朝" charset="0"/>
              </a:rPr>
              <a:t>đến</a:t>
            </a:r>
            <a:r>
              <a:rPr lang="en-GB" dirty="0">
                <a:latin typeface="Times New Roman" charset="0"/>
                <a:ea typeface="ＭＳ Ｐ明朝" charset="0"/>
              </a:rPr>
              <a:t> </a:t>
            </a:r>
            <a:r>
              <a:rPr lang="en-GB" dirty="0" err="1">
                <a:latin typeface="Times New Roman" charset="0"/>
                <a:ea typeface="ＭＳ Ｐ明朝" charset="0"/>
              </a:rPr>
              <a:t>như</a:t>
            </a:r>
            <a:r>
              <a:rPr lang="en-GB" dirty="0">
                <a:latin typeface="Times New Roman" charset="0"/>
                <a:ea typeface="ＭＳ Ｐ明朝" charset="0"/>
              </a:rPr>
              <a:t>: </a:t>
            </a:r>
            <a:r>
              <a:rPr lang="en-GB" dirty="0" err="1">
                <a:latin typeface="Times New Roman" charset="0"/>
                <a:ea typeface="ＭＳ Ｐ明朝" charset="0"/>
              </a:rPr>
              <a:t>Mô</a:t>
            </a:r>
            <a:r>
              <a:rPr lang="en-GB" dirty="0">
                <a:latin typeface="Times New Roman" charset="0"/>
                <a:ea typeface="ＭＳ Ｐ明朝" charset="0"/>
              </a:rPr>
              <a:t> </a:t>
            </a:r>
            <a:r>
              <a:rPr lang="en-GB" dirty="0" err="1">
                <a:latin typeface="Times New Roman" charset="0"/>
                <a:ea typeface="ＭＳ Ｐ明朝" charset="0"/>
              </a:rPr>
              <a:t>hình</a:t>
            </a:r>
            <a:r>
              <a:rPr lang="en-GB" dirty="0">
                <a:latin typeface="Times New Roman" charset="0"/>
                <a:ea typeface="ＭＳ Ｐ明朝" charset="0"/>
              </a:rPr>
              <a:t> </a:t>
            </a:r>
            <a:r>
              <a:rPr lang="en-GB" dirty="0" err="1">
                <a:latin typeface="Times New Roman" charset="0"/>
                <a:ea typeface="ＭＳ Ｐ明朝" charset="0"/>
              </a:rPr>
              <a:t>thác</a:t>
            </a:r>
            <a:r>
              <a:rPr lang="en-GB" dirty="0">
                <a:latin typeface="Times New Roman" charset="0"/>
                <a:ea typeface="ＭＳ Ｐ明朝" charset="0"/>
              </a:rPr>
              <a:t> </a:t>
            </a:r>
            <a:r>
              <a:rPr lang="en-GB" dirty="0" err="1">
                <a:latin typeface="Times New Roman" charset="0"/>
                <a:ea typeface="ＭＳ Ｐ明朝" charset="0"/>
              </a:rPr>
              <a:t>nước</a:t>
            </a:r>
            <a:r>
              <a:rPr lang="en-GB" dirty="0">
                <a:latin typeface="Times New Roman" charset="0"/>
                <a:ea typeface="ＭＳ Ｐ明朝" charset="0"/>
              </a:rPr>
              <a:t> (</a:t>
            </a:r>
            <a:r>
              <a:rPr lang="is-IS" dirty="0">
                <a:latin typeface="Times New Roman" charset="0"/>
                <a:ea typeface="ＭＳ Ｐ明朝" charset="0"/>
              </a:rPr>
              <a:t>…), Mô hình lặp (...), Mô hình mẫu thử (...), Mô hình xoắn ốc và Phương pháp phát triển phần mềm nhanh (...).</a:t>
            </a:r>
            <a:endParaRPr lang="en-GB" dirty="0">
              <a:latin typeface="Times New Roman" charset="0"/>
              <a:ea typeface="ＭＳ Ｐ明朝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8AA574A-0D60-A345-87B8-9060973A35EA}" type="slidenum">
              <a:rPr lang="en-US" altLang="en-VN" smtClean="0"/>
              <a:pPr>
                <a:defRPr/>
              </a:pPr>
              <a:t>36</a:t>
            </a:fld>
            <a:endParaRPr lang="en-US" altLang="en-VN"/>
          </a:p>
        </p:txBody>
      </p:sp>
    </p:spTree>
    <p:extLst>
      <p:ext uri="{BB962C8B-B14F-4D97-AF65-F5344CB8AC3E}">
        <p14:creationId xmlns:p14="http://schemas.microsoft.com/office/powerpoint/2010/main" val="311569774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de-DE" dirty="0">
                <a:latin typeface="Times" charset="0"/>
                <a:ea typeface="MS PMincho" charset="0"/>
                <a:cs typeface="MS PMincho" charset="0"/>
              </a:rPr>
              <a:t>Đầu tiên là mô hình thác nước, hay còn gọi là mô hình tuyến tính. </a:t>
            </a:r>
          </a:p>
          <a:p>
            <a:pPr eaLnBrk="1" hangingPunct="1">
              <a:defRPr/>
            </a:pPr>
            <a:endParaRPr lang="de-DE" dirty="0">
              <a:latin typeface="Times" charset="0"/>
              <a:ea typeface="MS PMincho" charset="0"/>
              <a:cs typeface="MS PMincho" charset="0"/>
            </a:endParaRPr>
          </a:p>
          <a:p>
            <a:pPr eaLnBrk="1" hangingPunct="1">
              <a:defRPr/>
            </a:pPr>
            <a:r>
              <a:rPr lang="en-GB" dirty="0"/>
              <a:t>Theo </a:t>
            </a:r>
            <a:r>
              <a:rPr lang="en-GB" dirty="0" err="1"/>
              <a:t>mô</a:t>
            </a:r>
            <a:r>
              <a:rPr lang="en-GB" dirty="0"/>
              <a:t> </a:t>
            </a:r>
            <a:r>
              <a:rPr lang="en-GB" dirty="0" err="1"/>
              <a:t>hình</a:t>
            </a:r>
            <a:r>
              <a:rPr lang="en-GB" dirty="0"/>
              <a:t> </a:t>
            </a:r>
            <a:r>
              <a:rPr lang="en-GB" dirty="0" err="1"/>
              <a:t>này</a:t>
            </a:r>
            <a:r>
              <a:rPr lang="en-GB" dirty="0"/>
              <a:t>, </a:t>
            </a:r>
            <a:r>
              <a:rPr lang="en-GB" dirty="0" err="1"/>
              <a:t>người</a:t>
            </a:r>
            <a:r>
              <a:rPr lang="en-GB" dirty="0"/>
              <a:t> </a:t>
            </a:r>
            <a:r>
              <a:rPr lang="en-GB" dirty="0" err="1"/>
              <a:t>phát</a:t>
            </a:r>
            <a:r>
              <a:rPr lang="en-GB" dirty="0"/>
              <a:t> </a:t>
            </a:r>
            <a:r>
              <a:rPr lang="en-GB" dirty="0" err="1"/>
              <a:t>triển</a:t>
            </a:r>
            <a:r>
              <a:rPr lang="en-GB" dirty="0"/>
              <a:t> </a:t>
            </a:r>
            <a:r>
              <a:rPr lang="en-GB" dirty="0" err="1"/>
              <a:t>phải</a:t>
            </a:r>
            <a:r>
              <a:rPr lang="en-GB" dirty="0"/>
              <a:t> </a:t>
            </a:r>
            <a:r>
              <a:rPr lang="en-GB" dirty="0" err="1"/>
              <a:t>thực</a:t>
            </a:r>
            <a:r>
              <a:rPr lang="en-GB" dirty="0"/>
              <a:t> </a:t>
            </a:r>
            <a:r>
              <a:rPr lang="en-GB" dirty="0" err="1"/>
              <a:t>hiện</a:t>
            </a:r>
            <a:r>
              <a:rPr lang="en-GB" dirty="0"/>
              <a:t> </a:t>
            </a:r>
            <a:r>
              <a:rPr lang="en-GB" dirty="0" err="1"/>
              <a:t>từng</a:t>
            </a:r>
            <a:r>
              <a:rPr lang="en-GB" dirty="0"/>
              <a:t> </a:t>
            </a:r>
            <a:r>
              <a:rPr lang="en-GB" dirty="0" err="1"/>
              <a:t>giai</a:t>
            </a:r>
            <a:r>
              <a:rPr lang="en-GB" dirty="0"/>
              <a:t> </a:t>
            </a:r>
            <a:r>
              <a:rPr lang="en-GB" dirty="0" err="1"/>
              <a:t>đoạn</a:t>
            </a:r>
            <a:r>
              <a:rPr lang="en-GB" dirty="0"/>
              <a:t> </a:t>
            </a:r>
            <a:r>
              <a:rPr lang="en-GB" dirty="0" err="1"/>
              <a:t>theo</a:t>
            </a:r>
            <a:r>
              <a:rPr lang="en-GB" dirty="0"/>
              <a:t> </a:t>
            </a:r>
            <a:r>
              <a:rPr lang="en-GB" dirty="0" err="1"/>
              <a:t>thứ</a:t>
            </a:r>
            <a:r>
              <a:rPr lang="en-GB" dirty="0"/>
              <a:t> </a:t>
            </a:r>
            <a:r>
              <a:rPr lang="en-GB" dirty="0" err="1"/>
              <a:t>tự</a:t>
            </a:r>
            <a:r>
              <a:rPr lang="en-GB" dirty="0"/>
              <a:t> </a:t>
            </a:r>
            <a:r>
              <a:rPr lang="en-GB" dirty="0" err="1"/>
              <a:t>tuyến</a:t>
            </a:r>
            <a:r>
              <a:rPr lang="en-GB" dirty="0"/>
              <a:t> </a:t>
            </a:r>
            <a:r>
              <a:rPr lang="en-GB" dirty="0" err="1"/>
              <a:t>tính</a:t>
            </a:r>
            <a:r>
              <a:rPr lang="en-GB" dirty="0"/>
              <a:t> </a:t>
            </a:r>
            <a:r>
              <a:rPr lang="en-GB" dirty="0" err="1"/>
              <a:t>nghiêm</a:t>
            </a:r>
            <a:r>
              <a:rPr lang="en-GB" dirty="0"/>
              <a:t> </a:t>
            </a:r>
            <a:r>
              <a:rPr lang="en-GB" dirty="0" err="1"/>
              <a:t>ngặt</a:t>
            </a:r>
            <a:r>
              <a:rPr lang="en-GB" dirty="0"/>
              <a:t>. </a:t>
            </a:r>
          </a:p>
          <a:p>
            <a:pPr marL="171450" indent="-171450" eaLnBrk="1" hangingPunct="1">
              <a:buFontTx/>
              <a:buChar char="-"/>
              <a:defRPr/>
            </a:pPr>
            <a:r>
              <a:rPr lang="en-GB" dirty="0" err="1"/>
              <a:t>Trước</a:t>
            </a:r>
            <a:r>
              <a:rPr lang="en-GB" dirty="0"/>
              <a:t> </a:t>
            </a:r>
            <a:r>
              <a:rPr lang="en-GB" dirty="0" err="1"/>
              <a:t>hết</a:t>
            </a:r>
            <a:r>
              <a:rPr lang="en-GB" dirty="0"/>
              <a:t>, </a:t>
            </a:r>
            <a:r>
              <a:rPr lang="en-GB" dirty="0" err="1"/>
              <a:t>giai</a:t>
            </a:r>
            <a:r>
              <a:rPr lang="en-GB" dirty="0"/>
              <a:t> </a:t>
            </a:r>
            <a:r>
              <a:rPr lang="en-GB" dirty="0" err="1"/>
              <a:t>đoạn</a:t>
            </a:r>
            <a:r>
              <a:rPr lang="en-GB" dirty="0"/>
              <a:t> "</a:t>
            </a:r>
            <a:r>
              <a:rPr lang="en-GB" dirty="0" err="1"/>
              <a:t>xác</a:t>
            </a:r>
            <a:r>
              <a:rPr lang="en-GB" dirty="0"/>
              <a:t> </a:t>
            </a:r>
            <a:r>
              <a:rPr lang="en-GB" dirty="0" err="1"/>
              <a:t>địnhvà</a:t>
            </a:r>
            <a:r>
              <a:rPr lang="en-GB" dirty="0"/>
              <a:t> </a:t>
            </a:r>
            <a:r>
              <a:rPr lang="en-GB" dirty="0" err="1"/>
              <a:t>phân</a:t>
            </a:r>
            <a:r>
              <a:rPr lang="en-GB" dirty="0"/>
              <a:t> </a:t>
            </a:r>
            <a:r>
              <a:rPr lang="en-GB" dirty="0" err="1"/>
              <a:t>tích</a:t>
            </a:r>
            <a:r>
              <a:rPr lang="en-GB" dirty="0"/>
              <a:t> </a:t>
            </a:r>
            <a:r>
              <a:rPr lang="en-GB" dirty="0" err="1"/>
              <a:t>yêu</a:t>
            </a:r>
            <a:r>
              <a:rPr lang="en-GB" dirty="0"/>
              <a:t> </a:t>
            </a:r>
            <a:r>
              <a:rPr lang="en-GB" dirty="0" err="1"/>
              <a:t>cầu</a:t>
            </a:r>
            <a:r>
              <a:rPr lang="en-GB" dirty="0"/>
              <a:t>" </a:t>
            </a:r>
            <a:r>
              <a:rPr lang="en-GB" dirty="0" err="1"/>
              <a:t>phải</a:t>
            </a:r>
            <a:r>
              <a:rPr lang="en-GB" dirty="0"/>
              <a:t> </a:t>
            </a:r>
            <a:r>
              <a:rPr lang="en-GB" dirty="0" err="1"/>
              <a:t>được</a:t>
            </a:r>
            <a:r>
              <a:rPr lang="en-GB" dirty="0"/>
              <a:t> </a:t>
            </a:r>
            <a:r>
              <a:rPr lang="en-GB" dirty="0" err="1"/>
              <a:t>hoàn</a:t>
            </a:r>
            <a:r>
              <a:rPr lang="en-GB" dirty="0"/>
              <a:t> </a:t>
            </a:r>
            <a:r>
              <a:rPr lang="en-GB" dirty="0" err="1"/>
              <a:t>tất</a:t>
            </a:r>
            <a:r>
              <a:rPr lang="en-GB" dirty="0"/>
              <a:t>, </a:t>
            </a:r>
            <a:r>
              <a:rPr lang="en-GB" dirty="0" err="1"/>
              <a:t>kết</a:t>
            </a:r>
            <a:r>
              <a:rPr lang="en-GB" dirty="0"/>
              <a:t> </a:t>
            </a:r>
            <a:r>
              <a:rPr lang="en-GB" dirty="0" err="1"/>
              <a:t>quả</a:t>
            </a:r>
            <a:r>
              <a:rPr lang="en-GB" dirty="0"/>
              <a:t> </a:t>
            </a:r>
            <a:r>
              <a:rPr lang="en-GB" dirty="0" err="1"/>
              <a:t>nhận</a:t>
            </a:r>
            <a:r>
              <a:rPr lang="en-GB" dirty="0"/>
              <a:t> </a:t>
            </a:r>
            <a:r>
              <a:rPr lang="en-GB" dirty="0" err="1"/>
              <a:t>được</a:t>
            </a:r>
            <a:r>
              <a:rPr lang="en-GB" dirty="0"/>
              <a:t> </a:t>
            </a:r>
            <a:r>
              <a:rPr lang="en-GB" dirty="0" err="1"/>
              <a:t>sẽ</a:t>
            </a:r>
            <a:r>
              <a:rPr lang="en-GB" dirty="0"/>
              <a:t> </a:t>
            </a:r>
            <a:r>
              <a:rPr lang="en-GB" dirty="0" err="1"/>
              <a:t>là</a:t>
            </a:r>
            <a:r>
              <a:rPr lang="en-GB" dirty="0"/>
              <a:t> </a:t>
            </a:r>
            <a:r>
              <a:rPr lang="en-GB" dirty="0" err="1"/>
              <a:t>bản</a:t>
            </a:r>
            <a:r>
              <a:rPr lang="en-GB" dirty="0"/>
              <a:t> </a:t>
            </a:r>
            <a:r>
              <a:rPr lang="en-GB" dirty="0" err="1"/>
              <a:t>đặc</a:t>
            </a:r>
            <a:r>
              <a:rPr lang="en-GB" dirty="0"/>
              <a:t> </a:t>
            </a:r>
            <a:r>
              <a:rPr lang="en-GB" dirty="0" err="1"/>
              <a:t>tả</a:t>
            </a:r>
            <a:r>
              <a:rPr lang="en-GB" dirty="0"/>
              <a:t> </a:t>
            </a:r>
            <a:r>
              <a:rPr lang="en-GB" dirty="0" err="1"/>
              <a:t>các</a:t>
            </a:r>
            <a:r>
              <a:rPr lang="en-GB" dirty="0"/>
              <a:t> </a:t>
            </a:r>
            <a:r>
              <a:rPr lang="en-GB" dirty="0" err="1"/>
              <a:t>yêu</a:t>
            </a:r>
            <a:r>
              <a:rPr lang="en-GB" dirty="0"/>
              <a:t> </a:t>
            </a:r>
            <a:r>
              <a:rPr lang="en-GB" dirty="0" err="1"/>
              <a:t>cầu</a:t>
            </a:r>
            <a:r>
              <a:rPr lang="en-GB" dirty="0"/>
              <a:t> </a:t>
            </a:r>
            <a:r>
              <a:rPr lang="en-GB" dirty="0" err="1"/>
              <a:t>của</a:t>
            </a:r>
            <a:r>
              <a:rPr lang="en-GB" dirty="0"/>
              <a:t> </a:t>
            </a:r>
            <a:r>
              <a:rPr lang="en-GB" dirty="0" err="1"/>
              <a:t>phần</a:t>
            </a:r>
            <a:r>
              <a:rPr lang="en-GB" dirty="0"/>
              <a:t> </a:t>
            </a:r>
            <a:r>
              <a:rPr lang="en-GB" dirty="0" err="1"/>
              <a:t>mềm</a:t>
            </a:r>
            <a:r>
              <a:rPr lang="en-GB" dirty="0"/>
              <a:t>. </a:t>
            </a:r>
          </a:p>
          <a:p>
            <a:pPr marL="171450" indent="-171450" eaLnBrk="1" hangingPunct="1">
              <a:buFontTx/>
              <a:buChar char="-"/>
              <a:defRPr/>
            </a:pPr>
            <a:r>
              <a:rPr lang="en-GB" dirty="0"/>
              <a:t>Sau </a:t>
            </a:r>
            <a:r>
              <a:rPr lang="en-GB" dirty="0" err="1"/>
              <a:t>khi</a:t>
            </a:r>
            <a:r>
              <a:rPr lang="en-GB" dirty="0"/>
              <a:t> </a:t>
            </a:r>
            <a:r>
              <a:rPr lang="en-GB" dirty="0" err="1"/>
              <a:t>các</a:t>
            </a:r>
            <a:r>
              <a:rPr lang="en-GB" dirty="0"/>
              <a:t> </a:t>
            </a:r>
            <a:r>
              <a:rPr lang="en-GB" dirty="0" err="1"/>
              <a:t>yêu</a:t>
            </a:r>
            <a:r>
              <a:rPr lang="en-GB" dirty="0"/>
              <a:t> </a:t>
            </a:r>
            <a:r>
              <a:rPr lang="en-GB" dirty="0" err="1"/>
              <a:t>cầu</a:t>
            </a:r>
            <a:r>
              <a:rPr lang="en-GB" dirty="0"/>
              <a:t> </a:t>
            </a:r>
            <a:r>
              <a:rPr lang="en-GB" dirty="0" err="1"/>
              <a:t>đã</a:t>
            </a:r>
            <a:r>
              <a:rPr lang="en-GB" dirty="0"/>
              <a:t> </a:t>
            </a:r>
            <a:r>
              <a:rPr lang="en-GB" dirty="0" err="1"/>
              <a:t>hoàn</a:t>
            </a:r>
            <a:r>
              <a:rPr lang="en-GB" dirty="0"/>
              <a:t> </a:t>
            </a:r>
            <a:r>
              <a:rPr lang="en-GB" dirty="0" err="1"/>
              <a:t>toàn</a:t>
            </a:r>
            <a:r>
              <a:rPr lang="en-GB" dirty="0"/>
              <a:t> </a:t>
            </a:r>
            <a:r>
              <a:rPr lang="en-GB" dirty="0" err="1"/>
              <a:t>được</a:t>
            </a:r>
            <a:r>
              <a:rPr lang="en-GB" dirty="0"/>
              <a:t> </a:t>
            </a:r>
            <a:r>
              <a:rPr lang="en-GB" dirty="0" err="1"/>
              <a:t>xác</a:t>
            </a:r>
            <a:r>
              <a:rPr lang="en-GB" dirty="0"/>
              <a:t> </a:t>
            </a:r>
            <a:r>
              <a:rPr lang="en-GB" dirty="0" err="1"/>
              <a:t>định</a:t>
            </a:r>
            <a:r>
              <a:rPr lang="en-GB" dirty="0"/>
              <a:t>, ta </a:t>
            </a:r>
            <a:r>
              <a:rPr lang="en-GB" dirty="0" err="1"/>
              <a:t>chuyển</a:t>
            </a:r>
            <a:r>
              <a:rPr lang="en-GB" dirty="0"/>
              <a:t> sang </a:t>
            </a:r>
            <a:r>
              <a:rPr lang="en-GB" dirty="0" err="1"/>
              <a:t>pha</a:t>
            </a:r>
            <a:r>
              <a:rPr lang="en-GB" dirty="0"/>
              <a:t> </a:t>
            </a:r>
            <a:r>
              <a:rPr lang="en-GB" dirty="0" err="1"/>
              <a:t>thiết</a:t>
            </a:r>
            <a:r>
              <a:rPr lang="en-GB" dirty="0"/>
              <a:t> </a:t>
            </a:r>
            <a:r>
              <a:rPr lang="en-GB" dirty="0" err="1"/>
              <a:t>kế</a:t>
            </a:r>
            <a:r>
              <a:rPr lang="en-GB" dirty="0"/>
              <a:t>. Ở </a:t>
            </a:r>
            <a:r>
              <a:rPr lang="en-GB" dirty="0" err="1"/>
              <a:t>pha</a:t>
            </a:r>
            <a:r>
              <a:rPr lang="en-GB" dirty="0"/>
              <a:t> </a:t>
            </a:r>
            <a:r>
              <a:rPr lang="en-GB" dirty="0" err="1"/>
              <a:t>này</a:t>
            </a:r>
            <a:r>
              <a:rPr lang="en-GB" dirty="0"/>
              <a:t>, </a:t>
            </a:r>
            <a:r>
              <a:rPr lang="en-GB" dirty="0" err="1"/>
              <a:t>giải</a:t>
            </a:r>
            <a:r>
              <a:rPr lang="en-GB" dirty="0"/>
              <a:t> </a:t>
            </a:r>
            <a:r>
              <a:rPr lang="en-GB" dirty="0" err="1"/>
              <a:t>pháp</a:t>
            </a:r>
            <a:r>
              <a:rPr lang="en-GB" dirty="0"/>
              <a:t> </a:t>
            </a:r>
            <a:r>
              <a:rPr lang="en-GB" dirty="0" err="1"/>
              <a:t>và</a:t>
            </a:r>
            <a:r>
              <a:rPr lang="en-GB" dirty="0"/>
              <a:t> </a:t>
            </a:r>
            <a:r>
              <a:rPr lang="en-GB" dirty="0" err="1"/>
              <a:t>thiết</a:t>
            </a:r>
            <a:r>
              <a:rPr lang="en-GB" dirty="0"/>
              <a:t> </a:t>
            </a:r>
            <a:r>
              <a:rPr lang="en-GB" dirty="0" err="1"/>
              <a:t>kế</a:t>
            </a:r>
            <a:r>
              <a:rPr lang="en-GB" dirty="0"/>
              <a:t> </a:t>
            </a:r>
            <a:r>
              <a:rPr lang="en-GB" dirty="0" err="1"/>
              <a:t>của</a:t>
            </a:r>
            <a:r>
              <a:rPr lang="en-GB" dirty="0"/>
              <a:t> </a:t>
            </a:r>
            <a:r>
              <a:rPr lang="en-GB" dirty="0" err="1"/>
              <a:t>phần</a:t>
            </a:r>
            <a:r>
              <a:rPr lang="en-GB" dirty="0"/>
              <a:t> </a:t>
            </a:r>
            <a:r>
              <a:rPr lang="en-GB" dirty="0" err="1"/>
              <a:t>mềm</a:t>
            </a:r>
            <a:r>
              <a:rPr lang="en-GB" dirty="0"/>
              <a:t> </a:t>
            </a:r>
            <a:r>
              <a:rPr lang="en-GB" dirty="0" err="1"/>
              <a:t>được</a:t>
            </a:r>
            <a:r>
              <a:rPr lang="en-GB" dirty="0"/>
              <a:t> </a:t>
            </a:r>
            <a:r>
              <a:rPr lang="en-GB" dirty="0" err="1"/>
              <a:t>đưa</a:t>
            </a:r>
            <a:r>
              <a:rPr lang="en-GB" dirty="0"/>
              <a:t> </a:t>
            </a:r>
            <a:r>
              <a:rPr lang="en-GB" dirty="0" err="1"/>
              <a:t>ra</a:t>
            </a:r>
            <a:r>
              <a:rPr lang="en-GB" dirty="0"/>
              <a:t> </a:t>
            </a:r>
            <a:r>
              <a:rPr lang="en-GB" dirty="0" err="1"/>
              <a:t>nhằm</a:t>
            </a:r>
            <a:r>
              <a:rPr lang="en-GB" dirty="0"/>
              <a:t> </a:t>
            </a:r>
            <a:r>
              <a:rPr lang="en-GB" dirty="0" err="1"/>
              <a:t>thực</a:t>
            </a:r>
            <a:r>
              <a:rPr lang="en-GB" dirty="0"/>
              <a:t> </a:t>
            </a:r>
            <a:r>
              <a:rPr lang="en-GB" dirty="0" err="1"/>
              <a:t>hiện</a:t>
            </a:r>
            <a:r>
              <a:rPr lang="en-GB" dirty="0"/>
              <a:t> </a:t>
            </a:r>
            <a:r>
              <a:rPr lang="en-GB" dirty="0" err="1"/>
              <a:t>thực</a:t>
            </a:r>
            <a:r>
              <a:rPr lang="en-GB" dirty="0"/>
              <a:t> </a:t>
            </a:r>
            <a:r>
              <a:rPr lang="en-GB" dirty="0" err="1"/>
              <a:t>hiện</a:t>
            </a:r>
            <a:r>
              <a:rPr lang="en-GB" dirty="0"/>
              <a:t> </a:t>
            </a:r>
            <a:r>
              <a:rPr lang="en-GB" dirty="0" err="1"/>
              <a:t>các</a:t>
            </a:r>
            <a:r>
              <a:rPr lang="en-GB" dirty="0"/>
              <a:t> </a:t>
            </a:r>
            <a:r>
              <a:rPr lang="en-GB" dirty="0" err="1"/>
              <a:t>yêu</a:t>
            </a:r>
            <a:r>
              <a:rPr lang="en-GB" dirty="0"/>
              <a:t> </a:t>
            </a:r>
            <a:r>
              <a:rPr lang="en-GB" dirty="0" err="1"/>
              <a:t>cầu</a:t>
            </a:r>
            <a:r>
              <a:rPr lang="en-GB" dirty="0"/>
              <a:t> </a:t>
            </a:r>
            <a:r>
              <a:rPr lang="en-GB" dirty="0" err="1"/>
              <a:t>đã</a:t>
            </a:r>
            <a:r>
              <a:rPr lang="en-GB" dirty="0"/>
              <a:t> </a:t>
            </a:r>
            <a:r>
              <a:rPr lang="en-GB" dirty="0" err="1"/>
              <a:t>được</a:t>
            </a:r>
            <a:r>
              <a:rPr lang="en-GB" dirty="0"/>
              <a:t> </a:t>
            </a:r>
            <a:r>
              <a:rPr lang="en-GB" dirty="0" err="1"/>
              <a:t>làm</a:t>
            </a:r>
            <a:r>
              <a:rPr lang="en-GB" dirty="0"/>
              <a:t> </a:t>
            </a:r>
            <a:r>
              <a:rPr lang="en-GB" dirty="0" err="1"/>
              <a:t>rõ</a:t>
            </a:r>
            <a:r>
              <a:rPr lang="en-GB" dirty="0"/>
              <a:t> ở </a:t>
            </a:r>
            <a:r>
              <a:rPr lang="en-GB" dirty="0" err="1"/>
              <a:t>pha</a:t>
            </a:r>
            <a:r>
              <a:rPr lang="en-GB" dirty="0"/>
              <a:t> </a:t>
            </a:r>
            <a:r>
              <a:rPr lang="en-GB" dirty="0" err="1"/>
              <a:t>trước</a:t>
            </a:r>
            <a:r>
              <a:rPr lang="en-GB" dirty="0"/>
              <a:t>. </a:t>
            </a:r>
          </a:p>
          <a:p>
            <a:pPr marL="171450" indent="-171450" eaLnBrk="1" hangingPunct="1">
              <a:buFontTx/>
              <a:buChar char="-"/>
              <a:defRPr/>
            </a:pPr>
            <a:r>
              <a:rPr lang="en-GB" dirty="0"/>
              <a:t>Sau </a:t>
            </a:r>
            <a:r>
              <a:rPr lang="en-GB" dirty="0" err="1"/>
              <a:t>đó</a:t>
            </a:r>
            <a:r>
              <a:rPr lang="en-GB" dirty="0"/>
              <a:t>, </a:t>
            </a:r>
            <a:r>
              <a:rPr lang="en-GB" dirty="0" err="1"/>
              <a:t>lập</a:t>
            </a:r>
            <a:r>
              <a:rPr lang="en-GB" dirty="0"/>
              <a:t> </a:t>
            </a:r>
            <a:r>
              <a:rPr lang="en-GB" dirty="0" err="1"/>
              <a:t>trình</a:t>
            </a:r>
            <a:r>
              <a:rPr lang="en-GB" dirty="0"/>
              <a:t> </a:t>
            </a:r>
            <a:r>
              <a:rPr lang="en-GB" dirty="0" err="1"/>
              <a:t>viên</a:t>
            </a:r>
            <a:r>
              <a:rPr lang="en-GB" dirty="0"/>
              <a:t> </a:t>
            </a:r>
            <a:r>
              <a:rPr lang="en-GB" dirty="0" err="1"/>
              <a:t>sẽ</a:t>
            </a:r>
            <a:r>
              <a:rPr lang="en-GB" dirty="0"/>
              <a:t> </a:t>
            </a:r>
            <a:r>
              <a:rPr lang="en-GB" dirty="0" err="1"/>
              <a:t>triển</a:t>
            </a:r>
            <a:r>
              <a:rPr lang="en-GB" dirty="0"/>
              <a:t> </a:t>
            </a:r>
            <a:r>
              <a:rPr lang="en-GB" dirty="0" err="1"/>
              <a:t>khai</a:t>
            </a:r>
            <a:r>
              <a:rPr lang="en-GB" dirty="0"/>
              <a:t> </a:t>
            </a:r>
            <a:r>
              <a:rPr lang="en-GB" dirty="0" err="1"/>
              <a:t>thực</a:t>
            </a:r>
            <a:r>
              <a:rPr lang="en-GB" dirty="0"/>
              <a:t> </a:t>
            </a:r>
            <a:r>
              <a:rPr lang="en-GB" dirty="0" err="1"/>
              <a:t>hiện</a:t>
            </a:r>
            <a:r>
              <a:rPr lang="en-GB" dirty="0"/>
              <a:t> (</a:t>
            </a:r>
            <a:r>
              <a:rPr lang="en-GB" dirty="0" err="1"/>
              <a:t>mã</a:t>
            </a:r>
            <a:r>
              <a:rPr lang="en-GB" dirty="0"/>
              <a:t> </a:t>
            </a:r>
            <a:r>
              <a:rPr lang="en-GB" dirty="0" err="1"/>
              <a:t>hóa</a:t>
            </a:r>
            <a:r>
              <a:rPr lang="en-GB" dirty="0"/>
              <a:t>, </a:t>
            </a:r>
            <a:r>
              <a:rPr lang="en-GB" dirty="0" err="1"/>
              <a:t>viết</a:t>
            </a:r>
            <a:r>
              <a:rPr lang="en-GB" dirty="0"/>
              <a:t> </a:t>
            </a:r>
            <a:r>
              <a:rPr lang="en-GB" dirty="0" err="1"/>
              <a:t>mã</a:t>
            </a:r>
            <a:r>
              <a:rPr lang="en-GB" dirty="0"/>
              <a:t>) </a:t>
            </a:r>
            <a:r>
              <a:rPr lang="en-GB" dirty="0" err="1"/>
              <a:t>đồ</a:t>
            </a:r>
            <a:r>
              <a:rPr lang="en-GB" dirty="0"/>
              <a:t> </a:t>
            </a:r>
            <a:r>
              <a:rPr lang="en-GB" dirty="0" err="1"/>
              <a:t>án</a:t>
            </a:r>
            <a:r>
              <a:rPr lang="en-GB" dirty="0"/>
              <a:t> </a:t>
            </a:r>
            <a:r>
              <a:rPr lang="en-GB" dirty="0" err="1"/>
              <a:t>họ</a:t>
            </a:r>
            <a:r>
              <a:rPr lang="en-GB" dirty="0"/>
              <a:t> </a:t>
            </a:r>
            <a:r>
              <a:rPr lang="en-GB" dirty="0" err="1"/>
              <a:t>nhận</a:t>
            </a:r>
            <a:r>
              <a:rPr lang="en-GB" dirty="0"/>
              <a:t> </a:t>
            </a:r>
            <a:r>
              <a:rPr lang="en-GB" dirty="0" err="1"/>
              <a:t>được</a:t>
            </a:r>
            <a:r>
              <a:rPr lang="en-GB" dirty="0"/>
              <a:t>. </a:t>
            </a:r>
            <a:r>
              <a:rPr lang="en-GB" dirty="0" err="1"/>
              <a:t>Giai</a:t>
            </a:r>
            <a:r>
              <a:rPr lang="en-GB" dirty="0"/>
              <a:t> </a:t>
            </a:r>
            <a:r>
              <a:rPr lang="en-GB" dirty="0" err="1"/>
              <a:t>đoạn</a:t>
            </a:r>
            <a:r>
              <a:rPr lang="en-GB" dirty="0"/>
              <a:t> </a:t>
            </a:r>
            <a:r>
              <a:rPr lang="en-GB" dirty="0" err="1"/>
              <a:t>tiếp</a:t>
            </a:r>
            <a:r>
              <a:rPr lang="en-GB" dirty="0"/>
              <a:t> </a:t>
            </a:r>
            <a:r>
              <a:rPr lang="en-GB" dirty="0" err="1"/>
              <a:t>theo</a:t>
            </a:r>
            <a:r>
              <a:rPr lang="en-GB" dirty="0"/>
              <a:t> </a:t>
            </a:r>
            <a:r>
              <a:rPr lang="en-GB" dirty="0" err="1"/>
              <a:t>là</a:t>
            </a:r>
            <a:r>
              <a:rPr lang="en-GB" dirty="0"/>
              <a:t> </a:t>
            </a:r>
            <a:r>
              <a:rPr lang="en-GB" dirty="0" err="1"/>
              <a:t>liên</a:t>
            </a:r>
            <a:r>
              <a:rPr lang="en-GB" dirty="0"/>
              <a:t> </a:t>
            </a:r>
            <a:r>
              <a:rPr lang="en-GB" dirty="0" err="1"/>
              <a:t>kết</a:t>
            </a:r>
            <a:r>
              <a:rPr lang="en-GB" dirty="0"/>
              <a:t> </a:t>
            </a:r>
            <a:r>
              <a:rPr lang="en-GB" dirty="0" err="1"/>
              <a:t>các</a:t>
            </a:r>
            <a:r>
              <a:rPr lang="en-GB" dirty="0"/>
              <a:t> </a:t>
            </a:r>
            <a:r>
              <a:rPr lang="en-GB" dirty="0" err="1"/>
              <a:t>thành</a:t>
            </a:r>
            <a:r>
              <a:rPr lang="en-GB" dirty="0"/>
              <a:t> </a:t>
            </a:r>
            <a:r>
              <a:rPr lang="en-GB" dirty="0" err="1"/>
              <a:t>phần</a:t>
            </a:r>
            <a:r>
              <a:rPr lang="en-GB" dirty="0"/>
              <a:t> </a:t>
            </a:r>
            <a:r>
              <a:rPr lang="en-GB" dirty="0" err="1"/>
              <a:t>riêng</a:t>
            </a:r>
            <a:r>
              <a:rPr lang="en-GB" dirty="0"/>
              <a:t> </a:t>
            </a:r>
            <a:r>
              <a:rPr lang="en-GB" dirty="0" err="1"/>
              <a:t>lẻ</a:t>
            </a:r>
            <a:r>
              <a:rPr lang="en-GB" dirty="0"/>
              <a:t> </a:t>
            </a:r>
            <a:r>
              <a:rPr lang="en-GB" dirty="0" err="1"/>
              <a:t>đã</a:t>
            </a:r>
            <a:r>
              <a:rPr lang="en-GB" dirty="0"/>
              <a:t> </a:t>
            </a:r>
            <a:r>
              <a:rPr lang="en-GB" dirty="0" err="1"/>
              <a:t>được</a:t>
            </a:r>
            <a:r>
              <a:rPr lang="en-GB" dirty="0"/>
              <a:t> </a:t>
            </a:r>
            <a:r>
              <a:rPr lang="en-GB" dirty="0" err="1"/>
              <a:t>những</a:t>
            </a:r>
            <a:r>
              <a:rPr lang="en-GB" dirty="0"/>
              <a:t> </a:t>
            </a:r>
            <a:r>
              <a:rPr lang="en-GB" dirty="0" err="1"/>
              <a:t>đội</a:t>
            </a:r>
            <a:r>
              <a:rPr lang="en-GB" dirty="0"/>
              <a:t> </a:t>
            </a:r>
            <a:r>
              <a:rPr lang="en-GB" dirty="0" err="1"/>
              <a:t>lập</a:t>
            </a:r>
            <a:r>
              <a:rPr lang="en-GB" dirty="0"/>
              <a:t> </a:t>
            </a:r>
            <a:r>
              <a:rPr lang="en-GB" dirty="0" err="1"/>
              <a:t>trình</a:t>
            </a:r>
            <a:r>
              <a:rPr lang="en-GB" dirty="0"/>
              <a:t> </a:t>
            </a:r>
            <a:r>
              <a:rPr lang="en-GB" dirty="0" err="1"/>
              <a:t>viên</a:t>
            </a:r>
            <a:r>
              <a:rPr lang="en-GB" dirty="0"/>
              <a:t> </a:t>
            </a:r>
            <a:r>
              <a:rPr lang="en-GB" dirty="0" err="1"/>
              <a:t>khác</a:t>
            </a:r>
            <a:r>
              <a:rPr lang="en-GB" dirty="0"/>
              <a:t> </a:t>
            </a:r>
            <a:r>
              <a:rPr lang="en-GB" dirty="0" err="1"/>
              <a:t>nhau</a:t>
            </a:r>
            <a:r>
              <a:rPr lang="en-GB" dirty="0"/>
              <a:t> </a:t>
            </a:r>
            <a:r>
              <a:rPr lang="en-GB" dirty="0" err="1"/>
              <a:t>thực</a:t>
            </a:r>
            <a:r>
              <a:rPr lang="en-GB" dirty="0"/>
              <a:t> </a:t>
            </a:r>
            <a:r>
              <a:rPr lang="en-GB" dirty="0" err="1"/>
              <a:t>hiện</a:t>
            </a:r>
            <a:r>
              <a:rPr lang="en-GB" dirty="0"/>
              <a:t> </a:t>
            </a:r>
            <a:r>
              <a:rPr lang="en-GB" dirty="0" err="1"/>
              <a:t>thành</a:t>
            </a:r>
            <a:r>
              <a:rPr lang="en-GB" dirty="0"/>
              <a:t> </a:t>
            </a:r>
            <a:r>
              <a:rPr lang="en-GB" dirty="0" err="1"/>
              <a:t>một</a:t>
            </a:r>
            <a:r>
              <a:rPr lang="en-GB" dirty="0"/>
              <a:t> </a:t>
            </a:r>
            <a:r>
              <a:rPr lang="en-GB" dirty="0" err="1"/>
              <a:t>sản</a:t>
            </a:r>
            <a:r>
              <a:rPr lang="en-GB" dirty="0"/>
              <a:t> </a:t>
            </a:r>
            <a:r>
              <a:rPr lang="en-GB" dirty="0" err="1"/>
              <a:t>phẩm</a:t>
            </a:r>
            <a:r>
              <a:rPr lang="en-GB" dirty="0"/>
              <a:t> </a:t>
            </a:r>
            <a:r>
              <a:rPr lang="en-GB" dirty="0" err="1"/>
              <a:t>hoàn</a:t>
            </a:r>
            <a:r>
              <a:rPr lang="en-GB" dirty="0"/>
              <a:t> </a:t>
            </a:r>
            <a:r>
              <a:rPr lang="en-GB" dirty="0" err="1"/>
              <a:t>chỉnh</a:t>
            </a:r>
            <a:r>
              <a:rPr lang="en-GB" dirty="0"/>
              <a:t>. Sau </a:t>
            </a:r>
            <a:r>
              <a:rPr lang="en-GB" dirty="0" err="1"/>
              <a:t>khi</a:t>
            </a:r>
            <a:r>
              <a:rPr lang="en-GB" dirty="0"/>
              <a:t> </a:t>
            </a:r>
            <a:r>
              <a:rPr lang="en-GB" dirty="0" err="1"/>
              <a:t>pha</a:t>
            </a:r>
            <a:r>
              <a:rPr lang="en-GB" dirty="0"/>
              <a:t> </a:t>
            </a:r>
            <a:r>
              <a:rPr lang="en-GB" dirty="0" err="1"/>
              <a:t>triển</a:t>
            </a:r>
            <a:r>
              <a:rPr lang="en-GB" dirty="0"/>
              <a:t> </a:t>
            </a:r>
            <a:r>
              <a:rPr lang="en-GB" dirty="0" err="1"/>
              <a:t>khai</a:t>
            </a:r>
            <a:r>
              <a:rPr lang="en-GB" dirty="0"/>
              <a:t> </a:t>
            </a:r>
            <a:r>
              <a:rPr lang="en-GB" dirty="0" err="1"/>
              <a:t>và</a:t>
            </a:r>
            <a:r>
              <a:rPr lang="en-GB" dirty="0"/>
              <a:t> </a:t>
            </a:r>
            <a:r>
              <a:rPr lang="en-GB" dirty="0" err="1"/>
              <a:t>pha</a:t>
            </a:r>
            <a:r>
              <a:rPr lang="en-GB" dirty="0"/>
              <a:t> </a:t>
            </a:r>
            <a:r>
              <a:rPr lang="en-GB" dirty="0" err="1"/>
              <a:t>liên</a:t>
            </a:r>
            <a:r>
              <a:rPr lang="en-GB" dirty="0"/>
              <a:t> </a:t>
            </a:r>
            <a:r>
              <a:rPr lang="en-GB" dirty="0" err="1"/>
              <a:t>kết</a:t>
            </a:r>
            <a:r>
              <a:rPr lang="en-GB" dirty="0"/>
              <a:t> </a:t>
            </a:r>
            <a:r>
              <a:rPr lang="en-GB" dirty="0" err="1"/>
              <a:t>hoàn</a:t>
            </a:r>
            <a:r>
              <a:rPr lang="en-GB" dirty="0"/>
              <a:t> </a:t>
            </a:r>
            <a:r>
              <a:rPr lang="en-GB" dirty="0" err="1"/>
              <a:t>tất</a:t>
            </a:r>
            <a:r>
              <a:rPr lang="en-GB" dirty="0"/>
              <a:t>, </a:t>
            </a:r>
            <a:r>
              <a:rPr lang="en-GB" dirty="0" err="1"/>
              <a:t>sẽ</a:t>
            </a:r>
            <a:r>
              <a:rPr lang="en-GB" dirty="0"/>
              <a:t> </a:t>
            </a:r>
            <a:r>
              <a:rPr lang="en-GB" dirty="0" err="1"/>
              <a:t>diễn</a:t>
            </a:r>
            <a:r>
              <a:rPr lang="en-GB" dirty="0"/>
              <a:t> </a:t>
            </a:r>
            <a:r>
              <a:rPr lang="en-GB" dirty="0" err="1"/>
              <a:t>ra</a:t>
            </a:r>
            <a:r>
              <a:rPr lang="en-GB" dirty="0"/>
              <a:t> </a:t>
            </a:r>
            <a:r>
              <a:rPr lang="en-GB" dirty="0" err="1"/>
              <a:t>pha</a:t>
            </a:r>
            <a:r>
              <a:rPr lang="en-GB" dirty="0"/>
              <a:t> </a:t>
            </a:r>
            <a:r>
              <a:rPr lang="en-GB" dirty="0" err="1"/>
              <a:t>kiểm</a:t>
            </a:r>
            <a:r>
              <a:rPr lang="en-GB" dirty="0"/>
              <a:t> </a:t>
            </a:r>
            <a:r>
              <a:rPr lang="en-GB" dirty="0" err="1"/>
              <a:t>thử</a:t>
            </a:r>
            <a:r>
              <a:rPr lang="en-GB" dirty="0"/>
              <a:t> </a:t>
            </a:r>
            <a:r>
              <a:rPr lang="en-GB" dirty="0" err="1"/>
              <a:t>và</a:t>
            </a:r>
            <a:r>
              <a:rPr lang="en-GB" dirty="0"/>
              <a:t> </a:t>
            </a:r>
            <a:r>
              <a:rPr lang="en-GB" dirty="0" err="1"/>
              <a:t>chỉnh</a:t>
            </a:r>
            <a:r>
              <a:rPr lang="en-GB" dirty="0"/>
              <a:t> </a:t>
            </a:r>
            <a:r>
              <a:rPr lang="en-GB" dirty="0" err="1"/>
              <a:t>sửa</a:t>
            </a:r>
            <a:r>
              <a:rPr lang="en-GB" dirty="0"/>
              <a:t> </a:t>
            </a:r>
            <a:r>
              <a:rPr lang="en-GB" dirty="0" err="1"/>
              <a:t>sản</a:t>
            </a:r>
            <a:r>
              <a:rPr lang="en-GB" dirty="0"/>
              <a:t> </a:t>
            </a:r>
            <a:r>
              <a:rPr lang="en-GB" dirty="0" err="1"/>
              <a:t>phẩm</a:t>
            </a:r>
            <a:r>
              <a:rPr lang="en-GB" dirty="0"/>
              <a:t>; ở </a:t>
            </a:r>
            <a:r>
              <a:rPr lang="en-GB" dirty="0" err="1"/>
              <a:t>giai</a:t>
            </a:r>
            <a:r>
              <a:rPr lang="en-GB" dirty="0"/>
              <a:t> </a:t>
            </a:r>
            <a:r>
              <a:rPr lang="en-GB" dirty="0" err="1"/>
              <a:t>đoạn</a:t>
            </a:r>
            <a:r>
              <a:rPr lang="en-GB" dirty="0"/>
              <a:t> </a:t>
            </a:r>
            <a:r>
              <a:rPr lang="en-GB" dirty="0" err="1"/>
              <a:t>này</a:t>
            </a:r>
            <a:r>
              <a:rPr lang="en-GB" dirty="0"/>
              <a:t> </a:t>
            </a:r>
            <a:r>
              <a:rPr lang="en-GB" dirty="0" err="1"/>
              <a:t>những</a:t>
            </a:r>
            <a:r>
              <a:rPr lang="en-GB" dirty="0"/>
              <a:t> </a:t>
            </a:r>
            <a:r>
              <a:rPr lang="en-GB" dirty="0" err="1"/>
              <a:t>khiếm</a:t>
            </a:r>
            <a:r>
              <a:rPr lang="en-GB" dirty="0"/>
              <a:t> </a:t>
            </a:r>
            <a:r>
              <a:rPr lang="en-GB" dirty="0" err="1"/>
              <a:t>khuyết</a:t>
            </a:r>
            <a:r>
              <a:rPr lang="en-GB" dirty="0"/>
              <a:t> ở </a:t>
            </a:r>
            <a:r>
              <a:rPr lang="en-GB" dirty="0" err="1"/>
              <a:t>các</a:t>
            </a:r>
            <a:r>
              <a:rPr lang="en-GB" dirty="0"/>
              <a:t> </a:t>
            </a:r>
            <a:r>
              <a:rPr lang="en-GB" dirty="0" err="1"/>
              <a:t>giai</a:t>
            </a:r>
            <a:r>
              <a:rPr lang="en-GB" dirty="0"/>
              <a:t> </a:t>
            </a:r>
            <a:r>
              <a:rPr lang="en-GB" dirty="0" err="1"/>
              <a:t>đoạn</a:t>
            </a:r>
            <a:r>
              <a:rPr lang="en-GB" dirty="0"/>
              <a:t> </a:t>
            </a:r>
            <a:r>
              <a:rPr lang="en-GB" dirty="0" err="1"/>
              <a:t>trước</a:t>
            </a:r>
            <a:r>
              <a:rPr lang="en-GB" dirty="0"/>
              <a:t> </a:t>
            </a:r>
            <a:r>
              <a:rPr lang="en-GB" dirty="0" err="1"/>
              <a:t>đó</a:t>
            </a:r>
            <a:r>
              <a:rPr lang="en-GB" dirty="0"/>
              <a:t> </a:t>
            </a:r>
            <a:r>
              <a:rPr lang="en-GB" dirty="0" err="1"/>
              <a:t>sẽ</a:t>
            </a:r>
            <a:r>
              <a:rPr lang="en-GB" dirty="0"/>
              <a:t> </a:t>
            </a:r>
            <a:r>
              <a:rPr lang="en-GB" dirty="0" err="1"/>
              <a:t>bị</a:t>
            </a:r>
            <a:r>
              <a:rPr lang="en-GB" dirty="0"/>
              <a:t> </a:t>
            </a:r>
            <a:r>
              <a:rPr lang="en-GB" dirty="0" err="1"/>
              <a:t>loại</a:t>
            </a:r>
            <a:r>
              <a:rPr lang="en-GB" dirty="0"/>
              <a:t> </a:t>
            </a:r>
            <a:r>
              <a:rPr lang="en-GB" dirty="0" err="1"/>
              <a:t>bỏ</a:t>
            </a:r>
            <a:r>
              <a:rPr lang="en-GB" dirty="0"/>
              <a:t>. Sau </a:t>
            </a:r>
            <a:r>
              <a:rPr lang="en-GB" dirty="0" err="1"/>
              <a:t>đó</a:t>
            </a:r>
            <a:r>
              <a:rPr lang="en-GB" dirty="0"/>
              <a:t>, </a:t>
            </a:r>
            <a:r>
              <a:rPr lang="en-GB" dirty="0" err="1"/>
              <a:t>sản</a:t>
            </a:r>
            <a:r>
              <a:rPr lang="en-GB" dirty="0"/>
              <a:t> </a:t>
            </a:r>
            <a:r>
              <a:rPr lang="en-GB" dirty="0" err="1"/>
              <a:t>phẩm</a:t>
            </a:r>
            <a:r>
              <a:rPr lang="en-GB" dirty="0"/>
              <a:t> </a:t>
            </a:r>
            <a:r>
              <a:rPr lang="en-GB" dirty="0" err="1"/>
              <a:t>phần</a:t>
            </a:r>
            <a:r>
              <a:rPr lang="en-GB" dirty="0"/>
              <a:t> </a:t>
            </a:r>
            <a:r>
              <a:rPr lang="en-GB" dirty="0" err="1"/>
              <a:t>mềm</a:t>
            </a:r>
            <a:r>
              <a:rPr lang="en-GB" dirty="0"/>
              <a:t> </a:t>
            </a:r>
            <a:r>
              <a:rPr lang="en-GB" dirty="0" err="1"/>
              <a:t>sẽ</a:t>
            </a:r>
            <a:r>
              <a:rPr lang="en-GB" dirty="0"/>
              <a:t> </a:t>
            </a:r>
            <a:r>
              <a:rPr lang="en-GB" dirty="0" err="1"/>
              <a:t>được</a:t>
            </a:r>
            <a:r>
              <a:rPr lang="en-GB" dirty="0"/>
              <a:t> </a:t>
            </a:r>
            <a:r>
              <a:rPr lang="en-GB" dirty="0" err="1"/>
              <a:t>đưa</a:t>
            </a:r>
            <a:r>
              <a:rPr lang="en-GB" dirty="0"/>
              <a:t> </a:t>
            </a:r>
            <a:r>
              <a:rPr lang="en-GB" dirty="0" err="1"/>
              <a:t>vào</a:t>
            </a:r>
            <a:r>
              <a:rPr lang="en-GB" dirty="0"/>
              <a:t> </a:t>
            </a:r>
            <a:r>
              <a:rPr lang="en-GB" dirty="0" err="1"/>
              <a:t>sử</a:t>
            </a:r>
            <a:r>
              <a:rPr lang="en-GB" dirty="0"/>
              <a:t> </a:t>
            </a:r>
            <a:r>
              <a:rPr lang="en-GB" dirty="0" err="1"/>
              <a:t>dụng</a:t>
            </a:r>
            <a:r>
              <a:rPr lang="en-GB" dirty="0"/>
              <a:t>; </a:t>
            </a:r>
            <a:r>
              <a:rPr lang="en-GB" dirty="0" err="1"/>
              <a:t>phần</a:t>
            </a:r>
            <a:r>
              <a:rPr lang="en-GB" dirty="0"/>
              <a:t> </a:t>
            </a:r>
            <a:r>
              <a:rPr lang="en-GB" dirty="0" err="1"/>
              <a:t>bảo</a:t>
            </a:r>
            <a:r>
              <a:rPr lang="en-GB" dirty="0"/>
              <a:t> </a:t>
            </a:r>
            <a:r>
              <a:rPr lang="en-GB" dirty="0" err="1"/>
              <a:t>trì</a:t>
            </a:r>
            <a:r>
              <a:rPr lang="en-GB" dirty="0"/>
              <a:t> </a:t>
            </a:r>
            <a:r>
              <a:rPr lang="en-GB" dirty="0" err="1"/>
              <a:t>phần</a:t>
            </a:r>
            <a:r>
              <a:rPr lang="en-GB" dirty="0"/>
              <a:t> </a:t>
            </a:r>
            <a:r>
              <a:rPr lang="en-GB" dirty="0" err="1"/>
              <a:t>mềm</a:t>
            </a:r>
            <a:r>
              <a:rPr lang="en-GB" dirty="0"/>
              <a:t> </a:t>
            </a:r>
            <a:r>
              <a:rPr lang="en-GB" dirty="0" err="1"/>
              <a:t>cũng</a:t>
            </a:r>
            <a:r>
              <a:rPr lang="en-GB" dirty="0"/>
              <a:t> </a:t>
            </a:r>
            <a:r>
              <a:rPr lang="en-GB" dirty="0" err="1"/>
              <a:t>sẽ</a:t>
            </a:r>
            <a:r>
              <a:rPr lang="en-GB" dirty="0"/>
              <a:t> </a:t>
            </a:r>
            <a:r>
              <a:rPr lang="en-GB" dirty="0" err="1"/>
              <a:t>được</a:t>
            </a:r>
            <a:r>
              <a:rPr lang="en-GB" dirty="0"/>
              <a:t> </a:t>
            </a:r>
            <a:r>
              <a:rPr lang="en-GB" dirty="0" err="1"/>
              <a:t>bảo</a:t>
            </a:r>
            <a:r>
              <a:rPr lang="en-GB" dirty="0"/>
              <a:t> </a:t>
            </a:r>
            <a:r>
              <a:rPr lang="en-GB" dirty="0" err="1"/>
              <a:t>đảm</a:t>
            </a:r>
            <a:r>
              <a:rPr lang="en-GB" dirty="0"/>
              <a:t> </a:t>
            </a:r>
            <a:r>
              <a:rPr lang="en-GB" dirty="0" err="1"/>
              <a:t>bằng</a:t>
            </a:r>
            <a:r>
              <a:rPr lang="en-GB" dirty="0"/>
              <a:t> </a:t>
            </a:r>
            <a:r>
              <a:rPr lang="en-GB" dirty="0" err="1"/>
              <a:t>cách</a:t>
            </a:r>
            <a:r>
              <a:rPr lang="en-GB" dirty="0"/>
              <a:t> </a:t>
            </a:r>
            <a:r>
              <a:rPr lang="en-GB" dirty="0" err="1"/>
              <a:t>bổ</a:t>
            </a:r>
            <a:r>
              <a:rPr lang="en-GB" dirty="0"/>
              <a:t> sung </a:t>
            </a:r>
            <a:r>
              <a:rPr lang="en-GB" dirty="0" err="1"/>
              <a:t>chức</a:t>
            </a:r>
            <a:r>
              <a:rPr lang="en-GB" dirty="0"/>
              <a:t> </a:t>
            </a:r>
            <a:r>
              <a:rPr lang="en-GB" dirty="0" err="1"/>
              <a:t>năng</a:t>
            </a:r>
            <a:r>
              <a:rPr lang="en-GB" dirty="0"/>
              <a:t> </a:t>
            </a:r>
            <a:r>
              <a:rPr lang="en-GB" dirty="0" err="1"/>
              <a:t>mới</a:t>
            </a:r>
            <a:r>
              <a:rPr lang="en-GB" dirty="0"/>
              <a:t> </a:t>
            </a:r>
            <a:r>
              <a:rPr lang="en-GB" dirty="0" err="1"/>
              <a:t>và</a:t>
            </a:r>
            <a:r>
              <a:rPr lang="en-GB" dirty="0"/>
              <a:t> </a:t>
            </a:r>
            <a:r>
              <a:rPr lang="en-GB" dirty="0" err="1"/>
              <a:t>loại</a:t>
            </a:r>
            <a:r>
              <a:rPr lang="en-GB" dirty="0"/>
              <a:t> </a:t>
            </a:r>
            <a:r>
              <a:rPr lang="en-GB" dirty="0" err="1"/>
              <a:t>trừ</a:t>
            </a:r>
            <a:r>
              <a:rPr lang="en-GB" dirty="0"/>
              <a:t> </a:t>
            </a:r>
            <a:r>
              <a:rPr lang="en-GB" dirty="0" err="1"/>
              <a:t>các</a:t>
            </a:r>
            <a:r>
              <a:rPr lang="en-GB" dirty="0"/>
              <a:t> </a:t>
            </a:r>
            <a:r>
              <a:rPr lang="en-GB" dirty="0" err="1"/>
              <a:t>lỗi</a:t>
            </a:r>
            <a:r>
              <a:rPr lang="en-GB" dirty="0"/>
              <a:t>.  </a:t>
            </a:r>
            <a:r>
              <a:rPr lang="en-GB" dirty="0" err="1"/>
              <a:t>Như</a:t>
            </a:r>
            <a:r>
              <a:rPr lang="en-GB" dirty="0"/>
              <a:t> </a:t>
            </a:r>
            <a:r>
              <a:rPr lang="en-GB" dirty="0" err="1"/>
              <a:t>vậy</a:t>
            </a:r>
            <a:r>
              <a:rPr lang="en-GB" dirty="0"/>
              <a:t>, </a:t>
            </a:r>
            <a:r>
              <a:rPr lang="en-GB" dirty="0" err="1"/>
              <a:t>mô</a:t>
            </a:r>
            <a:r>
              <a:rPr lang="en-GB" dirty="0"/>
              <a:t> </a:t>
            </a:r>
            <a:r>
              <a:rPr lang="en-GB" dirty="0" err="1"/>
              <a:t>hình</a:t>
            </a:r>
            <a:r>
              <a:rPr lang="en-GB" dirty="0"/>
              <a:t> </a:t>
            </a:r>
            <a:r>
              <a:rPr lang="en-GB" dirty="0" err="1"/>
              <a:t>thác</a:t>
            </a:r>
            <a:r>
              <a:rPr lang="en-GB" dirty="0"/>
              <a:t> </a:t>
            </a:r>
            <a:r>
              <a:rPr lang="en-GB" dirty="0" err="1"/>
              <a:t>nước</a:t>
            </a:r>
            <a:r>
              <a:rPr lang="en-GB" dirty="0"/>
              <a:t> </a:t>
            </a:r>
            <a:r>
              <a:rPr lang="en-GB" dirty="0" err="1"/>
              <a:t>ngụ</a:t>
            </a:r>
            <a:r>
              <a:rPr lang="en-GB" dirty="0"/>
              <a:t> ý </a:t>
            </a:r>
            <a:r>
              <a:rPr lang="en-GB" dirty="0" err="1"/>
              <a:t>rằng</a:t>
            </a:r>
            <a:r>
              <a:rPr lang="en-GB" dirty="0"/>
              <a:t>, </a:t>
            </a:r>
            <a:r>
              <a:rPr lang="en-GB" dirty="0" err="1"/>
              <a:t>việc</a:t>
            </a:r>
            <a:r>
              <a:rPr lang="en-GB" dirty="0"/>
              <a:t> </a:t>
            </a:r>
            <a:r>
              <a:rPr lang="en-GB" dirty="0" err="1"/>
              <a:t>chuyển</a:t>
            </a:r>
            <a:r>
              <a:rPr lang="en-GB" dirty="0"/>
              <a:t> </a:t>
            </a:r>
            <a:r>
              <a:rPr lang="en-GB" dirty="0" err="1"/>
              <a:t>từ</a:t>
            </a:r>
            <a:r>
              <a:rPr lang="en-GB" dirty="0"/>
              <a:t> </a:t>
            </a:r>
            <a:r>
              <a:rPr lang="en-GB" dirty="0" err="1"/>
              <a:t>pha</a:t>
            </a:r>
            <a:r>
              <a:rPr lang="en-GB" dirty="0"/>
              <a:t> </a:t>
            </a:r>
            <a:r>
              <a:rPr lang="en-GB" dirty="0" err="1"/>
              <a:t>phát</a:t>
            </a:r>
            <a:r>
              <a:rPr lang="en-GB" dirty="0"/>
              <a:t> </a:t>
            </a:r>
            <a:r>
              <a:rPr lang="en-GB" dirty="0" err="1"/>
              <a:t>triển</a:t>
            </a:r>
            <a:r>
              <a:rPr lang="en-GB" dirty="0"/>
              <a:t> </a:t>
            </a:r>
            <a:r>
              <a:rPr lang="en-GB" dirty="0" err="1"/>
              <a:t>này</a:t>
            </a:r>
            <a:r>
              <a:rPr lang="en-GB" dirty="0"/>
              <a:t> sang </a:t>
            </a:r>
            <a:r>
              <a:rPr lang="en-GB" dirty="0" err="1"/>
              <a:t>pha</a:t>
            </a:r>
            <a:r>
              <a:rPr lang="en-GB" dirty="0"/>
              <a:t> </a:t>
            </a:r>
            <a:r>
              <a:rPr lang="en-GB" dirty="0" err="1"/>
              <a:t>khác</a:t>
            </a:r>
            <a:r>
              <a:rPr lang="en-GB" dirty="0"/>
              <a:t> </a:t>
            </a:r>
            <a:r>
              <a:rPr lang="en-GB" dirty="0" err="1"/>
              <a:t>sẽ</a:t>
            </a:r>
            <a:r>
              <a:rPr lang="en-GB" dirty="0"/>
              <a:t> </a:t>
            </a:r>
            <a:r>
              <a:rPr lang="en-GB" dirty="0" err="1"/>
              <a:t>diễn</a:t>
            </a:r>
            <a:r>
              <a:rPr lang="en-GB" dirty="0"/>
              <a:t> </a:t>
            </a:r>
            <a:r>
              <a:rPr lang="en-GB" dirty="0" err="1"/>
              <a:t>ra</a:t>
            </a:r>
            <a:r>
              <a:rPr lang="en-GB" dirty="0"/>
              <a:t> </a:t>
            </a:r>
            <a:r>
              <a:rPr lang="en-GB" dirty="0" err="1"/>
              <a:t>chỉ</a:t>
            </a:r>
            <a:r>
              <a:rPr lang="en-GB" dirty="0"/>
              <a:t> </a:t>
            </a:r>
            <a:r>
              <a:rPr lang="en-GB" dirty="0" err="1"/>
              <a:t>sau</a:t>
            </a:r>
            <a:r>
              <a:rPr lang="en-GB" dirty="0"/>
              <a:t> </a:t>
            </a:r>
            <a:r>
              <a:rPr lang="en-GB" dirty="0" err="1"/>
              <a:t>khi</a:t>
            </a:r>
            <a:r>
              <a:rPr lang="en-GB" dirty="0"/>
              <a:t> </a:t>
            </a:r>
            <a:r>
              <a:rPr lang="en-GB" dirty="0" err="1"/>
              <a:t>các</a:t>
            </a:r>
            <a:r>
              <a:rPr lang="en-GB" dirty="0"/>
              <a:t> </a:t>
            </a:r>
            <a:r>
              <a:rPr lang="en-GB" dirty="0" err="1"/>
              <a:t>pha</a:t>
            </a:r>
            <a:r>
              <a:rPr lang="en-GB" dirty="0"/>
              <a:t> </a:t>
            </a:r>
            <a:r>
              <a:rPr lang="en-GB" dirty="0" err="1"/>
              <a:t>trước</a:t>
            </a:r>
            <a:r>
              <a:rPr lang="en-GB" dirty="0"/>
              <a:t> </a:t>
            </a:r>
            <a:r>
              <a:rPr lang="en-GB" dirty="0" err="1"/>
              <a:t>đó</a:t>
            </a:r>
            <a:r>
              <a:rPr lang="en-GB" dirty="0"/>
              <a:t> </a:t>
            </a:r>
            <a:r>
              <a:rPr lang="en-GB" dirty="0" err="1"/>
              <a:t>đã</a:t>
            </a:r>
            <a:r>
              <a:rPr lang="en-GB" dirty="0"/>
              <a:t> </a:t>
            </a:r>
            <a:r>
              <a:rPr lang="en-GB" dirty="0" err="1"/>
              <a:t>kết</a:t>
            </a:r>
            <a:r>
              <a:rPr lang="en-GB" dirty="0"/>
              <a:t> </a:t>
            </a:r>
            <a:r>
              <a:rPr lang="en-GB" dirty="0" err="1"/>
              <a:t>thúc</a:t>
            </a:r>
            <a:r>
              <a:rPr lang="en-GB" dirty="0"/>
              <a:t> </a:t>
            </a:r>
            <a:r>
              <a:rPr lang="en-GB" dirty="0" err="1"/>
              <a:t>hoàn</a:t>
            </a:r>
            <a:r>
              <a:rPr lang="en-GB" dirty="0"/>
              <a:t> </a:t>
            </a:r>
            <a:r>
              <a:rPr lang="en-GB" dirty="0" err="1"/>
              <a:t>toàn</a:t>
            </a:r>
            <a:r>
              <a:rPr lang="en-GB" dirty="0"/>
              <a:t> </a:t>
            </a:r>
            <a:r>
              <a:rPr lang="en-GB" dirty="0" err="1"/>
              <a:t>thành</a:t>
            </a:r>
            <a:r>
              <a:rPr lang="en-GB" dirty="0"/>
              <a:t> </a:t>
            </a:r>
            <a:r>
              <a:rPr lang="en-GB" dirty="0" err="1"/>
              <a:t>công</a:t>
            </a:r>
            <a:r>
              <a:rPr lang="en-GB" dirty="0"/>
              <a:t>, </a:t>
            </a:r>
            <a:r>
              <a:rPr lang="en-GB" dirty="0" err="1"/>
              <a:t>và</a:t>
            </a:r>
            <a:r>
              <a:rPr lang="en-GB" dirty="0"/>
              <a:t> </a:t>
            </a:r>
            <a:r>
              <a:rPr lang="en-GB" dirty="0" err="1"/>
              <a:t>không</a:t>
            </a:r>
            <a:r>
              <a:rPr lang="en-GB" dirty="0"/>
              <a:t> </a:t>
            </a:r>
            <a:r>
              <a:rPr lang="en-GB" dirty="0" err="1"/>
              <a:t>thể</a:t>
            </a:r>
            <a:r>
              <a:rPr lang="en-GB" dirty="0"/>
              <a:t> quay </a:t>
            </a:r>
            <a:r>
              <a:rPr lang="en-GB" dirty="0" err="1"/>
              <a:t>lui</a:t>
            </a:r>
            <a:r>
              <a:rPr lang="en-GB" dirty="0"/>
              <a:t> </a:t>
            </a:r>
            <a:r>
              <a:rPr lang="en-GB" dirty="0" err="1"/>
              <a:t>về</a:t>
            </a:r>
            <a:r>
              <a:rPr lang="en-GB" dirty="0"/>
              <a:t> </a:t>
            </a:r>
            <a:r>
              <a:rPr lang="en-GB" dirty="0" err="1"/>
              <a:t>pha</a:t>
            </a:r>
            <a:r>
              <a:rPr lang="en-GB" dirty="0"/>
              <a:t> </a:t>
            </a:r>
            <a:r>
              <a:rPr lang="en-GB" dirty="0" err="1"/>
              <a:t>trước</a:t>
            </a:r>
            <a:r>
              <a:rPr lang="en-GB" dirty="0"/>
              <a:t> </a:t>
            </a:r>
            <a:r>
              <a:rPr lang="en-GB" dirty="0" err="1"/>
              <a:t>đó</a:t>
            </a:r>
            <a:r>
              <a:rPr lang="en-GB" dirty="0"/>
              <a:t> hay </a:t>
            </a:r>
            <a:r>
              <a:rPr lang="en-GB" dirty="0" err="1"/>
              <a:t>nhảy</a:t>
            </a:r>
            <a:r>
              <a:rPr lang="en-GB" dirty="0"/>
              <a:t> </a:t>
            </a:r>
            <a:r>
              <a:rPr lang="en-GB" dirty="0" err="1"/>
              <a:t>vượt</a:t>
            </a:r>
            <a:r>
              <a:rPr lang="en-GB" dirty="0"/>
              <a:t> </a:t>
            </a:r>
            <a:r>
              <a:rPr lang="en-GB" dirty="0" err="1"/>
              <a:t>pha</a:t>
            </a:r>
            <a:r>
              <a:rPr lang="en-GB" dirty="0"/>
              <a:t>.</a:t>
            </a:r>
            <a:endParaRPr lang="de-DE" dirty="0">
              <a:latin typeface="Times" charset="0"/>
              <a:ea typeface="MS PMincho" charset="0"/>
              <a:cs typeface="MS PMincho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8AA574A-0D60-A345-87B8-9060973A35EA}" type="slidenum">
              <a:rPr lang="en-US" altLang="en-VN" smtClean="0"/>
              <a:pPr>
                <a:defRPr/>
              </a:pPr>
              <a:t>37</a:t>
            </a:fld>
            <a:endParaRPr lang="en-US" altLang="en-VN"/>
          </a:p>
        </p:txBody>
      </p:sp>
    </p:spTree>
    <p:extLst>
      <p:ext uri="{BB962C8B-B14F-4D97-AF65-F5344CB8AC3E}">
        <p14:creationId xmlns:p14="http://schemas.microsoft.com/office/powerpoint/2010/main" val="352199764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err="1"/>
              <a:t>Phát</a:t>
            </a:r>
            <a:r>
              <a:rPr lang="vi-VN" dirty="0"/>
              <a:t> </a:t>
            </a:r>
            <a:r>
              <a:rPr lang="vi-VN" dirty="0" err="1"/>
              <a:t>triển</a:t>
            </a:r>
            <a:r>
              <a:rPr lang="vi-VN" dirty="0"/>
              <a:t> </a:t>
            </a:r>
            <a:r>
              <a:rPr lang="vi-VN" dirty="0" err="1"/>
              <a:t>lặp</a:t>
            </a:r>
            <a:r>
              <a:rPr lang="vi-VN" dirty="0"/>
              <a:t> đi </a:t>
            </a:r>
            <a:r>
              <a:rPr lang="vi-VN" dirty="0" err="1"/>
              <a:t>lặp</a:t>
            </a:r>
            <a:r>
              <a:rPr lang="vi-VN" dirty="0"/>
              <a:t> </a:t>
            </a:r>
            <a:r>
              <a:rPr lang="vi-VN" dirty="0" err="1"/>
              <a:t>lại</a:t>
            </a:r>
            <a:r>
              <a:rPr lang="vi-VN" dirty="0"/>
              <a:t>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kỹ</a:t>
            </a:r>
            <a:r>
              <a:rPr lang="vi-VN" dirty="0"/>
              <a:t> </a:t>
            </a:r>
            <a:r>
              <a:rPr lang="vi-VN" dirty="0" err="1"/>
              <a:t>thuật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cung </a:t>
            </a:r>
            <a:r>
              <a:rPr lang="vi-VN" dirty="0" err="1"/>
              <a:t>cấp</a:t>
            </a:r>
            <a:r>
              <a:rPr lang="vi-VN" dirty="0"/>
              <a:t> </a:t>
            </a:r>
            <a:r>
              <a:rPr lang="vi-VN" dirty="0" err="1"/>
              <a:t>chức</a:t>
            </a:r>
            <a:r>
              <a:rPr lang="vi-VN" dirty="0"/>
              <a:t> năng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thống</a:t>
            </a:r>
            <a:r>
              <a:rPr lang="vi-VN" dirty="0"/>
              <a:t> trong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loạt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bản</a:t>
            </a:r>
            <a:r>
              <a:rPr lang="vi-VN" dirty="0"/>
              <a:t> </a:t>
            </a:r>
            <a:r>
              <a:rPr lang="vi-VN" dirty="0" err="1"/>
              <a:t>phát</a:t>
            </a:r>
            <a:r>
              <a:rPr lang="vi-VN" dirty="0"/>
              <a:t> </a:t>
            </a:r>
            <a:r>
              <a:rPr lang="vi-VN" dirty="0" err="1"/>
              <a:t>hành</a:t>
            </a:r>
            <a:r>
              <a:rPr lang="vi-VN" dirty="0"/>
              <a:t> liên </a:t>
            </a:r>
            <a:r>
              <a:rPr lang="vi-VN" dirty="0" err="1"/>
              <a:t>tiếp</a:t>
            </a:r>
            <a:r>
              <a:rPr lang="vi-VN" dirty="0"/>
              <a:t> </a:t>
            </a:r>
            <a:r>
              <a:rPr lang="vi-VN" dirty="0" err="1"/>
              <a:t>nhằm</a:t>
            </a:r>
            <a:r>
              <a:rPr lang="vi-VN" dirty="0"/>
              <a:t> </a:t>
            </a:r>
            <a:r>
              <a:rPr lang="vi-VN" dirty="0" err="1"/>
              <a:t>ngày</a:t>
            </a:r>
            <a:r>
              <a:rPr lang="vi-VN" dirty="0"/>
              <a:t> </a:t>
            </a:r>
            <a:r>
              <a:rPr lang="vi-VN" dirty="0" err="1"/>
              <a:t>càng</a:t>
            </a:r>
            <a:r>
              <a:rPr lang="vi-VN" dirty="0"/>
              <a:t> </a:t>
            </a:r>
            <a:r>
              <a:rPr lang="vi-VN" dirty="0" err="1"/>
              <a:t>hoàn</a:t>
            </a:r>
            <a:r>
              <a:rPr lang="vi-VN" dirty="0"/>
              <a:t> </a:t>
            </a:r>
            <a:r>
              <a:rPr lang="vi-VN" dirty="0" err="1"/>
              <a:t>thiện</a:t>
            </a:r>
            <a:r>
              <a:rPr lang="vi-VN" dirty="0"/>
              <a:t>. </a:t>
            </a:r>
            <a:r>
              <a:rPr lang="vi-VN" dirty="0" err="1"/>
              <a:t>Mỗi</a:t>
            </a:r>
            <a:r>
              <a:rPr lang="vi-VN" dirty="0"/>
              <a:t> </a:t>
            </a:r>
            <a:r>
              <a:rPr lang="vi-VN" dirty="0" err="1"/>
              <a:t>bản</a:t>
            </a:r>
            <a:r>
              <a:rPr lang="vi-VN" dirty="0"/>
              <a:t> </a:t>
            </a:r>
            <a:r>
              <a:rPr lang="vi-VN" dirty="0" err="1"/>
              <a:t>phát</a:t>
            </a:r>
            <a:r>
              <a:rPr lang="vi-VN" dirty="0"/>
              <a:t> </a:t>
            </a:r>
            <a:r>
              <a:rPr lang="vi-VN" dirty="0" err="1"/>
              <a:t>hành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phát</a:t>
            </a:r>
            <a:r>
              <a:rPr lang="vi-VN" dirty="0"/>
              <a:t> </a:t>
            </a:r>
            <a:r>
              <a:rPr lang="vi-VN" dirty="0" err="1"/>
              <a:t>triển</a:t>
            </a:r>
            <a:r>
              <a:rPr lang="vi-VN" dirty="0"/>
              <a:t> trong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khoảng</a:t>
            </a:r>
            <a:r>
              <a:rPr lang="vi-VN" dirty="0"/>
              <a:t> </a:t>
            </a:r>
            <a:r>
              <a:rPr lang="vi-VN" dirty="0" err="1"/>
              <a:t>thời</a:t>
            </a:r>
            <a:r>
              <a:rPr lang="vi-VN" dirty="0"/>
              <a:t> gian </a:t>
            </a:r>
            <a:r>
              <a:rPr lang="vi-VN" dirty="0" err="1"/>
              <a:t>cụ</a:t>
            </a:r>
            <a:r>
              <a:rPr lang="vi-VN" dirty="0"/>
              <a:t> </a:t>
            </a:r>
            <a:r>
              <a:rPr lang="vi-VN" dirty="0" err="1"/>
              <a:t>thể</a:t>
            </a:r>
            <a:r>
              <a:rPr lang="vi-VN" dirty="0"/>
              <a:t>, </a:t>
            </a:r>
            <a:r>
              <a:rPr lang="vi-VN" dirty="0" err="1"/>
              <a:t>cố</a:t>
            </a:r>
            <a:r>
              <a:rPr lang="vi-VN" dirty="0"/>
              <a:t> </a:t>
            </a:r>
            <a:r>
              <a:rPr lang="vi-VN" dirty="0" err="1"/>
              <a:t>định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gọi</a:t>
            </a:r>
            <a:r>
              <a:rPr lang="vi-VN" dirty="0"/>
              <a:t>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lần</a:t>
            </a:r>
            <a:r>
              <a:rPr lang="vi-VN" dirty="0"/>
              <a:t> </a:t>
            </a:r>
            <a:r>
              <a:rPr lang="vi-VN" dirty="0" err="1"/>
              <a:t>lặp</a:t>
            </a:r>
            <a:r>
              <a:rPr lang="vi-VN" dirty="0"/>
              <a:t> </a:t>
            </a:r>
            <a:r>
              <a:rPr lang="vi-VN" dirty="0" err="1"/>
              <a:t>lại</a:t>
            </a:r>
            <a:r>
              <a:rPr lang="vi-VN" dirty="0"/>
              <a:t>. </a:t>
            </a:r>
            <a:r>
              <a:rPr lang="vi-VN" dirty="0" err="1"/>
              <a:t>Mỗi</a:t>
            </a:r>
            <a:r>
              <a:rPr lang="vi-VN" dirty="0"/>
              <a:t> </a:t>
            </a:r>
            <a:r>
              <a:rPr lang="vi-VN" dirty="0" err="1"/>
              <a:t>lần</a:t>
            </a:r>
            <a:r>
              <a:rPr lang="vi-VN" dirty="0"/>
              <a:t> </a:t>
            </a:r>
            <a:r>
              <a:rPr lang="vi-VN" dirty="0" err="1"/>
              <a:t>lặp</a:t>
            </a:r>
            <a:r>
              <a:rPr lang="vi-VN" dirty="0"/>
              <a:t> </a:t>
            </a:r>
            <a:r>
              <a:rPr lang="vi-VN" dirty="0" err="1"/>
              <a:t>lại</a:t>
            </a:r>
            <a:r>
              <a:rPr lang="vi-VN" dirty="0"/>
              <a:t> </a:t>
            </a:r>
            <a:r>
              <a:rPr lang="vi-VN" dirty="0" err="1"/>
              <a:t>tập</a:t>
            </a:r>
            <a:r>
              <a:rPr lang="vi-VN" dirty="0"/>
              <a:t> trung </a:t>
            </a:r>
            <a:r>
              <a:rPr lang="vi-VN" dirty="0" err="1"/>
              <a:t>vào</a:t>
            </a:r>
            <a:r>
              <a:rPr lang="vi-VN" dirty="0"/>
              <a:t> </a:t>
            </a:r>
            <a:r>
              <a:rPr lang="vi-VN" dirty="0" err="1"/>
              <a:t>việc</a:t>
            </a:r>
            <a:r>
              <a:rPr lang="vi-VN" dirty="0"/>
              <a:t> </a:t>
            </a:r>
            <a:r>
              <a:rPr lang="vi-VN" dirty="0" err="1"/>
              <a:t>xác</a:t>
            </a:r>
            <a:r>
              <a:rPr lang="vi-VN" dirty="0"/>
              <a:t> </a:t>
            </a:r>
            <a:r>
              <a:rPr lang="vi-VN" dirty="0" err="1"/>
              <a:t>định</a:t>
            </a:r>
            <a:r>
              <a:rPr lang="vi-VN" dirty="0"/>
              <a:t>, phân </a:t>
            </a:r>
            <a:r>
              <a:rPr lang="vi-VN" dirty="0" err="1"/>
              <a:t>tích</a:t>
            </a:r>
            <a:r>
              <a:rPr lang="vi-VN" dirty="0"/>
              <a:t>, </a:t>
            </a:r>
            <a:r>
              <a:rPr lang="vi-VN" dirty="0" err="1"/>
              <a:t>thiết</a:t>
            </a:r>
            <a:r>
              <a:rPr lang="vi-VN" dirty="0"/>
              <a:t> </a:t>
            </a:r>
            <a:r>
              <a:rPr lang="vi-VN" dirty="0" err="1"/>
              <a:t>kế</a:t>
            </a:r>
            <a:r>
              <a:rPr lang="vi-VN" dirty="0"/>
              <a:t>, xây </a:t>
            </a:r>
            <a:r>
              <a:rPr lang="vi-VN" dirty="0" err="1"/>
              <a:t>dựng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thử</a:t>
            </a:r>
            <a:r>
              <a:rPr lang="vi-VN" dirty="0"/>
              <a:t> </a:t>
            </a:r>
            <a:r>
              <a:rPr lang="vi-VN" dirty="0" err="1"/>
              <a:t>nghiệm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tập</a:t>
            </a:r>
            <a:r>
              <a:rPr lang="vi-VN" dirty="0"/>
              <a:t> </a:t>
            </a:r>
            <a:r>
              <a:rPr lang="vi-VN" dirty="0" err="1"/>
              <a:t>hợp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yêu </a:t>
            </a:r>
            <a:r>
              <a:rPr lang="vi-VN" dirty="0" err="1"/>
              <a:t>cầu</a:t>
            </a:r>
            <a:r>
              <a:rPr lang="vi-VN" dirty="0"/>
              <a:t>. </a:t>
            </a:r>
            <a:r>
              <a:rPr lang="vi-VN" dirty="0" err="1"/>
              <a:t>Những</a:t>
            </a:r>
            <a:r>
              <a:rPr lang="vi-VN" dirty="0"/>
              <a:t> </a:t>
            </a:r>
            <a:r>
              <a:rPr lang="vi-VN" dirty="0" err="1"/>
              <a:t>lần</a:t>
            </a:r>
            <a:r>
              <a:rPr lang="vi-VN" dirty="0"/>
              <a:t> </a:t>
            </a:r>
            <a:r>
              <a:rPr lang="vi-VN" dirty="0" err="1"/>
              <a:t>lặp</a:t>
            </a:r>
            <a:r>
              <a:rPr lang="vi-VN" dirty="0"/>
              <a:t> </a:t>
            </a:r>
            <a:r>
              <a:rPr lang="vi-VN" dirty="0" err="1"/>
              <a:t>lại</a:t>
            </a:r>
            <a:r>
              <a:rPr lang="vi-VN" dirty="0"/>
              <a:t> </a:t>
            </a:r>
            <a:r>
              <a:rPr lang="vi-VN" dirty="0" err="1"/>
              <a:t>sớm</a:t>
            </a:r>
            <a:r>
              <a:rPr lang="vi-VN" dirty="0"/>
              <a:t> </a:t>
            </a:r>
            <a:r>
              <a:rPr lang="vi-VN" dirty="0" err="1"/>
              <a:t>nhất</a:t>
            </a:r>
            <a:r>
              <a:rPr lang="vi-VN" dirty="0"/>
              <a:t> </a:t>
            </a:r>
            <a:r>
              <a:rPr lang="vi-VN" dirty="0" err="1"/>
              <a:t>giải</a:t>
            </a:r>
            <a:r>
              <a:rPr lang="vi-VN" dirty="0"/>
              <a:t> </a:t>
            </a:r>
            <a:r>
              <a:rPr lang="vi-VN" dirty="0" err="1"/>
              <a:t>quyết</a:t>
            </a:r>
            <a:r>
              <a:rPr lang="vi-VN" dirty="0"/>
              <a:t> </a:t>
            </a:r>
            <a:r>
              <a:rPr lang="vi-VN" dirty="0" err="1"/>
              <a:t>những</a:t>
            </a:r>
            <a:r>
              <a:rPr lang="vi-VN" dirty="0"/>
              <a:t> </a:t>
            </a:r>
            <a:r>
              <a:rPr lang="vi-VN" dirty="0" err="1"/>
              <a:t>rủi</a:t>
            </a:r>
            <a:r>
              <a:rPr lang="vi-VN" dirty="0"/>
              <a:t> ro </a:t>
            </a:r>
            <a:r>
              <a:rPr lang="vi-VN" dirty="0" err="1"/>
              <a:t>lớn</a:t>
            </a:r>
            <a:r>
              <a:rPr lang="vi-VN" dirty="0"/>
              <a:t> </a:t>
            </a:r>
            <a:r>
              <a:rPr lang="vi-VN" dirty="0" err="1"/>
              <a:t>nhất</a:t>
            </a:r>
            <a:r>
              <a:rPr lang="vi-VN" dirty="0"/>
              <a:t>. </a:t>
            </a:r>
            <a:r>
              <a:rPr lang="vi-VN" dirty="0" err="1"/>
              <a:t>Mỗi</a:t>
            </a:r>
            <a:r>
              <a:rPr lang="vi-VN" dirty="0"/>
              <a:t> </a:t>
            </a:r>
            <a:r>
              <a:rPr lang="vi-VN" dirty="0" err="1"/>
              <a:t>lần</a:t>
            </a:r>
            <a:r>
              <a:rPr lang="vi-VN" dirty="0"/>
              <a:t> </a:t>
            </a:r>
            <a:r>
              <a:rPr lang="vi-VN" dirty="0" err="1"/>
              <a:t>lặp</a:t>
            </a:r>
            <a:r>
              <a:rPr lang="vi-VN" dirty="0"/>
              <a:t> </a:t>
            </a:r>
            <a:r>
              <a:rPr lang="vi-VN" dirty="0" err="1"/>
              <a:t>lại</a:t>
            </a:r>
            <a:r>
              <a:rPr lang="vi-VN" dirty="0"/>
              <a:t> bao </a:t>
            </a:r>
            <a:r>
              <a:rPr lang="vi-VN" dirty="0" err="1"/>
              <a:t>gồm</a:t>
            </a:r>
            <a:r>
              <a:rPr lang="vi-VN" dirty="0"/>
              <a:t> </a:t>
            </a:r>
            <a:r>
              <a:rPr lang="vi-VN" dirty="0" err="1"/>
              <a:t>tích</a:t>
            </a:r>
            <a:r>
              <a:rPr lang="vi-VN" dirty="0"/>
              <a:t> </a:t>
            </a:r>
            <a:r>
              <a:rPr lang="vi-VN" dirty="0" err="1"/>
              <a:t>hợp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thử</a:t>
            </a:r>
            <a:r>
              <a:rPr lang="vi-VN" dirty="0"/>
              <a:t> </a:t>
            </a:r>
            <a:r>
              <a:rPr lang="vi-VN" dirty="0" err="1"/>
              <a:t>nghiệm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tạo</a:t>
            </a:r>
            <a:r>
              <a:rPr lang="vi-VN" dirty="0"/>
              <a:t> ra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bản</a:t>
            </a:r>
            <a:r>
              <a:rPr lang="vi-VN" dirty="0"/>
              <a:t> </a:t>
            </a:r>
            <a:r>
              <a:rPr lang="vi-VN" dirty="0" err="1"/>
              <a:t>phát</a:t>
            </a:r>
            <a:r>
              <a:rPr lang="vi-VN" dirty="0"/>
              <a:t> </a:t>
            </a:r>
            <a:r>
              <a:rPr lang="vi-VN" dirty="0" err="1"/>
              <a:t>hành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thể</a:t>
            </a:r>
            <a:r>
              <a:rPr lang="vi-VN" dirty="0"/>
              <a:t> </a:t>
            </a:r>
            <a:r>
              <a:rPr lang="vi-VN" dirty="0" err="1"/>
              <a:t>thực</a:t>
            </a:r>
            <a:r>
              <a:rPr lang="vi-VN" dirty="0"/>
              <a:t> thi. </a:t>
            </a:r>
            <a:r>
              <a:rPr lang="vi-VN" dirty="0" err="1"/>
              <a:t>Trợ</a:t>
            </a:r>
            <a:r>
              <a:rPr lang="vi-VN" dirty="0"/>
              <a:t> </a:t>
            </a:r>
            <a:r>
              <a:rPr lang="vi-VN" dirty="0" err="1"/>
              <a:t>giúp</a:t>
            </a:r>
            <a:r>
              <a:rPr lang="vi-VN" dirty="0"/>
              <a:t> </a:t>
            </a:r>
            <a:r>
              <a:rPr lang="vi-VN" dirty="0" err="1"/>
              <a:t>lặp</a:t>
            </a:r>
            <a:r>
              <a:rPr lang="vi-VN" dirty="0"/>
              <a:t> </a:t>
            </a:r>
            <a:r>
              <a:rPr lang="vi-VN" dirty="0" err="1"/>
              <a:t>lại</a:t>
            </a:r>
            <a:r>
              <a:rPr lang="vi-VN" dirty="0"/>
              <a:t>: </a:t>
            </a:r>
            <a:r>
              <a:rPr lang="vi-VN" dirty="0" err="1"/>
              <a:t>Giải</a:t>
            </a:r>
            <a:r>
              <a:rPr lang="vi-VN" dirty="0"/>
              <a:t> </a:t>
            </a:r>
            <a:r>
              <a:rPr lang="vi-VN" dirty="0" err="1"/>
              <a:t>quyết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rủi</a:t>
            </a:r>
            <a:r>
              <a:rPr lang="vi-VN" dirty="0"/>
              <a:t> ro </a:t>
            </a:r>
            <a:r>
              <a:rPr lang="vi-VN" dirty="0" err="1"/>
              <a:t>lớn</a:t>
            </a:r>
            <a:r>
              <a:rPr lang="vi-VN" dirty="0"/>
              <a:t> </a:t>
            </a:r>
            <a:r>
              <a:rPr lang="vi-VN" dirty="0" err="1"/>
              <a:t>trước</a:t>
            </a:r>
            <a:r>
              <a:rPr lang="vi-VN" dirty="0"/>
              <a:t> khi </a:t>
            </a:r>
            <a:r>
              <a:rPr lang="vi-VN" dirty="0" err="1"/>
              <a:t>đầu</a:t>
            </a:r>
            <a:r>
              <a:rPr lang="vi-VN" dirty="0"/>
              <a:t> tư </a:t>
            </a:r>
            <a:r>
              <a:rPr lang="vi-VN" dirty="0" err="1"/>
              <a:t>lớn</a:t>
            </a:r>
            <a:r>
              <a:rPr lang="vi-VN" dirty="0"/>
              <a:t>. </a:t>
            </a:r>
            <a:r>
              <a:rPr lang="vi-VN" dirty="0" err="1"/>
              <a:t>Bật</a:t>
            </a:r>
            <a:r>
              <a:rPr lang="vi-VN" dirty="0"/>
              <a:t> </a:t>
            </a:r>
            <a:r>
              <a:rPr lang="vi-VN" dirty="0" err="1"/>
              <a:t>phản</a:t>
            </a:r>
            <a:r>
              <a:rPr lang="vi-VN" dirty="0"/>
              <a:t> </a:t>
            </a:r>
            <a:r>
              <a:rPr lang="vi-VN" dirty="0" err="1"/>
              <a:t>hồi</a:t>
            </a:r>
            <a:r>
              <a:rPr lang="vi-VN" dirty="0"/>
              <a:t> </a:t>
            </a:r>
            <a:r>
              <a:rPr lang="vi-VN" dirty="0" err="1"/>
              <a:t>sớm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người</a:t>
            </a:r>
            <a:r>
              <a:rPr lang="vi-VN" dirty="0"/>
              <a:t> </a:t>
            </a:r>
            <a:r>
              <a:rPr lang="vi-VN" dirty="0" err="1"/>
              <a:t>dùng</a:t>
            </a:r>
            <a:r>
              <a:rPr lang="vi-VN" dirty="0"/>
              <a:t>. </a:t>
            </a:r>
            <a:r>
              <a:rPr lang="vi-VN" dirty="0" err="1"/>
              <a:t>Thực</a:t>
            </a:r>
            <a:r>
              <a:rPr lang="vi-VN" dirty="0"/>
              <a:t> </a:t>
            </a:r>
            <a:r>
              <a:rPr lang="vi-VN" dirty="0" err="1"/>
              <a:t>hiện</a:t>
            </a:r>
            <a:r>
              <a:rPr lang="vi-VN" dirty="0"/>
              <a:t> </a:t>
            </a:r>
            <a:r>
              <a:rPr lang="vi-VN" dirty="0" err="1"/>
              <a:t>thử</a:t>
            </a:r>
            <a:r>
              <a:rPr lang="vi-VN" dirty="0"/>
              <a:t> </a:t>
            </a:r>
            <a:r>
              <a:rPr lang="vi-VN" dirty="0" err="1"/>
              <a:t>nghiệm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tích</a:t>
            </a:r>
            <a:r>
              <a:rPr lang="vi-VN" dirty="0"/>
              <a:t> </a:t>
            </a:r>
            <a:r>
              <a:rPr lang="vi-VN" dirty="0" err="1"/>
              <a:t>hợp</a:t>
            </a:r>
            <a:r>
              <a:rPr lang="vi-VN" dirty="0"/>
              <a:t> liên </a:t>
            </a:r>
            <a:r>
              <a:rPr lang="vi-VN" dirty="0" err="1"/>
              <a:t>tục</a:t>
            </a:r>
            <a:r>
              <a:rPr lang="vi-VN" dirty="0"/>
              <a:t>. </a:t>
            </a:r>
            <a:r>
              <a:rPr lang="vi-VN" dirty="0" err="1"/>
              <a:t>Xác</a:t>
            </a:r>
            <a:r>
              <a:rPr lang="vi-VN" dirty="0"/>
              <a:t> </a:t>
            </a:r>
            <a:r>
              <a:rPr lang="vi-VN" dirty="0" err="1"/>
              <a:t>định</a:t>
            </a:r>
            <a:r>
              <a:rPr lang="vi-VN" dirty="0"/>
              <a:t> </a:t>
            </a:r>
            <a:r>
              <a:rPr lang="vi-VN" dirty="0" err="1"/>
              <a:t>mốc</a:t>
            </a:r>
            <a:r>
              <a:rPr lang="vi-VN" dirty="0"/>
              <a:t> </a:t>
            </a:r>
            <a:r>
              <a:rPr lang="vi-VN" dirty="0" err="1"/>
              <a:t>mục</a:t>
            </a:r>
            <a:r>
              <a:rPr lang="vi-VN" dirty="0"/>
              <a:t> tiêu </a:t>
            </a:r>
            <a:r>
              <a:rPr lang="vi-VN" dirty="0" err="1"/>
              <a:t>ngắn</a:t>
            </a:r>
            <a:r>
              <a:rPr lang="vi-VN" dirty="0"/>
              <a:t> </a:t>
            </a:r>
            <a:r>
              <a:rPr lang="vi-VN" dirty="0" err="1"/>
              <a:t>hạn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dự</a:t>
            </a:r>
            <a:r>
              <a:rPr lang="vi-VN" dirty="0"/>
              <a:t> </a:t>
            </a:r>
            <a:r>
              <a:rPr lang="vi-VN" dirty="0" err="1"/>
              <a:t>án</a:t>
            </a:r>
            <a:r>
              <a:rPr lang="vi-VN" dirty="0"/>
              <a:t>. </a:t>
            </a:r>
            <a:r>
              <a:rPr lang="vi-VN" dirty="0" err="1"/>
              <a:t>Làm</a:t>
            </a:r>
            <a:r>
              <a:rPr lang="vi-VN" dirty="0"/>
              <a:t> cho </a:t>
            </a:r>
            <a:r>
              <a:rPr lang="vi-VN" dirty="0" err="1"/>
              <a:t>khả</a:t>
            </a:r>
            <a:r>
              <a:rPr lang="vi-VN" dirty="0"/>
              <a:t> năng </a:t>
            </a:r>
            <a:r>
              <a:rPr lang="vi-VN" dirty="0" err="1"/>
              <a:t>triển</a:t>
            </a:r>
            <a:r>
              <a:rPr lang="vi-VN" dirty="0"/>
              <a:t> khai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triển</a:t>
            </a:r>
            <a:r>
              <a:rPr lang="vi-VN" dirty="0"/>
              <a:t> khai </a:t>
            </a:r>
            <a:r>
              <a:rPr lang="vi-VN" dirty="0" err="1"/>
              <a:t>từng</a:t>
            </a:r>
            <a:r>
              <a:rPr lang="vi-VN" dirty="0"/>
              <a:t> </a:t>
            </a:r>
            <a:r>
              <a:rPr lang="vi-VN" dirty="0" err="1"/>
              <a:t>phần</a:t>
            </a:r>
            <a:r>
              <a:rPr lang="vi-VN" dirty="0"/>
              <a:t>. Thay </a:t>
            </a:r>
            <a:r>
              <a:rPr lang="vi-VN" dirty="0" err="1"/>
              <a:t>vì</a:t>
            </a:r>
            <a:r>
              <a:rPr lang="vi-VN" dirty="0"/>
              <a:t> </a:t>
            </a:r>
            <a:r>
              <a:rPr lang="vi-VN" dirty="0" err="1"/>
              <a:t>phát</a:t>
            </a:r>
            <a:r>
              <a:rPr lang="vi-VN" dirty="0"/>
              <a:t> </a:t>
            </a:r>
            <a:r>
              <a:rPr lang="vi-VN" dirty="0" err="1"/>
              <a:t>triển</a:t>
            </a:r>
            <a:r>
              <a:rPr lang="vi-VN" dirty="0"/>
              <a:t> </a:t>
            </a:r>
            <a:r>
              <a:rPr lang="vi-VN" dirty="0" err="1"/>
              <a:t>toàn</a:t>
            </a:r>
            <a:r>
              <a:rPr lang="vi-VN" dirty="0"/>
              <a:t> </a:t>
            </a:r>
            <a:r>
              <a:rPr lang="vi-VN" dirty="0" err="1"/>
              <a:t>bộ</a:t>
            </a:r>
            <a:r>
              <a:rPr lang="vi-VN" dirty="0"/>
              <a:t> </a:t>
            </a:r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thống</a:t>
            </a:r>
            <a:r>
              <a:rPr lang="vi-VN" dirty="0"/>
              <a:t> ở </a:t>
            </a:r>
            <a:r>
              <a:rPr lang="vi-VN" dirty="0" err="1"/>
              <a:t>bước</a:t>
            </a:r>
            <a:r>
              <a:rPr lang="vi-VN" dirty="0"/>
              <a:t> </a:t>
            </a:r>
            <a:r>
              <a:rPr lang="vi-VN" dirty="0" err="1"/>
              <a:t>khóa</a:t>
            </a:r>
            <a:r>
              <a:rPr lang="vi-VN" dirty="0"/>
              <a:t>,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phần</a:t>
            </a:r>
            <a:r>
              <a:rPr lang="vi-VN" dirty="0"/>
              <a:t> gia tăng (</a:t>
            </a:r>
            <a:r>
              <a:rPr lang="vi-VN" dirty="0" err="1"/>
              <a:t>ví</a:t>
            </a:r>
            <a:r>
              <a:rPr lang="vi-VN" dirty="0"/>
              <a:t> </a:t>
            </a:r>
            <a:r>
              <a:rPr lang="vi-VN" dirty="0" err="1"/>
              <a:t>dụ</a:t>
            </a:r>
            <a:r>
              <a:rPr lang="vi-VN" dirty="0"/>
              <a:t>,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tập</a:t>
            </a:r>
            <a:r>
              <a:rPr lang="vi-VN" dirty="0"/>
              <a:t> </a:t>
            </a:r>
            <a:r>
              <a:rPr lang="vi-VN" dirty="0" err="1"/>
              <a:t>hợp</a:t>
            </a:r>
            <a:r>
              <a:rPr lang="vi-VN" dirty="0"/>
              <a:t> con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chức</a:t>
            </a:r>
            <a:r>
              <a:rPr lang="vi-VN" dirty="0"/>
              <a:t> năng </a:t>
            </a:r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thống</a:t>
            </a:r>
            <a:r>
              <a:rPr lang="vi-VN" dirty="0"/>
              <a:t>)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chọn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phát</a:t>
            </a:r>
            <a:r>
              <a:rPr lang="vi-VN" dirty="0"/>
              <a:t> </a:t>
            </a:r>
            <a:r>
              <a:rPr lang="vi-VN" dirty="0" err="1"/>
              <a:t>triển</a:t>
            </a:r>
            <a:r>
              <a:rPr lang="vi-VN" dirty="0"/>
              <a:t>, sau </a:t>
            </a:r>
            <a:r>
              <a:rPr lang="vi-VN" dirty="0" err="1"/>
              <a:t>đó</a:t>
            </a:r>
            <a:r>
              <a:rPr lang="vi-VN" dirty="0"/>
              <a:t>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phần</a:t>
            </a:r>
            <a:r>
              <a:rPr lang="vi-VN" dirty="0"/>
              <a:t> gia tăng </a:t>
            </a:r>
            <a:r>
              <a:rPr lang="vi-VN" dirty="0" err="1"/>
              <a:t>khác</a:t>
            </a:r>
            <a:r>
              <a:rPr lang="vi-VN" dirty="0"/>
              <a:t>, </a:t>
            </a:r>
            <a:r>
              <a:rPr lang="vi-VN" dirty="0" err="1"/>
              <a:t>v.v</a:t>
            </a:r>
            <a:r>
              <a:rPr lang="vi-VN" dirty="0"/>
              <a:t>. </a:t>
            </a:r>
            <a:r>
              <a:rPr lang="vi-VN" dirty="0" err="1"/>
              <a:t>Việc</a:t>
            </a:r>
            <a:r>
              <a:rPr lang="vi-VN" dirty="0"/>
              <a:t> </a:t>
            </a:r>
            <a:r>
              <a:rPr lang="vi-VN" dirty="0" err="1"/>
              <a:t>lựa</a:t>
            </a:r>
            <a:r>
              <a:rPr lang="vi-VN" dirty="0"/>
              <a:t> </a:t>
            </a:r>
            <a:r>
              <a:rPr lang="vi-VN" dirty="0" err="1"/>
              <a:t>chọn</a:t>
            </a:r>
            <a:r>
              <a:rPr lang="vi-VN" dirty="0"/>
              <a:t> gia </a:t>
            </a:r>
            <a:r>
              <a:rPr lang="vi-VN" dirty="0" err="1"/>
              <a:t>số</a:t>
            </a:r>
            <a:r>
              <a:rPr lang="vi-VN" dirty="0"/>
              <a:t> </a:t>
            </a:r>
            <a:r>
              <a:rPr lang="vi-VN" dirty="0" err="1"/>
              <a:t>đầu</a:t>
            </a:r>
            <a:r>
              <a:rPr lang="vi-VN" dirty="0"/>
              <a:t> tiên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phát</a:t>
            </a:r>
            <a:r>
              <a:rPr lang="vi-VN" dirty="0"/>
              <a:t> </a:t>
            </a:r>
            <a:r>
              <a:rPr lang="vi-VN" dirty="0" err="1"/>
              <a:t>triển</a:t>
            </a:r>
            <a:r>
              <a:rPr lang="vi-VN" dirty="0"/>
              <a:t> </a:t>
            </a:r>
            <a:r>
              <a:rPr lang="vi-VN" dirty="0" err="1"/>
              <a:t>dựa</a:t>
            </a:r>
            <a:r>
              <a:rPr lang="vi-VN" dirty="0"/>
              <a:t> trên </a:t>
            </a:r>
            <a:r>
              <a:rPr lang="vi-VN" dirty="0" err="1"/>
              <a:t>rủi</a:t>
            </a:r>
            <a:r>
              <a:rPr lang="vi-VN" dirty="0"/>
              <a:t> ro, </a:t>
            </a:r>
            <a:r>
              <a:rPr lang="vi-VN" dirty="0" err="1"/>
              <a:t>với</a:t>
            </a:r>
            <a:r>
              <a:rPr lang="vi-VN" dirty="0"/>
              <a:t> </a:t>
            </a:r>
            <a:r>
              <a:rPr lang="vi-VN" dirty="0" err="1"/>
              <a:t>rủi</a:t>
            </a:r>
            <a:r>
              <a:rPr lang="vi-VN" dirty="0"/>
              <a:t> ro ưu tiên cao </a:t>
            </a:r>
            <a:r>
              <a:rPr lang="vi-VN" dirty="0" err="1"/>
              <a:t>nhất</a:t>
            </a:r>
            <a:r>
              <a:rPr lang="vi-VN" dirty="0"/>
              <a:t> </a:t>
            </a:r>
            <a:r>
              <a:rPr lang="vi-VN" dirty="0" err="1"/>
              <a:t>trước</a:t>
            </a:r>
            <a:r>
              <a:rPr lang="vi-VN" dirty="0"/>
              <a:t>.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giải</a:t>
            </a:r>
            <a:r>
              <a:rPr lang="vi-VN" dirty="0"/>
              <a:t> </a:t>
            </a:r>
            <a:r>
              <a:rPr lang="vi-VN" dirty="0" err="1"/>
              <a:t>quyết</a:t>
            </a:r>
            <a:r>
              <a:rPr lang="vi-VN" dirty="0"/>
              <a:t> (</a:t>
            </a:r>
            <a:r>
              <a:rPr lang="vi-VN" dirty="0" err="1"/>
              <a:t>các</a:t>
            </a:r>
            <a:r>
              <a:rPr lang="vi-VN" dirty="0"/>
              <a:t>) </a:t>
            </a:r>
            <a:r>
              <a:rPr lang="vi-VN" dirty="0" err="1"/>
              <a:t>rủi</a:t>
            </a:r>
            <a:r>
              <a:rPr lang="vi-VN" dirty="0"/>
              <a:t> ro </a:t>
            </a:r>
            <a:r>
              <a:rPr lang="vi-VN" dirty="0" err="1"/>
              <a:t>đã</a:t>
            </a:r>
            <a:r>
              <a:rPr lang="vi-VN" dirty="0"/>
              <a:t> </a:t>
            </a:r>
            <a:r>
              <a:rPr lang="vi-VN" dirty="0" err="1"/>
              <a:t>chọn</a:t>
            </a:r>
            <a:r>
              <a:rPr lang="vi-VN" dirty="0"/>
              <a:t>, </a:t>
            </a:r>
            <a:r>
              <a:rPr lang="vi-VN" dirty="0" err="1"/>
              <a:t>hãy</a:t>
            </a:r>
            <a:r>
              <a:rPr lang="vi-VN" dirty="0"/>
              <a:t> </a:t>
            </a:r>
            <a:r>
              <a:rPr lang="vi-VN" dirty="0" err="1"/>
              <a:t>chọn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tập</a:t>
            </a:r>
            <a:r>
              <a:rPr lang="vi-VN" dirty="0"/>
              <a:t> </a:t>
            </a:r>
            <a:r>
              <a:rPr lang="vi-VN" dirty="0" err="1"/>
              <a:t>hợp</a:t>
            </a:r>
            <a:r>
              <a:rPr lang="vi-VN" dirty="0"/>
              <a:t> con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trường</a:t>
            </a:r>
            <a:r>
              <a:rPr lang="vi-VN" dirty="0"/>
              <a:t> </a:t>
            </a:r>
            <a:r>
              <a:rPr lang="vi-VN" dirty="0" err="1"/>
              <a:t>hợp</a:t>
            </a:r>
            <a:r>
              <a:rPr lang="vi-VN" dirty="0"/>
              <a:t>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. </a:t>
            </a:r>
            <a:r>
              <a:rPr lang="vi-VN" dirty="0" err="1"/>
              <a:t>Phát</a:t>
            </a:r>
            <a:r>
              <a:rPr lang="vi-VN" dirty="0"/>
              <a:t> </a:t>
            </a:r>
            <a:r>
              <a:rPr lang="vi-VN" dirty="0" err="1"/>
              <a:t>triển</a:t>
            </a:r>
            <a:r>
              <a:rPr lang="vi-VN" dirty="0"/>
              <a:t> </a:t>
            </a:r>
            <a:r>
              <a:rPr lang="vi-VN" dirty="0" err="1"/>
              <a:t>tập</a:t>
            </a:r>
            <a:r>
              <a:rPr lang="vi-VN" dirty="0"/>
              <a:t> </a:t>
            </a:r>
            <a:r>
              <a:rPr lang="vi-VN" dirty="0" err="1"/>
              <a:t>hợp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trường</a:t>
            </a:r>
            <a:r>
              <a:rPr lang="vi-VN" dirty="0"/>
              <a:t> </a:t>
            </a:r>
            <a:r>
              <a:rPr lang="vi-VN" dirty="0" err="1"/>
              <a:t>hợp</a:t>
            </a:r>
            <a:r>
              <a:rPr lang="vi-VN" dirty="0"/>
              <a:t>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 </a:t>
            </a:r>
            <a:r>
              <a:rPr lang="vi-VN" dirty="0" err="1"/>
              <a:t>tối</a:t>
            </a:r>
            <a:r>
              <a:rPr lang="vi-VN" dirty="0"/>
              <a:t> </a:t>
            </a:r>
            <a:r>
              <a:rPr lang="vi-VN" dirty="0" err="1"/>
              <a:t>thiểu</a:t>
            </a:r>
            <a:r>
              <a:rPr lang="vi-VN" dirty="0"/>
              <a:t> </a:t>
            </a:r>
            <a:r>
              <a:rPr lang="vi-VN" dirty="0" err="1"/>
              <a:t>sẽ</a:t>
            </a:r>
            <a:r>
              <a:rPr lang="vi-VN" dirty="0"/>
              <a:t> cho </a:t>
            </a:r>
            <a:r>
              <a:rPr lang="vi-VN" dirty="0" err="1"/>
              <a:t>phép</a:t>
            </a:r>
            <a:r>
              <a:rPr lang="vi-VN" dirty="0"/>
              <a:t> </a:t>
            </a:r>
            <a:r>
              <a:rPr lang="vi-VN" dirty="0" err="1"/>
              <a:t>xác</a:t>
            </a:r>
            <a:r>
              <a:rPr lang="vi-VN" dirty="0"/>
              <a:t> minh </a:t>
            </a:r>
            <a:r>
              <a:rPr lang="vi-VN" dirty="0" err="1"/>
              <a:t>khách</a:t>
            </a:r>
            <a:r>
              <a:rPr lang="vi-VN" dirty="0"/>
              <a:t> quan (</a:t>
            </a:r>
            <a:r>
              <a:rPr lang="vi-VN" dirty="0" err="1"/>
              <a:t>nghĩa</a:t>
            </a:r>
            <a:r>
              <a:rPr lang="vi-VN" dirty="0"/>
              <a:t> </a:t>
            </a:r>
            <a:r>
              <a:rPr lang="vi-VN" dirty="0" err="1"/>
              <a:t>là</a:t>
            </a:r>
            <a:r>
              <a:rPr lang="vi-VN" dirty="0"/>
              <a:t> thông qua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tập</a:t>
            </a:r>
            <a:r>
              <a:rPr lang="vi-VN" dirty="0"/>
              <a:t> </a:t>
            </a:r>
            <a:r>
              <a:rPr lang="vi-VN" dirty="0" err="1"/>
              <a:t>hợp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thử</a:t>
            </a:r>
            <a:r>
              <a:rPr lang="vi-VN" dirty="0"/>
              <a:t> </a:t>
            </a:r>
            <a:r>
              <a:rPr lang="vi-VN" dirty="0" err="1"/>
              <a:t>nghiệm</a:t>
            </a:r>
            <a:r>
              <a:rPr lang="vi-VN" dirty="0"/>
              <a:t> </a:t>
            </a:r>
            <a:r>
              <a:rPr lang="vi-VN" dirty="0" err="1"/>
              <a:t>thực</a:t>
            </a:r>
            <a:r>
              <a:rPr lang="vi-VN" dirty="0"/>
              <a:t> thi) </a:t>
            </a:r>
            <a:r>
              <a:rPr lang="vi-VN" dirty="0" err="1"/>
              <a:t>về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rủi</a:t>
            </a:r>
            <a:r>
              <a:rPr lang="vi-VN" dirty="0"/>
              <a:t> ro </a:t>
            </a:r>
            <a:r>
              <a:rPr lang="vi-VN" dirty="0" err="1"/>
              <a:t>mà</a:t>
            </a:r>
            <a:r>
              <a:rPr lang="vi-VN" dirty="0"/>
              <a:t> </a:t>
            </a:r>
            <a:r>
              <a:rPr lang="vi-VN" dirty="0" err="1"/>
              <a:t>bạn</a:t>
            </a:r>
            <a:r>
              <a:rPr lang="vi-VN" dirty="0"/>
              <a:t> </a:t>
            </a:r>
            <a:r>
              <a:rPr lang="vi-VN" dirty="0" err="1"/>
              <a:t>đã</a:t>
            </a:r>
            <a:r>
              <a:rPr lang="vi-VN" dirty="0"/>
              <a:t> </a:t>
            </a:r>
            <a:r>
              <a:rPr lang="vi-VN" dirty="0" err="1"/>
              <a:t>chọn</a:t>
            </a:r>
            <a:r>
              <a:rPr lang="vi-VN" dirty="0"/>
              <a:t>. Sau </a:t>
            </a:r>
            <a:r>
              <a:rPr lang="vi-VN" dirty="0" err="1"/>
              <a:t>đó</a:t>
            </a:r>
            <a:r>
              <a:rPr lang="vi-VN" dirty="0"/>
              <a:t>, </a:t>
            </a:r>
            <a:r>
              <a:rPr lang="vi-VN" dirty="0" err="1"/>
              <a:t>chọn</a:t>
            </a:r>
            <a:r>
              <a:rPr lang="vi-VN" dirty="0"/>
              <a:t> </a:t>
            </a:r>
            <a:r>
              <a:rPr lang="vi-VN" dirty="0" err="1"/>
              <a:t>mức</a:t>
            </a:r>
            <a:r>
              <a:rPr lang="vi-VN" dirty="0"/>
              <a:t> tăng </a:t>
            </a:r>
            <a:r>
              <a:rPr lang="vi-VN" dirty="0" err="1"/>
              <a:t>tiếp</a:t>
            </a:r>
            <a:r>
              <a:rPr lang="vi-VN" dirty="0"/>
              <a:t> theo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giải</a:t>
            </a:r>
            <a:r>
              <a:rPr lang="vi-VN" dirty="0"/>
              <a:t> </a:t>
            </a:r>
            <a:r>
              <a:rPr lang="vi-VN" dirty="0" err="1"/>
              <a:t>quyết</a:t>
            </a:r>
            <a:r>
              <a:rPr lang="vi-VN" dirty="0"/>
              <a:t> </a:t>
            </a:r>
            <a:r>
              <a:rPr lang="vi-VN" dirty="0" err="1"/>
              <a:t>rủi</a:t>
            </a:r>
            <a:r>
              <a:rPr lang="vi-VN" dirty="0"/>
              <a:t> ro cao </a:t>
            </a:r>
            <a:r>
              <a:rPr lang="vi-VN" dirty="0" err="1"/>
              <a:t>nhất</a:t>
            </a:r>
            <a:r>
              <a:rPr lang="vi-VN" dirty="0"/>
              <a:t> </a:t>
            </a:r>
            <a:r>
              <a:rPr lang="vi-VN" dirty="0" err="1"/>
              <a:t>tiếp</a:t>
            </a:r>
            <a:r>
              <a:rPr lang="vi-VN" dirty="0"/>
              <a:t> theo, </a:t>
            </a:r>
            <a:r>
              <a:rPr lang="vi-VN" dirty="0" err="1"/>
              <a:t>v.v</a:t>
            </a:r>
            <a:r>
              <a:rPr lang="vi-VN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8AA574A-0D60-A345-87B8-9060973A35EA}" type="slidenum">
              <a:rPr lang="en-US" altLang="en-VN" smtClean="0"/>
              <a:pPr>
                <a:defRPr/>
              </a:pPr>
              <a:t>39</a:t>
            </a:fld>
            <a:endParaRPr lang="en-US" altLang="en-VN"/>
          </a:p>
        </p:txBody>
      </p:sp>
    </p:spTree>
    <p:extLst>
      <p:ext uri="{BB962C8B-B14F-4D97-AF65-F5344CB8AC3E}">
        <p14:creationId xmlns:p14="http://schemas.microsoft.com/office/powerpoint/2010/main" val="4062546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8AA574A-0D60-A345-87B8-9060973A35EA}" type="slidenum">
              <a:rPr lang="en-US" altLang="en-VN" smtClean="0"/>
              <a:pPr>
                <a:defRPr/>
              </a:pPr>
              <a:t>5</a:t>
            </a:fld>
            <a:endParaRPr lang="en-US" altLang="en-VN"/>
          </a:p>
        </p:txBody>
      </p:sp>
    </p:spTree>
    <p:extLst>
      <p:ext uri="{BB962C8B-B14F-4D97-AF65-F5344CB8AC3E}">
        <p14:creationId xmlns:p14="http://schemas.microsoft.com/office/powerpoint/2010/main" val="34017979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8AA574A-0D60-A345-87B8-9060973A35EA}" type="slidenum">
              <a:rPr lang="en-US" altLang="en-VN" smtClean="0"/>
              <a:pPr>
                <a:defRPr/>
              </a:pPr>
              <a:t>6</a:t>
            </a:fld>
            <a:endParaRPr lang="en-US" altLang="en-VN"/>
          </a:p>
        </p:txBody>
      </p:sp>
    </p:spTree>
    <p:extLst>
      <p:ext uri="{BB962C8B-B14F-4D97-AF65-F5344CB8AC3E}">
        <p14:creationId xmlns:p14="http://schemas.microsoft.com/office/powerpoint/2010/main" val="29140184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8AA574A-0D60-A345-87B8-9060973A35EA}" type="slidenum">
              <a:rPr lang="en-US" altLang="en-VN" smtClean="0"/>
              <a:pPr>
                <a:defRPr/>
              </a:pPr>
              <a:t>7</a:t>
            </a:fld>
            <a:endParaRPr lang="en-US" altLang="en-VN"/>
          </a:p>
        </p:txBody>
      </p:sp>
    </p:spTree>
    <p:extLst>
      <p:ext uri="{BB962C8B-B14F-4D97-AF65-F5344CB8AC3E}">
        <p14:creationId xmlns:p14="http://schemas.microsoft.com/office/powerpoint/2010/main" val="4201411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8AA574A-0D60-A345-87B8-9060973A35EA}" type="slidenum">
              <a:rPr lang="en-US" altLang="en-VN" smtClean="0"/>
              <a:pPr>
                <a:defRPr/>
              </a:pPr>
              <a:t>8</a:t>
            </a:fld>
            <a:endParaRPr lang="en-US" altLang="en-VN"/>
          </a:p>
        </p:txBody>
      </p:sp>
    </p:spTree>
    <p:extLst>
      <p:ext uri="{BB962C8B-B14F-4D97-AF65-F5344CB8AC3E}">
        <p14:creationId xmlns:p14="http://schemas.microsoft.com/office/powerpoint/2010/main" val="32093613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err="1"/>
              <a:t>Nhà</a:t>
            </a:r>
            <a:r>
              <a:rPr lang="vi-VN" dirty="0"/>
              <a:t> </a:t>
            </a:r>
            <a:r>
              <a:rPr lang="vi-VN" dirty="0" err="1"/>
              <a:t>phát</a:t>
            </a:r>
            <a:r>
              <a:rPr lang="vi-VN" dirty="0"/>
              <a:t> </a:t>
            </a:r>
            <a:r>
              <a:rPr lang="vi-VN" dirty="0" err="1"/>
              <a:t>triển</a:t>
            </a:r>
            <a:r>
              <a:rPr lang="vi-VN" dirty="0"/>
              <a:t> </a:t>
            </a:r>
            <a:r>
              <a:rPr lang="vi-VN" dirty="0" err="1"/>
              <a:t>phần</a:t>
            </a:r>
            <a:r>
              <a:rPr lang="vi-VN" dirty="0"/>
              <a:t> </a:t>
            </a:r>
            <a:r>
              <a:rPr lang="vi-VN" dirty="0" err="1"/>
              <a:t>mềm</a:t>
            </a:r>
            <a:r>
              <a:rPr lang="vi-VN" dirty="0"/>
              <a:t> nên phân </a:t>
            </a:r>
            <a:r>
              <a:rPr lang="vi-VN" dirty="0" err="1"/>
              <a:t>tích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đưa ra </a:t>
            </a:r>
            <a:r>
              <a:rPr lang="vi-VN" dirty="0" err="1"/>
              <a:t>đánh</a:t>
            </a:r>
            <a:r>
              <a:rPr lang="vi-VN" dirty="0"/>
              <a:t> </a:t>
            </a:r>
            <a:r>
              <a:rPr lang="vi-VN" dirty="0" err="1"/>
              <a:t>giá</a:t>
            </a:r>
            <a:r>
              <a:rPr lang="vi-VN" dirty="0"/>
              <a:t> </a:t>
            </a:r>
            <a:r>
              <a:rPr lang="vi-VN" dirty="0" err="1"/>
              <a:t>nội</a:t>
            </a:r>
            <a:r>
              <a:rPr lang="vi-VN" dirty="0"/>
              <a:t> </a:t>
            </a:r>
            <a:r>
              <a:rPr lang="vi-VN" dirty="0" err="1"/>
              <a:t>bộ</a:t>
            </a:r>
            <a:r>
              <a:rPr lang="vi-VN" dirty="0"/>
              <a:t> theo quan </a:t>
            </a:r>
            <a:r>
              <a:rPr lang="vi-VN" dirty="0" err="1"/>
              <a:t>điểm</a:t>
            </a:r>
            <a:r>
              <a:rPr lang="vi-VN" dirty="0"/>
              <a:t> sau; - </a:t>
            </a:r>
            <a:r>
              <a:rPr lang="vi-VN" dirty="0" err="1"/>
              <a:t>Tính</a:t>
            </a:r>
            <a:r>
              <a:rPr lang="vi-VN" dirty="0"/>
              <a:t> </a:t>
            </a:r>
            <a:r>
              <a:rPr lang="vi-VN" dirty="0" err="1"/>
              <a:t>nhất</a:t>
            </a:r>
            <a:r>
              <a:rPr lang="vi-VN" dirty="0"/>
              <a:t> </a:t>
            </a:r>
            <a:r>
              <a:rPr lang="vi-VN" dirty="0" err="1"/>
              <a:t>quán</a:t>
            </a:r>
            <a:r>
              <a:rPr lang="vi-VN" dirty="0"/>
              <a:t> bên </a:t>
            </a:r>
            <a:r>
              <a:rPr lang="vi-VN" dirty="0" err="1"/>
              <a:t>ngoài</a:t>
            </a:r>
            <a:r>
              <a:rPr lang="vi-VN" dirty="0"/>
              <a:t>,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tính</a:t>
            </a:r>
            <a:r>
              <a:rPr lang="vi-VN" dirty="0"/>
              <a:t> </a:t>
            </a:r>
            <a:r>
              <a:rPr lang="vi-VN" dirty="0" err="1"/>
              <a:t>dễ</a:t>
            </a:r>
            <a:r>
              <a:rPr lang="vi-VN" dirty="0"/>
              <a:t> </a:t>
            </a:r>
            <a:r>
              <a:rPr lang="vi-VN" dirty="0" err="1"/>
              <a:t>hiểu</a:t>
            </a:r>
            <a:r>
              <a:rPr lang="vi-VN" dirty="0"/>
              <a:t> </a:t>
            </a:r>
            <a:r>
              <a:rPr lang="vi-VN" dirty="0" err="1"/>
              <a:t>đối</a:t>
            </a:r>
            <a:r>
              <a:rPr lang="vi-VN" dirty="0"/>
              <a:t> </a:t>
            </a:r>
            <a:r>
              <a:rPr lang="vi-VN" dirty="0" err="1"/>
              <a:t>với</a:t>
            </a:r>
            <a:r>
              <a:rPr lang="vi-VN" dirty="0"/>
              <a:t> mô </a:t>
            </a:r>
            <a:r>
              <a:rPr lang="vi-VN" dirty="0" err="1"/>
              <a:t>tả</a:t>
            </a:r>
            <a:r>
              <a:rPr lang="vi-VN" dirty="0"/>
              <a:t> yêu </a:t>
            </a:r>
            <a:r>
              <a:rPr lang="vi-VN" dirty="0" err="1"/>
              <a:t>cầu</a:t>
            </a:r>
            <a:r>
              <a:rPr lang="vi-VN" dirty="0"/>
              <a:t> </a:t>
            </a:r>
            <a:r>
              <a:rPr lang="vi-VN" dirty="0" err="1"/>
              <a:t>ngắn</a:t>
            </a:r>
            <a:r>
              <a:rPr lang="vi-VN" dirty="0"/>
              <a:t> </a:t>
            </a:r>
            <a:r>
              <a:rPr lang="vi-VN" dirty="0" err="1"/>
              <a:t>gọn</a:t>
            </a:r>
            <a:r>
              <a:rPr lang="vi-VN" dirty="0"/>
              <a:t>. - </a:t>
            </a:r>
            <a:r>
              <a:rPr lang="vi-VN" dirty="0" err="1"/>
              <a:t>Tính</a:t>
            </a:r>
            <a:r>
              <a:rPr lang="vi-VN" dirty="0"/>
              <a:t> </a:t>
            </a:r>
            <a:r>
              <a:rPr lang="vi-VN" dirty="0" err="1"/>
              <a:t>nhất</a:t>
            </a:r>
            <a:r>
              <a:rPr lang="vi-VN" dirty="0"/>
              <a:t> </a:t>
            </a:r>
            <a:r>
              <a:rPr lang="vi-VN" dirty="0" err="1"/>
              <a:t>quán</a:t>
            </a:r>
            <a:r>
              <a:rPr lang="vi-VN" dirty="0"/>
              <a:t> </a:t>
            </a:r>
            <a:r>
              <a:rPr lang="vi-VN" dirty="0" err="1"/>
              <a:t>nội</a:t>
            </a:r>
            <a:r>
              <a:rPr lang="vi-VN" dirty="0"/>
              <a:t> </a:t>
            </a:r>
            <a:r>
              <a:rPr lang="vi-VN" dirty="0" err="1"/>
              <a:t>bộ</a:t>
            </a:r>
            <a:r>
              <a:rPr lang="vi-VN" dirty="0"/>
              <a:t> trong mô </a:t>
            </a:r>
            <a:r>
              <a:rPr lang="vi-VN" dirty="0" err="1"/>
              <a:t>tả</a:t>
            </a:r>
            <a:r>
              <a:rPr lang="vi-VN" dirty="0"/>
              <a:t> yêu </a:t>
            </a:r>
            <a:r>
              <a:rPr lang="vi-VN" dirty="0" err="1"/>
              <a:t>cầu</a:t>
            </a:r>
            <a:r>
              <a:rPr lang="vi-VN" dirty="0"/>
              <a:t>. -</a:t>
            </a:r>
            <a:r>
              <a:rPr lang="vi-VN" dirty="0" err="1"/>
              <a:t>Tính</a:t>
            </a:r>
            <a:r>
              <a:rPr lang="vi-VN" dirty="0"/>
              <a:t> </a:t>
            </a:r>
            <a:r>
              <a:rPr lang="vi-VN" dirty="0" err="1"/>
              <a:t>khả</a:t>
            </a:r>
            <a:r>
              <a:rPr lang="vi-VN" dirty="0"/>
              <a:t> thi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việc</a:t>
            </a:r>
            <a:r>
              <a:rPr lang="vi-VN" dirty="0"/>
              <a:t> </a:t>
            </a:r>
            <a:r>
              <a:rPr lang="vi-VN" dirty="0" err="1"/>
              <a:t>thực</a:t>
            </a:r>
            <a:r>
              <a:rPr lang="vi-VN" dirty="0"/>
              <a:t> </a:t>
            </a:r>
            <a:r>
              <a:rPr lang="vi-VN" dirty="0" err="1"/>
              <a:t>hiện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kế</a:t>
            </a:r>
            <a:r>
              <a:rPr lang="vi-VN" dirty="0"/>
              <a:t> </a:t>
            </a:r>
            <a:r>
              <a:rPr lang="vi-VN" dirty="0" err="1"/>
              <a:t>hoạch</a:t>
            </a:r>
            <a:r>
              <a:rPr lang="vi-VN" dirty="0"/>
              <a:t> </a:t>
            </a:r>
            <a:r>
              <a:rPr lang="vi-VN" dirty="0" err="1"/>
              <a:t>phát</a:t>
            </a:r>
            <a:r>
              <a:rPr lang="vi-VN" dirty="0"/>
              <a:t> </a:t>
            </a:r>
            <a:r>
              <a:rPr lang="vi-VN" dirty="0" err="1"/>
              <a:t>triển</a:t>
            </a:r>
            <a:r>
              <a:rPr lang="vi-VN" dirty="0"/>
              <a:t> </a:t>
            </a:r>
            <a:r>
              <a:rPr lang="vi-VN" dirty="0" err="1"/>
              <a:t>phần</a:t>
            </a:r>
            <a:r>
              <a:rPr lang="vi-VN" dirty="0"/>
              <a:t> </a:t>
            </a:r>
            <a:r>
              <a:rPr lang="vi-VN" dirty="0" err="1"/>
              <a:t>mềm</a:t>
            </a:r>
            <a:r>
              <a:rPr lang="vi-VN" dirty="0"/>
              <a:t>. </a:t>
            </a:r>
            <a:r>
              <a:rPr lang="vi-VN" dirty="0" err="1"/>
              <a:t>Người</a:t>
            </a:r>
            <a:r>
              <a:rPr lang="vi-VN" dirty="0"/>
              <a:t> </a:t>
            </a:r>
            <a:r>
              <a:rPr lang="vi-VN" dirty="0" err="1"/>
              <a:t>thực</a:t>
            </a:r>
            <a:r>
              <a:rPr lang="vi-VN" dirty="0"/>
              <a:t> </a:t>
            </a:r>
            <a:r>
              <a:rPr lang="vi-VN" dirty="0" err="1"/>
              <a:t>hiện</a:t>
            </a:r>
            <a:r>
              <a:rPr lang="vi-VN" dirty="0"/>
              <a:t> nên </a:t>
            </a:r>
            <a:r>
              <a:rPr lang="vi-VN" dirty="0" err="1"/>
              <a:t>tiến</a:t>
            </a:r>
            <a:r>
              <a:rPr lang="vi-VN" dirty="0"/>
              <a:t> </a:t>
            </a:r>
            <a:r>
              <a:rPr lang="vi-VN" dirty="0" err="1"/>
              <a:t>hành</a:t>
            </a:r>
            <a:r>
              <a:rPr lang="vi-VN" dirty="0"/>
              <a:t> </a:t>
            </a:r>
            <a:r>
              <a:rPr lang="vi-VN" dirty="0" err="1"/>
              <a:t>đánh</a:t>
            </a:r>
            <a:r>
              <a:rPr lang="vi-VN" dirty="0"/>
              <a:t> </a:t>
            </a:r>
            <a:r>
              <a:rPr lang="vi-VN" dirty="0" err="1"/>
              <a:t>giá</a:t>
            </a:r>
            <a:r>
              <a:rPr lang="vi-VN" dirty="0"/>
              <a:t> chung </a:t>
            </a:r>
            <a:r>
              <a:rPr lang="vi-VN" dirty="0" err="1"/>
              <a:t>với</a:t>
            </a:r>
            <a:r>
              <a:rPr lang="vi-VN" dirty="0"/>
              <a:t> bên </a:t>
            </a:r>
            <a:r>
              <a:rPr lang="vi-VN" dirty="0" err="1"/>
              <a:t>đặt</a:t>
            </a:r>
            <a:r>
              <a:rPr lang="vi-VN" dirty="0"/>
              <a:t> </a:t>
            </a:r>
            <a:r>
              <a:rPr lang="vi-VN" dirty="0" err="1"/>
              <a:t>hàng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xác</a:t>
            </a:r>
            <a:r>
              <a:rPr lang="vi-VN" dirty="0"/>
              <a:t> </a:t>
            </a:r>
            <a:r>
              <a:rPr lang="vi-VN" dirty="0" err="1"/>
              <a:t>nhận</a:t>
            </a:r>
            <a:r>
              <a:rPr lang="vi-VN" dirty="0"/>
              <a:t> </a:t>
            </a:r>
            <a:r>
              <a:rPr lang="vi-VN" dirty="0" err="1"/>
              <a:t>kết</a:t>
            </a:r>
            <a:r>
              <a:rPr lang="vi-VN" dirty="0"/>
              <a:t> </a:t>
            </a:r>
            <a:r>
              <a:rPr lang="vi-VN" dirty="0" err="1"/>
              <a:t>quả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phân </a:t>
            </a:r>
            <a:r>
              <a:rPr lang="vi-VN" dirty="0" err="1"/>
              <a:t>tích</a:t>
            </a:r>
            <a:r>
              <a:rPr lang="vi-VN" dirty="0"/>
              <a:t> Yêu </a:t>
            </a:r>
            <a:r>
              <a:rPr lang="vi-VN" dirty="0" err="1"/>
              <a:t>cầu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kế</a:t>
            </a:r>
            <a:r>
              <a:rPr lang="vi-VN" dirty="0"/>
              <a:t> </a:t>
            </a:r>
            <a:r>
              <a:rPr lang="vi-VN" dirty="0" err="1"/>
              <a:t>hoạch</a:t>
            </a:r>
            <a:r>
              <a:rPr lang="vi-VN" dirty="0"/>
              <a:t> </a:t>
            </a:r>
            <a:r>
              <a:rPr lang="vi-VN" dirty="0" err="1"/>
              <a:t>phát</a:t>
            </a:r>
            <a:r>
              <a:rPr lang="vi-VN" dirty="0"/>
              <a:t> </a:t>
            </a:r>
            <a:r>
              <a:rPr lang="vi-VN" dirty="0" err="1"/>
              <a:t>triển</a:t>
            </a:r>
            <a:r>
              <a:rPr lang="vi-VN" dirty="0"/>
              <a:t> </a:t>
            </a:r>
            <a:r>
              <a:rPr lang="vi-VN" dirty="0" err="1"/>
              <a:t>phần</a:t>
            </a:r>
            <a:r>
              <a:rPr lang="vi-VN" dirty="0"/>
              <a:t> </a:t>
            </a:r>
            <a:r>
              <a:rPr lang="vi-VN" dirty="0" err="1"/>
              <a:t>mềm</a:t>
            </a:r>
            <a:r>
              <a:rPr lang="vi-VN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8AA574A-0D60-A345-87B8-9060973A35EA}" type="slidenum">
              <a:rPr lang="en-US" altLang="en-VN" smtClean="0"/>
              <a:pPr>
                <a:defRPr/>
              </a:pPr>
              <a:t>9</a:t>
            </a:fld>
            <a:endParaRPr lang="en-US" altLang="en-VN"/>
          </a:p>
        </p:txBody>
      </p:sp>
    </p:spTree>
    <p:extLst>
      <p:ext uri="{BB962C8B-B14F-4D97-AF65-F5344CB8AC3E}">
        <p14:creationId xmlns:p14="http://schemas.microsoft.com/office/powerpoint/2010/main" val="6133903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v"/>
            </a:pPr>
            <a:r>
              <a:rPr lang="vi-VN" dirty="0" err="1"/>
              <a:t>Thiết</a:t>
            </a:r>
            <a:r>
              <a:rPr lang="vi-VN" dirty="0"/>
              <a:t> </a:t>
            </a:r>
            <a:r>
              <a:rPr lang="vi-VN" dirty="0" err="1"/>
              <a:t>kế</a:t>
            </a:r>
            <a:r>
              <a:rPr lang="vi-VN" dirty="0"/>
              <a:t> chi </a:t>
            </a:r>
            <a:r>
              <a:rPr lang="vi-VN" dirty="0" err="1"/>
              <a:t>tiết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giao </a:t>
            </a:r>
            <a:r>
              <a:rPr lang="vi-VN" dirty="0" err="1"/>
              <a:t>diện</a:t>
            </a:r>
            <a:r>
              <a:rPr lang="vi-VN" dirty="0"/>
              <a:t> </a:t>
            </a:r>
            <a:r>
              <a:rPr lang="vi-VN" dirty="0" err="1"/>
              <a:t>phải</a:t>
            </a:r>
            <a:r>
              <a:rPr lang="vi-VN" dirty="0"/>
              <a:t> cho </a:t>
            </a:r>
            <a:r>
              <a:rPr lang="vi-VN" dirty="0" err="1"/>
              <a:t>phép</a:t>
            </a:r>
            <a:r>
              <a:rPr lang="vi-VN" dirty="0"/>
              <a:t> </a:t>
            </a:r>
            <a:r>
              <a:rPr lang="vi-VN" dirty="0" err="1"/>
              <a:t>mã</a:t>
            </a:r>
            <a:r>
              <a:rPr lang="vi-VN" dirty="0"/>
              <a:t> </a:t>
            </a:r>
            <a:r>
              <a:rPr lang="vi-VN" dirty="0" err="1"/>
              <a:t>hóa</a:t>
            </a:r>
            <a:r>
              <a:rPr lang="vi-VN" dirty="0"/>
              <a:t> </a:t>
            </a:r>
            <a:r>
              <a:rPr lang="vi-VN" dirty="0" err="1"/>
              <a:t>mà</a:t>
            </a:r>
            <a:r>
              <a:rPr lang="vi-VN" dirty="0"/>
              <a:t> không </a:t>
            </a:r>
            <a:r>
              <a:rPr lang="vi-VN" dirty="0" err="1"/>
              <a:t>cần</a:t>
            </a:r>
            <a:r>
              <a:rPr lang="vi-VN" dirty="0"/>
              <a:t> thêm thông tin </a:t>
            </a:r>
            <a:endParaRPr lang="en-US" dirty="0"/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vi-VN" dirty="0" err="1"/>
              <a:t>Tất</a:t>
            </a:r>
            <a:r>
              <a:rPr lang="vi-VN" dirty="0"/>
              <a:t> </a:t>
            </a:r>
            <a:r>
              <a:rPr lang="vi-VN" dirty="0" err="1"/>
              <a:t>cả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yêu </a:t>
            </a:r>
            <a:r>
              <a:rPr lang="vi-VN" dirty="0" err="1"/>
              <a:t>cầu</a:t>
            </a:r>
            <a:r>
              <a:rPr lang="vi-VN" dirty="0"/>
              <a:t> </a:t>
            </a:r>
            <a:r>
              <a:rPr lang="vi-VN" dirty="0" err="1"/>
              <a:t>phần</a:t>
            </a:r>
            <a:r>
              <a:rPr lang="vi-VN" dirty="0"/>
              <a:t> </a:t>
            </a:r>
            <a:r>
              <a:rPr lang="vi-VN" dirty="0" err="1"/>
              <a:t>mềm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phân </a:t>
            </a:r>
            <a:r>
              <a:rPr lang="vi-VN" dirty="0" err="1"/>
              <a:t>bổ</a:t>
            </a:r>
            <a:r>
              <a:rPr lang="vi-VN" dirty="0"/>
              <a:t> </a:t>
            </a:r>
            <a:r>
              <a:rPr lang="vi-VN" dirty="0" err="1"/>
              <a:t>từ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thành</a:t>
            </a:r>
            <a:r>
              <a:rPr lang="vi-VN" dirty="0"/>
              <a:t> </a:t>
            </a:r>
            <a:r>
              <a:rPr lang="vi-VN" dirty="0" err="1"/>
              <a:t>phần</a:t>
            </a:r>
            <a:r>
              <a:rPr lang="vi-VN" dirty="0"/>
              <a:t> </a:t>
            </a:r>
            <a:r>
              <a:rPr lang="vi-VN" dirty="0" err="1"/>
              <a:t>phần</a:t>
            </a:r>
            <a:r>
              <a:rPr lang="vi-VN" dirty="0"/>
              <a:t> </a:t>
            </a:r>
            <a:r>
              <a:rPr lang="vi-VN" dirty="0" err="1"/>
              <a:t>mềm</a:t>
            </a:r>
            <a:r>
              <a:rPr lang="vi-VN" dirty="0"/>
              <a:t> cho </a:t>
            </a:r>
            <a:r>
              <a:rPr lang="vi-VN" dirty="0" err="1"/>
              <a:t>các</a:t>
            </a:r>
            <a:r>
              <a:rPr lang="vi-VN" dirty="0"/>
              <a:t> đơn </a:t>
            </a:r>
            <a:r>
              <a:rPr lang="vi-VN" dirty="0" err="1"/>
              <a:t>vị</a:t>
            </a:r>
            <a:r>
              <a:rPr lang="vi-VN" dirty="0"/>
              <a:t> </a:t>
            </a:r>
            <a:r>
              <a:rPr lang="vi-VN" dirty="0" err="1"/>
              <a:t>phần</a:t>
            </a:r>
            <a:r>
              <a:rPr lang="vi-VN" dirty="0"/>
              <a:t> </a:t>
            </a:r>
            <a:r>
              <a:rPr lang="vi-VN" dirty="0" err="1"/>
              <a:t>mềm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8AA574A-0D60-A345-87B8-9060973A35EA}" type="slidenum">
              <a:rPr lang="en-US" altLang="en-VN" smtClean="0"/>
              <a:pPr>
                <a:defRPr/>
              </a:pPr>
              <a:t>11</a:t>
            </a:fld>
            <a:endParaRPr lang="en-US" altLang="en-VN"/>
          </a:p>
        </p:txBody>
      </p:sp>
    </p:spTree>
    <p:extLst>
      <p:ext uri="{BB962C8B-B14F-4D97-AF65-F5344CB8AC3E}">
        <p14:creationId xmlns:p14="http://schemas.microsoft.com/office/powerpoint/2010/main" val="4794360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vi-VN" dirty="0"/>
            </a:br>
            <a:r>
              <a:rPr lang="vi-VN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“</a:t>
            </a:r>
            <a:r>
              <a:rPr lang="vi-VN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Thành</a:t>
            </a:r>
            <a:r>
              <a:rPr lang="vi-VN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công trong kinh doanh </a:t>
            </a:r>
            <a:r>
              <a:rPr lang="vi-VN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của</a:t>
            </a:r>
            <a:r>
              <a:rPr lang="vi-VN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khách</a:t>
            </a:r>
            <a:r>
              <a:rPr lang="vi-VN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hàng</a:t>
            </a:r>
            <a:r>
              <a:rPr lang="vi-VN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phụ</a:t>
            </a:r>
            <a:r>
              <a:rPr lang="vi-VN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thuộc</a:t>
            </a:r>
            <a:r>
              <a:rPr lang="vi-VN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vào</a:t>
            </a:r>
            <a:r>
              <a:rPr lang="vi-VN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thành</a:t>
            </a:r>
            <a:r>
              <a:rPr lang="vi-VN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công </a:t>
            </a:r>
            <a:r>
              <a:rPr lang="vi-VN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của</a:t>
            </a:r>
            <a:r>
              <a:rPr lang="vi-VN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việc</a:t>
            </a:r>
            <a:r>
              <a:rPr lang="vi-VN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phát</a:t>
            </a:r>
            <a:r>
              <a:rPr lang="vi-VN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triển</a:t>
            </a:r>
            <a:r>
              <a:rPr lang="vi-VN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hệ</a:t>
            </a:r>
            <a:r>
              <a:rPr lang="vi-VN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thống</a:t>
            </a:r>
            <a:r>
              <a:rPr lang="vi-VN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</a:t>
            </a:r>
            <a:endParaRPr lang="en-US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r>
              <a:rPr lang="vi-VN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” </a:t>
            </a:r>
            <a:r>
              <a:rPr lang="vi-VN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Phần</a:t>
            </a:r>
            <a:r>
              <a:rPr lang="vi-VN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mềm</a:t>
            </a:r>
            <a:r>
              <a:rPr lang="vi-VN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Ứng</a:t>
            </a:r>
            <a:r>
              <a:rPr lang="vi-VN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dụng</a:t>
            </a:r>
            <a:r>
              <a:rPr lang="vi-VN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Doanh </a:t>
            </a:r>
            <a:r>
              <a:rPr lang="vi-VN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nghiệp</a:t>
            </a:r>
            <a:r>
              <a:rPr lang="vi-VN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là</a:t>
            </a:r>
            <a:r>
              <a:rPr lang="vi-VN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một</a:t>
            </a:r>
            <a:r>
              <a:rPr lang="vi-VN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trong </a:t>
            </a:r>
            <a:r>
              <a:rPr lang="vi-VN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những</a:t>
            </a:r>
            <a:r>
              <a:rPr lang="vi-VN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thành</a:t>
            </a:r>
            <a:r>
              <a:rPr lang="vi-VN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phần</a:t>
            </a:r>
            <a:r>
              <a:rPr lang="vi-VN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chính</a:t>
            </a:r>
            <a:r>
              <a:rPr lang="vi-VN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của</a:t>
            </a:r>
            <a:r>
              <a:rPr lang="vi-VN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Hệ</a:t>
            </a:r>
            <a:r>
              <a:rPr lang="vi-VN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thống</a:t>
            </a:r>
            <a:r>
              <a:rPr lang="vi-VN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Ứng</a:t>
            </a:r>
            <a:r>
              <a:rPr lang="vi-VN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dụng</a:t>
            </a:r>
            <a:r>
              <a:rPr lang="vi-VN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Doanh </a:t>
            </a:r>
            <a:r>
              <a:rPr lang="vi-VN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nghiệp</a:t>
            </a:r>
            <a:r>
              <a:rPr lang="vi-VN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 </a:t>
            </a:r>
            <a:endParaRPr lang="en-US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r>
              <a:rPr lang="vi-VN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</a:t>
            </a:r>
            <a:r>
              <a:rPr lang="vi-VN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Một</a:t>
            </a:r>
            <a:r>
              <a:rPr lang="vi-VN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số</a:t>
            </a:r>
            <a:r>
              <a:rPr lang="vi-VN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cuộc</a:t>
            </a:r>
            <a:r>
              <a:rPr lang="vi-VN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thảo</a:t>
            </a:r>
            <a:r>
              <a:rPr lang="vi-VN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luận</a:t>
            </a:r>
            <a:r>
              <a:rPr lang="vi-VN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sẽ</a:t>
            </a:r>
            <a:r>
              <a:rPr lang="vi-VN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được</a:t>
            </a:r>
            <a:r>
              <a:rPr lang="vi-VN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tiến</a:t>
            </a:r>
            <a:r>
              <a:rPr lang="vi-VN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hành</a:t>
            </a:r>
            <a:r>
              <a:rPr lang="vi-VN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!! </a:t>
            </a:r>
            <a:r>
              <a:rPr lang="vi-VN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Dẫn</a:t>
            </a:r>
            <a:r>
              <a:rPr lang="vi-VN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đến</a:t>
            </a:r>
            <a:r>
              <a:rPr lang="vi-VN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những</a:t>
            </a:r>
            <a:r>
              <a:rPr lang="vi-VN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điều</a:t>
            </a:r>
            <a:r>
              <a:rPr lang="vi-VN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sau đây;</a:t>
            </a:r>
            <a:endParaRPr lang="en-US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r>
              <a:rPr lang="vi-VN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 </a:t>
            </a:r>
            <a:r>
              <a:rPr lang="vi-VN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Phần</a:t>
            </a:r>
            <a:r>
              <a:rPr lang="vi-VN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mềm</a:t>
            </a:r>
            <a:r>
              <a:rPr lang="vi-VN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được</a:t>
            </a:r>
            <a:r>
              <a:rPr lang="vi-VN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phát</a:t>
            </a:r>
            <a:r>
              <a:rPr lang="vi-VN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triển</a:t>
            </a:r>
            <a:r>
              <a:rPr lang="vi-VN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đáp</a:t>
            </a:r>
            <a:r>
              <a:rPr lang="vi-VN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ứng</a:t>
            </a:r>
            <a:r>
              <a:rPr lang="vi-VN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các</a:t>
            </a:r>
            <a:r>
              <a:rPr lang="vi-VN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yêu </a:t>
            </a:r>
            <a:r>
              <a:rPr lang="vi-VN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cầu</a:t>
            </a:r>
            <a:r>
              <a:rPr lang="vi-VN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chức</a:t>
            </a:r>
            <a:r>
              <a:rPr lang="vi-VN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năng. — </a:t>
            </a:r>
            <a:r>
              <a:rPr lang="vi-VN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Tất</a:t>
            </a:r>
            <a:r>
              <a:rPr lang="vi-VN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nhiên? </a:t>
            </a:r>
            <a:endParaRPr lang="en-US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pPr marL="228600" indent="-228600">
              <a:buAutoNum type="arabicPeriod"/>
            </a:pPr>
            <a:r>
              <a:rPr lang="vi-VN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Giữ</a:t>
            </a:r>
            <a:r>
              <a:rPr lang="vi-VN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đúng</a:t>
            </a:r>
            <a:r>
              <a:rPr lang="vi-VN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ngày</a:t>
            </a:r>
            <a:r>
              <a:rPr lang="vi-VN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giao </a:t>
            </a:r>
            <a:r>
              <a:rPr lang="vi-VN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hàng</a:t>
            </a:r>
            <a:r>
              <a:rPr lang="vi-VN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- Đôi khi </a:t>
            </a:r>
            <a:r>
              <a:rPr lang="vi-VN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tất</a:t>
            </a:r>
            <a:r>
              <a:rPr lang="vi-VN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nhiên? </a:t>
            </a:r>
            <a:endParaRPr lang="en-US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pPr marL="228600" indent="-228600">
              <a:buAutoNum type="arabicPeriod"/>
            </a:pPr>
            <a:r>
              <a:rPr lang="vi-VN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Đáp</a:t>
            </a:r>
            <a:r>
              <a:rPr lang="vi-VN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ứng</a:t>
            </a:r>
            <a:r>
              <a:rPr lang="vi-VN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chất</a:t>
            </a:r>
            <a:r>
              <a:rPr lang="vi-VN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lượng</a:t>
            </a:r>
            <a:r>
              <a:rPr lang="vi-VN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yêu </a:t>
            </a:r>
            <a:r>
              <a:rPr lang="vi-VN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cầu</a:t>
            </a:r>
            <a:r>
              <a:rPr lang="vi-VN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như </a:t>
            </a:r>
            <a:r>
              <a:rPr lang="vi-VN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Độ</a:t>
            </a:r>
            <a:r>
              <a:rPr lang="vi-VN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tin </a:t>
            </a:r>
            <a:r>
              <a:rPr lang="vi-VN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cậy</a:t>
            </a:r>
            <a:r>
              <a:rPr lang="vi-VN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vi-VN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Khả</a:t>
            </a:r>
            <a:r>
              <a:rPr lang="vi-VN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năng </a:t>
            </a:r>
            <a:r>
              <a:rPr lang="vi-VN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sử</a:t>
            </a:r>
            <a:r>
              <a:rPr lang="vi-VN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dụng</a:t>
            </a:r>
            <a:r>
              <a:rPr lang="vi-VN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vi-VN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Hiệu</a:t>
            </a:r>
            <a:r>
              <a:rPr lang="vi-VN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suất</a:t>
            </a:r>
            <a:r>
              <a:rPr lang="vi-VN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vi-VN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Khả</a:t>
            </a:r>
            <a:r>
              <a:rPr lang="vi-VN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năng </a:t>
            </a:r>
            <a:r>
              <a:rPr lang="vi-VN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bảo</a:t>
            </a:r>
            <a:r>
              <a:rPr lang="vi-VN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trì</a:t>
            </a:r>
            <a:r>
              <a:rPr lang="vi-VN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 </a:t>
            </a:r>
            <a:endParaRPr lang="en-US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3.  </a:t>
            </a:r>
            <a:r>
              <a:rPr lang="vi-VN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Cần</a:t>
            </a:r>
            <a:r>
              <a:rPr lang="vi-VN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thiết</a:t>
            </a:r>
            <a:r>
              <a:rPr lang="vi-VN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để</a:t>
            </a:r>
            <a:r>
              <a:rPr lang="vi-VN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cung </a:t>
            </a:r>
            <a:r>
              <a:rPr lang="vi-VN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cấp</a:t>
            </a:r>
            <a:r>
              <a:rPr lang="vi-VN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hoạt</a:t>
            </a:r>
            <a:r>
              <a:rPr lang="vi-VN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động</a:t>
            </a:r>
            <a:r>
              <a:rPr lang="vi-VN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bảo</a:t>
            </a:r>
            <a:r>
              <a:rPr lang="vi-VN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trì</a:t>
            </a:r>
            <a:r>
              <a:rPr lang="vi-VN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trong </a:t>
            </a:r>
            <a:r>
              <a:rPr lang="vi-VN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thời</a:t>
            </a:r>
            <a:r>
              <a:rPr lang="vi-VN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gian </a:t>
            </a:r>
            <a:r>
              <a:rPr lang="vi-VN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vận</a:t>
            </a:r>
            <a:r>
              <a:rPr lang="vi-VN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hành</a:t>
            </a:r>
            <a:r>
              <a:rPr lang="vi-VN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hệ</a:t>
            </a:r>
            <a:r>
              <a:rPr lang="vi-VN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thống</a:t>
            </a:r>
            <a:r>
              <a:rPr lang="vi-VN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 - </a:t>
            </a:r>
            <a:r>
              <a:rPr lang="vi-VN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Tùy</a:t>
            </a:r>
            <a:r>
              <a:rPr lang="vi-VN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theo </a:t>
            </a:r>
            <a:r>
              <a:rPr lang="vi-VN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hợp</a:t>
            </a:r>
            <a:r>
              <a:rPr lang="vi-VN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đồng</a:t>
            </a:r>
            <a:r>
              <a:rPr lang="vi-VN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8AA574A-0D60-A345-87B8-9060973A35EA}" type="slidenum">
              <a:rPr lang="en-US" altLang="en-VN" smtClean="0"/>
              <a:pPr>
                <a:defRPr/>
              </a:pPr>
              <a:t>16</a:t>
            </a:fld>
            <a:endParaRPr lang="en-US" altLang="en-VN"/>
          </a:p>
        </p:txBody>
      </p:sp>
    </p:spTree>
    <p:extLst>
      <p:ext uri="{BB962C8B-B14F-4D97-AF65-F5344CB8AC3E}">
        <p14:creationId xmlns:p14="http://schemas.microsoft.com/office/powerpoint/2010/main" val="4216053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EECE956-D546-5349-80CF-10DD826CCC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8650" y="1969532"/>
            <a:ext cx="7886700" cy="1571604"/>
          </a:xfrm>
          <a:prstGeom prst="rect">
            <a:avLst/>
          </a:prstGeom>
        </p:spPr>
        <p:txBody>
          <a:bodyPr anchor="b"/>
          <a:lstStyle>
            <a:lvl1pPr algn="ctr">
              <a:defRPr lang="en-US" sz="6000" b="1" kern="120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8473" y="3792560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altLang="en-US" sz="3600" b="1" kern="120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3CC5614B-355E-CF4C-B4AA-3F60F14CA36F}" type="datetime1">
              <a:rPr lang="en-US" altLang="en-VN" smtClean="0"/>
              <a:pPr>
                <a:defRPr/>
              </a:pPr>
              <a:t>1/13/2021</a:t>
            </a:fld>
            <a:endParaRPr lang="en-US" altLang="en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VN" altLang="en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7DEF80D-E5FA-3D48-B9BE-069806C9ADAF}" type="slidenum">
              <a:rPr lang="en-US" altLang="en-VN" smtClean="0"/>
              <a:pPr>
                <a:defRPr/>
              </a:pPr>
              <a:t>‹#›</a:t>
            </a:fld>
            <a:endParaRPr lang="en-US" altLang="en-VN"/>
          </a:p>
        </p:txBody>
      </p:sp>
    </p:spTree>
    <p:extLst>
      <p:ext uri="{BB962C8B-B14F-4D97-AF65-F5344CB8AC3E}">
        <p14:creationId xmlns:p14="http://schemas.microsoft.com/office/powerpoint/2010/main" val="3005131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BFD9780-9B12-FF4D-A530-092DCB5E8C66}" type="datetime1">
              <a:rPr lang="en-US" altLang="en-VN" smtClean="0"/>
              <a:pPr>
                <a:defRPr/>
              </a:pPr>
              <a:t>1/13/2021</a:t>
            </a:fld>
            <a:endParaRPr lang="en-US" altLang="en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VN" altLang="en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BB8540D-2BF0-0040-8F23-1EB8E9E337A5}" type="slidenum">
              <a:rPr lang="en-US" altLang="en-VN" smtClean="0"/>
              <a:pPr>
                <a:defRPr/>
              </a:pPr>
              <a:t>‹#›</a:t>
            </a:fld>
            <a:endParaRPr lang="en-US" altLang="en-VN"/>
          </a:p>
        </p:txBody>
      </p:sp>
    </p:spTree>
    <p:extLst>
      <p:ext uri="{BB962C8B-B14F-4D97-AF65-F5344CB8AC3E}">
        <p14:creationId xmlns:p14="http://schemas.microsoft.com/office/powerpoint/2010/main" val="3671909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F2DFA-8D2B-409C-A98A-45DF39949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AC9D13-708E-4BA2-B9A5-425DA79036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DF41FE-4FBD-D44C-8903-65DF82FA53E6}" type="datetime1">
              <a:rPr lang="en-US" altLang="en-VN" smtClean="0"/>
              <a:pPr>
                <a:defRPr/>
              </a:pPr>
              <a:t>1/13/2021</a:t>
            </a:fld>
            <a:endParaRPr lang="en-US" altLang="en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A0ACFE-4D07-4BCA-9996-D604978C2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VN" altLang="en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476760-C94F-4D63-B64F-7DD2988E8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75D76A-1F82-4046-9A06-88B6AE580033}" type="slidenum">
              <a:rPr lang="en-US" altLang="en-VN" smtClean="0"/>
              <a:pPr>
                <a:defRPr/>
              </a:pPr>
              <a:t>‹#›</a:t>
            </a:fld>
            <a:endParaRPr lang="en-US" altLang="en-VN"/>
          </a:p>
        </p:txBody>
      </p:sp>
    </p:spTree>
    <p:extLst>
      <p:ext uri="{BB962C8B-B14F-4D97-AF65-F5344CB8AC3E}">
        <p14:creationId xmlns:p14="http://schemas.microsoft.com/office/powerpoint/2010/main" val="773700869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DFD38FF-4A62-CE48-B81F-7F87E85706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4607"/>
            <a:ext cx="7886700" cy="737960"/>
          </a:xfrm>
          <a:prstGeom prst="rect">
            <a:avLst/>
          </a:prstGeom>
        </p:spPr>
        <p:txBody>
          <a:bodyPr/>
          <a:lstStyle>
            <a:lvl1pPr>
              <a:defRPr lang="en-US" sz="3200" b="1" kern="12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851592"/>
            <a:ext cx="7886700" cy="5174881"/>
          </a:xfrm>
          <a:prstGeom prst="rect">
            <a:avLst/>
          </a:prstGeom>
        </p:spPr>
        <p:txBody>
          <a:bodyPr/>
          <a:lstStyle>
            <a:lvl1pPr marL="401638" indent="-401638">
              <a:buClr>
                <a:srgbClr val="CE3B2A"/>
              </a:buClr>
              <a:buFont typeface="Wingdings" pitchFamily="2" charset="2"/>
              <a:buChar char="v"/>
              <a:tabLst/>
              <a:defRPr/>
            </a:lvl1pPr>
            <a:lvl2pPr marL="846138" indent="-268288">
              <a:buClr>
                <a:schemeClr val="tx1"/>
              </a:buClr>
              <a:buFont typeface="Wingdings" pitchFamily="2" charset="2"/>
              <a:buChar char="§"/>
              <a:tabLst/>
              <a:defRPr/>
            </a:lvl2pPr>
            <a:lvl3pPr marL="1341438" indent="-268288">
              <a:buClr>
                <a:srgbClr val="CE3B2A"/>
              </a:buClr>
              <a:tabLst/>
              <a:defRPr/>
            </a:lvl3pPr>
            <a:lvl4pPr marL="1651000" indent="-174625">
              <a:tabLst/>
              <a:defRPr/>
            </a:lvl4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A6AA7E66-F726-A440-85B7-7FAFDE20A583}" type="datetime1">
              <a:rPr lang="en-US" altLang="en-VN" smtClean="0"/>
              <a:pPr>
                <a:defRPr/>
              </a:pPr>
              <a:t>1/13/2021</a:t>
            </a:fld>
            <a:endParaRPr lang="en-US" altLang="en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VN" altLang="en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22D1A01-2235-2A44-BF61-4339ED0E7A0A}" type="slidenum">
              <a:rPr lang="en-US" altLang="en-VN" smtClean="0"/>
              <a:pPr>
                <a:defRPr/>
              </a:pPr>
              <a:t>‹#›</a:t>
            </a:fld>
            <a:endParaRPr lang="en-US" altLang="en-VN"/>
          </a:p>
        </p:txBody>
      </p:sp>
    </p:spTree>
    <p:extLst>
      <p:ext uri="{BB962C8B-B14F-4D97-AF65-F5344CB8AC3E}">
        <p14:creationId xmlns:p14="http://schemas.microsoft.com/office/powerpoint/2010/main" val="2968452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4608"/>
            <a:ext cx="7886700" cy="736984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851592"/>
            <a:ext cx="3886200" cy="517488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851592"/>
            <a:ext cx="3886200" cy="517488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1829CF9-E40E-6A4D-AB27-EBFB12D95E19}" type="datetime1">
              <a:rPr lang="en-US" altLang="en-VN" smtClean="0"/>
              <a:pPr>
                <a:defRPr/>
              </a:pPr>
              <a:t>1/13/2021</a:t>
            </a:fld>
            <a:endParaRPr lang="en-US" altLang="en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VN" altLang="en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4D5BD70-F083-5B4C-BA82-D2A9CDD00BC8}" type="slidenum">
              <a:rPr lang="en-US" altLang="en-VN" smtClean="0"/>
              <a:pPr>
                <a:defRPr/>
              </a:pPr>
              <a:t>‹#›</a:t>
            </a:fld>
            <a:endParaRPr lang="en-US" altLang="en-VN"/>
          </a:p>
        </p:txBody>
      </p:sp>
    </p:spTree>
    <p:extLst>
      <p:ext uri="{BB962C8B-B14F-4D97-AF65-F5344CB8AC3E}">
        <p14:creationId xmlns:p14="http://schemas.microsoft.com/office/powerpoint/2010/main" val="1584092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136525"/>
            <a:ext cx="7886700" cy="715068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881060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704971"/>
            <a:ext cx="3868340" cy="432150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881060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704972"/>
            <a:ext cx="3887391" cy="43215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C3F060D-134E-CA4E-9C06-7CEE2E341E32}" type="datetime1">
              <a:rPr lang="en-US" altLang="en-VN" smtClean="0"/>
              <a:pPr>
                <a:defRPr/>
              </a:pPr>
              <a:t>1/13/2021</a:t>
            </a:fld>
            <a:endParaRPr lang="en-US" altLang="en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VN" altLang="en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83AD70D-33A1-0B4F-969C-A287FFEB0BC3}" type="slidenum">
              <a:rPr lang="en-US" altLang="en-VN" smtClean="0"/>
              <a:pPr>
                <a:defRPr/>
              </a:pPr>
              <a:t>‹#›</a:t>
            </a:fld>
            <a:endParaRPr lang="en-US" altLang="en-VN"/>
          </a:p>
        </p:txBody>
      </p:sp>
    </p:spTree>
    <p:extLst>
      <p:ext uri="{BB962C8B-B14F-4D97-AF65-F5344CB8AC3E}">
        <p14:creationId xmlns:p14="http://schemas.microsoft.com/office/powerpoint/2010/main" val="1524705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36524"/>
            <a:ext cx="7886700" cy="716043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758D8E8-6C6D-6C4B-96F9-F36D806D0754}" type="datetime1">
              <a:rPr lang="en-US" altLang="en-VN" smtClean="0"/>
              <a:pPr>
                <a:defRPr/>
              </a:pPr>
              <a:t>1/13/2021</a:t>
            </a:fld>
            <a:endParaRPr lang="en-US" altLang="en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VN" altLang="en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B57921F-F8D6-9941-8720-AA13DB9ABA40}" type="slidenum">
              <a:rPr lang="en-US" altLang="en-VN" smtClean="0"/>
              <a:pPr>
                <a:defRPr/>
              </a:pPr>
              <a:t>‹#›</a:t>
            </a:fld>
            <a:endParaRPr lang="en-US" altLang="en-VN"/>
          </a:p>
        </p:txBody>
      </p:sp>
    </p:spTree>
    <p:extLst>
      <p:ext uri="{BB962C8B-B14F-4D97-AF65-F5344CB8AC3E}">
        <p14:creationId xmlns:p14="http://schemas.microsoft.com/office/powerpoint/2010/main" val="3052382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1E4260B-02B7-D243-B5C6-1C42093EB114}" type="datetime1">
              <a:rPr lang="en-US" altLang="en-VN" smtClean="0"/>
              <a:pPr>
                <a:defRPr/>
              </a:pPr>
              <a:t>1/13/2021</a:t>
            </a:fld>
            <a:endParaRPr lang="en-US" altLang="en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VN" altLang="en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A3A7AB1-E8B2-3A48-90B0-21E5B6174EB5}" type="slidenum">
              <a:rPr lang="en-US" altLang="en-VN" smtClean="0"/>
              <a:pPr>
                <a:defRPr/>
              </a:pPr>
              <a:t>‹#›</a:t>
            </a:fld>
            <a:endParaRPr lang="en-US" altLang="en-VN"/>
          </a:p>
        </p:txBody>
      </p:sp>
    </p:spTree>
    <p:extLst>
      <p:ext uri="{BB962C8B-B14F-4D97-AF65-F5344CB8AC3E}">
        <p14:creationId xmlns:p14="http://schemas.microsoft.com/office/powerpoint/2010/main" val="1837687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90F062A-45A4-A043-862D-A1FD48A832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7489E2B-7048-B14A-B79B-D7D899BD0168}"/>
              </a:ext>
            </a:extLst>
          </p:cNvPr>
          <p:cNvSpPr txBox="1"/>
          <p:nvPr/>
        </p:nvSpPr>
        <p:spPr>
          <a:xfrm>
            <a:off x="432033" y="2290085"/>
            <a:ext cx="1958829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 fontAlgn="base"/>
            <a:r>
              <a:rPr lang="en-US" sz="2800" b="1" i="0" u="none" strike="noStrike" dirty="0">
                <a:solidFill>
                  <a:srgbClr val="FFFFFF"/>
                </a:solidFill>
                <a:effectLst/>
                <a:latin typeface="Linh AvantGarde" panose="02000603030000020004"/>
              </a:rPr>
              <a:t>Thank you for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Linh AvantGarde" panose="02000603030000020004"/>
              </a:rPr>
              <a:t>​</a:t>
            </a:r>
            <a:r>
              <a:rPr lang="vi-VN" sz="2800" b="0" i="0" dirty="0">
                <a:solidFill>
                  <a:srgbClr val="000000"/>
                </a:solidFill>
                <a:effectLst/>
                <a:latin typeface="Linh AvantGarde" panose="02000603030000020004"/>
              </a:rPr>
              <a:t> </a:t>
            </a:r>
            <a:r>
              <a:rPr lang="en-US" sz="2800" b="1" i="0" u="none" strike="noStrike" dirty="0">
                <a:solidFill>
                  <a:srgbClr val="FFFFFF"/>
                </a:solidFill>
                <a:effectLst/>
                <a:latin typeface="Linh AvantGarde" panose="02000603030000020004"/>
              </a:rPr>
              <a:t>your attentions</a:t>
            </a:r>
            <a:r>
              <a:rPr lang="en-US" sz="2800" b="1" i="0" u="none" strike="noStrike" dirty="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!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endParaRPr lang="en-US" sz="28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527407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136524"/>
            <a:ext cx="2949178" cy="1433513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36524"/>
            <a:ext cx="4629150" cy="5889948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91953"/>
            <a:ext cx="2949178" cy="443451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11A2267-DD4D-A04E-A11B-F47D66E87EE0}" type="datetime1">
              <a:rPr lang="en-US" altLang="en-VN" smtClean="0"/>
              <a:pPr>
                <a:defRPr/>
              </a:pPr>
              <a:t>1/13/2021</a:t>
            </a:fld>
            <a:endParaRPr lang="en-US" altLang="en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VN" altLang="en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9AC6BC9-B3DA-7046-9DF0-5C781925C82F}" type="slidenum">
              <a:rPr lang="en-US" altLang="en-VN" smtClean="0"/>
              <a:pPr>
                <a:defRPr/>
              </a:pPr>
              <a:t>‹#›</a:t>
            </a:fld>
            <a:endParaRPr lang="en-US" altLang="en-VN"/>
          </a:p>
        </p:txBody>
      </p:sp>
    </p:spTree>
    <p:extLst>
      <p:ext uri="{BB962C8B-B14F-4D97-AF65-F5344CB8AC3E}">
        <p14:creationId xmlns:p14="http://schemas.microsoft.com/office/powerpoint/2010/main" val="400202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83BC7F3-E4B9-4A44-AA71-39AC1CE2A7E7}" type="datetime1">
              <a:rPr lang="en-US" altLang="en-VN" smtClean="0"/>
              <a:pPr>
                <a:defRPr/>
              </a:pPr>
              <a:t>1/13/2021</a:t>
            </a:fld>
            <a:endParaRPr lang="en-US" altLang="en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VN" altLang="en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CCE6061-0ED2-BE4B-B161-48FCC8FA5B55}" type="slidenum">
              <a:rPr lang="en-US" altLang="en-VN" smtClean="0"/>
              <a:pPr>
                <a:defRPr/>
              </a:pPr>
              <a:t>‹#›</a:t>
            </a:fld>
            <a:endParaRPr lang="en-US" altLang="en-VN"/>
          </a:p>
        </p:txBody>
      </p:sp>
    </p:spTree>
    <p:extLst>
      <p:ext uri="{BB962C8B-B14F-4D97-AF65-F5344CB8AC3E}">
        <p14:creationId xmlns:p14="http://schemas.microsoft.com/office/powerpoint/2010/main" val="3140817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579E2F2-00D9-FE49-AF38-5FEF9A6BB00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113633"/>
            <a:ext cx="7886700" cy="737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851591"/>
            <a:ext cx="7886700" cy="51748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3CDF41FE-4FBD-D44C-8903-65DF82FA53E6}" type="datetime1">
              <a:rPr lang="en-US" altLang="en-VN" smtClean="0"/>
              <a:pPr>
                <a:defRPr/>
              </a:pPr>
              <a:t>1/13/2021</a:t>
            </a:fld>
            <a:endParaRPr lang="en-US" altLang="en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VN" altLang="en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675D76A-1F82-4046-9A06-88B6AE580033}" type="slidenum">
              <a:rPr lang="en-US" altLang="en-VN" smtClean="0"/>
              <a:pPr>
                <a:defRPr/>
              </a:pPr>
              <a:t>‹#›</a:t>
            </a:fld>
            <a:endParaRPr lang="en-US" altLang="en-VN"/>
          </a:p>
        </p:txBody>
      </p:sp>
      <p:grpSp>
        <p:nvGrpSpPr>
          <p:cNvPr id="8" name="Group 13">
            <a:extLst>
              <a:ext uri="{FF2B5EF4-FFF2-40B4-BE49-F238E27FC236}">
                <a16:creationId xmlns:a16="http://schemas.microsoft.com/office/drawing/2014/main" id="{0478AF84-EF57-894F-9B7C-C5F4B53D70AA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76200" y="461963"/>
            <a:ext cx="482600" cy="376237"/>
            <a:chOff x="127000" y="427038"/>
            <a:chExt cx="1152525" cy="896937"/>
          </a:xfrm>
        </p:grpSpPr>
        <p:sp>
          <p:nvSpPr>
            <p:cNvPr id="9" name="Rectangle 2">
              <a:extLst>
                <a:ext uri="{FF2B5EF4-FFF2-40B4-BE49-F238E27FC236}">
                  <a16:creationId xmlns:a16="http://schemas.microsoft.com/office/drawing/2014/main" id="{C5B58CA9-7138-6F48-8BF3-CF247B5267F8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418924" y="427038"/>
              <a:ext cx="435987" cy="47306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kumimoji="1" lang="en-VN" altLang="en-VN" sz="2400">
                <a:latin typeface="Tahoma" panose="020B0604030504040204" pitchFamily="34" charset="0"/>
              </a:endParaRPr>
            </a:p>
          </p:txBody>
        </p:sp>
        <p:sp>
          <p:nvSpPr>
            <p:cNvPr id="10" name="Rectangle 3">
              <a:extLst>
                <a:ext uri="{FF2B5EF4-FFF2-40B4-BE49-F238E27FC236}">
                  <a16:creationId xmlns:a16="http://schemas.microsoft.com/office/drawing/2014/main" id="{D6BFFDDB-E9CB-A049-B8CA-DF7EDB10A801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801834" y="427038"/>
              <a:ext cx="326043" cy="473067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kumimoji="1" lang="en-VN" altLang="en-VN" sz="2400">
                <a:latin typeface="Tahoma" panose="020B0604030504040204" pitchFamily="34" charset="0"/>
              </a:endParaRPr>
            </a:p>
          </p:txBody>
        </p:sp>
        <p:sp>
          <p:nvSpPr>
            <p:cNvPr id="11" name="Rectangle 4">
              <a:extLst>
                <a:ext uri="{FF2B5EF4-FFF2-40B4-BE49-F238E27FC236}">
                  <a16:creationId xmlns:a16="http://schemas.microsoft.com/office/drawing/2014/main" id="{E992358D-29AB-0042-B1E7-7B6683F1A8EC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540242" y="850908"/>
              <a:ext cx="424614" cy="47306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kumimoji="1" lang="en-VN" altLang="en-VN" sz="2400">
                <a:latin typeface="Tahoma" panose="020B0604030504040204" pitchFamily="34" charset="0"/>
              </a:endParaRPr>
            </a:p>
          </p:txBody>
        </p:sp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703778AC-EFED-7149-A4EF-0B4BAC4B39F1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911780" y="850908"/>
              <a:ext cx="367745" cy="473067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kumimoji="1" lang="en-VN" altLang="en-VN" sz="2400">
                <a:latin typeface="Tahoma" panose="020B0604030504040204" pitchFamily="34" charset="0"/>
              </a:endParaRPr>
            </a:p>
          </p:txBody>
        </p:sp>
        <p:sp>
          <p:nvSpPr>
            <p:cNvPr id="13" name="Rectangle 6">
              <a:extLst>
                <a:ext uri="{FF2B5EF4-FFF2-40B4-BE49-F238E27FC236}">
                  <a16:creationId xmlns:a16="http://schemas.microsoft.com/office/drawing/2014/main" id="{28422C17-1B15-8846-A5AA-64F7E442060B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127000" y="775217"/>
              <a:ext cx="561098" cy="42387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kumimoji="1" lang="en-VN" altLang="en-VN" sz="2400">
                <a:latin typeface="Tahom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29086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65" r:id="rId1"/>
    <p:sldLayoutId id="2147484166" r:id="rId2"/>
    <p:sldLayoutId id="2147484167" r:id="rId3"/>
    <p:sldLayoutId id="2147484168" r:id="rId4"/>
    <p:sldLayoutId id="2147484169" r:id="rId5"/>
    <p:sldLayoutId id="2147484170" r:id="rId6"/>
    <p:sldLayoutId id="2147484171" r:id="rId7"/>
    <p:sldLayoutId id="2147484172" r:id="rId8"/>
    <p:sldLayoutId id="2147484173" r:id="rId9"/>
    <p:sldLayoutId id="2147484174" r:id="rId10"/>
    <p:sldLayoutId id="2147484175" r:id="rId11"/>
  </p:sldLayoutIdLst>
  <p:hf hdr="0" ftr="0" dt="0"/>
  <p:txStyles>
    <p:titleStyle>
      <a:lvl1pPr marL="0" algn="l" defTabSz="914400" rtl="0" eaLnBrk="1" latinLnBrk="0" hangingPunct="1">
        <a:lnSpc>
          <a:spcPct val="90000"/>
        </a:lnSpc>
        <a:spcBef>
          <a:spcPct val="0"/>
        </a:spcBef>
        <a:buNone/>
        <a:defRPr lang="en-US" altLang="zh-CN" sz="3200" b="1" kern="1200" dirty="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401638" indent="-401638" algn="l" defTabSz="914400" rtl="0" eaLnBrk="1" latinLnBrk="0" hangingPunct="1">
        <a:lnSpc>
          <a:spcPct val="90000"/>
        </a:lnSpc>
        <a:spcBef>
          <a:spcPts val="1000"/>
        </a:spcBef>
        <a:buClr>
          <a:srgbClr val="CE3B29"/>
        </a:buClr>
        <a:buFont typeface="Wingdings" pitchFamily="2" charset="2"/>
        <a:buChar char="v"/>
        <a:tabLst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46138" indent="-268288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Wingdings" pitchFamily="2" charset="2"/>
        <a:buChar char="§"/>
        <a:tabLst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341438" indent="-268288" algn="l" defTabSz="914400" rtl="0" eaLnBrk="1" latinLnBrk="0" hangingPunct="1">
        <a:lnSpc>
          <a:spcPct val="90000"/>
        </a:lnSpc>
        <a:spcBef>
          <a:spcPts val="500"/>
        </a:spcBef>
        <a:buClr>
          <a:srgbClr val="CE3B29"/>
        </a:buClr>
        <a:buFont typeface="Arial" panose="020B0604020202020204" pitchFamily="34" charset="0"/>
        <a:buChar char="•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51000" indent="-1746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13" Type="http://schemas.openxmlformats.org/officeDocument/2006/relationships/image" Target="../media/image21.emf"/><Relationship Id="rId3" Type="http://schemas.openxmlformats.org/officeDocument/2006/relationships/image" Target="../media/image11.emf"/><Relationship Id="rId7" Type="http://schemas.openxmlformats.org/officeDocument/2006/relationships/image" Target="../media/image15.emf"/><Relationship Id="rId12" Type="http://schemas.openxmlformats.org/officeDocument/2006/relationships/image" Target="../media/image20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emf"/><Relationship Id="rId11" Type="http://schemas.openxmlformats.org/officeDocument/2006/relationships/image" Target="../media/image19.emf"/><Relationship Id="rId5" Type="http://schemas.openxmlformats.org/officeDocument/2006/relationships/image" Target="../media/image13.emf"/><Relationship Id="rId15" Type="http://schemas.openxmlformats.org/officeDocument/2006/relationships/image" Target="../media/image23.emf"/><Relationship Id="rId10" Type="http://schemas.openxmlformats.org/officeDocument/2006/relationships/image" Target="../media/image18.emf"/><Relationship Id="rId4" Type="http://schemas.openxmlformats.org/officeDocument/2006/relationships/image" Target="../media/image12.emf"/><Relationship Id="rId9" Type="http://schemas.openxmlformats.org/officeDocument/2006/relationships/image" Target="../media/image17.emf"/><Relationship Id="rId14" Type="http://schemas.openxmlformats.org/officeDocument/2006/relationships/image" Target="../media/image22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>
            <a:extLst>
              <a:ext uri="{FF2B5EF4-FFF2-40B4-BE49-F238E27FC236}">
                <a16:creationId xmlns:a16="http://schemas.microsoft.com/office/drawing/2014/main" id="{07C42F55-49FF-FA48-99CB-0FA11B351A4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838200" y="1762897"/>
            <a:ext cx="7886700" cy="1181122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en-VN" sz="4000" dirty="0" err="1"/>
              <a:t>Phát</a:t>
            </a:r>
            <a:r>
              <a:rPr lang="en-US" altLang="en-VN" sz="4000" dirty="0"/>
              <a:t> </a:t>
            </a:r>
            <a:r>
              <a:rPr lang="en-US" altLang="en-VN" sz="4000" dirty="0" err="1"/>
              <a:t>triển</a:t>
            </a:r>
            <a:r>
              <a:rPr lang="en-US" altLang="en-VN" sz="4000" dirty="0"/>
              <a:t> </a:t>
            </a:r>
            <a:r>
              <a:rPr lang="en-US" altLang="en-VN" sz="4000" dirty="0" err="1"/>
              <a:t>phần</a:t>
            </a:r>
            <a:r>
              <a:rPr lang="en-US" altLang="en-VN" sz="4000" dirty="0"/>
              <a:t> </a:t>
            </a:r>
            <a:r>
              <a:rPr lang="en-US" altLang="en-VN" sz="4000" dirty="0" err="1"/>
              <a:t>mềm</a:t>
            </a:r>
            <a:r>
              <a:rPr lang="en-US" altLang="en-VN" sz="4000" dirty="0"/>
              <a:t> ITSS</a:t>
            </a:r>
            <a:br>
              <a:rPr lang="en-US" altLang="en-VN" sz="4000" dirty="0"/>
            </a:br>
            <a:endParaRPr lang="en-US" altLang="en-VN" sz="40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DD485A9-37A7-4392-BC3C-4590D4ECBDEE}"/>
              </a:ext>
            </a:extLst>
          </p:cNvPr>
          <p:cNvSpPr txBox="1">
            <a:spLocks noChangeArrowheads="1"/>
          </p:cNvSpPr>
          <p:nvPr/>
        </p:nvSpPr>
        <p:spPr>
          <a:xfrm>
            <a:off x="774123" y="2220957"/>
            <a:ext cx="7886700" cy="105564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10000"/>
          </a:bodyPr>
          <a:lstStyle>
            <a:lvl1pPr marL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altLang="zh-CN" sz="6000" b="1" kern="120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algn="l"/>
            <a:br>
              <a:rPr lang="en-US" altLang="en-VN" sz="4000" dirty="0"/>
            </a:br>
            <a:r>
              <a:rPr lang="en-US" altLang="en-VN" sz="4000" dirty="0" err="1"/>
              <a:t>Bài</a:t>
            </a:r>
            <a:r>
              <a:rPr lang="en-US" altLang="en-VN" sz="4000" dirty="0"/>
              <a:t> 1: </a:t>
            </a:r>
            <a:r>
              <a:rPr lang="en-US" altLang="en-VN" sz="4000" dirty="0" err="1"/>
              <a:t>Quy</a:t>
            </a:r>
            <a:r>
              <a:rPr lang="en-US" altLang="en-VN" sz="4000" dirty="0"/>
              <a:t> </a:t>
            </a:r>
            <a:r>
              <a:rPr lang="en-US" altLang="en-VN" sz="4000" dirty="0" err="1"/>
              <a:t>trình</a:t>
            </a:r>
            <a:r>
              <a:rPr lang="en-US" altLang="en-VN" sz="4000" dirty="0"/>
              <a:t> </a:t>
            </a:r>
            <a:r>
              <a:rPr lang="en-US" altLang="en-VN" sz="4000" dirty="0" err="1"/>
              <a:t>phát</a:t>
            </a:r>
            <a:r>
              <a:rPr lang="en-US" altLang="en-VN" sz="4000" dirty="0"/>
              <a:t> </a:t>
            </a:r>
            <a:r>
              <a:rPr lang="en-US" altLang="en-VN" sz="4000" dirty="0" err="1"/>
              <a:t>triển</a:t>
            </a:r>
            <a:r>
              <a:rPr lang="en-US" altLang="en-VN" sz="4000" dirty="0"/>
              <a:t> </a:t>
            </a:r>
            <a:r>
              <a:rPr lang="en-US" altLang="en-VN" sz="4000" dirty="0" err="1"/>
              <a:t>phần</a:t>
            </a:r>
            <a:r>
              <a:rPr lang="en-US" altLang="en-VN" sz="4000" dirty="0"/>
              <a:t> </a:t>
            </a:r>
            <a:r>
              <a:rPr lang="en-US" altLang="en-VN" sz="4000" dirty="0" err="1"/>
              <a:t>mềm</a:t>
            </a:r>
            <a:endParaRPr lang="en-US" altLang="en-VN" sz="4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1A85D-DFE3-469E-9E40-8CFA70FEC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2.2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6C8FFE-759C-4E7C-94D8-6A13F5E847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đích</a:t>
            </a:r>
            <a:r>
              <a:rPr lang="en-US" dirty="0"/>
              <a:t>: “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minh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” [1]</a:t>
            </a:r>
          </a:p>
          <a:p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endParaRPr lang="en-US" dirty="0"/>
          </a:p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endParaRPr lang="en-US" dirty="0"/>
          </a:p>
          <a:p>
            <a:pPr lvl="1"/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ngoài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endParaRPr lang="en-US" dirty="0"/>
          </a:p>
          <a:p>
            <a:pPr lvl="1"/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65A981-3737-42EC-AEC6-BB74D4206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2D1A01-2235-2A44-BF61-4339ED0E7A0A}" type="slidenum">
              <a:rPr lang="en-US" altLang="en-VN" smtClean="0"/>
              <a:pPr>
                <a:defRPr/>
              </a:pPr>
              <a:t>10</a:t>
            </a:fld>
            <a:endParaRPr lang="en-US" altLang="en-V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4E9CB0-463D-4104-B372-6D00A7984F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5486400"/>
            <a:ext cx="6934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/>
              <a:t>[1]: Session 7.1.3.1; pp. 61</a:t>
            </a:r>
          </a:p>
        </p:txBody>
      </p:sp>
    </p:spTree>
    <p:extLst>
      <p:ext uri="{BB962C8B-B14F-4D97-AF65-F5344CB8AC3E}">
        <p14:creationId xmlns:p14="http://schemas.microsoft.com/office/powerpoint/2010/main" val="38533834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066BB-AACD-4FA2-AEBF-890BAE675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2.3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chi </a:t>
            </a:r>
            <a:r>
              <a:rPr lang="en-US" dirty="0" err="1"/>
              <a:t>tiết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7582B-E058-4B1F-B698-1724A0369B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đích</a:t>
            </a:r>
            <a:r>
              <a:rPr lang="en-US" dirty="0"/>
              <a:t>: “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minh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đủ</a:t>
            </a:r>
            <a:r>
              <a:rPr lang="en-US" dirty="0"/>
              <a:t> chi </a:t>
            </a:r>
            <a:r>
              <a:rPr lang="en-US" dirty="0" err="1"/>
              <a:t>tiết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nghiệm</a:t>
            </a:r>
            <a:r>
              <a:rPr lang="en-US" dirty="0"/>
              <a:t>” [1]</a:t>
            </a:r>
          </a:p>
          <a:p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chi </a:t>
            </a:r>
            <a:r>
              <a:rPr lang="en-US" dirty="0" err="1"/>
              <a:t>tiết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từng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.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chi </a:t>
            </a:r>
            <a:r>
              <a:rPr lang="en-US" dirty="0" err="1"/>
              <a:t>tiết</a:t>
            </a:r>
            <a:r>
              <a:rPr lang="en-US" dirty="0"/>
              <a:t>,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hạng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tinh</a:t>
            </a:r>
            <a:r>
              <a:rPr lang="en-US" dirty="0"/>
              <a:t> </a:t>
            </a:r>
            <a:r>
              <a:rPr lang="en-US" dirty="0" err="1"/>
              <a:t>chỉnh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, </a:t>
            </a:r>
            <a:r>
              <a:rPr lang="en-US" dirty="0" err="1"/>
              <a:t>biên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endParaRPr lang="en-US" dirty="0"/>
          </a:p>
          <a:p>
            <a:pPr lvl="1"/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ngoài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,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DA9A09-1DA5-4B80-9B22-EE06999EB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2D1A01-2235-2A44-BF61-4339ED0E7A0A}" type="slidenum">
              <a:rPr lang="en-US" altLang="en-VN" smtClean="0"/>
              <a:pPr>
                <a:defRPr/>
              </a:pPr>
              <a:t>11</a:t>
            </a:fld>
            <a:endParaRPr lang="en-US" altLang="en-V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ADFCDC-7C7A-4991-B0BB-5F98ACE7EC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4900" y="5626798"/>
            <a:ext cx="6934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[1]: Session 7.1.4.1; pp. 62</a:t>
            </a:r>
          </a:p>
        </p:txBody>
      </p:sp>
    </p:spTree>
    <p:extLst>
      <p:ext uri="{BB962C8B-B14F-4D97-AF65-F5344CB8AC3E}">
        <p14:creationId xmlns:p14="http://schemas.microsoft.com/office/powerpoint/2010/main" val="14234732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32995-BF80-4D57-9D95-E0A5771A8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2.4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6A7FC-ACD4-4140-9EF6-91529D6C2B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đích</a:t>
            </a:r>
            <a:r>
              <a:rPr lang="en-US" dirty="0"/>
              <a:t>: “</a:t>
            </a:r>
            <a:r>
              <a:rPr lang="en-US" dirty="0" err="1"/>
              <a:t>Tạo</a:t>
            </a:r>
            <a:r>
              <a:rPr lang="en-US" dirty="0"/>
              <a:t> ra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thi</a:t>
            </a:r>
            <a:r>
              <a:rPr lang="en-US" dirty="0"/>
              <a:t> </a:t>
            </a:r>
            <a:r>
              <a:rPr lang="en-US" dirty="0" err="1"/>
              <a:t>phản</a:t>
            </a:r>
            <a:r>
              <a:rPr lang="en-US" dirty="0"/>
              <a:t> </a:t>
            </a:r>
            <a:r>
              <a:rPr lang="en-US" dirty="0" err="1"/>
              <a:t>ánh</a:t>
            </a:r>
            <a:r>
              <a:rPr lang="en-US" dirty="0"/>
              <a:t> </a:t>
            </a:r>
            <a:r>
              <a:rPr lang="en-US" dirty="0" err="1"/>
              <a:t>đúng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” [1]</a:t>
            </a:r>
          </a:p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hạng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.</a:t>
            </a:r>
          </a:p>
          <a:p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nghiệm</a:t>
            </a:r>
            <a:r>
              <a:rPr lang="en-US" dirty="0"/>
              <a:t> 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xét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quán</a:t>
            </a:r>
            <a:r>
              <a:rPr lang="en-US" dirty="0"/>
              <a:t>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ngoài</a:t>
            </a:r>
            <a:r>
              <a:rPr lang="en-US" dirty="0"/>
              <a:t>, </a:t>
            </a:r>
            <a:r>
              <a:rPr lang="en-US" dirty="0" err="1"/>
              <a:t>phạm</a:t>
            </a:r>
            <a:r>
              <a:rPr lang="en-US" dirty="0"/>
              <a:t> vi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6860BE-9318-4377-ABEA-6396FECE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2D1A01-2235-2A44-BF61-4339ED0E7A0A}" type="slidenum">
              <a:rPr lang="en-US" altLang="en-VN" smtClean="0"/>
              <a:pPr>
                <a:defRPr/>
              </a:pPr>
              <a:t>12</a:t>
            </a:fld>
            <a:endParaRPr lang="en-US" altLang="en-VN"/>
          </a:p>
        </p:txBody>
      </p:sp>
      <p:sp>
        <p:nvSpPr>
          <p:cNvPr id="7" name="TextBox 4">
            <a:extLst>
              <a:ext uri="{FF2B5EF4-FFF2-40B4-BE49-F238E27FC236}">
                <a16:creationId xmlns:a16="http://schemas.microsoft.com/office/drawing/2014/main" id="{9657D872-1ABB-4C02-AC70-1D94C599B3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5826448"/>
            <a:ext cx="6934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/>
              <a:t>[1]: Session 7.1.5.1; pp. 63</a:t>
            </a:r>
          </a:p>
        </p:txBody>
      </p:sp>
    </p:spTree>
    <p:extLst>
      <p:ext uri="{BB962C8B-B14F-4D97-AF65-F5344CB8AC3E}">
        <p14:creationId xmlns:p14="http://schemas.microsoft.com/office/powerpoint/2010/main" val="11272766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ED647-873C-4F98-B66E-3F77B5CBC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2.5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353A3-6D35-499E-8E31-D7B38501D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Mục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đích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: “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kết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hợp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các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đơn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vị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phần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mềm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và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các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thành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phần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phần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mềm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,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tạo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ra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các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hạng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mục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phần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mềm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tích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hợp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,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phù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hợp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với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thiết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kế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phần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mềm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,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chứng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minh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rằng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các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yêu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cầu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phần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mềm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chức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năng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và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phi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chức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năng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được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thỏa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mãn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trên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một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nền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tảng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hoạt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động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tương đương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hoặc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hoàn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chỉnh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” [1]</a:t>
            </a:r>
            <a:r>
              <a:rPr kumimoji="0" lang="vi-VN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vi-V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r>
              <a:rPr lang="en-US" dirty="0" err="1"/>
              <a:t>Nhiệm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hoạch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, bao </a:t>
            </a:r>
            <a:r>
              <a:rPr lang="en-US" dirty="0" err="1"/>
              <a:t>gồm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nghiệm</a:t>
            </a:r>
            <a:r>
              <a:rPr lang="en-US" dirty="0"/>
              <a:t>,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nghiệm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/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nghiệm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/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endParaRPr lang="en-US" dirty="0"/>
          </a:p>
          <a:p>
            <a:pPr lvl="1"/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/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 /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B401B-8C57-4DE3-ADF6-A65F2C177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2D1A01-2235-2A44-BF61-4339ED0E7A0A}" type="slidenum">
              <a:rPr lang="en-US" altLang="en-VN" smtClean="0"/>
              <a:pPr>
                <a:defRPr/>
              </a:pPr>
              <a:t>13</a:t>
            </a:fld>
            <a:endParaRPr lang="en-US" altLang="en-VN"/>
          </a:p>
        </p:txBody>
      </p:sp>
    </p:spTree>
    <p:extLst>
      <p:ext uri="{BB962C8B-B14F-4D97-AF65-F5344CB8AC3E}">
        <p14:creationId xmlns:p14="http://schemas.microsoft.com/office/powerpoint/2010/main" val="5883694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7022D-4B46-402A-AC5B-890FADD74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2.6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chứng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0E1202-FC7C-4CFA-B9BC-0463E00A6E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đích</a:t>
            </a:r>
            <a:r>
              <a:rPr lang="en-US" dirty="0"/>
              <a:t>: “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rằng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đáp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nó</a:t>
            </a:r>
            <a:r>
              <a:rPr lang="en-US" dirty="0"/>
              <a:t>”[1].</a:t>
            </a:r>
          </a:p>
          <a:p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chất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phù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chất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hành</a:t>
            </a:r>
            <a:endParaRPr lang="en-US" dirty="0"/>
          </a:p>
          <a:p>
            <a:pPr lvl="1"/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.</a:t>
            </a:r>
          </a:p>
          <a:p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(</a:t>
            </a:r>
            <a:r>
              <a:rPr lang="en-US" dirty="0" err="1"/>
              <a:t>các</a:t>
            </a:r>
            <a:r>
              <a:rPr lang="en-US" dirty="0"/>
              <a:t>)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phù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 </a:t>
            </a:r>
            <a:r>
              <a:rPr lang="en-US" dirty="0" err="1"/>
              <a:t>đáp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hoàn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cuộc</a:t>
            </a:r>
            <a:r>
              <a:rPr lang="en-US" dirty="0"/>
              <a:t> </a:t>
            </a: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,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chuẩn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phối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660ED7-AEA5-4490-B97C-0EE30EEC4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2D1A01-2235-2A44-BF61-4339ED0E7A0A}" type="slidenum">
              <a:rPr lang="en-US" altLang="en-VN" smtClean="0"/>
              <a:pPr>
                <a:defRPr/>
              </a:pPr>
              <a:t>14</a:t>
            </a:fld>
            <a:endParaRPr lang="en-US" altLang="en-VN"/>
          </a:p>
        </p:txBody>
      </p:sp>
      <p:sp>
        <p:nvSpPr>
          <p:cNvPr id="7" name="TextBox 4">
            <a:extLst>
              <a:ext uri="{FF2B5EF4-FFF2-40B4-BE49-F238E27FC236}">
                <a16:creationId xmlns:a16="http://schemas.microsoft.com/office/drawing/2014/main" id="{8C78D3FE-8770-492B-8DC7-FF09F44404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4900" y="5606358"/>
            <a:ext cx="6934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292934"/>
                </a:solidFill>
              </a:rPr>
              <a:t>[1]: Session 7.1.7.1; pp. 66</a:t>
            </a:r>
          </a:p>
        </p:txBody>
      </p:sp>
    </p:spTree>
    <p:extLst>
      <p:ext uri="{BB962C8B-B14F-4D97-AF65-F5344CB8AC3E}">
        <p14:creationId xmlns:p14="http://schemas.microsoft.com/office/powerpoint/2010/main" val="1939913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017A1-B13C-4D3F-B1BB-DCF196BE5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kết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1A612-1FC3-4FAD-AA0E-98E052146B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Vòng</a:t>
            </a:r>
            <a:r>
              <a:rPr lang="en-US" dirty="0"/>
              <a:t> </a:t>
            </a:r>
            <a:r>
              <a:rPr lang="en-US" dirty="0" err="1"/>
              <a:t>đời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 – SLCP”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chuẩn</a:t>
            </a:r>
            <a:r>
              <a:rPr lang="en-US" dirty="0"/>
              <a:t> </a:t>
            </a:r>
            <a:r>
              <a:rPr lang="en-US" dirty="0" err="1"/>
              <a:t>quốc</a:t>
            </a:r>
            <a:r>
              <a:rPr lang="en-US" dirty="0"/>
              <a:t> </a:t>
            </a:r>
            <a:r>
              <a:rPr lang="en-US" dirty="0" err="1"/>
              <a:t>tế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.</a:t>
            </a:r>
          </a:p>
          <a:p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SLCP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có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thể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được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sử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dụng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 như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một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 ngôn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ngữ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 chung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giữa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các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 bên liên quan như bên mua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và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nhà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 cung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cấp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.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Họ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có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thể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 giao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tiếp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hoặc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 ra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lệnh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phát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triển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phần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mềm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bằng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 SLCP.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Ví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dụ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chúng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 ta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có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thể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nói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 “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Để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đặt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hàng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 quy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trình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thiết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kế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 chi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tiết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phần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mềm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hoặc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các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 quy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trình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triển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 khai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phần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mềm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 sau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này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của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hệ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thống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 thư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viện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mới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”.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8DB11E-1528-48C6-9F76-422ECDB43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2D1A01-2235-2A44-BF61-4339ED0E7A0A}" type="slidenum">
              <a:rPr lang="en-US" altLang="en-VN" smtClean="0"/>
              <a:pPr>
                <a:defRPr/>
              </a:pPr>
              <a:t>15</a:t>
            </a:fld>
            <a:endParaRPr lang="en-US" altLang="en-VN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AFC585C4-FD38-4AF0-B0CE-32F7A9B2E7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98135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47D7C-F43E-4E7B-8E8C-76AFC0929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Helvetica" pitchFamily="34"/>
                <a:cs typeface="+mj-cs"/>
              </a:rPr>
              <a:t>Đánh</a:t>
            </a:r>
            <a:r>
              <a:rPr lang="en-US" dirty="0">
                <a:latin typeface="Helvetica" pitchFamily="34"/>
                <a:cs typeface="+mj-cs"/>
              </a:rPr>
              <a:t> </a:t>
            </a:r>
            <a:r>
              <a:rPr lang="en-US" dirty="0" err="1">
                <a:latin typeface="Helvetica" pitchFamily="34"/>
                <a:cs typeface="+mj-cs"/>
              </a:rPr>
              <a:t>giá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7C402-7D85-420D-B6D8-7F5C471F55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“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Thành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công trong kinh doanh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của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khách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hàng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phụ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thuộc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vào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thành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công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của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việc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phát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triển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hệ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thống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.”</a:t>
            </a:r>
            <a:r>
              <a:rPr kumimoji="0" lang="vi-VN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vi-V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r>
              <a:rPr lang="en-US" dirty="0"/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Phần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mềm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BA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là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một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trong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những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thành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phần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chính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của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Hệ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thống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BA.</a:t>
            </a:r>
            <a:r>
              <a:rPr kumimoji="0" lang="vi-VN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vi-V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r>
              <a:rPr lang="en-US" dirty="0"/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Các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yếu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tố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chính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để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phát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triển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hệ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thống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thành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công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là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gì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?</a:t>
            </a:r>
            <a:r>
              <a:rPr kumimoji="0" lang="vi-VN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lang="en-US" altLang="en-US" sz="700" dirty="0"/>
          </a:p>
          <a:p>
            <a:pPr marL="577850" lvl="1" indent="0">
              <a:buNone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1. </a:t>
            </a:r>
            <a:r>
              <a:rPr kumimoji="0" lang="vi-VN" altLang="en-US" sz="1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Phần</a:t>
            </a:r>
            <a:r>
              <a:rPr kumimoji="0" lang="vi-VN" altLang="en-US" sz="1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1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mềm</a:t>
            </a:r>
            <a:r>
              <a:rPr kumimoji="0" lang="vi-VN" altLang="en-US" sz="1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1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được</a:t>
            </a:r>
            <a:r>
              <a:rPr kumimoji="0" lang="vi-VN" altLang="en-US" sz="1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1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phát</a:t>
            </a:r>
            <a:r>
              <a:rPr kumimoji="0" lang="vi-VN" altLang="en-US" sz="1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1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triển</a:t>
            </a:r>
            <a:r>
              <a:rPr kumimoji="0" lang="vi-VN" altLang="en-US" sz="1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1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đáp</a:t>
            </a:r>
            <a:r>
              <a:rPr kumimoji="0" lang="vi-VN" altLang="en-US" sz="1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1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ứng</a:t>
            </a:r>
            <a:r>
              <a:rPr kumimoji="0" lang="vi-VN" altLang="en-US" sz="1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1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các</a:t>
            </a:r>
            <a:r>
              <a:rPr kumimoji="0" lang="vi-VN" altLang="en-US" sz="1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yêu </a:t>
            </a:r>
            <a:r>
              <a:rPr kumimoji="0" lang="vi-VN" altLang="en-US" sz="1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cầu</a:t>
            </a:r>
            <a:r>
              <a:rPr kumimoji="0" lang="vi-VN" altLang="en-US" sz="1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1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chức</a:t>
            </a:r>
            <a:r>
              <a:rPr kumimoji="0" lang="vi-VN" altLang="en-US" sz="1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năng ?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202124"/>
              </a:solidFill>
              <a:effectLst/>
              <a:latin typeface="inherit"/>
            </a:endParaRPr>
          </a:p>
          <a:p>
            <a:pPr marL="577850" lvl="1" indent="0">
              <a:buNone/>
            </a:pPr>
            <a:r>
              <a:rPr lang="en-US" altLang="en-US" sz="1800" dirty="0">
                <a:solidFill>
                  <a:srgbClr val="202124"/>
                </a:solidFill>
                <a:latin typeface="inherit"/>
              </a:rPr>
              <a:t>2. </a:t>
            </a:r>
            <a:r>
              <a:rPr kumimoji="0" lang="vi-VN" altLang="en-US" sz="1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Để</a:t>
            </a:r>
            <a:r>
              <a:rPr kumimoji="0" lang="vi-VN" altLang="en-US" sz="1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1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giữ</a:t>
            </a:r>
            <a:r>
              <a:rPr kumimoji="0" lang="vi-VN" altLang="en-US" sz="1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1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ngày</a:t>
            </a:r>
            <a:r>
              <a:rPr kumimoji="0" lang="vi-VN" altLang="en-US" sz="1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giao </a:t>
            </a:r>
            <a:r>
              <a:rPr kumimoji="0" lang="vi-VN" altLang="en-US" sz="1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hàng</a:t>
            </a:r>
            <a:r>
              <a:rPr kumimoji="0" lang="vi-VN" altLang="en-US" sz="1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1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đã</a:t>
            </a:r>
            <a:r>
              <a:rPr kumimoji="0" lang="vi-VN" altLang="en-US" sz="1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1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hẹn</a:t>
            </a:r>
            <a:r>
              <a:rPr kumimoji="0" lang="vi-VN" altLang="en-US" sz="1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?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202124"/>
              </a:solidFill>
              <a:effectLst/>
              <a:latin typeface="inherit"/>
            </a:endParaRPr>
          </a:p>
          <a:p>
            <a:pPr marL="577850" lvl="1" indent="0">
              <a:buNone/>
            </a:pPr>
            <a:r>
              <a:rPr lang="en-US" altLang="en-US" sz="1800" dirty="0">
                <a:solidFill>
                  <a:srgbClr val="202124"/>
                </a:solidFill>
                <a:latin typeface="inherit"/>
              </a:rPr>
              <a:t>3. </a:t>
            </a:r>
            <a:r>
              <a:rPr kumimoji="0" lang="vi-VN" altLang="en-US" sz="1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Đáp</a:t>
            </a:r>
            <a:r>
              <a:rPr kumimoji="0" lang="vi-VN" altLang="en-US" sz="1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1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ứng</a:t>
            </a:r>
            <a:r>
              <a:rPr kumimoji="0" lang="vi-VN" altLang="en-US" sz="1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1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các</a:t>
            </a:r>
            <a:r>
              <a:rPr kumimoji="0" lang="vi-VN" altLang="en-US" sz="1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yêu </a:t>
            </a:r>
            <a:r>
              <a:rPr kumimoji="0" lang="vi-VN" altLang="en-US" sz="1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cầu</a:t>
            </a:r>
            <a:r>
              <a:rPr kumimoji="0" lang="vi-VN" altLang="en-US" sz="1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1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chất</a:t>
            </a:r>
            <a:r>
              <a:rPr kumimoji="0" lang="vi-VN" altLang="en-US" sz="1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1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lượng</a:t>
            </a:r>
            <a:r>
              <a:rPr kumimoji="0" lang="vi-VN" altLang="en-US" sz="1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như </a:t>
            </a:r>
            <a:r>
              <a:rPr kumimoji="0" lang="vi-VN" altLang="en-US" sz="1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Độ</a:t>
            </a:r>
            <a:r>
              <a:rPr kumimoji="0" lang="vi-VN" altLang="en-US" sz="1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tin </a:t>
            </a:r>
            <a:r>
              <a:rPr kumimoji="0" lang="vi-VN" altLang="en-US" sz="1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cậy</a:t>
            </a:r>
            <a:r>
              <a:rPr kumimoji="0" lang="vi-VN" altLang="en-US" sz="1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, </a:t>
            </a:r>
            <a:r>
              <a:rPr kumimoji="0" lang="vi-VN" altLang="en-US" sz="1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Khả</a:t>
            </a:r>
            <a:r>
              <a:rPr kumimoji="0" lang="vi-VN" altLang="en-US" sz="1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năng </a:t>
            </a:r>
            <a:r>
              <a:rPr kumimoji="0" lang="vi-VN" altLang="en-US" sz="1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sử</a:t>
            </a:r>
            <a:r>
              <a:rPr kumimoji="0" lang="vi-VN" altLang="en-US" sz="1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1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dụng</a:t>
            </a:r>
            <a:r>
              <a:rPr kumimoji="0" lang="vi-VN" altLang="en-US" sz="1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, </a:t>
            </a:r>
            <a:r>
              <a:rPr kumimoji="0" lang="vi-VN" altLang="en-US" sz="1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Hiệu</a:t>
            </a:r>
            <a:r>
              <a:rPr kumimoji="0" lang="vi-VN" altLang="en-US" sz="1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1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suất</a:t>
            </a:r>
            <a:r>
              <a:rPr kumimoji="0" lang="vi-VN" altLang="en-US" sz="1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, </a:t>
            </a:r>
            <a:r>
              <a:rPr kumimoji="0" lang="vi-VN" altLang="en-US" sz="1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Khả</a:t>
            </a:r>
            <a:r>
              <a:rPr kumimoji="0" lang="vi-VN" altLang="en-US" sz="1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năng </a:t>
            </a:r>
            <a:r>
              <a:rPr kumimoji="0" lang="vi-VN" altLang="en-US" sz="1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bảo</a:t>
            </a:r>
            <a:r>
              <a:rPr kumimoji="0" lang="vi-VN" altLang="en-US" sz="1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1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trì</a:t>
            </a:r>
            <a:r>
              <a:rPr kumimoji="0" lang="vi-VN" altLang="en-US" sz="1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?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202124"/>
              </a:solidFill>
              <a:effectLst/>
              <a:latin typeface="inherit"/>
            </a:endParaRPr>
          </a:p>
          <a:p>
            <a:pPr marL="577850" lvl="1" indent="0">
              <a:buNone/>
            </a:pPr>
            <a:r>
              <a:rPr lang="en-US" altLang="en-US" sz="1800" dirty="0">
                <a:solidFill>
                  <a:srgbClr val="202124"/>
                </a:solidFill>
                <a:latin typeface="inherit"/>
              </a:rPr>
              <a:t>4. </a:t>
            </a:r>
            <a:r>
              <a:rPr kumimoji="0" lang="vi-VN" altLang="en-US" sz="1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Cần</a:t>
            </a:r>
            <a:r>
              <a:rPr kumimoji="0" lang="vi-VN" altLang="en-US" sz="1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1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thiết</a:t>
            </a:r>
            <a:r>
              <a:rPr kumimoji="0" lang="vi-VN" altLang="en-US" sz="1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1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để</a:t>
            </a:r>
            <a:r>
              <a:rPr kumimoji="0" lang="vi-VN" altLang="en-US" sz="1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cung </a:t>
            </a:r>
            <a:r>
              <a:rPr kumimoji="0" lang="vi-VN" altLang="en-US" sz="1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cấp</a:t>
            </a:r>
            <a:r>
              <a:rPr kumimoji="0" lang="vi-VN" altLang="en-US" sz="1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1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hoạt</a:t>
            </a:r>
            <a:r>
              <a:rPr kumimoji="0" lang="vi-VN" altLang="en-US" sz="1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1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động</a:t>
            </a:r>
            <a:r>
              <a:rPr kumimoji="0" lang="vi-VN" altLang="en-US" sz="1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1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bảo</a:t>
            </a:r>
            <a:r>
              <a:rPr kumimoji="0" lang="vi-VN" altLang="en-US" sz="1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1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trì</a:t>
            </a:r>
            <a:r>
              <a:rPr kumimoji="0" lang="vi-VN" altLang="en-US" sz="1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trong </a:t>
            </a:r>
            <a:r>
              <a:rPr kumimoji="0" lang="vi-VN" altLang="en-US" sz="1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suốt</a:t>
            </a:r>
            <a:r>
              <a:rPr kumimoji="0" lang="vi-VN" altLang="en-US" sz="1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1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thời</a:t>
            </a:r>
            <a:r>
              <a:rPr kumimoji="0" lang="vi-VN" altLang="en-US" sz="1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gian </a:t>
            </a:r>
            <a:r>
              <a:rPr kumimoji="0" lang="vi-VN" altLang="en-US" sz="1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vận</a:t>
            </a:r>
            <a:r>
              <a:rPr kumimoji="0" lang="vi-VN" altLang="en-US" sz="1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1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hành</a:t>
            </a:r>
            <a:r>
              <a:rPr kumimoji="0" lang="vi-VN" altLang="en-US" sz="1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1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hệ</a:t>
            </a:r>
            <a:r>
              <a:rPr kumimoji="0" lang="vi-VN" altLang="en-US" sz="1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1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thống</a:t>
            </a:r>
            <a:r>
              <a:rPr kumimoji="0" lang="vi-VN" altLang="en-US" sz="1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?</a:t>
            </a:r>
            <a:endParaRPr kumimoji="0" lang="vi-VN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kumimoji="0" lang="vi-VN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91D124-4FEB-4926-936A-4E0CBDF42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2D1A01-2235-2A44-BF61-4339ED0E7A0A}" type="slidenum">
              <a:rPr lang="en-US" altLang="en-VN" smtClean="0"/>
              <a:pPr>
                <a:defRPr/>
              </a:pPr>
              <a:t>16</a:t>
            </a:fld>
            <a:endParaRPr lang="en-US" altLang="en-VN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CEE31DA-8D0A-4A6E-8E93-47591A244A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vi-V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E806B91B-46CE-4F35-96E3-5FF83FC9B8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vi-V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77A3C464-EDEE-40B5-8675-4A691280BE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vi-V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85CAD3CB-11CB-4325-A512-EAD7E9B4BA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vi-V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61516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>
            <a:extLst>
              <a:ext uri="{FF2B5EF4-FFF2-40B4-BE49-F238E27FC236}">
                <a16:creationId xmlns:a16="http://schemas.microsoft.com/office/drawing/2014/main" id="{0A98486B-92CA-A44B-8463-15B7A80AED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VN" altLang="en-VN" dirty="0"/>
              <a:t>Nội dung</a:t>
            </a:r>
          </a:p>
        </p:txBody>
      </p:sp>
      <p:sp>
        <p:nvSpPr>
          <p:cNvPr id="17410" name="Content Placeholder 2">
            <a:extLst>
              <a:ext uri="{FF2B5EF4-FFF2-40B4-BE49-F238E27FC236}">
                <a16:creationId xmlns:a16="http://schemas.microsoft.com/office/drawing/2014/main" id="{DBBA24D5-6E5F-664B-9A5C-9292D5CCFF8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Tahoma" panose="020B0604030504040204" pitchFamily="34" charset="0"/>
              <a:buAutoNum type="arabicPeriod"/>
            </a:pPr>
            <a:r>
              <a:rPr lang="en-US" altLang="en-VN" dirty="0" err="1"/>
              <a:t>Quy</a:t>
            </a:r>
            <a:r>
              <a:rPr lang="en-US" altLang="en-VN" dirty="0"/>
              <a:t> </a:t>
            </a:r>
            <a:r>
              <a:rPr lang="en-US" altLang="en-VN" dirty="0" err="1"/>
              <a:t>trình</a:t>
            </a:r>
            <a:r>
              <a:rPr lang="en-US" altLang="en-VN" dirty="0"/>
              <a:t> </a:t>
            </a:r>
            <a:r>
              <a:rPr lang="en-US" altLang="en-VN" dirty="0" err="1"/>
              <a:t>vòng</a:t>
            </a:r>
            <a:r>
              <a:rPr lang="en-US" altLang="en-VN" dirty="0"/>
              <a:t> </a:t>
            </a:r>
            <a:r>
              <a:rPr lang="en-US" altLang="en-VN" dirty="0" err="1"/>
              <a:t>đời</a:t>
            </a:r>
            <a:r>
              <a:rPr lang="en-US" altLang="en-VN" dirty="0"/>
              <a:t> </a:t>
            </a:r>
            <a:r>
              <a:rPr lang="en-US" altLang="en-VN" dirty="0" err="1"/>
              <a:t>phần</a:t>
            </a:r>
            <a:r>
              <a:rPr lang="en-US" altLang="en-VN" dirty="0"/>
              <a:t> </a:t>
            </a:r>
            <a:r>
              <a:rPr lang="en-US" altLang="en-VN" dirty="0" err="1"/>
              <a:t>mềm</a:t>
            </a:r>
            <a:endParaRPr lang="en-VN" altLang="en-VN" dirty="0"/>
          </a:p>
          <a:p>
            <a:pPr marL="514350" indent="-514350">
              <a:buFont typeface="Tahoma" panose="020B0604030504040204" pitchFamily="34" charset="0"/>
              <a:buAutoNum type="arabicPeriod"/>
            </a:pPr>
            <a:r>
              <a:rPr lang="en-US" altLang="en-VN" dirty="0" err="1"/>
              <a:t>Quy</a:t>
            </a:r>
            <a:r>
              <a:rPr lang="en-US" altLang="en-VN" dirty="0"/>
              <a:t> </a:t>
            </a:r>
            <a:r>
              <a:rPr lang="en-US" altLang="en-VN" dirty="0" err="1"/>
              <a:t>trình</a:t>
            </a:r>
            <a:r>
              <a:rPr lang="en-US" altLang="en-VN" dirty="0"/>
              <a:t> </a:t>
            </a:r>
            <a:r>
              <a:rPr lang="en-US" altLang="en-VN" dirty="0" err="1"/>
              <a:t>triển</a:t>
            </a:r>
            <a:r>
              <a:rPr lang="en-US" altLang="en-VN" dirty="0"/>
              <a:t> </a:t>
            </a:r>
            <a:r>
              <a:rPr lang="en-US" altLang="en-VN" dirty="0" err="1"/>
              <a:t>khai</a:t>
            </a:r>
            <a:r>
              <a:rPr lang="en-US" altLang="en-VN" dirty="0"/>
              <a:t> </a:t>
            </a:r>
            <a:r>
              <a:rPr lang="en-US" altLang="en-VN" dirty="0" err="1"/>
              <a:t>phần</a:t>
            </a:r>
            <a:r>
              <a:rPr lang="en-US" altLang="en-VN" dirty="0"/>
              <a:t> </a:t>
            </a:r>
            <a:r>
              <a:rPr lang="en-US" altLang="en-VN" dirty="0" err="1"/>
              <a:t>mềm</a:t>
            </a:r>
            <a:endParaRPr lang="en-VN" altLang="en-VN" dirty="0"/>
          </a:p>
          <a:p>
            <a:pPr marL="514350" indent="-514350">
              <a:buFont typeface="Tahoma" panose="020B0604030504040204" pitchFamily="34" charset="0"/>
              <a:buAutoNum type="arabicPeriod"/>
            </a:pPr>
            <a:r>
              <a:rPr lang="en-US" altLang="en-VN" u="sng" dirty="0" err="1"/>
              <a:t>Phân</a:t>
            </a:r>
            <a:r>
              <a:rPr lang="en-US" altLang="en-VN" u="sng" dirty="0"/>
              <a:t> </a:t>
            </a:r>
            <a:r>
              <a:rPr lang="en-US" altLang="en-VN" u="sng" dirty="0" err="1"/>
              <a:t>tích</a:t>
            </a:r>
            <a:r>
              <a:rPr lang="en-US" altLang="en-VN" u="sng" dirty="0"/>
              <a:t> </a:t>
            </a:r>
            <a:r>
              <a:rPr lang="en-US" altLang="en-VN" u="sng" dirty="0" err="1"/>
              <a:t>thiết</a:t>
            </a:r>
            <a:r>
              <a:rPr lang="en-US" altLang="en-VN" u="sng" dirty="0"/>
              <a:t> </a:t>
            </a:r>
            <a:r>
              <a:rPr lang="en-US" altLang="en-VN" u="sng" dirty="0" err="1"/>
              <a:t>kế</a:t>
            </a:r>
            <a:r>
              <a:rPr lang="en-US" altLang="en-VN" u="sng" dirty="0"/>
              <a:t> </a:t>
            </a:r>
            <a:r>
              <a:rPr lang="en-US" altLang="en-VN" u="sng" dirty="0" err="1"/>
              <a:t>hướng</a:t>
            </a:r>
            <a:r>
              <a:rPr lang="en-US" altLang="en-VN" u="sng" dirty="0"/>
              <a:t> </a:t>
            </a:r>
            <a:r>
              <a:rPr lang="en-US" altLang="en-VN" u="sng" dirty="0" err="1"/>
              <a:t>đối</a:t>
            </a:r>
            <a:r>
              <a:rPr lang="en-US" altLang="en-VN" u="sng" dirty="0"/>
              <a:t> </a:t>
            </a:r>
            <a:r>
              <a:rPr lang="en-US" altLang="en-VN" u="sng" dirty="0" err="1"/>
              <a:t>tượng</a:t>
            </a:r>
            <a:endParaRPr lang="en-US" altLang="en-VN" u="sng" dirty="0"/>
          </a:p>
          <a:p>
            <a:pPr marL="514350" indent="-514350">
              <a:buFont typeface="Tahoma" panose="020B0604030504040204" pitchFamily="34" charset="0"/>
              <a:buAutoNum type="arabicPeriod"/>
            </a:pPr>
            <a:r>
              <a:rPr lang="en-US" altLang="en-VN" dirty="0" err="1"/>
              <a:t>Mô</a:t>
            </a:r>
            <a:r>
              <a:rPr lang="en-US" altLang="en-VN" dirty="0"/>
              <a:t> </a:t>
            </a:r>
            <a:r>
              <a:rPr lang="en-US" altLang="en-VN" dirty="0" err="1"/>
              <a:t>hình</a:t>
            </a:r>
            <a:r>
              <a:rPr lang="en-US" altLang="en-VN" dirty="0"/>
              <a:t> </a:t>
            </a:r>
            <a:r>
              <a:rPr lang="en-US" altLang="en-VN" dirty="0" err="1"/>
              <a:t>phát</a:t>
            </a:r>
            <a:r>
              <a:rPr lang="en-US" altLang="en-VN" dirty="0"/>
              <a:t> </a:t>
            </a:r>
            <a:r>
              <a:rPr lang="en-US" altLang="en-VN" dirty="0" err="1"/>
              <a:t>triển</a:t>
            </a:r>
            <a:r>
              <a:rPr lang="en-US" altLang="en-VN" dirty="0"/>
              <a:t> </a:t>
            </a:r>
            <a:r>
              <a:rPr lang="en-US" altLang="en-VN" dirty="0" err="1"/>
              <a:t>phần</a:t>
            </a:r>
            <a:r>
              <a:rPr lang="en-US" altLang="en-VN" dirty="0"/>
              <a:t> </a:t>
            </a:r>
            <a:r>
              <a:rPr lang="en-US" altLang="en-VN" dirty="0" err="1"/>
              <a:t>mềm</a:t>
            </a:r>
            <a:endParaRPr lang="en-VN" altLang="en-VN" dirty="0"/>
          </a:p>
        </p:txBody>
      </p:sp>
      <p:sp>
        <p:nvSpPr>
          <p:cNvPr id="17411" name="Slide Number Placeholder 3">
            <a:extLst>
              <a:ext uri="{FF2B5EF4-FFF2-40B4-BE49-F238E27FC236}">
                <a16:creationId xmlns:a16="http://schemas.microsoft.com/office/drawing/2014/main" id="{A336729B-01AD-4644-9FF6-BCB5FB56C8F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ED7F33B-3330-0846-809F-E02C952829BE}" type="slidenum">
              <a:rPr lang="en-US" altLang="en-VN" sz="1400" smtClean="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US" altLang="en-VN" sz="140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96229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AEF63-A13C-4A1C-8313-827741639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3.1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hóa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0435AF-484C-4ADE-9AD3-7C231A3E97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giản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018429-1AAF-41FD-9C27-7A8548F3D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2D1A01-2235-2A44-BF61-4339ED0E7A0A}" type="slidenum">
              <a:rPr lang="en-US" altLang="en-VN" smtClean="0"/>
              <a:pPr>
                <a:defRPr/>
              </a:pPr>
              <a:t>18</a:t>
            </a:fld>
            <a:endParaRPr lang="en-US" altLang="en-VN"/>
          </a:p>
        </p:txBody>
      </p:sp>
      <p:pic>
        <p:nvPicPr>
          <p:cNvPr id="5" name="Picture 17">
            <a:extLst>
              <a:ext uri="{FF2B5EF4-FFF2-40B4-BE49-F238E27FC236}">
                <a16:creationId xmlns:a16="http://schemas.microsoft.com/office/drawing/2014/main" id="{32685C74-F39F-4D64-8A0A-4A61A94493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62125"/>
            <a:ext cx="2819400" cy="766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8">
            <a:extLst>
              <a:ext uri="{FF2B5EF4-FFF2-40B4-BE49-F238E27FC236}">
                <a16:creationId xmlns:a16="http://schemas.microsoft.com/office/drawing/2014/main" id="{46EAB702-0390-43D2-8CA4-9F83E7C657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488" y="2681287"/>
            <a:ext cx="2692400" cy="174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9">
            <a:extLst>
              <a:ext uri="{FF2B5EF4-FFF2-40B4-BE49-F238E27FC236}">
                <a16:creationId xmlns:a16="http://schemas.microsoft.com/office/drawing/2014/main" id="{D82E1863-21A0-4F5D-B1ED-49BEDB5024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564062"/>
            <a:ext cx="2819400" cy="124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0">
            <a:extLst>
              <a:ext uri="{FF2B5EF4-FFF2-40B4-BE49-F238E27FC236}">
                <a16:creationId xmlns:a16="http://schemas.microsoft.com/office/drawing/2014/main" id="{206C34BD-1108-4A10-9C8D-7BCCB29EEB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3048000"/>
            <a:ext cx="9144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1">
            <a:extLst>
              <a:ext uri="{FF2B5EF4-FFF2-40B4-BE49-F238E27FC236}">
                <a16:creationId xmlns:a16="http://schemas.microsoft.com/office/drawing/2014/main" id="{79B87ADA-461B-4E05-81B0-3F91602F5D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2224087"/>
            <a:ext cx="3619500" cy="240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85069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7E5C0-F3E2-45A9-B914-B04642771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sao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89B406-4FF6-4D6C-94AF-71DFD4204D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Mô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hình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hóa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đạt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được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bốn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mục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tiêu [1]:</a:t>
            </a:r>
            <a:r>
              <a:rPr kumimoji="0" lang="vi-VN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vi-V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/>
            <a:r>
              <a:rPr kumimoji="0" lang="vi-VN" altLang="en-US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Giúp</a:t>
            </a:r>
            <a:r>
              <a:rPr kumimoji="0" lang="vi-VN" altLang="en-US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bạn</a:t>
            </a:r>
            <a:r>
              <a:rPr kumimoji="0" lang="vi-VN" altLang="en-US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“</a:t>
            </a:r>
            <a:r>
              <a:rPr kumimoji="0" lang="vi-VN" altLang="en-US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hình</a:t>
            </a:r>
            <a:r>
              <a:rPr kumimoji="0" lang="vi-VN" altLang="en-US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dung </a:t>
            </a:r>
            <a:r>
              <a:rPr kumimoji="0" lang="vi-VN" altLang="en-US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một</a:t>
            </a:r>
            <a:r>
              <a:rPr kumimoji="0" lang="vi-VN" altLang="en-US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hệ</a:t>
            </a:r>
            <a:r>
              <a:rPr kumimoji="0" lang="vi-VN" altLang="en-US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thống</a:t>
            </a:r>
            <a:r>
              <a:rPr kumimoji="0" lang="vi-VN" altLang="en-US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như </a:t>
            </a:r>
            <a:r>
              <a:rPr kumimoji="0" lang="vi-VN" altLang="en-US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bạn</a:t>
            </a:r>
            <a:r>
              <a:rPr kumimoji="0" lang="vi-VN" altLang="en-US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muốn</a:t>
            </a:r>
            <a:r>
              <a:rPr kumimoji="0" lang="vi-VN" altLang="en-US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”.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202124"/>
              </a:solidFill>
              <a:effectLst/>
              <a:latin typeface="inherit"/>
            </a:endParaRPr>
          </a:p>
          <a:p>
            <a:pPr lvl="1"/>
            <a:r>
              <a:rPr kumimoji="0" lang="vi-VN" altLang="en-US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Cho </a:t>
            </a:r>
            <a:r>
              <a:rPr kumimoji="0" lang="vi-VN" altLang="en-US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phép</a:t>
            </a:r>
            <a:r>
              <a:rPr kumimoji="0" lang="vi-VN" altLang="en-US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bạn</a:t>
            </a:r>
            <a:r>
              <a:rPr kumimoji="0" lang="vi-VN" altLang="en-US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“</a:t>
            </a:r>
            <a:r>
              <a:rPr kumimoji="0" lang="vi-VN" altLang="en-US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chỉ</a:t>
            </a:r>
            <a:r>
              <a:rPr kumimoji="0" lang="vi-VN" altLang="en-US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định</a:t>
            </a:r>
            <a:r>
              <a:rPr kumimoji="0" lang="vi-VN" altLang="en-US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cấu</a:t>
            </a:r>
            <a:r>
              <a:rPr kumimoji="0" lang="vi-VN" altLang="en-US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trúc</a:t>
            </a:r>
            <a:r>
              <a:rPr kumimoji="0" lang="vi-VN" altLang="en-US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hoặc</a:t>
            </a:r>
            <a:r>
              <a:rPr kumimoji="0" lang="vi-VN" altLang="en-US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hành</a:t>
            </a:r>
            <a:r>
              <a:rPr kumimoji="0" lang="vi-VN" altLang="en-US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vi </a:t>
            </a:r>
            <a:r>
              <a:rPr kumimoji="0" lang="vi-VN" altLang="en-US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của</a:t>
            </a:r>
            <a:r>
              <a:rPr kumimoji="0" lang="vi-VN" altLang="en-US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hệ</a:t>
            </a:r>
            <a:r>
              <a:rPr kumimoji="0" lang="vi-VN" altLang="en-US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thống</a:t>
            </a:r>
            <a:r>
              <a:rPr kumimoji="0" lang="vi-VN" altLang="en-US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”.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202124"/>
              </a:solidFill>
              <a:effectLst/>
              <a:latin typeface="inherit"/>
            </a:endParaRPr>
          </a:p>
          <a:p>
            <a:pPr lvl="1"/>
            <a:r>
              <a:rPr kumimoji="0" lang="vi-VN" altLang="en-US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Cung </a:t>
            </a:r>
            <a:r>
              <a:rPr kumimoji="0" lang="vi-VN" altLang="en-US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cấp</a:t>
            </a:r>
            <a:r>
              <a:rPr kumimoji="0" lang="vi-VN" altLang="en-US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cho </a:t>
            </a:r>
            <a:r>
              <a:rPr kumimoji="0" lang="vi-VN" altLang="en-US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bạn</a:t>
            </a:r>
            <a:r>
              <a:rPr kumimoji="0" lang="vi-VN" altLang="en-US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“</a:t>
            </a:r>
            <a:r>
              <a:rPr kumimoji="0" lang="vi-VN" altLang="en-US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một</a:t>
            </a:r>
            <a:r>
              <a:rPr kumimoji="0" lang="vi-VN" altLang="en-US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khuôn </a:t>
            </a:r>
            <a:r>
              <a:rPr kumimoji="0" lang="vi-VN" altLang="en-US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mẫu</a:t>
            </a:r>
            <a:r>
              <a:rPr kumimoji="0" lang="vi-VN" altLang="en-US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hướng</a:t>
            </a:r>
            <a:r>
              <a:rPr kumimoji="0" lang="vi-VN" altLang="en-US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dẫn</a:t>
            </a:r>
            <a:r>
              <a:rPr kumimoji="0" lang="vi-VN" altLang="en-US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bạn</a:t>
            </a:r>
            <a:r>
              <a:rPr kumimoji="0" lang="vi-VN" altLang="en-US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xây </a:t>
            </a:r>
            <a:r>
              <a:rPr kumimoji="0" lang="vi-VN" altLang="en-US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dựng</a:t>
            </a:r>
            <a:r>
              <a:rPr kumimoji="0" lang="vi-VN" altLang="en-US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một</a:t>
            </a:r>
            <a:r>
              <a:rPr kumimoji="0" lang="vi-VN" altLang="en-US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hệ</a:t>
            </a:r>
            <a:r>
              <a:rPr kumimoji="0" lang="vi-VN" altLang="en-US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thống</a:t>
            </a:r>
            <a:r>
              <a:rPr kumimoji="0" lang="vi-VN" altLang="en-US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”.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202124"/>
              </a:solidFill>
              <a:effectLst/>
              <a:latin typeface="inherit"/>
            </a:endParaRPr>
          </a:p>
          <a:p>
            <a:pPr lvl="1"/>
            <a:r>
              <a:rPr kumimoji="0" lang="vi-VN" altLang="en-US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“Ghi </a:t>
            </a:r>
            <a:r>
              <a:rPr kumimoji="0" lang="vi-VN" altLang="en-US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lại</a:t>
            </a:r>
            <a:r>
              <a:rPr kumimoji="0" lang="vi-VN" altLang="en-US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các</a:t>
            </a:r>
            <a:r>
              <a:rPr kumimoji="0" lang="vi-VN" altLang="en-US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quyết</a:t>
            </a:r>
            <a:r>
              <a:rPr kumimoji="0" lang="vi-VN" altLang="en-US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định</a:t>
            </a:r>
            <a:r>
              <a:rPr kumimoji="0" lang="vi-VN" altLang="en-US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bạn</a:t>
            </a:r>
            <a:r>
              <a:rPr kumimoji="0" lang="vi-VN" altLang="en-US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đã</a:t>
            </a:r>
            <a:r>
              <a:rPr kumimoji="0" lang="vi-VN" altLang="en-US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thực</a:t>
            </a:r>
            <a:r>
              <a:rPr kumimoji="0" lang="vi-VN" altLang="en-US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hiện</a:t>
            </a:r>
            <a:r>
              <a:rPr kumimoji="0" lang="vi-VN" altLang="en-US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”.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202124"/>
              </a:solidFill>
              <a:effectLst/>
              <a:latin typeface="inherit"/>
            </a:endParaRPr>
          </a:p>
          <a:p>
            <a:r>
              <a:rPr kumimoji="0" lang="vi-VN" altLang="en-US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Bạn</a:t>
            </a:r>
            <a:r>
              <a:rPr kumimoji="0" lang="vi-VN" altLang="en-US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xây </a:t>
            </a:r>
            <a:r>
              <a:rPr kumimoji="0" lang="vi-VN" altLang="en-US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dựng</a:t>
            </a:r>
            <a:r>
              <a:rPr kumimoji="0" lang="vi-VN" altLang="en-US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mô </a:t>
            </a:r>
            <a:r>
              <a:rPr kumimoji="0" lang="vi-VN" altLang="en-US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hình</a:t>
            </a:r>
            <a:r>
              <a:rPr kumimoji="0" lang="vi-VN" altLang="en-US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của</a:t>
            </a:r>
            <a:r>
              <a:rPr kumimoji="0" lang="vi-VN" altLang="en-US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các</a:t>
            </a:r>
            <a:r>
              <a:rPr kumimoji="0" lang="vi-VN" altLang="en-US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hệ</a:t>
            </a:r>
            <a:r>
              <a:rPr kumimoji="0" lang="vi-VN" altLang="en-US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thống</a:t>
            </a:r>
            <a:r>
              <a:rPr kumimoji="0" lang="vi-VN" altLang="en-US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phức</a:t>
            </a:r>
            <a:r>
              <a:rPr kumimoji="0" lang="vi-VN" altLang="en-US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tạp</a:t>
            </a:r>
            <a:r>
              <a:rPr kumimoji="0" lang="vi-VN" altLang="en-US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bởi</a:t>
            </a:r>
            <a:r>
              <a:rPr kumimoji="0" lang="vi-VN" altLang="en-US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vì</a:t>
            </a:r>
            <a:r>
              <a:rPr kumimoji="0" lang="vi-VN" altLang="en-US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bạn</a:t>
            </a:r>
            <a:r>
              <a:rPr kumimoji="0" lang="vi-VN" altLang="en-US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không </a:t>
            </a:r>
            <a:r>
              <a:rPr kumimoji="0" lang="vi-VN" altLang="en-US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thể</a:t>
            </a:r>
            <a:r>
              <a:rPr kumimoji="0" lang="vi-VN" altLang="en-US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hiểu</a:t>
            </a:r>
            <a:r>
              <a:rPr kumimoji="0" lang="vi-VN" altLang="en-US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toàn</a:t>
            </a:r>
            <a:r>
              <a:rPr kumimoji="0" lang="vi-VN" altLang="en-US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bộ</a:t>
            </a:r>
            <a:r>
              <a:rPr kumimoji="0" lang="vi-VN" altLang="en-US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một</a:t>
            </a:r>
            <a:r>
              <a:rPr kumimoji="0" lang="vi-VN" altLang="en-US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hệ</a:t>
            </a:r>
            <a:r>
              <a:rPr kumimoji="0" lang="vi-VN" altLang="en-US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thống</a:t>
            </a:r>
            <a:r>
              <a:rPr kumimoji="0" lang="vi-VN" altLang="en-US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như </a:t>
            </a:r>
            <a:r>
              <a:rPr kumimoji="0" lang="vi-VN" altLang="en-US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vậy</a:t>
            </a:r>
            <a:r>
              <a:rPr kumimoji="0" lang="vi-VN" altLang="en-US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.</a:t>
            </a:r>
            <a:r>
              <a:rPr kumimoji="0" lang="vi-V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Bạn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xây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dựng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mô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hình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để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hiểu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rõ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hơn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về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hệ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thống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bạn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đang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phát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triển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.</a:t>
            </a:r>
            <a:r>
              <a:rPr kumimoji="0" lang="vi-VN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vi-V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endParaRPr kumimoji="0" lang="vi-VN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altLang="en-US" sz="3200" dirty="0">
              <a:latin typeface="inherit"/>
            </a:endParaRPr>
          </a:p>
          <a:p>
            <a:pPr marL="0" indent="0">
              <a:buNone/>
            </a:pPr>
            <a:endParaRPr kumimoji="0" lang="en-US" altLang="en-US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indent="0">
              <a:buNone/>
            </a:pPr>
            <a:endParaRPr kumimoji="0" lang="vi-V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A2F503-E6BE-4B81-AE1F-68F684D9E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2D1A01-2235-2A44-BF61-4339ED0E7A0A}" type="slidenum">
              <a:rPr lang="en-US" altLang="en-VN" smtClean="0"/>
              <a:pPr>
                <a:defRPr/>
              </a:pPr>
              <a:t>19</a:t>
            </a:fld>
            <a:endParaRPr lang="en-US" altLang="en-VN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D1F4CFED-E412-4D0D-9F9E-7613307CFB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2553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vi-V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8EAEE306-308E-49A3-88A0-4BFB062B30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vi-V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D05A06-7BE4-4B55-9DEF-3D2505DE4F35}"/>
              </a:ext>
            </a:extLst>
          </p:cNvPr>
          <p:cNvSpPr txBox="1"/>
          <p:nvPr/>
        </p:nvSpPr>
        <p:spPr>
          <a:xfrm>
            <a:off x="1676400" y="5715000"/>
            <a:ext cx="6553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i="1" dirty="0">
                <a:latin typeface="ZapfHumnst BT" pitchFamily="34" charset="0"/>
                <a:ea typeface="Arial Unicode MS" pitchFamily="34" charset="-128"/>
                <a:cs typeface="Arial Unicode MS" pitchFamily="34" charset="-128"/>
              </a:rPr>
              <a:t>[1]: Chapter 1, Section 1.1</a:t>
            </a:r>
            <a:endParaRPr lang="en-US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49420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A86C55-16FA-43E3-BEF2-9DC23B0C2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2D1A01-2235-2A44-BF61-4339ED0E7A0A}" type="slidenum">
              <a:rPr lang="en-US" altLang="en-VN" smtClean="0"/>
              <a:pPr>
                <a:defRPr/>
              </a:pPr>
              <a:t>2</a:t>
            </a:fld>
            <a:endParaRPr lang="en-US" altLang="en-VN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BB83FB0-F3BF-4B26-BB0D-190821E8A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err="1">
                <a:latin typeface="Arial" charset="0"/>
                <a:cs typeface="Arial" charset="0"/>
              </a:rPr>
              <a:t>Giáo</a:t>
            </a:r>
            <a:r>
              <a:rPr lang="en-US" dirty="0">
                <a:latin typeface="Arial" charset="0"/>
                <a:cs typeface="Arial" charset="0"/>
              </a:rPr>
              <a:t> </a:t>
            </a:r>
            <a:r>
              <a:rPr lang="en-US" dirty="0" err="1">
                <a:latin typeface="Arial" charset="0"/>
                <a:cs typeface="Arial" charset="0"/>
              </a:rPr>
              <a:t>trình</a:t>
            </a:r>
            <a:endParaRPr lang="en-US" dirty="0">
              <a:latin typeface="Arial" charset="0"/>
              <a:ea typeface="+mj-ea"/>
              <a:cs typeface="Arial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E34E88B-29D9-44BF-97C8-2F2D2E6A89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pPr eaLnBrk="1" hangingPunct="1">
              <a:buFont typeface="Wingdings" charset="0"/>
              <a:buNone/>
            </a:pPr>
            <a:r>
              <a:rPr lang="en-US" dirty="0">
                <a:latin typeface="Verdana" charset="0"/>
                <a:cs typeface="Arial" charset="0"/>
              </a:rPr>
              <a:t>[1] ISO/IEC FDIS 12207, </a:t>
            </a:r>
            <a:r>
              <a:rPr lang="en-US" i="1" dirty="0">
                <a:latin typeface="Verdana" charset="0"/>
                <a:cs typeface="Arial" charset="0"/>
              </a:rPr>
              <a:t>Systems and software engineering — Software life cycle processes</a:t>
            </a:r>
            <a:r>
              <a:rPr lang="en-US" dirty="0">
                <a:latin typeface="Verdana" charset="0"/>
                <a:cs typeface="Arial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103233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4C9E3-9904-4C15-B57E-0E01188F3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Tầm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trọng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hóa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882FDD-5122-4105-840D-2DC80E2E1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2D1A01-2235-2A44-BF61-4339ED0E7A0A}" type="slidenum">
              <a:rPr lang="en-US" altLang="en-VN" smtClean="0"/>
              <a:pPr>
                <a:defRPr/>
              </a:pPr>
              <a:t>20</a:t>
            </a:fld>
            <a:endParaRPr lang="en-US" altLang="en-VN"/>
          </a:p>
        </p:txBody>
      </p:sp>
      <p:sp>
        <p:nvSpPr>
          <p:cNvPr id="6" name="Text Box 12">
            <a:extLst>
              <a:ext uri="{FF2B5EF4-FFF2-40B4-BE49-F238E27FC236}">
                <a16:creationId xmlns:a16="http://schemas.microsoft.com/office/drawing/2014/main" id="{6B359B6C-3EEF-44FC-B4D4-00F5368B05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9588" y="4981575"/>
            <a:ext cx="1595437" cy="38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7950" tIns="53975" rIns="107950" bIns="53975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Paper Airplane</a:t>
            </a:r>
          </a:p>
        </p:txBody>
      </p:sp>
      <p:sp>
        <p:nvSpPr>
          <p:cNvPr id="7" name="Text Box 13">
            <a:extLst>
              <a:ext uri="{FF2B5EF4-FFF2-40B4-BE49-F238E27FC236}">
                <a16:creationId xmlns:a16="http://schemas.microsoft.com/office/drawing/2014/main" id="{2DA89D38-79DF-4B2B-AEEB-8EEA6DFC87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42025" y="4981575"/>
            <a:ext cx="1198563" cy="38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7950" tIns="53975" rIns="107950" bIns="53975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Fighter Jet</a:t>
            </a:r>
          </a:p>
        </p:txBody>
      </p:sp>
      <p:sp>
        <p:nvSpPr>
          <p:cNvPr id="8" name="Line 15">
            <a:extLst>
              <a:ext uri="{FF2B5EF4-FFF2-40B4-BE49-F238E27FC236}">
                <a16:creationId xmlns:a16="http://schemas.microsoft.com/office/drawing/2014/main" id="{F31A2E1B-1DD9-4273-BBD2-9C83F0DB53D2}"/>
              </a:ext>
            </a:extLst>
          </p:cNvPr>
          <p:cNvSpPr>
            <a:spLocks noChangeShapeType="1"/>
          </p:cNvSpPr>
          <p:nvPr/>
        </p:nvSpPr>
        <p:spPr bwMode="auto">
          <a:xfrm>
            <a:off x="1447800" y="2057400"/>
            <a:ext cx="58674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 type="triangl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7950" tIns="53975" rIns="107950" bIns="53975"/>
          <a:lstStyle/>
          <a:p>
            <a:endParaRPr lang="en-US"/>
          </a:p>
        </p:txBody>
      </p:sp>
      <p:sp>
        <p:nvSpPr>
          <p:cNvPr id="9" name="Text Box 16">
            <a:extLst>
              <a:ext uri="{FF2B5EF4-FFF2-40B4-BE49-F238E27FC236}">
                <a16:creationId xmlns:a16="http://schemas.microsoft.com/office/drawing/2014/main" id="{33CA8446-377C-4C3E-800D-97FB7C23C1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584325"/>
            <a:ext cx="145415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7950" tIns="53975" rIns="107950" bIns="53975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dirty="0">
                <a:solidFill>
                  <a:schemeClr val="tx2"/>
                </a:solidFill>
              </a:rPr>
              <a:t>Less Important</a:t>
            </a:r>
          </a:p>
        </p:txBody>
      </p:sp>
      <p:sp>
        <p:nvSpPr>
          <p:cNvPr id="10" name="Text Box 17">
            <a:extLst>
              <a:ext uri="{FF2B5EF4-FFF2-40B4-BE49-F238E27FC236}">
                <a16:creationId xmlns:a16="http://schemas.microsoft.com/office/drawing/2014/main" id="{32676DF9-5E97-4180-8959-B0F27C7E11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89750" y="1584325"/>
            <a:ext cx="1522413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7950" tIns="53975" rIns="107950" bIns="53975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chemeClr val="tx2"/>
                </a:solidFill>
              </a:rPr>
              <a:t>More Important</a:t>
            </a:r>
          </a:p>
        </p:txBody>
      </p:sp>
      <p:pic>
        <p:nvPicPr>
          <p:cNvPr id="11" name="Picture 18">
            <a:extLst>
              <a:ext uri="{FF2B5EF4-FFF2-40B4-BE49-F238E27FC236}">
                <a16:creationId xmlns:a16="http://schemas.microsoft.com/office/drawing/2014/main" id="{6C7A2002-1DA8-44F1-AAC3-ED1011F375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349625"/>
            <a:ext cx="2590800" cy="109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1">
            <a:extLst>
              <a:ext uri="{FF2B5EF4-FFF2-40B4-BE49-F238E27FC236}">
                <a16:creationId xmlns:a16="http://schemas.microsoft.com/office/drawing/2014/main" id="{2E0A4EF3-72C1-4365-84D1-B68EB610D9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2814638"/>
            <a:ext cx="2895600" cy="2166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038299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A0949-BF3B-4015-AB3A-79EEAB948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3.2 </a:t>
            </a:r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(UML)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640613-5B5F-413D-83CB-E1863083A8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“UML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là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ngôn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ngữ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dành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cho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rgbClr val="202124"/>
              </a:solidFill>
              <a:effectLst/>
              <a:latin typeface="inherit"/>
            </a:endParaRPr>
          </a:p>
          <a:p>
            <a:pPr lvl="1"/>
            <a:r>
              <a:rPr kumimoji="0" lang="vi-VN" altLang="en-US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Hình</a:t>
            </a:r>
            <a:r>
              <a:rPr kumimoji="0" lang="vi-VN" altLang="en-US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dung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202124"/>
              </a:solidFill>
              <a:effectLst/>
              <a:latin typeface="inherit"/>
            </a:endParaRPr>
          </a:p>
          <a:p>
            <a:pPr lvl="1"/>
            <a:r>
              <a:rPr kumimoji="0" lang="vi-VN" altLang="en-US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Xác</a:t>
            </a:r>
            <a:r>
              <a:rPr kumimoji="0" lang="vi-VN" altLang="en-US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định</a:t>
            </a:r>
            <a:r>
              <a:rPr kumimoji="0" lang="vi-VN" altLang="en-US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202124"/>
              </a:solidFill>
              <a:effectLst/>
              <a:latin typeface="inherit"/>
            </a:endParaRPr>
          </a:p>
          <a:p>
            <a:pPr lvl="1"/>
            <a:r>
              <a:rPr kumimoji="0" lang="vi-VN" altLang="en-US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Cấu</a:t>
            </a:r>
            <a:r>
              <a:rPr kumimoji="0" lang="vi-VN" altLang="en-US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tạo</a:t>
            </a:r>
            <a:r>
              <a:rPr kumimoji="0" lang="vi-VN" altLang="en-US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202124"/>
              </a:solidFill>
              <a:effectLst/>
              <a:latin typeface="inherit"/>
            </a:endParaRPr>
          </a:p>
          <a:p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Lập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hồ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sơ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tạo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tác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của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một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hệ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thống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sử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dụng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nhiều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phần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mềm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”[1].</a:t>
            </a:r>
            <a:r>
              <a:rPr kumimoji="0" lang="vi-VN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vi-V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A1FBFB-480A-406E-9DE7-7B82D8E4F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2D1A01-2235-2A44-BF61-4339ED0E7A0A}" type="slidenum">
              <a:rPr lang="en-US" altLang="en-VN" smtClean="0"/>
              <a:pPr>
                <a:defRPr/>
              </a:pPr>
              <a:t>21</a:t>
            </a:fld>
            <a:endParaRPr lang="en-US" altLang="en-VN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5D90F65A-F9B7-4638-B34E-ED581947FA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vi-V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EF9D42-A989-47B2-B455-D7C78F3626B8}"/>
              </a:ext>
            </a:extLst>
          </p:cNvPr>
          <p:cNvSpPr txBox="1"/>
          <p:nvPr/>
        </p:nvSpPr>
        <p:spPr>
          <a:xfrm>
            <a:off x="1066800" y="5486400"/>
            <a:ext cx="79248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i="1" dirty="0">
                <a:latin typeface="ZapfHumnst BT" pitchFamily="34" charset="0"/>
                <a:ea typeface="Arial Unicode MS" pitchFamily="34" charset="-128"/>
                <a:cs typeface="Arial Unicode MS" pitchFamily="34" charset="-128"/>
              </a:rPr>
              <a:t>[1]: Chapter 2, Section 2.1</a:t>
            </a:r>
            <a:endParaRPr lang="en-US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755527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D8A5D-E7FE-40D5-A78B-F756387BF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dung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C70D0-3CE2-41ED-8CAE-65BFCAFF98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851592"/>
            <a:ext cx="6000750" cy="5174881"/>
          </a:xfrm>
        </p:spPr>
        <p:txBody>
          <a:bodyPr/>
          <a:lstStyle/>
          <a:p>
            <a:r>
              <a:rPr lang="en-US" dirty="0"/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Việc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truyền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đạt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các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mô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hình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khái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niệm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cho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người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khác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dễ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bị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sai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sót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trừ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khi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tất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cả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mọi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người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liên quan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đều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nói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cùng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một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ngôn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ngữ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.</a:t>
            </a:r>
            <a:r>
              <a:rPr kumimoji="0" lang="vi-VN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vi-V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Có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những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điều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về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hệ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thống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phần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mềm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mà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bạn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không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thể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hiểu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trừ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khi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bạn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xây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dựng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mô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hình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.</a:t>
            </a:r>
            <a:r>
              <a:rPr kumimoji="0" lang="vi-VN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Một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mô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hình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rõ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ràng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tạo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điều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kiện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giao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tiếp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.</a:t>
            </a:r>
            <a:r>
              <a:rPr kumimoji="0" lang="vi-VN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vi-V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D339FC-E30C-4471-B537-34B790DC2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2D1A01-2235-2A44-BF61-4339ED0E7A0A}" type="slidenum">
              <a:rPr lang="en-US" altLang="en-VN" smtClean="0"/>
              <a:pPr>
                <a:defRPr/>
              </a:pPr>
              <a:t>22</a:t>
            </a:fld>
            <a:endParaRPr lang="en-US" altLang="en-VN"/>
          </a:p>
        </p:txBody>
      </p:sp>
      <p:grpSp>
        <p:nvGrpSpPr>
          <p:cNvPr id="8" name="Group 20">
            <a:extLst>
              <a:ext uri="{FF2B5EF4-FFF2-40B4-BE49-F238E27FC236}">
                <a16:creationId xmlns:a16="http://schemas.microsoft.com/office/drawing/2014/main" id="{E1BAED4D-40D8-4788-90AD-9443D9D81BDA}"/>
              </a:ext>
            </a:extLst>
          </p:cNvPr>
          <p:cNvGrpSpPr>
            <a:grpSpLocks/>
          </p:cNvGrpSpPr>
          <p:nvPr/>
        </p:nvGrpSpPr>
        <p:grpSpPr bwMode="auto">
          <a:xfrm>
            <a:off x="6858000" y="2286000"/>
            <a:ext cx="1422400" cy="2490788"/>
            <a:chOff x="3931" y="975"/>
            <a:chExt cx="1399" cy="2374"/>
          </a:xfrm>
        </p:grpSpPr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9E9E13ED-DACC-4637-9C12-888DFE0275C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1" y="975"/>
              <a:ext cx="1399" cy="1739"/>
            </a:xfrm>
            <a:custGeom>
              <a:avLst/>
              <a:gdLst>
                <a:gd name="T0" fmla="*/ 1884 w 1349"/>
                <a:gd name="T1" fmla="*/ 1697 h 1741"/>
                <a:gd name="T2" fmla="*/ 1949 w 1349"/>
                <a:gd name="T3" fmla="*/ 1676 h 1741"/>
                <a:gd name="T4" fmla="*/ 1985 w 1349"/>
                <a:gd name="T5" fmla="*/ 1580 h 1741"/>
                <a:gd name="T6" fmla="*/ 1989 w 1349"/>
                <a:gd name="T7" fmla="*/ 1292 h 1741"/>
                <a:gd name="T8" fmla="*/ 2067 w 1349"/>
                <a:gd name="T9" fmla="*/ 1198 h 1741"/>
                <a:gd name="T10" fmla="*/ 2339 w 1349"/>
                <a:gd name="T11" fmla="*/ 1004 h 1741"/>
                <a:gd name="T12" fmla="*/ 2536 w 1349"/>
                <a:gd name="T13" fmla="*/ 869 h 1741"/>
                <a:gd name="T14" fmla="*/ 2636 w 1349"/>
                <a:gd name="T15" fmla="*/ 756 h 1741"/>
                <a:gd name="T16" fmla="*/ 2694 w 1349"/>
                <a:gd name="T17" fmla="*/ 610 h 1741"/>
                <a:gd name="T18" fmla="*/ 2657 w 1349"/>
                <a:gd name="T19" fmla="*/ 450 h 1741"/>
                <a:gd name="T20" fmla="*/ 2430 w 1349"/>
                <a:gd name="T21" fmla="*/ 246 h 1741"/>
                <a:gd name="T22" fmla="*/ 2123 w 1349"/>
                <a:gd name="T23" fmla="*/ 115 h 1741"/>
                <a:gd name="T24" fmla="*/ 1631 w 1349"/>
                <a:gd name="T25" fmla="*/ 20 h 1741"/>
                <a:gd name="T26" fmla="*/ 1230 w 1349"/>
                <a:gd name="T27" fmla="*/ 8 h 1741"/>
                <a:gd name="T28" fmla="*/ 763 w 1349"/>
                <a:gd name="T29" fmla="*/ 64 h 1741"/>
                <a:gd name="T30" fmla="*/ 364 w 1349"/>
                <a:gd name="T31" fmla="*/ 190 h 1741"/>
                <a:gd name="T32" fmla="*/ 67 w 1349"/>
                <a:gd name="T33" fmla="*/ 400 h 1741"/>
                <a:gd name="T34" fmla="*/ 3 w 1349"/>
                <a:gd name="T35" fmla="*/ 672 h 1741"/>
                <a:gd name="T36" fmla="*/ 148 w 1349"/>
                <a:gd name="T37" fmla="*/ 858 h 1741"/>
                <a:gd name="T38" fmla="*/ 423 w 1349"/>
                <a:gd name="T39" fmla="*/ 1052 h 1741"/>
                <a:gd name="T40" fmla="*/ 663 w 1349"/>
                <a:gd name="T41" fmla="*/ 1241 h 1741"/>
                <a:gd name="T42" fmla="*/ 736 w 1349"/>
                <a:gd name="T43" fmla="*/ 1361 h 1741"/>
                <a:gd name="T44" fmla="*/ 744 w 1349"/>
                <a:gd name="T45" fmla="*/ 1678 h 1741"/>
                <a:gd name="T46" fmla="*/ 869 w 1349"/>
                <a:gd name="T47" fmla="*/ 1675 h 1741"/>
                <a:gd name="T48" fmla="*/ 811 w 1349"/>
                <a:gd name="T49" fmla="*/ 1646 h 1741"/>
                <a:gd name="T50" fmla="*/ 740 w 1349"/>
                <a:gd name="T51" fmla="*/ 1229 h 1741"/>
                <a:gd name="T52" fmla="*/ 254 w 1349"/>
                <a:gd name="T53" fmla="*/ 885 h 1741"/>
                <a:gd name="T54" fmla="*/ 75 w 1349"/>
                <a:gd name="T55" fmla="*/ 653 h 1741"/>
                <a:gd name="T56" fmla="*/ 120 w 1349"/>
                <a:gd name="T57" fmla="*/ 429 h 1741"/>
                <a:gd name="T58" fmla="*/ 384 w 1349"/>
                <a:gd name="T59" fmla="*/ 226 h 1741"/>
                <a:gd name="T60" fmla="*/ 784 w 1349"/>
                <a:gd name="T61" fmla="*/ 96 h 1741"/>
                <a:gd name="T62" fmla="*/ 1058 w 1349"/>
                <a:gd name="T63" fmla="*/ 50 h 1741"/>
                <a:gd name="T64" fmla="*/ 1543 w 1349"/>
                <a:gd name="T65" fmla="*/ 41 h 1741"/>
                <a:gd name="T66" fmla="*/ 2126 w 1349"/>
                <a:gd name="T67" fmla="*/ 152 h 1741"/>
                <a:gd name="T68" fmla="*/ 2484 w 1349"/>
                <a:gd name="T69" fmla="*/ 341 h 1741"/>
                <a:gd name="T70" fmla="*/ 2619 w 1349"/>
                <a:gd name="T71" fmla="*/ 596 h 1741"/>
                <a:gd name="T72" fmla="*/ 2463 w 1349"/>
                <a:gd name="T73" fmla="*/ 863 h 1741"/>
                <a:gd name="T74" fmla="*/ 1980 w 1349"/>
                <a:gd name="T75" fmla="*/ 1207 h 1741"/>
                <a:gd name="T76" fmla="*/ 1893 w 1349"/>
                <a:gd name="T77" fmla="*/ 1412 h 1741"/>
                <a:gd name="T78" fmla="*/ 1874 w 1349"/>
                <a:gd name="T79" fmla="*/ 1660 h 1741"/>
                <a:gd name="T80" fmla="*/ 1879 w 1349"/>
                <a:gd name="T81" fmla="*/ 1703 h 1741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349"/>
                <a:gd name="T124" fmla="*/ 0 h 1741"/>
                <a:gd name="T125" fmla="*/ 1349 w 1349"/>
                <a:gd name="T126" fmla="*/ 1741 h 1741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349" h="1741">
                  <a:moveTo>
                    <a:pt x="942" y="1741"/>
                  </a:moveTo>
                  <a:lnTo>
                    <a:pt x="944" y="1735"/>
                  </a:lnTo>
                  <a:lnTo>
                    <a:pt x="966" y="1722"/>
                  </a:lnTo>
                  <a:lnTo>
                    <a:pt x="977" y="1714"/>
                  </a:lnTo>
                  <a:lnTo>
                    <a:pt x="988" y="1664"/>
                  </a:lnTo>
                  <a:lnTo>
                    <a:pt x="994" y="1618"/>
                  </a:lnTo>
                  <a:lnTo>
                    <a:pt x="986" y="1372"/>
                  </a:lnTo>
                  <a:lnTo>
                    <a:pt x="997" y="1317"/>
                  </a:lnTo>
                  <a:lnTo>
                    <a:pt x="1018" y="1251"/>
                  </a:lnTo>
                  <a:lnTo>
                    <a:pt x="1036" y="1217"/>
                  </a:lnTo>
                  <a:lnTo>
                    <a:pt x="1077" y="1146"/>
                  </a:lnTo>
                  <a:lnTo>
                    <a:pt x="1172" y="1023"/>
                  </a:lnTo>
                  <a:lnTo>
                    <a:pt x="1223" y="956"/>
                  </a:lnTo>
                  <a:lnTo>
                    <a:pt x="1270" y="888"/>
                  </a:lnTo>
                  <a:lnTo>
                    <a:pt x="1296" y="837"/>
                  </a:lnTo>
                  <a:lnTo>
                    <a:pt x="1319" y="775"/>
                  </a:lnTo>
                  <a:lnTo>
                    <a:pt x="1340" y="695"/>
                  </a:lnTo>
                  <a:lnTo>
                    <a:pt x="1349" y="629"/>
                  </a:lnTo>
                  <a:lnTo>
                    <a:pt x="1343" y="507"/>
                  </a:lnTo>
                  <a:lnTo>
                    <a:pt x="1332" y="469"/>
                  </a:lnTo>
                  <a:lnTo>
                    <a:pt x="1288" y="350"/>
                  </a:lnTo>
                  <a:lnTo>
                    <a:pt x="1217" y="246"/>
                  </a:lnTo>
                  <a:lnTo>
                    <a:pt x="1145" y="173"/>
                  </a:lnTo>
                  <a:lnTo>
                    <a:pt x="1062" y="115"/>
                  </a:lnTo>
                  <a:lnTo>
                    <a:pt x="944" y="57"/>
                  </a:lnTo>
                  <a:lnTo>
                    <a:pt x="817" y="20"/>
                  </a:lnTo>
                  <a:lnTo>
                    <a:pt x="702" y="0"/>
                  </a:lnTo>
                  <a:lnTo>
                    <a:pt x="616" y="8"/>
                  </a:lnTo>
                  <a:lnTo>
                    <a:pt x="499" y="24"/>
                  </a:lnTo>
                  <a:lnTo>
                    <a:pt x="383" y="64"/>
                  </a:lnTo>
                  <a:lnTo>
                    <a:pt x="276" y="115"/>
                  </a:lnTo>
                  <a:lnTo>
                    <a:pt x="182" y="190"/>
                  </a:lnTo>
                  <a:lnTo>
                    <a:pt x="96" y="284"/>
                  </a:lnTo>
                  <a:lnTo>
                    <a:pt x="35" y="400"/>
                  </a:lnTo>
                  <a:lnTo>
                    <a:pt x="0" y="526"/>
                  </a:lnTo>
                  <a:lnTo>
                    <a:pt x="3" y="691"/>
                  </a:lnTo>
                  <a:lnTo>
                    <a:pt x="28" y="785"/>
                  </a:lnTo>
                  <a:lnTo>
                    <a:pt x="74" y="877"/>
                  </a:lnTo>
                  <a:lnTo>
                    <a:pt x="138" y="980"/>
                  </a:lnTo>
                  <a:lnTo>
                    <a:pt x="212" y="1071"/>
                  </a:lnTo>
                  <a:lnTo>
                    <a:pt x="284" y="1160"/>
                  </a:lnTo>
                  <a:lnTo>
                    <a:pt x="333" y="1260"/>
                  </a:lnTo>
                  <a:lnTo>
                    <a:pt x="358" y="1333"/>
                  </a:lnTo>
                  <a:lnTo>
                    <a:pt x="369" y="1399"/>
                  </a:lnTo>
                  <a:lnTo>
                    <a:pt x="364" y="1598"/>
                  </a:lnTo>
                  <a:lnTo>
                    <a:pt x="372" y="1716"/>
                  </a:lnTo>
                  <a:lnTo>
                    <a:pt x="422" y="1741"/>
                  </a:lnTo>
                  <a:lnTo>
                    <a:pt x="435" y="1713"/>
                  </a:lnTo>
                  <a:lnTo>
                    <a:pt x="418" y="1702"/>
                  </a:lnTo>
                  <a:lnTo>
                    <a:pt x="407" y="1684"/>
                  </a:lnTo>
                  <a:lnTo>
                    <a:pt x="404" y="1389"/>
                  </a:lnTo>
                  <a:lnTo>
                    <a:pt x="371" y="1248"/>
                  </a:lnTo>
                  <a:lnTo>
                    <a:pt x="302" y="1125"/>
                  </a:lnTo>
                  <a:lnTo>
                    <a:pt x="127" y="904"/>
                  </a:lnTo>
                  <a:lnTo>
                    <a:pt x="69" y="791"/>
                  </a:lnTo>
                  <a:lnTo>
                    <a:pt x="38" y="672"/>
                  </a:lnTo>
                  <a:lnTo>
                    <a:pt x="31" y="548"/>
                  </a:lnTo>
                  <a:lnTo>
                    <a:pt x="61" y="429"/>
                  </a:lnTo>
                  <a:lnTo>
                    <a:pt x="115" y="320"/>
                  </a:lnTo>
                  <a:lnTo>
                    <a:pt x="192" y="226"/>
                  </a:lnTo>
                  <a:lnTo>
                    <a:pt x="281" y="152"/>
                  </a:lnTo>
                  <a:lnTo>
                    <a:pt x="393" y="96"/>
                  </a:lnTo>
                  <a:lnTo>
                    <a:pt x="462" y="66"/>
                  </a:lnTo>
                  <a:lnTo>
                    <a:pt x="531" y="50"/>
                  </a:lnTo>
                  <a:lnTo>
                    <a:pt x="650" y="38"/>
                  </a:lnTo>
                  <a:lnTo>
                    <a:pt x="773" y="41"/>
                  </a:lnTo>
                  <a:lnTo>
                    <a:pt x="945" y="89"/>
                  </a:lnTo>
                  <a:lnTo>
                    <a:pt x="1065" y="152"/>
                  </a:lnTo>
                  <a:lnTo>
                    <a:pt x="1167" y="235"/>
                  </a:lnTo>
                  <a:lnTo>
                    <a:pt x="1244" y="341"/>
                  </a:lnTo>
                  <a:lnTo>
                    <a:pt x="1300" y="472"/>
                  </a:lnTo>
                  <a:lnTo>
                    <a:pt x="1313" y="615"/>
                  </a:lnTo>
                  <a:lnTo>
                    <a:pt x="1291" y="753"/>
                  </a:lnTo>
                  <a:lnTo>
                    <a:pt x="1234" y="882"/>
                  </a:lnTo>
                  <a:lnTo>
                    <a:pt x="1062" y="1111"/>
                  </a:lnTo>
                  <a:lnTo>
                    <a:pt x="991" y="1226"/>
                  </a:lnTo>
                  <a:lnTo>
                    <a:pt x="956" y="1367"/>
                  </a:lnTo>
                  <a:lnTo>
                    <a:pt x="949" y="1450"/>
                  </a:lnTo>
                  <a:lnTo>
                    <a:pt x="945" y="1636"/>
                  </a:lnTo>
                  <a:lnTo>
                    <a:pt x="938" y="1698"/>
                  </a:lnTo>
                  <a:lnTo>
                    <a:pt x="917" y="1713"/>
                  </a:lnTo>
                  <a:lnTo>
                    <a:pt x="942" y="1741"/>
                  </a:lnTo>
                  <a:close/>
                </a:path>
              </a:pathLst>
            </a:custGeom>
            <a:solidFill>
              <a:srgbClr val="FFFF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6405F80A-F072-45E2-9F23-9F5F5D6601A2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2" y="1013"/>
              <a:ext cx="1330" cy="1673"/>
            </a:xfrm>
            <a:custGeom>
              <a:avLst/>
              <a:gdLst>
                <a:gd name="T0" fmla="*/ 1780 w 1282"/>
                <a:gd name="T1" fmla="*/ 1637 h 1675"/>
                <a:gd name="T2" fmla="*/ 1824 w 1282"/>
                <a:gd name="T3" fmla="*/ 1622 h 1675"/>
                <a:gd name="T4" fmla="*/ 1836 w 1282"/>
                <a:gd name="T5" fmla="*/ 1560 h 1675"/>
                <a:gd name="T6" fmla="*/ 1844 w 1282"/>
                <a:gd name="T7" fmla="*/ 1374 h 1675"/>
                <a:gd name="T8" fmla="*/ 1861 w 1282"/>
                <a:gd name="T9" fmla="*/ 1291 h 1675"/>
                <a:gd name="T10" fmla="*/ 1931 w 1282"/>
                <a:gd name="T11" fmla="*/ 1169 h 1675"/>
                <a:gd name="T12" fmla="*/ 2075 w 1282"/>
                <a:gd name="T13" fmla="*/ 1054 h 1675"/>
                <a:gd name="T14" fmla="*/ 2416 w 1282"/>
                <a:gd name="T15" fmla="*/ 825 h 1675"/>
                <a:gd name="T16" fmla="*/ 2534 w 1282"/>
                <a:gd name="T17" fmla="*/ 696 h 1675"/>
                <a:gd name="T18" fmla="*/ 2578 w 1282"/>
                <a:gd name="T19" fmla="*/ 558 h 1675"/>
                <a:gd name="T20" fmla="*/ 2551 w 1282"/>
                <a:gd name="T21" fmla="*/ 418 h 1675"/>
                <a:gd name="T22" fmla="*/ 2441 w 1282"/>
                <a:gd name="T23" fmla="*/ 303 h 1675"/>
                <a:gd name="T24" fmla="*/ 2284 w 1282"/>
                <a:gd name="T25" fmla="*/ 197 h 1675"/>
                <a:gd name="T26" fmla="*/ 2079 w 1282"/>
                <a:gd name="T27" fmla="*/ 114 h 1675"/>
                <a:gd name="T28" fmla="*/ 1836 w 1282"/>
                <a:gd name="T29" fmla="*/ 51 h 1675"/>
                <a:gd name="T30" fmla="*/ 1493 w 1282"/>
                <a:gd name="T31" fmla="*/ 3 h 1675"/>
                <a:gd name="T32" fmla="*/ 1244 w 1282"/>
                <a:gd name="T33" fmla="*/ 0 h 1675"/>
                <a:gd name="T34" fmla="*/ 1004 w 1282"/>
                <a:gd name="T35" fmla="*/ 12 h 1675"/>
                <a:gd name="T36" fmla="*/ 865 w 1282"/>
                <a:gd name="T37" fmla="*/ 28 h 1675"/>
                <a:gd name="T38" fmla="*/ 729 w 1282"/>
                <a:gd name="T39" fmla="*/ 58 h 1675"/>
                <a:gd name="T40" fmla="*/ 504 w 1282"/>
                <a:gd name="T41" fmla="*/ 114 h 1675"/>
                <a:gd name="T42" fmla="*/ 322 w 1282"/>
                <a:gd name="T43" fmla="*/ 188 h 1675"/>
                <a:gd name="T44" fmla="*/ 167 w 1282"/>
                <a:gd name="T45" fmla="*/ 282 h 1675"/>
                <a:gd name="T46" fmla="*/ 57 w 1282"/>
                <a:gd name="T47" fmla="*/ 391 h 1675"/>
                <a:gd name="T48" fmla="*/ 0 w 1282"/>
                <a:gd name="T49" fmla="*/ 491 h 1675"/>
                <a:gd name="T50" fmla="*/ 7 w 1282"/>
                <a:gd name="T51" fmla="*/ 615 h 1675"/>
                <a:gd name="T52" fmla="*/ 76 w 1282"/>
                <a:gd name="T53" fmla="*/ 734 h 1675"/>
                <a:gd name="T54" fmla="*/ 193 w 1282"/>
                <a:gd name="T55" fmla="*/ 847 h 1675"/>
                <a:gd name="T56" fmla="*/ 546 w 1282"/>
                <a:gd name="T57" fmla="*/ 1068 h 1675"/>
                <a:gd name="T58" fmla="*/ 684 w 1282"/>
                <a:gd name="T59" fmla="*/ 1191 h 1675"/>
                <a:gd name="T60" fmla="*/ 749 w 1282"/>
                <a:gd name="T61" fmla="*/ 1313 h 1675"/>
                <a:gd name="T62" fmla="*/ 756 w 1282"/>
                <a:gd name="T63" fmla="*/ 1608 h 1675"/>
                <a:gd name="T64" fmla="*/ 777 w 1282"/>
                <a:gd name="T65" fmla="*/ 1626 h 1675"/>
                <a:gd name="T66" fmla="*/ 812 w 1282"/>
                <a:gd name="T67" fmla="*/ 1637 h 1675"/>
                <a:gd name="T68" fmla="*/ 1780 w 1282"/>
                <a:gd name="T69" fmla="*/ 1637 h 1675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282"/>
                <a:gd name="T106" fmla="*/ 0 h 1675"/>
                <a:gd name="T107" fmla="*/ 1282 w 1282"/>
                <a:gd name="T108" fmla="*/ 1675 h 1675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282" h="1675">
                  <a:moveTo>
                    <a:pt x="886" y="1675"/>
                  </a:moveTo>
                  <a:lnTo>
                    <a:pt x="907" y="1660"/>
                  </a:lnTo>
                  <a:lnTo>
                    <a:pt x="914" y="1598"/>
                  </a:lnTo>
                  <a:lnTo>
                    <a:pt x="918" y="1412"/>
                  </a:lnTo>
                  <a:lnTo>
                    <a:pt x="925" y="1329"/>
                  </a:lnTo>
                  <a:lnTo>
                    <a:pt x="960" y="1188"/>
                  </a:lnTo>
                  <a:lnTo>
                    <a:pt x="1031" y="1073"/>
                  </a:lnTo>
                  <a:lnTo>
                    <a:pt x="1203" y="844"/>
                  </a:lnTo>
                  <a:lnTo>
                    <a:pt x="1260" y="715"/>
                  </a:lnTo>
                  <a:lnTo>
                    <a:pt x="1282" y="577"/>
                  </a:lnTo>
                  <a:lnTo>
                    <a:pt x="1269" y="434"/>
                  </a:lnTo>
                  <a:lnTo>
                    <a:pt x="1213" y="303"/>
                  </a:lnTo>
                  <a:lnTo>
                    <a:pt x="1136" y="197"/>
                  </a:lnTo>
                  <a:lnTo>
                    <a:pt x="1034" y="114"/>
                  </a:lnTo>
                  <a:lnTo>
                    <a:pt x="914" y="51"/>
                  </a:lnTo>
                  <a:lnTo>
                    <a:pt x="742" y="3"/>
                  </a:lnTo>
                  <a:lnTo>
                    <a:pt x="619" y="0"/>
                  </a:lnTo>
                  <a:lnTo>
                    <a:pt x="500" y="12"/>
                  </a:lnTo>
                  <a:lnTo>
                    <a:pt x="431" y="28"/>
                  </a:lnTo>
                  <a:lnTo>
                    <a:pt x="362" y="58"/>
                  </a:lnTo>
                  <a:lnTo>
                    <a:pt x="250" y="114"/>
                  </a:lnTo>
                  <a:lnTo>
                    <a:pt x="161" y="188"/>
                  </a:lnTo>
                  <a:lnTo>
                    <a:pt x="84" y="282"/>
                  </a:lnTo>
                  <a:lnTo>
                    <a:pt x="30" y="391"/>
                  </a:lnTo>
                  <a:lnTo>
                    <a:pt x="0" y="510"/>
                  </a:lnTo>
                  <a:lnTo>
                    <a:pt x="7" y="634"/>
                  </a:lnTo>
                  <a:lnTo>
                    <a:pt x="38" y="753"/>
                  </a:lnTo>
                  <a:lnTo>
                    <a:pt x="96" y="866"/>
                  </a:lnTo>
                  <a:lnTo>
                    <a:pt x="271" y="1087"/>
                  </a:lnTo>
                  <a:lnTo>
                    <a:pt x="340" y="1210"/>
                  </a:lnTo>
                  <a:lnTo>
                    <a:pt x="373" y="1351"/>
                  </a:lnTo>
                  <a:lnTo>
                    <a:pt x="376" y="1646"/>
                  </a:lnTo>
                  <a:lnTo>
                    <a:pt x="387" y="1664"/>
                  </a:lnTo>
                  <a:lnTo>
                    <a:pt x="404" y="1675"/>
                  </a:lnTo>
                  <a:lnTo>
                    <a:pt x="886" y="1675"/>
                  </a:lnTo>
                  <a:close/>
                </a:path>
              </a:pathLst>
            </a:custGeom>
            <a:solidFill>
              <a:srgbClr val="FFFF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D5DAA387-ACB4-4B69-B100-EFE72187C46D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1" y="1071"/>
              <a:ext cx="783" cy="1569"/>
            </a:xfrm>
            <a:custGeom>
              <a:avLst/>
              <a:gdLst>
                <a:gd name="T0" fmla="*/ 511 w 755"/>
                <a:gd name="T1" fmla="*/ 0 h 1571"/>
                <a:gd name="T2" fmla="*/ 807 w 755"/>
                <a:gd name="T3" fmla="*/ 106 h 1571"/>
                <a:gd name="T4" fmla="*/ 932 w 755"/>
                <a:gd name="T5" fmla="*/ 172 h 1571"/>
                <a:gd name="T6" fmla="*/ 1036 w 755"/>
                <a:gd name="T7" fmla="*/ 246 h 1571"/>
                <a:gd name="T8" fmla="*/ 1093 w 755"/>
                <a:gd name="T9" fmla="*/ 314 h 1571"/>
                <a:gd name="T10" fmla="*/ 1112 w 755"/>
                <a:gd name="T11" fmla="*/ 387 h 1571"/>
                <a:gd name="T12" fmla="*/ 1093 w 755"/>
                <a:gd name="T13" fmla="*/ 442 h 1571"/>
                <a:gd name="T14" fmla="*/ 1055 w 755"/>
                <a:gd name="T15" fmla="*/ 514 h 1571"/>
                <a:gd name="T16" fmla="*/ 932 w 755"/>
                <a:gd name="T17" fmla="*/ 634 h 1571"/>
                <a:gd name="T18" fmla="*/ 593 w 755"/>
                <a:gd name="T19" fmla="*/ 849 h 1571"/>
                <a:gd name="T20" fmla="*/ 457 w 755"/>
                <a:gd name="T21" fmla="*/ 968 h 1571"/>
                <a:gd name="T22" fmla="*/ 379 w 755"/>
                <a:gd name="T23" fmla="*/ 1091 h 1571"/>
                <a:gd name="T24" fmla="*/ 304 w 755"/>
                <a:gd name="T25" fmla="*/ 1461 h 1571"/>
                <a:gd name="T26" fmla="*/ 0 w 755"/>
                <a:gd name="T27" fmla="*/ 1530 h 1571"/>
                <a:gd name="T28" fmla="*/ 807 w 755"/>
                <a:gd name="T29" fmla="*/ 1533 h 1571"/>
                <a:gd name="T30" fmla="*/ 842 w 755"/>
                <a:gd name="T31" fmla="*/ 1176 h 1571"/>
                <a:gd name="T32" fmla="*/ 946 w 755"/>
                <a:gd name="T33" fmla="*/ 1058 h 1571"/>
                <a:gd name="T34" fmla="*/ 1112 w 755"/>
                <a:gd name="T35" fmla="*/ 934 h 1571"/>
                <a:gd name="T36" fmla="*/ 1296 w 755"/>
                <a:gd name="T37" fmla="*/ 819 h 1571"/>
                <a:gd name="T38" fmla="*/ 1414 w 755"/>
                <a:gd name="T39" fmla="*/ 715 h 1571"/>
                <a:gd name="T40" fmla="*/ 1491 w 755"/>
                <a:gd name="T41" fmla="*/ 593 h 1571"/>
                <a:gd name="T42" fmla="*/ 1507 w 755"/>
                <a:gd name="T43" fmla="*/ 471 h 1571"/>
                <a:gd name="T44" fmla="*/ 1469 w 755"/>
                <a:gd name="T45" fmla="*/ 369 h 1571"/>
                <a:gd name="T46" fmla="*/ 1344 w 755"/>
                <a:gd name="T47" fmla="*/ 245 h 1571"/>
                <a:gd name="T48" fmla="*/ 1154 w 755"/>
                <a:gd name="T49" fmla="*/ 143 h 1571"/>
                <a:gd name="T50" fmla="*/ 917 w 755"/>
                <a:gd name="T51" fmla="*/ 69 h 1571"/>
                <a:gd name="T52" fmla="*/ 662 w 755"/>
                <a:gd name="T53" fmla="*/ 19 h 1571"/>
                <a:gd name="T54" fmla="*/ 511 w 755"/>
                <a:gd name="T55" fmla="*/ 0 h 1571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755"/>
                <a:gd name="T85" fmla="*/ 0 h 1571"/>
                <a:gd name="T86" fmla="*/ 755 w 755"/>
                <a:gd name="T87" fmla="*/ 1571 h 1571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755" h="1571">
                  <a:moveTo>
                    <a:pt x="256" y="0"/>
                  </a:moveTo>
                  <a:lnTo>
                    <a:pt x="403" y="106"/>
                  </a:lnTo>
                  <a:lnTo>
                    <a:pt x="466" y="172"/>
                  </a:lnTo>
                  <a:lnTo>
                    <a:pt x="518" y="246"/>
                  </a:lnTo>
                  <a:lnTo>
                    <a:pt x="548" y="314"/>
                  </a:lnTo>
                  <a:lnTo>
                    <a:pt x="555" y="387"/>
                  </a:lnTo>
                  <a:lnTo>
                    <a:pt x="548" y="461"/>
                  </a:lnTo>
                  <a:lnTo>
                    <a:pt x="529" y="533"/>
                  </a:lnTo>
                  <a:lnTo>
                    <a:pt x="466" y="653"/>
                  </a:lnTo>
                  <a:lnTo>
                    <a:pt x="298" y="868"/>
                  </a:lnTo>
                  <a:lnTo>
                    <a:pt x="229" y="987"/>
                  </a:lnTo>
                  <a:lnTo>
                    <a:pt x="190" y="1110"/>
                  </a:lnTo>
                  <a:lnTo>
                    <a:pt x="152" y="1499"/>
                  </a:lnTo>
                  <a:lnTo>
                    <a:pt x="0" y="1568"/>
                  </a:lnTo>
                  <a:lnTo>
                    <a:pt x="403" y="1571"/>
                  </a:lnTo>
                  <a:lnTo>
                    <a:pt x="422" y="1213"/>
                  </a:lnTo>
                  <a:lnTo>
                    <a:pt x="474" y="1077"/>
                  </a:lnTo>
                  <a:lnTo>
                    <a:pt x="555" y="953"/>
                  </a:lnTo>
                  <a:lnTo>
                    <a:pt x="648" y="838"/>
                  </a:lnTo>
                  <a:lnTo>
                    <a:pt x="709" y="734"/>
                  </a:lnTo>
                  <a:lnTo>
                    <a:pt x="747" y="612"/>
                  </a:lnTo>
                  <a:lnTo>
                    <a:pt x="755" y="490"/>
                  </a:lnTo>
                  <a:lnTo>
                    <a:pt x="736" y="369"/>
                  </a:lnTo>
                  <a:lnTo>
                    <a:pt x="672" y="245"/>
                  </a:lnTo>
                  <a:lnTo>
                    <a:pt x="577" y="143"/>
                  </a:lnTo>
                  <a:lnTo>
                    <a:pt x="460" y="69"/>
                  </a:lnTo>
                  <a:lnTo>
                    <a:pt x="332" y="19"/>
                  </a:lnTo>
                  <a:lnTo>
                    <a:pt x="256" y="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78A53931-D490-4D78-B47B-E76A5FB98C0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55" y="1171"/>
              <a:ext cx="362" cy="1254"/>
            </a:xfrm>
            <a:custGeom>
              <a:avLst/>
              <a:gdLst>
                <a:gd name="T0" fmla="*/ 268 w 349"/>
                <a:gd name="T1" fmla="*/ 120 h 1256"/>
                <a:gd name="T2" fmla="*/ 414 w 349"/>
                <a:gd name="T3" fmla="*/ 0 h 1256"/>
                <a:gd name="T4" fmla="*/ 214 w 349"/>
                <a:gd name="T5" fmla="*/ 116 h 1256"/>
                <a:gd name="T6" fmla="*/ 78 w 349"/>
                <a:gd name="T7" fmla="*/ 225 h 1256"/>
                <a:gd name="T8" fmla="*/ 11 w 349"/>
                <a:gd name="T9" fmla="*/ 314 h 1256"/>
                <a:gd name="T10" fmla="*/ 0 w 349"/>
                <a:gd name="T11" fmla="*/ 418 h 1256"/>
                <a:gd name="T12" fmla="*/ 38 w 349"/>
                <a:gd name="T13" fmla="*/ 532 h 1256"/>
                <a:gd name="T14" fmla="*/ 154 w 349"/>
                <a:gd name="T15" fmla="*/ 658 h 1256"/>
                <a:gd name="T16" fmla="*/ 474 w 349"/>
                <a:gd name="T17" fmla="*/ 881 h 1256"/>
                <a:gd name="T18" fmla="*/ 597 w 349"/>
                <a:gd name="T19" fmla="*/ 987 h 1256"/>
                <a:gd name="T20" fmla="*/ 657 w 349"/>
                <a:gd name="T21" fmla="*/ 1102 h 1256"/>
                <a:gd name="T22" fmla="*/ 697 w 349"/>
                <a:gd name="T23" fmla="*/ 1218 h 1256"/>
                <a:gd name="T24" fmla="*/ 666 w 349"/>
                <a:gd name="T25" fmla="*/ 1017 h 1256"/>
                <a:gd name="T26" fmla="*/ 622 w 349"/>
                <a:gd name="T27" fmla="*/ 910 h 1256"/>
                <a:gd name="T28" fmla="*/ 480 w 349"/>
                <a:gd name="T29" fmla="*/ 765 h 1256"/>
                <a:gd name="T30" fmla="*/ 334 w 349"/>
                <a:gd name="T31" fmla="*/ 642 h 1256"/>
                <a:gd name="T32" fmla="*/ 199 w 349"/>
                <a:gd name="T33" fmla="*/ 512 h 1256"/>
                <a:gd name="T34" fmla="*/ 149 w 349"/>
                <a:gd name="T35" fmla="*/ 375 h 1256"/>
                <a:gd name="T36" fmla="*/ 176 w 349"/>
                <a:gd name="T37" fmla="*/ 253 h 1256"/>
                <a:gd name="T38" fmla="*/ 268 w 349"/>
                <a:gd name="T39" fmla="*/ 120 h 125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349"/>
                <a:gd name="T61" fmla="*/ 0 h 1256"/>
                <a:gd name="T62" fmla="*/ 349 w 349"/>
                <a:gd name="T63" fmla="*/ 1256 h 125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349" h="1256">
                  <a:moveTo>
                    <a:pt x="134" y="120"/>
                  </a:moveTo>
                  <a:lnTo>
                    <a:pt x="206" y="0"/>
                  </a:lnTo>
                  <a:lnTo>
                    <a:pt x="107" y="116"/>
                  </a:lnTo>
                  <a:lnTo>
                    <a:pt x="39" y="225"/>
                  </a:lnTo>
                  <a:lnTo>
                    <a:pt x="11" y="322"/>
                  </a:lnTo>
                  <a:lnTo>
                    <a:pt x="0" y="437"/>
                  </a:lnTo>
                  <a:lnTo>
                    <a:pt x="19" y="551"/>
                  </a:lnTo>
                  <a:lnTo>
                    <a:pt x="77" y="677"/>
                  </a:lnTo>
                  <a:lnTo>
                    <a:pt x="237" y="900"/>
                  </a:lnTo>
                  <a:lnTo>
                    <a:pt x="298" y="1025"/>
                  </a:lnTo>
                  <a:lnTo>
                    <a:pt x="327" y="1140"/>
                  </a:lnTo>
                  <a:lnTo>
                    <a:pt x="349" y="1256"/>
                  </a:lnTo>
                  <a:lnTo>
                    <a:pt x="333" y="1055"/>
                  </a:lnTo>
                  <a:lnTo>
                    <a:pt x="311" y="929"/>
                  </a:lnTo>
                  <a:lnTo>
                    <a:pt x="240" y="784"/>
                  </a:lnTo>
                  <a:lnTo>
                    <a:pt x="167" y="661"/>
                  </a:lnTo>
                  <a:lnTo>
                    <a:pt x="99" y="531"/>
                  </a:lnTo>
                  <a:lnTo>
                    <a:pt x="75" y="394"/>
                  </a:lnTo>
                  <a:lnTo>
                    <a:pt x="88" y="253"/>
                  </a:lnTo>
                  <a:lnTo>
                    <a:pt x="134" y="12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10">
              <a:extLst>
                <a:ext uri="{FF2B5EF4-FFF2-40B4-BE49-F238E27FC236}">
                  <a16:creationId xmlns:a16="http://schemas.microsoft.com/office/drawing/2014/main" id="{022ED7B7-AC0A-412E-96F2-E0078B169BF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9" y="2688"/>
              <a:ext cx="543" cy="661"/>
            </a:xfrm>
            <a:custGeom>
              <a:avLst/>
              <a:gdLst>
                <a:gd name="T0" fmla="*/ 982 w 524"/>
                <a:gd name="T1" fmla="*/ 0 h 662"/>
                <a:gd name="T2" fmla="*/ 4 w 524"/>
                <a:gd name="T3" fmla="*/ 28 h 662"/>
                <a:gd name="T4" fmla="*/ 52 w 524"/>
                <a:gd name="T5" fmla="*/ 55 h 662"/>
                <a:gd name="T6" fmla="*/ 585 w 524"/>
                <a:gd name="T7" fmla="*/ 31 h 662"/>
                <a:gd name="T8" fmla="*/ 52 w 524"/>
                <a:gd name="T9" fmla="*/ 55 h 662"/>
                <a:gd name="T10" fmla="*/ 142 w 524"/>
                <a:gd name="T11" fmla="*/ 100 h 662"/>
                <a:gd name="T12" fmla="*/ 0 w 524"/>
                <a:gd name="T13" fmla="*/ 171 h 662"/>
                <a:gd name="T14" fmla="*/ 52 w 524"/>
                <a:gd name="T15" fmla="*/ 131 h 662"/>
                <a:gd name="T16" fmla="*/ 585 w 524"/>
                <a:gd name="T17" fmla="*/ 155 h 662"/>
                <a:gd name="T18" fmla="*/ 0 w 524"/>
                <a:gd name="T19" fmla="*/ 171 h 662"/>
                <a:gd name="T20" fmla="*/ 1 w 524"/>
                <a:gd name="T21" fmla="*/ 235 h 662"/>
                <a:gd name="T22" fmla="*/ 52 w 524"/>
                <a:gd name="T23" fmla="*/ 262 h 662"/>
                <a:gd name="T24" fmla="*/ 585 w 524"/>
                <a:gd name="T25" fmla="*/ 240 h 662"/>
                <a:gd name="T26" fmla="*/ 52 w 524"/>
                <a:gd name="T27" fmla="*/ 262 h 662"/>
                <a:gd name="T28" fmla="*/ 130 w 524"/>
                <a:gd name="T29" fmla="*/ 318 h 662"/>
                <a:gd name="T30" fmla="*/ 4 w 524"/>
                <a:gd name="T31" fmla="*/ 370 h 662"/>
                <a:gd name="T32" fmla="*/ 52 w 524"/>
                <a:gd name="T33" fmla="*/ 331 h 662"/>
                <a:gd name="T34" fmla="*/ 585 w 524"/>
                <a:gd name="T35" fmla="*/ 353 h 662"/>
                <a:gd name="T36" fmla="*/ 4 w 524"/>
                <a:gd name="T37" fmla="*/ 370 h 662"/>
                <a:gd name="T38" fmla="*/ 4 w 524"/>
                <a:gd name="T39" fmla="*/ 423 h 662"/>
                <a:gd name="T40" fmla="*/ 52 w 524"/>
                <a:gd name="T41" fmla="*/ 453 h 662"/>
                <a:gd name="T42" fmla="*/ 585 w 524"/>
                <a:gd name="T43" fmla="*/ 428 h 662"/>
                <a:gd name="T44" fmla="*/ 52 w 524"/>
                <a:gd name="T45" fmla="*/ 453 h 662"/>
                <a:gd name="T46" fmla="*/ 113 w 524"/>
                <a:gd name="T47" fmla="*/ 508 h 662"/>
                <a:gd name="T48" fmla="*/ 227 w 524"/>
                <a:gd name="T49" fmla="*/ 550 h 662"/>
                <a:gd name="T50" fmla="*/ 585 w 524"/>
                <a:gd name="T51" fmla="*/ 528 h 662"/>
                <a:gd name="T52" fmla="*/ 227 w 524"/>
                <a:gd name="T53" fmla="*/ 550 h 662"/>
                <a:gd name="T54" fmla="*/ 332 w 524"/>
                <a:gd name="T55" fmla="*/ 583 h 662"/>
                <a:gd name="T56" fmla="*/ 395 w 524"/>
                <a:gd name="T57" fmla="*/ 601 h 662"/>
                <a:gd name="T58" fmla="*/ 585 w 524"/>
                <a:gd name="T59" fmla="*/ 580 h 662"/>
                <a:gd name="T60" fmla="*/ 395 w 524"/>
                <a:gd name="T61" fmla="*/ 601 h 662"/>
                <a:gd name="T62" fmla="*/ 648 w 524"/>
                <a:gd name="T63" fmla="*/ 640 h 662"/>
                <a:gd name="T64" fmla="*/ 880 w 524"/>
                <a:gd name="T65" fmla="*/ 583 h 662"/>
                <a:gd name="T66" fmla="*/ 1030 w 524"/>
                <a:gd name="T67" fmla="*/ 478 h 662"/>
                <a:gd name="T68" fmla="*/ 893 w 524"/>
                <a:gd name="T69" fmla="*/ 400 h 662"/>
                <a:gd name="T70" fmla="*/ 1030 w 524"/>
                <a:gd name="T71" fmla="*/ 331 h 662"/>
                <a:gd name="T72" fmla="*/ 1030 w 524"/>
                <a:gd name="T73" fmla="*/ 288 h 662"/>
                <a:gd name="T74" fmla="*/ 899 w 524"/>
                <a:gd name="T75" fmla="*/ 215 h 662"/>
                <a:gd name="T76" fmla="*/ 1030 w 524"/>
                <a:gd name="T77" fmla="*/ 142 h 662"/>
                <a:gd name="T78" fmla="*/ 1030 w 524"/>
                <a:gd name="T79" fmla="*/ 76 h 662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524"/>
                <a:gd name="T121" fmla="*/ 0 h 662"/>
                <a:gd name="T122" fmla="*/ 524 w 524"/>
                <a:gd name="T123" fmla="*/ 662 h 662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524" h="662">
                  <a:moveTo>
                    <a:pt x="524" y="28"/>
                  </a:moveTo>
                  <a:lnTo>
                    <a:pt x="499" y="0"/>
                  </a:lnTo>
                  <a:lnTo>
                    <a:pt x="17" y="0"/>
                  </a:lnTo>
                  <a:lnTo>
                    <a:pt x="4" y="28"/>
                  </a:lnTo>
                  <a:lnTo>
                    <a:pt x="4" y="72"/>
                  </a:lnTo>
                  <a:lnTo>
                    <a:pt x="28" y="55"/>
                  </a:lnTo>
                  <a:lnTo>
                    <a:pt x="28" y="31"/>
                  </a:lnTo>
                  <a:lnTo>
                    <a:pt x="298" y="31"/>
                  </a:lnTo>
                  <a:lnTo>
                    <a:pt x="298" y="55"/>
                  </a:lnTo>
                  <a:lnTo>
                    <a:pt x="28" y="55"/>
                  </a:lnTo>
                  <a:lnTo>
                    <a:pt x="4" y="72"/>
                  </a:lnTo>
                  <a:lnTo>
                    <a:pt x="72" y="100"/>
                  </a:lnTo>
                  <a:lnTo>
                    <a:pt x="0" y="130"/>
                  </a:lnTo>
                  <a:lnTo>
                    <a:pt x="0" y="171"/>
                  </a:lnTo>
                  <a:lnTo>
                    <a:pt x="28" y="155"/>
                  </a:lnTo>
                  <a:lnTo>
                    <a:pt x="28" y="131"/>
                  </a:lnTo>
                  <a:lnTo>
                    <a:pt x="298" y="131"/>
                  </a:lnTo>
                  <a:lnTo>
                    <a:pt x="298" y="155"/>
                  </a:lnTo>
                  <a:lnTo>
                    <a:pt x="28" y="155"/>
                  </a:lnTo>
                  <a:lnTo>
                    <a:pt x="0" y="171"/>
                  </a:lnTo>
                  <a:lnTo>
                    <a:pt x="66" y="202"/>
                  </a:lnTo>
                  <a:lnTo>
                    <a:pt x="1" y="235"/>
                  </a:lnTo>
                  <a:lnTo>
                    <a:pt x="1" y="284"/>
                  </a:lnTo>
                  <a:lnTo>
                    <a:pt x="28" y="262"/>
                  </a:lnTo>
                  <a:lnTo>
                    <a:pt x="28" y="240"/>
                  </a:lnTo>
                  <a:lnTo>
                    <a:pt x="298" y="240"/>
                  </a:lnTo>
                  <a:lnTo>
                    <a:pt x="298" y="262"/>
                  </a:lnTo>
                  <a:lnTo>
                    <a:pt x="28" y="262"/>
                  </a:lnTo>
                  <a:lnTo>
                    <a:pt x="1" y="284"/>
                  </a:lnTo>
                  <a:lnTo>
                    <a:pt x="66" y="318"/>
                  </a:lnTo>
                  <a:lnTo>
                    <a:pt x="4" y="348"/>
                  </a:lnTo>
                  <a:lnTo>
                    <a:pt x="4" y="389"/>
                  </a:lnTo>
                  <a:lnTo>
                    <a:pt x="28" y="372"/>
                  </a:lnTo>
                  <a:lnTo>
                    <a:pt x="28" y="348"/>
                  </a:lnTo>
                  <a:lnTo>
                    <a:pt x="298" y="348"/>
                  </a:lnTo>
                  <a:lnTo>
                    <a:pt x="298" y="372"/>
                  </a:lnTo>
                  <a:lnTo>
                    <a:pt x="28" y="372"/>
                  </a:lnTo>
                  <a:lnTo>
                    <a:pt x="4" y="389"/>
                  </a:lnTo>
                  <a:lnTo>
                    <a:pt x="66" y="416"/>
                  </a:lnTo>
                  <a:lnTo>
                    <a:pt x="4" y="442"/>
                  </a:lnTo>
                  <a:lnTo>
                    <a:pt x="4" y="496"/>
                  </a:lnTo>
                  <a:lnTo>
                    <a:pt x="28" y="472"/>
                  </a:lnTo>
                  <a:lnTo>
                    <a:pt x="28" y="447"/>
                  </a:lnTo>
                  <a:lnTo>
                    <a:pt x="298" y="447"/>
                  </a:lnTo>
                  <a:lnTo>
                    <a:pt x="298" y="472"/>
                  </a:lnTo>
                  <a:lnTo>
                    <a:pt x="28" y="472"/>
                  </a:lnTo>
                  <a:lnTo>
                    <a:pt x="4" y="496"/>
                  </a:lnTo>
                  <a:lnTo>
                    <a:pt x="58" y="527"/>
                  </a:lnTo>
                  <a:lnTo>
                    <a:pt x="58" y="602"/>
                  </a:lnTo>
                  <a:lnTo>
                    <a:pt x="116" y="569"/>
                  </a:lnTo>
                  <a:lnTo>
                    <a:pt x="116" y="547"/>
                  </a:lnTo>
                  <a:lnTo>
                    <a:pt x="298" y="547"/>
                  </a:lnTo>
                  <a:lnTo>
                    <a:pt x="298" y="569"/>
                  </a:lnTo>
                  <a:lnTo>
                    <a:pt x="116" y="569"/>
                  </a:lnTo>
                  <a:lnTo>
                    <a:pt x="58" y="602"/>
                  </a:lnTo>
                  <a:lnTo>
                    <a:pt x="169" y="602"/>
                  </a:lnTo>
                  <a:lnTo>
                    <a:pt x="169" y="662"/>
                  </a:lnTo>
                  <a:lnTo>
                    <a:pt x="201" y="620"/>
                  </a:lnTo>
                  <a:lnTo>
                    <a:pt x="201" y="599"/>
                  </a:lnTo>
                  <a:lnTo>
                    <a:pt x="298" y="599"/>
                  </a:lnTo>
                  <a:lnTo>
                    <a:pt x="298" y="620"/>
                  </a:lnTo>
                  <a:lnTo>
                    <a:pt x="201" y="620"/>
                  </a:lnTo>
                  <a:lnTo>
                    <a:pt x="169" y="662"/>
                  </a:lnTo>
                  <a:lnTo>
                    <a:pt x="330" y="659"/>
                  </a:lnTo>
                  <a:lnTo>
                    <a:pt x="330" y="602"/>
                  </a:lnTo>
                  <a:lnTo>
                    <a:pt x="446" y="602"/>
                  </a:lnTo>
                  <a:lnTo>
                    <a:pt x="447" y="530"/>
                  </a:lnTo>
                  <a:lnTo>
                    <a:pt x="524" y="497"/>
                  </a:lnTo>
                  <a:lnTo>
                    <a:pt x="524" y="450"/>
                  </a:lnTo>
                  <a:lnTo>
                    <a:pt x="455" y="419"/>
                  </a:lnTo>
                  <a:lnTo>
                    <a:pt x="524" y="394"/>
                  </a:lnTo>
                  <a:lnTo>
                    <a:pt x="524" y="346"/>
                  </a:lnTo>
                  <a:lnTo>
                    <a:pt x="455" y="323"/>
                  </a:lnTo>
                  <a:lnTo>
                    <a:pt x="524" y="288"/>
                  </a:lnTo>
                  <a:lnTo>
                    <a:pt x="524" y="244"/>
                  </a:lnTo>
                  <a:lnTo>
                    <a:pt x="458" y="215"/>
                  </a:lnTo>
                  <a:lnTo>
                    <a:pt x="524" y="185"/>
                  </a:lnTo>
                  <a:lnTo>
                    <a:pt x="524" y="142"/>
                  </a:lnTo>
                  <a:lnTo>
                    <a:pt x="455" y="108"/>
                  </a:lnTo>
                  <a:lnTo>
                    <a:pt x="524" y="76"/>
                  </a:lnTo>
                  <a:lnTo>
                    <a:pt x="524" y="28"/>
                  </a:ln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Rectangle 11">
              <a:extLst>
                <a:ext uri="{FF2B5EF4-FFF2-40B4-BE49-F238E27FC236}">
                  <a16:creationId xmlns:a16="http://schemas.microsoft.com/office/drawing/2014/main" id="{0856978F-CD00-49CB-902F-B6D649C0C9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7" y="3135"/>
              <a:ext cx="280" cy="47"/>
            </a:xfrm>
            <a:prstGeom prst="rect">
              <a:avLst/>
            </a:pr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sp>
          <p:nvSpPr>
            <p:cNvPr id="15" name="Rectangle 12">
              <a:extLst>
                <a:ext uri="{FF2B5EF4-FFF2-40B4-BE49-F238E27FC236}">
                  <a16:creationId xmlns:a16="http://schemas.microsoft.com/office/drawing/2014/main" id="{EC97D36F-4001-412E-AE71-9D80552846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7" y="2928"/>
              <a:ext cx="280" cy="47"/>
            </a:xfrm>
            <a:prstGeom prst="rect">
              <a:avLst/>
            </a:pr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sp>
          <p:nvSpPr>
            <p:cNvPr id="16" name="Rectangle 13">
              <a:extLst>
                <a:ext uri="{FF2B5EF4-FFF2-40B4-BE49-F238E27FC236}">
                  <a16:creationId xmlns:a16="http://schemas.microsoft.com/office/drawing/2014/main" id="{36793D5D-FC84-4FC2-900C-711D4A45E5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7" y="2719"/>
              <a:ext cx="280" cy="47"/>
            </a:xfrm>
            <a:prstGeom prst="rect">
              <a:avLst/>
            </a:pr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sp>
          <p:nvSpPr>
            <p:cNvPr id="17" name="Rectangle 14">
              <a:extLst>
                <a:ext uri="{FF2B5EF4-FFF2-40B4-BE49-F238E27FC236}">
                  <a16:creationId xmlns:a16="http://schemas.microsoft.com/office/drawing/2014/main" id="{D62AA1BA-67D2-4E4F-AF55-79594C9AD1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7" y="3036"/>
              <a:ext cx="280" cy="47"/>
            </a:xfrm>
            <a:prstGeom prst="rect">
              <a:avLst/>
            </a:pr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sp>
          <p:nvSpPr>
            <p:cNvPr id="18" name="Rectangle 15">
              <a:extLst>
                <a:ext uri="{FF2B5EF4-FFF2-40B4-BE49-F238E27FC236}">
                  <a16:creationId xmlns:a16="http://schemas.microsoft.com/office/drawing/2014/main" id="{4510B16A-8B0E-49DC-B170-CBDDF5D65B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7" y="2819"/>
              <a:ext cx="280" cy="47"/>
            </a:xfrm>
            <a:prstGeom prst="rect">
              <a:avLst/>
            </a:pr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sp>
          <p:nvSpPr>
            <p:cNvPr id="19" name="Rectangle 16">
              <a:extLst>
                <a:ext uri="{FF2B5EF4-FFF2-40B4-BE49-F238E27FC236}">
                  <a16:creationId xmlns:a16="http://schemas.microsoft.com/office/drawing/2014/main" id="{1544645A-CE58-4DBA-9CBD-0D65AF6CC9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5" y="3235"/>
              <a:ext cx="189" cy="47"/>
            </a:xfrm>
            <a:prstGeom prst="rect">
              <a:avLst/>
            </a:pr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sp>
          <p:nvSpPr>
            <p:cNvPr id="20" name="Rectangle 17">
              <a:extLst>
                <a:ext uri="{FF2B5EF4-FFF2-40B4-BE49-F238E27FC236}">
                  <a16:creationId xmlns:a16="http://schemas.microsoft.com/office/drawing/2014/main" id="{643BF414-173E-4DD4-9F0E-0DD104A431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0" y="3287"/>
              <a:ext cx="101" cy="47"/>
            </a:xfrm>
            <a:prstGeom prst="rect">
              <a:avLst/>
            </a:pr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GB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832898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52C4F-59DC-4EA7-8F16-212AA835A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định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A2D197-D010-417D-BCCA-8E4E29A391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UML xây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dựng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các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mô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hình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chính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xác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,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rõ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ràng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và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hoàn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chỉnh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.</a:t>
            </a:r>
            <a:r>
              <a:rPr kumimoji="0" lang="vi-VN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vi-V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9C0109-4A2B-4FB6-BDDB-D95AFD916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2D1A01-2235-2A44-BF61-4339ED0E7A0A}" type="slidenum">
              <a:rPr lang="en-US" altLang="en-VN" smtClean="0"/>
              <a:pPr>
                <a:defRPr/>
              </a:pPr>
              <a:t>23</a:t>
            </a:fld>
            <a:endParaRPr lang="en-US" altLang="en-VN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73048ECD-D2F8-44BA-866E-EABDA42ADC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vi-V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Freeform 8">
            <a:extLst>
              <a:ext uri="{FF2B5EF4-FFF2-40B4-BE49-F238E27FC236}">
                <a16:creationId xmlns:a16="http://schemas.microsoft.com/office/drawing/2014/main" id="{22801E47-04E6-4715-BEC3-04BB5EAD586C}"/>
              </a:ext>
            </a:extLst>
          </p:cNvPr>
          <p:cNvSpPr>
            <a:spLocks/>
          </p:cNvSpPr>
          <p:nvPr/>
        </p:nvSpPr>
        <p:spPr bwMode="auto">
          <a:xfrm>
            <a:off x="3779837" y="4651717"/>
            <a:ext cx="677863" cy="817562"/>
          </a:xfrm>
          <a:custGeom>
            <a:avLst/>
            <a:gdLst>
              <a:gd name="T0" fmla="*/ 2147483647 w 427"/>
              <a:gd name="T1" fmla="*/ 0 h 515"/>
              <a:gd name="T2" fmla="*/ 0 w 427"/>
              <a:gd name="T3" fmla="*/ 2147483647 h 515"/>
              <a:gd name="T4" fmla="*/ 2147483647 w 427"/>
              <a:gd name="T5" fmla="*/ 2147483647 h 515"/>
              <a:gd name="T6" fmla="*/ 2147483647 w 427"/>
              <a:gd name="T7" fmla="*/ 2147483647 h 515"/>
              <a:gd name="T8" fmla="*/ 2147483647 w 427"/>
              <a:gd name="T9" fmla="*/ 2147483647 h 515"/>
              <a:gd name="T10" fmla="*/ 2147483647 w 427"/>
              <a:gd name="T11" fmla="*/ 2147483647 h 515"/>
              <a:gd name="T12" fmla="*/ 2147483647 w 427"/>
              <a:gd name="T13" fmla="*/ 2147483647 h 515"/>
              <a:gd name="T14" fmla="*/ 2147483647 w 427"/>
              <a:gd name="T15" fmla="*/ 2147483647 h 515"/>
              <a:gd name="T16" fmla="*/ 2147483647 w 427"/>
              <a:gd name="T17" fmla="*/ 0 h 51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427"/>
              <a:gd name="T28" fmla="*/ 0 h 515"/>
              <a:gd name="T29" fmla="*/ 427 w 427"/>
              <a:gd name="T30" fmla="*/ 515 h 515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427" h="515">
                <a:moveTo>
                  <a:pt x="253" y="0"/>
                </a:moveTo>
                <a:lnTo>
                  <a:pt x="0" y="515"/>
                </a:lnTo>
                <a:lnTo>
                  <a:pt x="193" y="515"/>
                </a:lnTo>
                <a:lnTo>
                  <a:pt x="427" y="58"/>
                </a:lnTo>
                <a:lnTo>
                  <a:pt x="427" y="50"/>
                </a:lnTo>
                <a:lnTo>
                  <a:pt x="378" y="40"/>
                </a:lnTo>
                <a:lnTo>
                  <a:pt x="343" y="32"/>
                </a:lnTo>
                <a:lnTo>
                  <a:pt x="296" y="16"/>
                </a:lnTo>
                <a:lnTo>
                  <a:pt x="253" y="0"/>
                </a:lnTo>
                <a:close/>
              </a:path>
            </a:pathLst>
          </a:custGeom>
          <a:solidFill>
            <a:srgbClr val="00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Freeform 13">
            <a:extLst>
              <a:ext uri="{FF2B5EF4-FFF2-40B4-BE49-F238E27FC236}">
                <a16:creationId xmlns:a16="http://schemas.microsoft.com/office/drawing/2014/main" id="{97085B22-9E21-4074-8E0A-A7C5D1C08478}"/>
              </a:ext>
            </a:extLst>
          </p:cNvPr>
          <p:cNvSpPr>
            <a:spLocks/>
          </p:cNvSpPr>
          <p:nvPr/>
        </p:nvSpPr>
        <p:spPr bwMode="auto">
          <a:xfrm>
            <a:off x="4552950" y="4758079"/>
            <a:ext cx="244475" cy="714375"/>
          </a:xfrm>
          <a:custGeom>
            <a:avLst/>
            <a:gdLst>
              <a:gd name="T0" fmla="*/ 2147483647 w 154"/>
              <a:gd name="T1" fmla="*/ 0 h 450"/>
              <a:gd name="T2" fmla="*/ 0 w 154"/>
              <a:gd name="T3" fmla="*/ 2147483647 h 450"/>
              <a:gd name="T4" fmla="*/ 2147483647 w 154"/>
              <a:gd name="T5" fmla="*/ 2147483647 h 450"/>
              <a:gd name="T6" fmla="*/ 2147483647 w 154"/>
              <a:gd name="T7" fmla="*/ 0 h 450"/>
              <a:gd name="T8" fmla="*/ 2147483647 w 154"/>
              <a:gd name="T9" fmla="*/ 0 h 4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4"/>
              <a:gd name="T16" fmla="*/ 0 h 450"/>
              <a:gd name="T17" fmla="*/ 154 w 154"/>
              <a:gd name="T18" fmla="*/ 450 h 4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4" h="450">
                <a:moveTo>
                  <a:pt x="103" y="0"/>
                </a:moveTo>
                <a:lnTo>
                  <a:pt x="0" y="448"/>
                </a:lnTo>
                <a:lnTo>
                  <a:pt x="49" y="450"/>
                </a:lnTo>
                <a:lnTo>
                  <a:pt x="154" y="0"/>
                </a:lnTo>
                <a:lnTo>
                  <a:pt x="103" y="0"/>
                </a:lnTo>
              </a:path>
            </a:pathLst>
          </a:custGeom>
          <a:solidFill>
            <a:srgbClr val="0099F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" name="Freeform 16">
            <a:extLst>
              <a:ext uri="{FF2B5EF4-FFF2-40B4-BE49-F238E27FC236}">
                <a16:creationId xmlns:a16="http://schemas.microsoft.com/office/drawing/2014/main" id="{A0F30441-F3AA-457E-86E8-F95B9C6E1A46}"/>
              </a:ext>
            </a:extLst>
          </p:cNvPr>
          <p:cNvSpPr>
            <a:spLocks/>
          </p:cNvSpPr>
          <p:nvPr/>
        </p:nvSpPr>
        <p:spPr bwMode="auto">
          <a:xfrm>
            <a:off x="5564187" y="4288179"/>
            <a:ext cx="746125" cy="1181100"/>
          </a:xfrm>
          <a:custGeom>
            <a:avLst/>
            <a:gdLst>
              <a:gd name="T0" fmla="*/ 2147483647 w 470"/>
              <a:gd name="T1" fmla="*/ 2147483647 h 744"/>
              <a:gd name="T2" fmla="*/ 2147483647 w 470"/>
              <a:gd name="T3" fmla="*/ 2147483647 h 744"/>
              <a:gd name="T4" fmla="*/ 2147483647 w 470"/>
              <a:gd name="T5" fmla="*/ 0 h 744"/>
              <a:gd name="T6" fmla="*/ 2147483647 w 470"/>
              <a:gd name="T7" fmla="*/ 2147483647 h 744"/>
              <a:gd name="T8" fmla="*/ 2147483647 w 470"/>
              <a:gd name="T9" fmla="*/ 2147483647 h 744"/>
              <a:gd name="T10" fmla="*/ 2147483647 w 470"/>
              <a:gd name="T11" fmla="*/ 2147483647 h 744"/>
              <a:gd name="T12" fmla="*/ 0 w 470"/>
              <a:gd name="T13" fmla="*/ 2147483647 h 744"/>
              <a:gd name="T14" fmla="*/ 2147483647 w 470"/>
              <a:gd name="T15" fmla="*/ 2147483647 h 74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470"/>
              <a:gd name="T25" fmla="*/ 0 h 744"/>
              <a:gd name="T26" fmla="*/ 470 w 470"/>
              <a:gd name="T27" fmla="*/ 744 h 744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470" h="744">
                <a:moveTo>
                  <a:pt x="247" y="744"/>
                </a:moveTo>
                <a:lnTo>
                  <a:pt x="470" y="744"/>
                </a:lnTo>
                <a:lnTo>
                  <a:pt x="161" y="0"/>
                </a:lnTo>
                <a:lnTo>
                  <a:pt x="143" y="18"/>
                </a:lnTo>
                <a:lnTo>
                  <a:pt x="103" y="62"/>
                </a:lnTo>
                <a:lnTo>
                  <a:pt x="54" y="107"/>
                </a:lnTo>
                <a:lnTo>
                  <a:pt x="0" y="147"/>
                </a:lnTo>
                <a:lnTo>
                  <a:pt x="247" y="744"/>
                </a:lnTo>
                <a:close/>
              </a:path>
            </a:pathLst>
          </a:custGeom>
          <a:solidFill>
            <a:srgbClr val="00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Freeform 18">
            <a:extLst>
              <a:ext uri="{FF2B5EF4-FFF2-40B4-BE49-F238E27FC236}">
                <a16:creationId xmlns:a16="http://schemas.microsoft.com/office/drawing/2014/main" id="{209D47C8-6B68-4111-894E-2AF701C06EF5}"/>
              </a:ext>
            </a:extLst>
          </p:cNvPr>
          <p:cNvSpPr>
            <a:spLocks/>
          </p:cNvSpPr>
          <p:nvPr/>
        </p:nvSpPr>
        <p:spPr bwMode="auto">
          <a:xfrm>
            <a:off x="4711700" y="2948329"/>
            <a:ext cx="420687" cy="423863"/>
          </a:xfrm>
          <a:custGeom>
            <a:avLst/>
            <a:gdLst>
              <a:gd name="T0" fmla="*/ 2147483647 w 265"/>
              <a:gd name="T1" fmla="*/ 2147483647 h 267"/>
              <a:gd name="T2" fmla="*/ 2147483647 w 265"/>
              <a:gd name="T3" fmla="*/ 2147483647 h 267"/>
              <a:gd name="T4" fmla="*/ 2147483647 w 265"/>
              <a:gd name="T5" fmla="*/ 0 h 267"/>
              <a:gd name="T6" fmla="*/ 2147483647 w 265"/>
              <a:gd name="T7" fmla="*/ 2147483647 h 267"/>
              <a:gd name="T8" fmla="*/ 2147483647 w 265"/>
              <a:gd name="T9" fmla="*/ 2147483647 h 267"/>
              <a:gd name="T10" fmla="*/ 2147483647 w 265"/>
              <a:gd name="T11" fmla="*/ 2147483647 h 267"/>
              <a:gd name="T12" fmla="*/ 2147483647 w 265"/>
              <a:gd name="T13" fmla="*/ 2147483647 h 267"/>
              <a:gd name="T14" fmla="*/ 2147483647 w 265"/>
              <a:gd name="T15" fmla="*/ 2147483647 h 267"/>
              <a:gd name="T16" fmla="*/ 0 w 265"/>
              <a:gd name="T17" fmla="*/ 2147483647 h 267"/>
              <a:gd name="T18" fmla="*/ 2147483647 w 265"/>
              <a:gd name="T19" fmla="*/ 2147483647 h 267"/>
              <a:gd name="T20" fmla="*/ 2147483647 w 265"/>
              <a:gd name="T21" fmla="*/ 2147483647 h 267"/>
              <a:gd name="T22" fmla="*/ 2147483647 w 265"/>
              <a:gd name="T23" fmla="*/ 2147483647 h 267"/>
              <a:gd name="T24" fmla="*/ 2147483647 w 265"/>
              <a:gd name="T25" fmla="*/ 2147483647 h 267"/>
              <a:gd name="T26" fmla="*/ 2147483647 w 265"/>
              <a:gd name="T27" fmla="*/ 2147483647 h 267"/>
              <a:gd name="T28" fmla="*/ 2147483647 w 265"/>
              <a:gd name="T29" fmla="*/ 2147483647 h 267"/>
              <a:gd name="T30" fmla="*/ 2147483647 w 265"/>
              <a:gd name="T31" fmla="*/ 2147483647 h 267"/>
              <a:gd name="T32" fmla="*/ 2147483647 w 265"/>
              <a:gd name="T33" fmla="*/ 2147483647 h 267"/>
              <a:gd name="T34" fmla="*/ 2147483647 w 265"/>
              <a:gd name="T35" fmla="*/ 2147483647 h 267"/>
              <a:gd name="T36" fmla="*/ 2147483647 w 265"/>
              <a:gd name="T37" fmla="*/ 2147483647 h 267"/>
              <a:gd name="T38" fmla="*/ 2147483647 w 265"/>
              <a:gd name="T39" fmla="*/ 2147483647 h 267"/>
              <a:gd name="T40" fmla="*/ 2147483647 w 265"/>
              <a:gd name="T41" fmla="*/ 2147483647 h 267"/>
              <a:gd name="T42" fmla="*/ 2147483647 w 265"/>
              <a:gd name="T43" fmla="*/ 2147483647 h 267"/>
              <a:gd name="T44" fmla="*/ 2147483647 w 265"/>
              <a:gd name="T45" fmla="*/ 2147483647 h 267"/>
              <a:gd name="T46" fmla="*/ 2147483647 w 265"/>
              <a:gd name="T47" fmla="*/ 2147483647 h 267"/>
              <a:gd name="T48" fmla="*/ 2147483647 w 265"/>
              <a:gd name="T49" fmla="*/ 2147483647 h 267"/>
              <a:gd name="T50" fmla="*/ 2147483647 w 265"/>
              <a:gd name="T51" fmla="*/ 2147483647 h 267"/>
              <a:gd name="T52" fmla="*/ 2147483647 w 265"/>
              <a:gd name="T53" fmla="*/ 2147483647 h 267"/>
              <a:gd name="T54" fmla="*/ 2147483647 w 265"/>
              <a:gd name="T55" fmla="*/ 2147483647 h 267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w 265"/>
              <a:gd name="T85" fmla="*/ 0 h 267"/>
              <a:gd name="T86" fmla="*/ 265 w 265"/>
              <a:gd name="T87" fmla="*/ 267 h 267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T84" t="T85" r="T86" b="T87"/>
            <a:pathLst>
              <a:path w="265" h="267">
                <a:moveTo>
                  <a:pt x="110" y="143"/>
                </a:moveTo>
                <a:lnTo>
                  <a:pt x="176" y="5"/>
                </a:lnTo>
                <a:lnTo>
                  <a:pt x="128" y="0"/>
                </a:lnTo>
                <a:lnTo>
                  <a:pt x="119" y="2"/>
                </a:lnTo>
                <a:lnTo>
                  <a:pt x="76" y="13"/>
                </a:lnTo>
                <a:lnTo>
                  <a:pt x="49" y="31"/>
                </a:lnTo>
                <a:lnTo>
                  <a:pt x="23" y="56"/>
                </a:lnTo>
                <a:lnTo>
                  <a:pt x="7" y="91"/>
                </a:lnTo>
                <a:lnTo>
                  <a:pt x="0" y="132"/>
                </a:lnTo>
                <a:lnTo>
                  <a:pt x="3" y="169"/>
                </a:lnTo>
                <a:lnTo>
                  <a:pt x="18" y="199"/>
                </a:lnTo>
                <a:lnTo>
                  <a:pt x="23" y="210"/>
                </a:lnTo>
                <a:lnTo>
                  <a:pt x="43" y="232"/>
                </a:lnTo>
                <a:lnTo>
                  <a:pt x="74" y="252"/>
                </a:lnTo>
                <a:lnTo>
                  <a:pt x="92" y="259"/>
                </a:lnTo>
                <a:lnTo>
                  <a:pt x="110" y="265"/>
                </a:lnTo>
                <a:lnTo>
                  <a:pt x="128" y="267"/>
                </a:lnTo>
                <a:lnTo>
                  <a:pt x="148" y="267"/>
                </a:lnTo>
                <a:lnTo>
                  <a:pt x="185" y="254"/>
                </a:lnTo>
                <a:lnTo>
                  <a:pt x="216" y="238"/>
                </a:lnTo>
                <a:lnTo>
                  <a:pt x="241" y="209"/>
                </a:lnTo>
                <a:lnTo>
                  <a:pt x="257" y="174"/>
                </a:lnTo>
                <a:lnTo>
                  <a:pt x="265" y="143"/>
                </a:lnTo>
                <a:lnTo>
                  <a:pt x="265" y="136"/>
                </a:lnTo>
                <a:lnTo>
                  <a:pt x="265" y="123"/>
                </a:lnTo>
                <a:lnTo>
                  <a:pt x="261" y="98"/>
                </a:lnTo>
                <a:lnTo>
                  <a:pt x="252" y="67"/>
                </a:lnTo>
                <a:lnTo>
                  <a:pt x="110" y="143"/>
                </a:lnTo>
                <a:close/>
              </a:path>
            </a:pathLst>
          </a:custGeom>
          <a:solidFill>
            <a:srgbClr val="B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Freeform 20">
            <a:extLst>
              <a:ext uri="{FF2B5EF4-FFF2-40B4-BE49-F238E27FC236}">
                <a16:creationId xmlns:a16="http://schemas.microsoft.com/office/drawing/2014/main" id="{72C3E03D-2CC2-47CF-AA6E-163C54A98FE3}"/>
              </a:ext>
            </a:extLst>
          </p:cNvPr>
          <p:cNvSpPr>
            <a:spLocks/>
          </p:cNvSpPr>
          <p:nvPr/>
        </p:nvSpPr>
        <p:spPr bwMode="auto">
          <a:xfrm>
            <a:off x="4267200" y="2499067"/>
            <a:ext cx="1287462" cy="1287462"/>
          </a:xfrm>
          <a:custGeom>
            <a:avLst/>
            <a:gdLst>
              <a:gd name="T0" fmla="*/ 2147483647 w 811"/>
              <a:gd name="T1" fmla="*/ 2147483647 h 811"/>
              <a:gd name="T2" fmla="*/ 2147483647 w 811"/>
              <a:gd name="T3" fmla="*/ 2147483647 h 811"/>
              <a:gd name="T4" fmla="*/ 2147483647 w 811"/>
              <a:gd name="T5" fmla="*/ 2147483647 h 811"/>
              <a:gd name="T6" fmla="*/ 2147483647 w 811"/>
              <a:gd name="T7" fmla="*/ 2147483647 h 811"/>
              <a:gd name="T8" fmla="*/ 2147483647 w 811"/>
              <a:gd name="T9" fmla="*/ 2147483647 h 811"/>
              <a:gd name="T10" fmla="*/ 2147483647 w 811"/>
              <a:gd name="T11" fmla="*/ 2147483647 h 811"/>
              <a:gd name="T12" fmla="*/ 2147483647 w 811"/>
              <a:gd name="T13" fmla="*/ 2147483647 h 811"/>
              <a:gd name="T14" fmla="*/ 2147483647 w 811"/>
              <a:gd name="T15" fmla="*/ 2147483647 h 811"/>
              <a:gd name="T16" fmla="*/ 2147483647 w 811"/>
              <a:gd name="T17" fmla="*/ 2147483647 h 811"/>
              <a:gd name="T18" fmla="*/ 2147483647 w 811"/>
              <a:gd name="T19" fmla="*/ 2147483647 h 811"/>
              <a:gd name="T20" fmla="*/ 2147483647 w 811"/>
              <a:gd name="T21" fmla="*/ 2147483647 h 811"/>
              <a:gd name="T22" fmla="*/ 2147483647 w 811"/>
              <a:gd name="T23" fmla="*/ 2147483647 h 811"/>
              <a:gd name="T24" fmla="*/ 2147483647 w 811"/>
              <a:gd name="T25" fmla="*/ 2147483647 h 811"/>
              <a:gd name="T26" fmla="*/ 2147483647 w 811"/>
              <a:gd name="T27" fmla="*/ 2147483647 h 811"/>
              <a:gd name="T28" fmla="*/ 2147483647 w 811"/>
              <a:gd name="T29" fmla="*/ 2147483647 h 811"/>
              <a:gd name="T30" fmla="*/ 2147483647 w 811"/>
              <a:gd name="T31" fmla="*/ 2147483647 h 811"/>
              <a:gd name="T32" fmla="*/ 2147483647 w 811"/>
              <a:gd name="T33" fmla="*/ 2147483647 h 811"/>
              <a:gd name="T34" fmla="*/ 2147483647 w 811"/>
              <a:gd name="T35" fmla="*/ 2147483647 h 811"/>
              <a:gd name="T36" fmla="*/ 2147483647 w 811"/>
              <a:gd name="T37" fmla="*/ 2147483647 h 811"/>
              <a:gd name="T38" fmla="*/ 2147483647 w 811"/>
              <a:gd name="T39" fmla="*/ 0 h 811"/>
              <a:gd name="T40" fmla="*/ 2147483647 w 811"/>
              <a:gd name="T41" fmla="*/ 2147483647 h 811"/>
              <a:gd name="T42" fmla="*/ 2147483647 w 811"/>
              <a:gd name="T43" fmla="*/ 2147483647 h 811"/>
              <a:gd name="T44" fmla="*/ 2147483647 w 811"/>
              <a:gd name="T45" fmla="*/ 2147483647 h 811"/>
              <a:gd name="T46" fmla="*/ 2147483647 w 811"/>
              <a:gd name="T47" fmla="*/ 2147483647 h 811"/>
              <a:gd name="T48" fmla="*/ 0 w 811"/>
              <a:gd name="T49" fmla="*/ 2147483647 h 811"/>
              <a:gd name="T50" fmla="*/ 2147483647 w 811"/>
              <a:gd name="T51" fmla="*/ 2147483647 h 811"/>
              <a:gd name="T52" fmla="*/ 2147483647 w 811"/>
              <a:gd name="T53" fmla="*/ 2147483647 h 811"/>
              <a:gd name="T54" fmla="*/ 2147483647 w 811"/>
              <a:gd name="T55" fmla="*/ 2147483647 h 811"/>
              <a:gd name="T56" fmla="*/ 2147483647 w 811"/>
              <a:gd name="T57" fmla="*/ 2147483647 h 811"/>
              <a:gd name="T58" fmla="*/ 2147483647 w 811"/>
              <a:gd name="T59" fmla="*/ 2147483647 h 811"/>
              <a:gd name="T60" fmla="*/ 2147483647 w 811"/>
              <a:gd name="T61" fmla="*/ 2147483647 h 811"/>
              <a:gd name="T62" fmla="*/ 2147483647 w 811"/>
              <a:gd name="T63" fmla="*/ 2147483647 h 811"/>
              <a:gd name="T64" fmla="*/ 2147483647 w 811"/>
              <a:gd name="T65" fmla="*/ 2147483647 h 811"/>
              <a:gd name="T66" fmla="*/ 2147483647 w 811"/>
              <a:gd name="T67" fmla="*/ 2147483647 h 811"/>
              <a:gd name="T68" fmla="*/ 2147483647 w 811"/>
              <a:gd name="T69" fmla="*/ 2147483647 h 811"/>
              <a:gd name="T70" fmla="*/ 2147483647 w 811"/>
              <a:gd name="T71" fmla="*/ 2147483647 h 811"/>
              <a:gd name="T72" fmla="*/ 2147483647 w 811"/>
              <a:gd name="T73" fmla="*/ 2147483647 h 811"/>
              <a:gd name="T74" fmla="*/ 2147483647 w 811"/>
              <a:gd name="T75" fmla="*/ 2147483647 h 811"/>
              <a:gd name="T76" fmla="*/ 2147483647 w 811"/>
              <a:gd name="T77" fmla="*/ 2147483647 h 811"/>
              <a:gd name="T78" fmla="*/ 2147483647 w 811"/>
              <a:gd name="T79" fmla="*/ 2147483647 h 811"/>
              <a:gd name="T80" fmla="*/ 2147483647 w 811"/>
              <a:gd name="T81" fmla="*/ 2147483647 h 811"/>
              <a:gd name="T82" fmla="*/ 2147483647 w 811"/>
              <a:gd name="T83" fmla="*/ 2147483647 h 811"/>
              <a:gd name="T84" fmla="*/ 2147483647 w 811"/>
              <a:gd name="T85" fmla="*/ 2147483647 h 811"/>
              <a:gd name="T86" fmla="*/ 2147483647 w 811"/>
              <a:gd name="T87" fmla="*/ 2147483647 h 811"/>
              <a:gd name="T88" fmla="*/ 2147483647 w 811"/>
              <a:gd name="T89" fmla="*/ 2147483647 h 811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w 811"/>
              <a:gd name="T136" fmla="*/ 0 h 811"/>
              <a:gd name="T137" fmla="*/ 811 w 811"/>
              <a:gd name="T138" fmla="*/ 811 h 811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T135" t="T136" r="T137" b="T138"/>
            <a:pathLst>
              <a:path w="811" h="811">
                <a:moveTo>
                  <a:pt x="541" y="381"/>
                </a:moveTo>
                <a:lnTo>
                  <a:pt x="545" y="406"/>
                </a:lnTo>
                <a:lnTo>
                  <a:pt x="545" y="419"/>
                </a:lnTo>
                <a:lnTo>
                  <a:pt x="545" y="426"/>
                </a:lnTo>
                <a:lnTo>
                  <a:pt x="537" y="457"/>
                </a:lnTo>
                <a:lnTo>
                  <a:pt x="521" y="492"/>
                </a:lnTo>
                <a:lnTo>
                  <a:pt x="496" y="521"/>
                </a:lnTo>
                <a:lnTo>
                  <a:pt x="467" y="537"/>
                </a:lnTo>
                <a:lnTo>
                  <a:pt x="428" y="550"/>
                </a:lnTo>
                <a:lnTo>
                  <a:pt x="412" y="550"/>
                </a:lnTo>
                <a:lnTo>
                  <a:pt x="390" y="548"/>
                </a:lnTo>
                <a:lnTo>
                  <a:pt x="372" y="542"/>
                </a:lnTo>
                <a:lnTo>
                  <a:pt x="356" y="535"/>
                </a:lnTo>
                <a:lnTo>
                  <a:pt x="334" y="522"/>
                </a:lnTo>
                <a:lnTo>
                  <a:pt x="323" y="515"/>
                </a:lnTo>
                <a:lnTo>
                  <a:pt x="303" y="493"/>
                </a:lnTo>
                <a:lnTo>
                  <a:pt x="296" y="481"/>
                </a:lnTo>
                <a:lnTo>
                  <a:pt x="283" y="452"/>
                </a:lnTo>
                <a:lnTo>
                  <a:pt x="280" y="415"/>
                </a:lnTo>
                <a:lnTo>
                  <a:pt x="287" y="374"/>
                </a:lnTo>
                <a:lnTo>
                  <a:pt x="300" y="345"/>
                </a:lnTo>
                <a:lnTo>
                  <a:pt x="303" y="339"/>
                </a:lnTo>
                <a:lnTo>
                  <a:pt x="312" y="330"/>
                </a:lnTo>
                <a:lnTo>
                  <a:pt x="320" y="321"/>
                </a:lnTo>
                <a:lnTo>
                  <a:pt x="325" y="315"/>
                </a:lnTo>
                <a:lnTo>
                  <a:pt x="338" y="306"/>
                </a:lnTo>
                <a:lnTo>
                  <a:pt x="356" y="296"/>
                </a:lnTo>
                <a:lnTo>
                  <a:pt x="399" y="285"/>
                </a:lnTo>
                <a:lnTo>
                  <a:pt x="408" y="283"/>
                </a:lnTo>
                <a:lnTo>
                  <a:pt x="456" y="288"/>
                </a:lnTo>
                <a:lnTo>
                  <a:pt x="525" y="141"/>
                </a:lnTo>
                <a:lnTo>
                  <a:pt x="563" y="239"/>
                </a:lnTo>
                <a:lnTo>
                  <a:pt x="688" y="114"/>
                </a:lnTo>
                <a:lnTo>
                  <a:pt x="681" y="107"/>
                </a:lnTo>
                <a:lnTo>
                  <a:pt x="674" y="98"/>
                </a:lnTo>
                <a:lnTo>
                  <a:pt x="626" y="63"/>
                </a:lnTo>
                <a:lnTo>
                  <a:pt x="575" y="36"/>
                </a:lnTo>
                <a:lnTo>
                  <a:pt x="521" y="14"/>
                </a:lnTo>
                <a:lnTo>
                  <a:pt x="456" y="3"/>
                </a:lnTo>
                <a:lnTo>
                  <a:pt x="399" y="0"/>
                </a:lnTo>
                <a:lnTo>
                  <a:pt x="312" y="11"/>
                </a:lnTo>
                <a:lnTo>
                  <a:pt x="256" y="30"/>
                </a:lnTo>
                <a:lnTo>
                  <a:pt x="202" y="54"/>
                </a:lnTo>
                <a:lnTo>
                  <a:pt x="153" y="87"/>
                </a:lnTo>
                <a:lnTo>
                  <a:pt x="109" y="129"/>
                </a:lnTo>
                <a:lnTo>
                  <a:pt x="71" y="174"/>
                </a:lnTo>
                <a:lnTo>
                  <a:pt x="42" y="227"/>
                </a:lnTo>
                <a:lnTo>
                  <a:pt x="11" y="305"/>
                </a:lnTo>
                <a:lnTo>
                  <a:pt x="7" y="337"/>
                </a:lnTo>
                <a:lnTo>
                  <a:pt x="0" y="395"/>
                </a:lnTo>
                <a:lnTo>
                  <a:pt x="4" y="457"/>
                </a:lnTo>
                <a:lnTo>
                  <a:pt x="15" y="515"/>
                </a:lnTo>
                <a:lnTo>
                  <a:pt x="24" y="542"/>
                </a:lnTo>
                <a:lnTo>
                  <a:pt x="35" y="571"/>
                </a:lnTo>
                <a:lnTo>
                  <a:pt x="47" y="595"/>
                </a:lnTo>
                <a:lnTo>
                  <a:pt x="65" y="622"/>
                </a:lnTo>
                <a:lnTo>
                  <a:pt x="100" y="669"/>
                </a:lnTo>
                <a:lnTo>
                  <a:pt x="120" y="691"/>
                </a:lnTo>
                <a:lnTo>
                  <a:pt x="143" y="713"/>
                </a:lnTo>
                <a:lnTo>
                  <a:pt x="189" y="748"/>
                </a:lnTo>
                <a:lnTo>
                  <a:pt x="241" y="775"/>
                </a:lnTo>
                <a:lnTo>
                  <a:pt x="296" y="797"/>
                </a:lnTo>
                <a:lnTo>
                  <a:pt x="325" y="802"/>
                </a:lnTo>
                <a:lnTo>
                  <a:pt x="356" y="807"/>
                </a:lnTo>
                <a:lnTo>
                  <a:pt x="414" y="811"/>
                </a:lnTo>
                <a:lnTo>
                  <a:pt x="443" y="807"/>
                </a:lnTo>
                <a:lnTo>
                  <a:pt x="474" y="804"/>
                </a:lnTo>
                <a:lnTo>
                  <a:pt x="532" y="791"/>
                </a:lnTo>
                <a:lnTo>
                  <a:pt x="585" y="769"/>
                </a:lnTo>
                <a:lnTo>
                  <a:pt x="637" y="738"/>
                </a:lnTo>
                <a:lnTo>
                  <a:pt x="684" y="702"/>
                </a:lnTo>
                <a:lnTo>
                  <a:pt x="721" y="659"/>
                </a:lnTo>
                <a:lnTo>
                  <a:pt x="757" y="611"/>
                </a:lnTo>
                <a:lnTo>
                  <a:pt x="784" y="559"/>
                </a:lnTo>
                <a:lnTo>
                  <a:pt x="801" y="501"/>
                </a:lnTo>
                <a:lnTo>
                  <a:pt x="804" y="470"/>
                </a:lnTo>
                <a:lnTo>
                  <a:pt x="810" y="439"/>
                </a:lnTo>
                <a:lnTo>
                  <a:pt x="811" y="421"/>
                </a:lnTo>
                <a:lnTo>
                  <a:pt x="811" y="394"/>
                </a:lnTo>
                <a:lnTo>
                  <a:pt x="811" y="381"/>
                </a:lnTo>
                <a:lnTo>
                  <a:pt x="810" y="354"/>
                </a:lnTo>
                <a:lnTo>
                  <a:pt x="804" y="323"/>
                </a:lnTo>
                <a:lnTo>
                  <a:pt x="790" y="266"/>
                </a:lnTo>
                <a:lnTo>
                  <a:pt x="775" y="239"/>
                </a:lnTo>
                <a:lnTo>
                  <a:pt x="762" y="210"/>
                </a:lnTo>
                <a:lnTo>
                  <a:pt x="741" y="181"/>
                </a:lnTo>
                <a:lnTo>
                  <a:pt x="710" y="141"/>
                </a:lnTo>
                <a:lnTo>
                  <a:pt x="588" y="261"/>
                </a:lnTo>
                <a:lnTo>
                  <a:pt x="664" y="281"/>
                </a:lnTo>
                <a:lnTo>
                  <a:pt x="532" y="352"/>
                </a:lnTo>
                <a:lnTo>
                  <a:pt x="541" y="38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Freeform 22">
            <a:extLst>
              <a:ext uri="{FF2B5EF4-FFF2-40B4-BE49-F238E27FC236}">
                <a16:creationId xmlns:a16="http://schemas.microsoft.com/office/drawing/2014/main" id="{61ADC604-1061-428C-A282-0B25A18229F1}"/>
              </a:ext>
            </a:extLst>
          </p:cNvPr>
          <p:cNvSpPr>
            <a:spLocks/>
          </p:cNvSpPr>
          <p:nvPr/>
        </p:nvSpPr>
        <p:spPr bwMode="auto">
          <a:xfrm>
            <a:off x="3832225" y="2083142"/>
            <a:ext cx="2106612" cy="2106612"/>
          </a:xfrm>
          <a:custGeom>
            <a:avLst/>
            <a:gdLst>
              <a:gd name="T0" fmla="*/ 2147483647 w 1327"/>
              <a:gd name="T1" fmla="*/ 2147483647 h 1327"/>
              <a:gd name="T2" fmla="*/ 2147483647 w 1327"/>
              <a:gd name="T3" fmla="*/ 2147483647 h 1327"/>
              <a:gd name="T4" fmla="*/ 2147483647 w 1327"/>
              <a:gd name="T5" fmla="*/ 2147483647 h 1327"/>
              <a:gd name="T6" fmla="*/ 2147483647 w 1327"/>
              <a:gd name="T7" fmla="*/ 2147483647 h 1327"/>
              <a:gd name="T8" fmla="*/ 2147483647 w 1327"/>
              <a:gd name="T9" fmla="*/ 2147483647 h 1327"/>
              <a:gd name="T10" fmla="*/ 2147483647 w 1327"/>
              <a:gd name="T11" fmla="*/ 2147483647 h 1327"/>
              <a:gd name="T12" fmla="*/ 2147483647 w 1327"/>
              <a:gd name="T13" fmla="*/ 2147483647 h 1327"/>
              <a:gd name="T14" fmla="*/ 2147483647 w 1327"/>
              <a:gd name="T15" fmla="*/ 2147483647 h 1327"/>
              <a:gd name="T16" fmla="*/ 2147483647 w 1327"/>
              <a:gd name="T17" fmla="*/ 2147483647 h 1327"/>
              <a:gd name="T18" fmla="*/ 2147483647 w 1327"/>
              <a:gd name="T19" fmla="*/ 2147483647 h 1327"/>
              <a:gd name="T20" fmla="*/ 2147483647 w 1327"/>
              <a:gd name="T21" fmla="*/ 2147483647 h 1327"/>
              <a:gd name="T22" fmla="*/ 0 w 1327"/>
              <a:gd name="T23" fmla="*/ 2147483647 h 1327"/>
              <a:gd name="T24" fmla="*/ 2147483647 w 1327"/>
              <a:gd name="T25" fmla="*/ 2147483647 h 1327"/>
              <a:gd name="T26" fmla="*/ 2147483647 w 1327"/>
              <a:gd name="T27" fmla="*/ 2147483647 h 1327"/>
              <a:gd name="T28" fmla="*/ 2147483647 w 1327"/>
              <a:gd name="T29" fmla="*/ 2147483647 h 1327"/>
              <a:gd name="T30" fmla="*/ 2147483647 w 1327"/>
              <a:gd name="T31" fmla="*/ 2147483647 h 1327"/>
              <a:gd name="T32" fmla="*/ 2147483647 w 1327"/>
              <a:gd name="T33" fmla="*/ 2147483647 h 1327"/>
              <a:gd name="T34" fmla="*/ 2147483647 w 1327"/>
              <a:gd name="T35" fmla="*/ 2147483647 h 1327"/>
              <a:gd name="T36" fmla="*/ 2147483647 w 1327"/>
              <a:gd name="T37" fmla="*/ 2147483647 h 1327"/>
              <a:gd name="T38" fmla="*/ 2147483647 w 1327"/>
              <a:gd name="T39" fmla="*/ 2147483647 h 1327"/>
              <a:gd name="T40" fmla="*/ 2147483647 w 1327"/>
              <a:gd name="T41" fmla="*/ 2147483647 h 1327"/>
              <a:gd name="T42" fmla="*/ 2147483647 w 1327"/>
              <a:gd name="T43" fmla="*/ 2147483647 h 1327"/>
              <a:gd name="T44" fmla="*/ 2147483647 w 1327"/>
              <a:gd name="T45" fmla="*/ 2147483647 h 1327"/>
              <a:gd name="T46" fmla="*/ 2147483647 w 1327"/>
              <a:gd name="T47" fmla="*/ 2147483647 h 1327"/>
              <a:gd name="T48" fmla="*/ 2147483647 w 1327"/>
              <a:gd name="T49" fmla="*/ 2147483647 h 1327"/>
              <a:gd name="T50" fmla="*/ 2147483647 w 1327"/>
              <a:gd name="T51" fmla="*/ 2147483647 h 1327"/>
              <a:gd name="T52" fmla="*/ 2147483647 w 1327"/>
              <a:gd name="T53" fmla="*/ 2147483647 h 1327"/>
              <a:gd name="T54" fmla="*/ 2147483647 w 1327"/>
              <a:gd name="T55" fmla="*/ 2147483647 h 1327"/>
              <a:gd name="T56" fmla="*/ 2147483647 w 1327"/>
              <a:gd name="T57" fmla="*/ 2147483647 h 1327"/>
              <a:gd name="T58" fmla="*/ 2147483647 w 1327"/>
              <a:gd name="T59" fmla="*/ 2147483647 h 1327"/>
              <a:gd name="T60" fmla="*/ 2147483647 w 1327"/>
              <a:gd name="T61" fmla="*/ 2147483647 h 1327"/>
              <a:gd name="T62" fmla="*/ 2147483647 w 1327"/>
              <a:gd name="T63" fmla="*/ 2147483647 h 1327"/>
              <a:gd name="T64" fmla="*/ 2147483647 w 1327"/>
              <a:gd name="T65" fmla="*/ 2147483647 h 1327"/>
              <a:gd name="T66" fmla="*/ 2147483647 w 1327"/>
              <a:gd name="T67" fmla="*/ 2147483647 h 1327"/>
              <a:gd name="T68" fmla="*/ 2147483647 w 1327"/>
              <a:gd name="T69" fmla="*/ 2147483647 h 1327"/>
              <a:gd name="T70" fmla="*/ 2147483647 w 1327"/>
              <a:gd name="T71" fmla="*/ 2147483647 h 1327"/>
              <a:gd name="T72" fmla="*/ 2147483647 w 1327"/>
              <a:gd name="T73" fmla="*/ 2147483647 h 1327"/>
              <a:gd name="T74" fmla="*/ 2147483647 w 1327"/>
              <a:gd name="T75" fmla="*/ 2147483647 h 1327"/>
              <a:gd name="T76" fmla="*/ 2147483647 w 1327"/>
              <a:gd name="T77" fmla="*/ 2147483647 h 1327"/>
              <a:gd name="T78" fmla="*/ 2147483647 w 1327"/>
              <a:gd name="T79" fmla="*/ 2147483647 h 1327"/>
              <a:gd name="T80" fmla="*/ 2147483647 w 1327"/>
              <a:gd name="T81" fmla="*/ 2147483647 h 1327"/>
              <a:gd name="T82" fmla="*/ 2147483647 w 1327"/>
              <a:gd name="T83" fmla="*/ 2147483647 h 1327"/>
              <a:gd name="T84" fmla="*/ 2147483647 w 1327"/>
              <a:gd name="T85" fmla="*/ 2147483647 h 1327"/>
              <a:gd name="T86" fmla="*/ 2147483647 w 1327"/>
              <a:gd name="T87" fmla="*/ 2147483647 h 1327"/>
              <a:gd name="T88" fmla="*/ 2147483647 w 1327"/>
              <a:gd name="T89" fmla="*/ 2147483647 h 1327"/>
              <a:gd name="T90" fmla="*/ 2147483647 w 1327"/>
              <a:gd name="T91" fmla="*/ 2147483647 h 1327"/>
              <a:gd name="T92" fmla="*/ 2147483647 w 1327"/>
              <a:gd name="T93" fmla="*/ 2147483647 h 1327"/>
              <a:gd name="T94" fmla="*/ 2147483647 w 1327"/>
              <a:gd name="T95" fmla="*/ 2147483647 h 1327"/>
              <a:gd name="T96" fmla="*/ 2147483647 w 1327"/>
              <a:gd name="T97" fmla="*/ 2147483647 h 1327"/>
              <a:gd name="T98" fmla="*/ 2147483647 w 1327"/>
              <a:gd name="T99" fmla="*/ 2147483647 h 1327"/>
              <a:gd name="T100" fmla="*/ 2147483647 w 1327"/>
              <a:gd name="T101" fmla="*/ 2147483647 h 1327"/>
              <a:gd name="T102" fmla="*/ 2147483647 w 1327"/>
              <a:gd name="T103" fmla="*/ 2147483647 h 1327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w 1327"/>
              <a:gd name="T157" fmla="*/ 0 h 1327"/>
              <a:gd name="T158" fmla="*/ 1327 w 1327"/>
              <a:gd name="T159" fmla="*/ 1327 h 1327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T156" t="T157" r="T158" b="T159"/>
            <a:pathLst>
              <a:path w="1327" h="1327">
                <a:moveTo>
                  <a:pt x="962" y="376"/>
                </a:moveTo>
                <a:lnTo>
                  <a:pt x="1136" y="198"/>
                </a:lnTo>
                <a:lnTo>
                  <a:pt x="1067" y="138"/>
                </a:lnTo>
                <a:lnTo>
                  <a:pt x="1007" y="96"/>
                </a:lnTo>
                <a:lnTo>
                  <a:pt x="944" y="64"/>
                </a:lnTo>
                <a:lnTo>
                  <a:pt x="879" y="37"/>
                </a:lnTo>
                <a:lnTo>
                  <a:pt x="810" y="17"/>
                </a:lnTo>
                <a:lnTo>
                  <a:pt x="741" y="6"/>
                </a:lnTo>
                <a:lnTo>
                  <a:pt x="668" y="0"/>
                </a:lnTo>
                <a:lnTo>
                  <a:pt x="597" y="4"/>
                </a:lnTo>
                <a:lnTo>
                  <a:pt x="525" y="17"/>
                </a:lnTo>
                <a:lnTo>
                  <a:pt x="456" y="35"/>
                </a:lnTo>
                <a:lnTo>
                  <a:pt x="388" y="60"/>
                </a:lnTo>
                <a:lnTo>
                  <a:pt x="327" y="93"/>
                </a:lnTo>
                <a:lnTo>
                  <a:pt x="265" y="133"/>
                </a:lnTo>
                <a:lnTo>
                  <a:pt x="211" y="178"/>
                </a:lnTo>
                <a:lnTo>
                  <a:pt x="162" y="229"/>
                </a:lnTo>
                <a:lnTo>
                  <a:pt x="116" y="285"/>
                </a:lnTo>
                <a:lnTo>
                  <a:pt x="78" y="347"/>
                </a:lnTo>
                <a:lnTo>
                  <a:pt x="49" y="412"/>
                </a:lnTo>
                <a:lnTo>
                  <a:pt x="25" y="479"/>
                </a:lnTo>
                <a:lnTo>
                  <a:pt x="7" y="550"/>
                </a:lnTo>
                <a:lnTo>
                  <a:pt x="0" y="621"/>
                </a:lnTo>
                <a:lnTo>
                  <a:pt x="0" y="692"/>
                </a:lnTo>
                <a:lnTo>
                  <a:pt x="7" y="763"/>
                </a:lnTo>
                <a:lnTo>
                  <a:pt x="22" y="833"/>
                </a:lnTo>
                <a:lnTo>
                  <a:pt x="44" y="901"/>
                </a:lnTo>
                <a:lnTo>
                  <a:pt x="73" y="966"/>
                </a:lnTo>
                <a:lnTo>
                  <a:pt x="107" y="1028"/>
                </a:lnTo>
                <a:lnTo>
                  <a:pt x="151" y="1086"/>
                </a:lnTo>
                <a:lnTo>
                  <a:pt x="200" y="1138"/>
                </a:lnTo>
                <a:lnTo>
                  <a:pt x="254" y="1186"/>
                </a:lnTo>
                <a:lnTo>
                  <a:pt x="310" y="1226"/>
                </a:lnTo>
                <a:lnTo>
                  <a:pt x="376" y="1262"/>
                </a:lnTo>
                <a:lnTo>
                  <a:pt x="441" y="1287"/>
                </a:lnTo>
                <a:lnTo>
                  <a:pt x="510" y="1307"/>
                </a:lnTo>
                <a:lnTo>
                  <a:pt x="581" y="1322"/>
                </a:lnTo>
                <a:lnTo>
                  <a:pt x="652" y="1327"/>
                </a:lnTo>
                <a:lnTo>
                  <a:pt x="722" y="1324"/>
                </a:lnTo>
                <a:lnTo>
                  <a:pt x="795" y="1314"/>
                </a:lnTo>
                <a:lnTo>
                  <a:pt x="864" y="1296"/>
                </a:lnTo>
                <a:lnTo>
                  <a:pt x="928" y="1271"/>
                </a:lnTo>
                <a:lnTo>
                  <a:pt x="995" y="1238"/>
                </a:lnTo>
                <a:lnTo>
                  <a:pt x="1084" y="1177"/>
                </a:lnTo>
                <a:lnTo>
                  <a:pt x="1160" y="1100"/>
                </a:lnTo>
                <a:lnTo>
                  <a:pt x="1225" y="1015"/>
                </a:lnTo>
                <a:lnTo>
                  <a:pt x="1274" y="922"/>
                </a:lnTo>
                <a:lnTo>
                  <a:pt x="1300" y="855"/>
                </a:lnTo>
                <a:lnTo>
                  <a:pt x="1316" y="784"/>
                </a:lnTo>
                <a:lnTo>
                  <a:pt x="1325" y="715"/>
                </a:lnTo>
                <a:lnTo>
                  <a:pt x="1327" y="643"/>
                </a:lnTo>
                <a:lnTo>
                  <a:pt x="1320" y="572"/>
                </a:lnTo>
                <a:lnTo>
                  <a:pt x="1305" y="501"/>
                </a:lnTo>
                <a:lnTo>
                  <a:pt x="1285" y="434"/>
                </a:lnTo>
                <a:lnTo>
                  <a:pt x="1258" y="367"/>
                </a:lnTo>
                <a:lnTo>
                  <a:pt x="1222" y="305"/>
                </a:lnTo>
                <a:lnTo>
                  <a:pt x="1187" y="260"/>
                </a:lnTo>
                <a:lnTo>
                  <a:pt x="1160" y="227"/>
                </a:lnTo>
                <a:lnTo>
                  <a:pt x="984" y="403"/>
                </a:lnTo>
                <a:lnTo>
                  <a:pt x="993" y="416"/>
                </a:lnTo>
                <a:lnTo>
                  <a:pt x="1011" y="438"/>
                </a:lnTo>
                <a:lnTo>
                  <a:pt x="1036" y="472"/>
                </a:lnTo>
                <a:lnTo>
                  <a:pt x="1049" y="501"/>
                </a:lnTo>
                <a:lnTo>
                  <a:pt x="1064" y="528"/>
                </a:lnTo>
                <a:lnTo>
                  <a:pt x="1084" y="617"/>
                </a:lnTo>
                <a:lnTo>
                  <a:pt x="1085" y="656"/>
                </a:lnTo>
                <a:lnTo>
                  <a:pt x="1084" y="701"/>
                </a:lnTo>
                <a:lnTo>
                  <a:pt x="1075" y="763"/>
                </a:lnTo>
                <a:lnTo>
                  <a:pt x="1058" y="821"/>
                </a:lnTo>
                <a:lnTo>
                  <a:pt x="1029" y="873"/>
                </a:lnTo>
                <a:lnTo>
                  <a:pt x="997" y="921"/>
                </a:lnTo>
                <a:lnTo>
                  <a:pt x="958" y="966"/>
                </a:lnTo>
                <a:lnTo>
                  <a:pt x="909" y="1000"/>
                </a:lnTo>
                <a:lnTo>
                  <a:pt x="859" y="1031"/>
                </a:lnTo>
                <a:lnTo>
                  <a:pt x="804" y="1053"/>
                </a:lnTo>
                <a:lnTo>
                  <a:pt x="746" y="1066"/>
                </a:lnTo>
                <a:lnTo>
                  <a:pt x="686" y="1073"/>
                </a:lnTo>
                <a:lnTo>
                  <a:pt x="630" y="1069"/>
                </a:lnTo>
                <a:lnTo>
                  <a:pt x="572" y="1059"/>
                </a:lnTo>
                <a:lnTo>
                  <a:pt x="515" y="1037"/>
                </a:lnTo>
                <a:lnTo>
                  <a:pt x="461" y="1010"/>
                </a:lnTo>
                <a:lnTo>
                  <a:pt x="414" y="973"/>
                </a:lnTo>
                <a:lnTo>
                  <a:pt x="374" y="931"/>
                </a:lnTo>
                <a:lnTo>
                  <a:pt x="339" y="884"/>
                </a:lnTo>
                <a:lnTo>
                  <a:pt x="309" y="833"/>
                </a:lnTo>
                <a:lnTo>
                  <a:pt x="289" y="777"/>
                </a:lnTo>
                <a:lnTo>
                  <a:pt x="278" y="721"/>
                </a:lnTo>
                <a:lnTo>
                  <a:pt x="274" y="657"/>
                </a:lnTo>
                <a:lnTo>
                  <a:pt x="281" y="597"/>
                </a:lnTo>
                <a:lnTo>
                  <a:pt x="285" y="567"/>
                </a:lnTo>
                <a:lnTo>
                  <a:pt x="316" y="489"/>
                </a:lnTo>
                <a:lnTo>
                  <a:pt x="345" y="436"/>
                </a:lnTo>
                <a:lnTo>
                  <a:pt x="383" y="391"/>
                </a:lnTo>
                <a:lnTo>
                  <a:pt x="427" y="351"/>
                </a:lnTo>
                <a:lnTo>
                  <a:pt x="476" y="316"/>
                </a:lnTo>
                <a:lnTo>
                  <a:pt x="530" y="292"/>
                </a:lnTo>
                <a:lnTo>
                  <a:pt x="586" y="273"/>
                </a:lnTo>
                <a:lnTo>
                  <a:pt x="673" y="262"/>
                </a:lnTo>
                <a:lnTo>
                  <a:pt x="732" y="265"/>
                </a:lnTo>
                <a:lnTo>
                  <a:pt x="791" y="276"/>
                </a:lnTo>
                <a:lnTo>
                  <a:pt x="849" y="298"/>
                </a:lnTo>
                <a:lnTo>
                  <a:pt x="900" y="325"/>
                </a:lnTo>
                <a:lnTo>
                  <a:pt x="948" y="360"/>
                </a:lnTo>
                <a:lnTo>
                  <a:pt x="962" y="376"/>
                </a:lnTo>
                <a:close/>
              </a:path>
            </a:pathLst>
          </a:custGeom>
          <a:solidFill>
            <a:srgbClr val="B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Freeform 24">
            <a:extLst>
              <a:ext uri="{FF2B5EF4-FFF2-40B4-BE49-F238E27FC236}">
                <a16:creationId xmlns:a16="http://schemas.microsoft.com/office/drawing/2014/main" id="{2D2220EA-3E68-4622-9213-A5D031B4CE7D}"/>
              </a:ext>
            </a:extLst>
          </p:cNvPr>
          <p:cNvSpPr>
            <a:spLocks/>
          </p:cNvSpPr>
          <p:nvPr/>
        </p:nvSpPr>
        <p:spPr bwMode="auto">
          <a:xfrm>
            <a:off x="3414712" y="1668804"/>
            <a:ext cx="2933700" cy="2930525"/>
          </a:xfrm>
          <a:custGeom>
            <a:avLst/>
            <a:gdLst>
              <a:gd name="T0" fmla="*/ 2147483647 w 1848"/>
              <a:gd name="T1" fmla="*/ 2147483647 h 1846"/>
              <a:gd name="T2" fmla="*/ 2147483647 w 1848"/>
              <a:gd name="T3" fmla="*/ 2147483647 h 1846"/>
              <a:gd name="T4" fmla="*/ 2147483647 w 1848"/>
              <a:gd name="T5" fmla="*/ 2147483647 h 1846"/>
              <a:gd name="T6" fmla="*/ 2147483647 w 1848"/>
              <a:gd name="T7" fmla="*/ 2147483647 h 1846"/>
              <a:gd name="T8" fmla="*/ 2147483647 w 1848"/>
              <a:gd name="T9" fmla="*/ 2147483647 h 1846"/>
              <a:gd name="T10" fmla="*/ 2147483647 w 1848"/>
              <a:gd name="T11" fmla="*/ 2147483647 h 1846"/>
              <a:gd name="T12" fmla="*/ 2147483647 w 1848"/>
              <a:gd name="T13" fmla="*/ 2147483647 h 1846"/>
              <a:gd name="T14" fmla="*/ 2147483647 w 1848"/>
              <a:gd name="T15" fmla="*/ 2147483647 h 1846"/>
              <a:gd name="T16" fmla="*/ 2147483647 w 1848"/>
              <a:gd name="T17" fmla="*/ 2147483647 h 1846"/>
              <a:gd name="T18" fmla="*/ 2147483647 w 1848"/>
              <a:gd name="T19" fmla="*/ 2147483647 h 1846"/>
              <a:gd name="T20" fmla="*/ 2147483647 w 1848"/>
              <a:gd name="T21" fmla="*/ 2147483647 h 1846"/>
              <a:gd name="T22" fmla="*/ 2147483647 w 1848"/>
              <a:gd name="T23" fmla="*/ 2147483647 h 1846"/>
              <a:gd name="T24" fmla="*/ 2147483647 w 1848"/>
              <a:gd name="T25" fmla="*/ 2147483647 h 1846"/>
              <a:gd name="T26" fmla="*/ 2147483647 w 1848"/>
              <a:gd name="T27" fmla="*/ 2147483647 h 1846"/>
              <a:gd name="T28" fmla="*/ 2147483647 w 1848"/>
              <a:gd name="T29" fmla="*/ 2147483647 h 1846"/>
              <a:gd name="T30" fmla="*/ 2147483647 w 1848"/>
              <a:gd name="T31" fmla="*/ 2147483647 h 1846"/>
              <a:gd name="T32" fmla="*/ 2147483647 w 1848"/>
              <a:gd name="T33" fmla="*/ 2147483647 h 1846"/>
              <a:gd name="T34" fmla="*/ 2147483647 w 1848"/>
              <a:gd name="T35" fmla="*/ 2147483647 h 1846"/>
              <a:gd name="T36" fmla="*/ 2147483647 w 1848"/>
              <a:gd name="T37" fmla="*/ 2147483647 h 1846"/>
              <a:gd name="T38" fmla="*/ 2147483647 w 1848"/>
              <a:gd name="T39" fmla="*/ 2147483647 h 1846"/>
              <a:gd name="T40" fmla="*/ 2147483647 w 1848"/>
              <a:gd name="T41" fmla="*/ 2147483647 h 1846"/>
              <a:gd name="T42" fmla="*/ 2147483647 w 1848"/>
              <a:gd name="T43" fmla="*/ 2147483647 h 1846"/>
              <a:gd name="T44" fmla="*/ 2147483647 w 1848"/>
              <a:gd name="T45" fmla="*/ 2147483647 h 1846"/>
              <a:gd name="T46" fmla="*/ 2147483647 w 1848"/>
              <a:gd name="T47" fmla="*/ 2147483647 h 1846"/>
              <a:gd name="T48" fmla="*/ 2147483647 w 1848"/>
              <a:gd name="T49" fmla="*/ 2147483647 h 1846"/>
              <a:gd name="T50" fmla="*/ 2147483647 w 1848"/>
              <a:gd name="T51" fmla="*/ 2147483647 h 1846"/>
              <a:gd name="T52" fmla="*/ 2147483647 w 1848"/>
              <a:gd name="T53" fmla="*/ 2147483647 h 1846"/>
              <a:gd name="T54" fmla="*/ 2147483647 w 1848"/>
              <a:gd name="T55" fmla="*/ 2147483647 h 1846"/>
              <a:gd name="T56" fmla="*/ 2147483647 w 1848"/>
              <a:gd name="T57" fmla="*/ 2147483647 h 1846"/>
              <a:gd name="T58" fmla="*/ 2147483647 w 1848"/>
              <a:gd name="T59" fmla="*/ 2147483647 h 1846"/>
              <a:gd name="T60" fmla="*/ 2147483647 w 1848"/>
              <a:gd name="T61" fmla="*/ 2147483647 h 1846"/>
              <a:gd name="T62" fmla="*/ 2147483647 w 1848"/>
              <a:gd name="T63" fmla="*/ 2147483647 h 1846"/>
              <a:gd name="T64" fmla="*/ 2147483647 w 1848"/>
              <a:gd name="T65" fmla="*/ 2147483647 h 1846"/>
              <a:gd name="T66" fmla="*/ 2147483647 w 1848"/>
              <a:gd name="T67" fmla="*/ 2147483647 h 1846"/>
              <a:gd name="T68" fmla="*/ 2147483647 w 1848"/>
              <a:gd name="T69" fmla="*/ 2147483647 h 1846"/>
              <a:gd name="T70" fmla="*/ 2147483647 w 1848"/>
              <a:gd name="T71" fmla="*/ 2147483647 h 1846"/>
              <a:gd name="T72" fmla="*/ 2147483647 w 1848"/>
              <a:gd name="T73" fmla="*/ 2147483647 h 1846"/>
              <a:gd name="T74" fmla="*/ 2147483647 w 1848"/>
              <a:gd name="T75" fmla="*/ 2147483647 h 1846"/>
              <a:gd name="T76" fmla="*/ 2147483647 w 1848"/>
              <a:gd name="T77" fmla="*/ 2147483647 h 1846"/>
              <a:gd name="T78" fmla="*/ 2147483647 w 1848"/>
              <a:gd name="T79" fmla="*/ 2147483647 h 1846"/>
              <a:gd name="T80" fmla="*/ 2147483647 w 1848"/>
              <a:gd name="T81" fmla="*/ 2147483647 h 1846"/>
              <a:gd name="T82" fmla="*/ 2147483647 w 1848"/>
              <a:gd name="T83" fmla="*/ 2147483647 h 1846"/>
              <a:gd name="T84" fmla="*/ 2147483647 w 1848"/>
              <a:gd name="T85" fmla="*/ 2147483647 h 1846"/>
              <a:gd name="T86" fmla="*/ 2147483647 w 1848"/>
              <a:gd name="T87" fmla="*/ 2147483647 h 1846"/>
              <a:gd name="T88" fmla="*/ 2147483647 w 1848"/>
              <a:gd name="T89" fmla="*/ 2147483647 h 1846"/>
              <a:gd name="T90" fmla="*/ 2147483647 w 1848"/>
              <a:gd name="T91" fmla="*/ 2147483647 h 1846"/>
              <a:gd name="T92" fmla="*/ 2147483647 w 1848"/>
              <a:gd name="T93" fmla="*/ 2147483647 h 1846"/>
              <a:gd name="T94" fmla="*/ 2147483647 w 1848"/>
              <a:gd name="T95" fmla="*/ 2147483647 h 1846"/>
              <a:gd name="T96" fmla="*/ 2147483647 w 1848"/>
              <a:gd name="T97" fmla="*/ 2147483647 h 1846"/>
              <a:gd name="T98" fmla="*/ 2147483647 w 1848"/>
              <a:gd name="T99" fmla="*/ 2147483647 h 1846"/>
              <a:gd name="T100" fmla="*/ 2147483647 w 1848"/>
              <a:gd name="T101" fmla="*/ 2147483647 h 1846"/>
              <a:gd name="T102" fmla="*/ 2147483647 w 1848"/>
              <a:gd name="T103" fmla="*/ 2147483647 h 1846"/>
              <a:gd name="T104" fmla="*/ 2147483647 w 1848"/>
              <a:gd name="T105" fmla="*/ 2147483647 h 1846"/>
              <a:gd name="T106" fmla="*/ 2147483647 w 1848"/>
              <a:gd name="T107" fmla="*/ 2147483647 h 1846"/>
              <a:gd name="T108" fmla="*/ 2147483647 w 1848"/>
              <a:gd name="T109" fmla="*/ 2147483647 h 1846"/>
              <a:gd name="T110" fmla="*/ 2147483647 w 1848"/>
              <a:gd name="T111" fmla="*/ 2147483647 h 1846"/>
              <a:gd name="T112" fmla="*/ 2147483647 w 1848"/>
              <a:gd name="T113" fmla="*/ 2147483647 h 184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w 1848"/>
              <a:gd name="T172" fmla="*/ 0 h 1846"/>
              <a:gd name="T173" fmla="*/ 1848 w 1848"/>
              <a:gd name="T174" fmla="*/ 1846 h 184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T171" t="T172" r="T173" b="T174"/>
            <a:pathLst>
              <a:path w="1848" h="1846">
                <a:moveTo>
                  <a:pt x="1423" y="488"/>
                </a:moveTo>
                <a:lnTo>
                  <a:pt x="1452" y="521"/>
                </a:lnTo>
                <a:lnTo>
                  <a:pt x="1485" y="566"/>
                </a:lnTo>
                <a:lnTo>
                  <a:pt x="1521" y="628"/>
                </a:lnTo>
                <a:lnTo>
                  <a:pt x="1548" y="695"/>
                </a:lnTo>
                <a:lnTo>
                  <a:pt x="1568" y="762"/>
                </a:lnTo>
                <a:lnTo>
                  <a:pt x="1583" y="833"/>
                </a:lnTo>
                <a:lnTo>
                  <a:pt x="1590" y="904"/>
                </a:lnTo>
                <a:lnTo>
                  <a:pt x="1588" y="976"/>
                </a:lnTo>
                <a:lnTo>
                  <a:pt x="1579" y="1045"/>
                </a:lnTo>
                <a:lnTo>
                  <a:pt x="1563" y="1116"/>
                </a:lnTo>
                <a:lnTo>
                  <a:pt x="1537" y="1183"/>
                </a:lnTo>
                <a:lnTo>
                  <a:pt x="1488" y="1276"/>
                </a:lnTo>
                <a:lnTo>
                  <a:pt x="1423" y="1361"/>
                </a:lnTo>
                <a:lnTo>
                  <a:pt x="1347" y="1438"/>
                </a:lnTo>
                <a:lnTo>
                  <a:pt x="1258" y="1499"/>
                </a:lnTo>
                <a:lnTo>
                  <a:pt x="1192" y="1532"/>
                </a:lnTo>
                <a:lnTo>
                  <a:pt x="1127" y="1557"/>
                </a:lnTo>
                <a:lnTo>
                  <a:pt x="1058" y="1575"/>
                </a:lnTo>
                <a:lnTo>
                  <a:pt x="985" y="1585"/>
                </a:lnTo>
                <a:lnTo>
                  <a:pt x="915" y="1588"/>
                </a:lnTo>
                <a:lnTo>
                  <a:pt x="846" y="1583"/>
                </a:lnTo>
                <a:lnTo>
                  <a:pt x="773" y="1568"/>
                </a:lnTo>
                <a:lnTo>
                  <a:pt x="704" y="1548"/>
                </a:lnTo>
                <a:lnTo>
                  <a:pt x="639" y="1523"/>
                </a:lnTo>
                <a:lnTo>
                  <a:pt x="573" y="1487"/>
                </a:lnTo>
                <a:lnTo>
                  <a:pt x="517" y="1447"/>
                </a:lnTo>
                <a:lnTo>
                  <a:pt x="463" y="1399"/>
                </a:lnTo>
                <a:lnTo>
                  <a:pt x="414" y="1347"/>
                </a:lnTo>
                <a:lnTo>
                  <a:pt x="370" y="1289"/>
                </a:lnTo>
                <a:lnTo>
                  <a:pt x="336" y="1227"/>
                </a:lnTo>
                <a:lnTo>
                  <a:pt x="307" y="1162"/>
                </a:lnTo>
                <a:lnTo>
                  <a:pt x="285" y="1094"/>
                </a:lnTo>
                <a:lnTo>
                  <a:pt x="270" y="1024"/>
                </a:lnTo>
                <a:lnTo>
                  <a:pt x="263" y="955"/>
                </a:lnTo>
                <a:lnTo>
                  <a:pt x="263" y="882"/>
                </a:lnTo>
                <a:lnTo>
                  <a:pt x="270" y="811"/>
                </a:lnTo>
                <a:lnTo>
                  <a:pt x="288" y="740"/>
                </a:lnTo>
                <a:lnTo>
                  <a:pt x="312" y="673"/>
                </a:lnTo>
                <a:lnTo>
                  <a:pt x="341" y="608"/>
                </a:lnTo>
                <a:lnTo>
                  <a:pt x="379" y="548"/>
                </a:lnTo>
                <a:lnTo>
                  <a:pt x="425" y="490"/>
                </a:lnTo>
                <a:lnTo>
                  <a:pt x="474" y="439"/>
                </a:lnTo>
                <a:lnTo>
                  <a:pt x="528" y="394"/>
                </a:lnTo>
                <a:lnTo>
                  <a:pt x="590" y="354"/>
                </a:lnTo>
                <a:lnTo>
                  <a:pt x="651" y="321"/>
                </a:lnTo>
                <a:lnTo>
                  <a:pt x="719" y="296"/>
                </a:lnTo>
                <a:lnTo>
                  <a:pt x="788" y="278"/>
                </a:lnTo>
                <a:lnTo>
                  <a:pt x="860" y="265"/>
                </a:lnTo>
                <a:lnTo>
                  <a:pt x="931" y="261"/>
                </a:lnTo>
                <a:lnTo>
                  <a:pt x="1004" y="267"/>
                </a:lnTo>
                <a:lnTo>
                  <a:pt x="1073" y="278"/>
                </a:lnTo>
                <a:lnTo>
                  <a:pt x="1142" y="298"/>
                </a:lnTo>
                <a:lnTo>
                  <a:pt x="1207" y="325"/>
                </a:lnTo>
                <a:lnTo>
                  <a:pt x="1270" y="357"/>
                </a:lnTo>
                <a:lnTo>
                  <a:pt x="1330" y="399"/>
                </a:lnTo>
                <a:lnTo>
                  <a:pt x="1399" y="459"/>
                </a:lnTo>
                <a:lnTo>
                  <a:pt x="1488" y="370"/>
                </a:lnTo>
                <a:lnTo>
                  <a:pt x="1581" y="278"/>
                </a:lnTo>
                <a:lnTo>
                  <a:pt x="1497" y="199"/>
                </a:lnTo>
                <a:lnTo>
                  <a:pt x="1392" y="123"/>
                </a:lnTo>
                <a:lnTo>
                  <a:pt x="1285" y="74"/>
                </a:lnTo>
                <a:lnTo>
                  <a:pt x="1169" y="31"/>
                </a:lnTo>
                <a:lnTo>
                  <a:pt x="1047" y="9"/>
                </a:lnTo>
                <a:lnTo>
                  <a:pt x="882" y="0"/>
                </a:lnTo>
                <a:lnTo>
                  <a:pt x="800" y="7"/>
                </a:lnTo>
                <a:lnTo>
                  <a:pt x="661" y="36"/>
                </a:lnTo>
                <a:lnTo>
                  <a:pt x="515" y="91"/>
                </a:lnTo>
                <a:lnTo>
                  <a:pt x="381" y="176"/>
                </a:lnTo>
                <a:lnTo>
                  <a:pt x="288" y="254"/>
                </a:lnTo>
                <a:lnTo>
                  <a:pt x="201" y="345"/>
                </a:lnTo>
                <a:lnTo>
                  <a:pt x="187" y="365"/>
                </a:lnTo>
                <a:lnTo>
                  <a:pt x="152" y="412"/>
                </a:lnTo>
                <a:lnTo>
                  <a:pt x="74" y="559"/>
                </a:lnTo>
                <a:lnTo>
                  <a:pt x="43" y="639"/>
                </a:lnTo>
                <a:lnTo>
                  <a:pt x="9" y="795"/>
                </a:lnTo>
                <a:lnTo>
                  <a:pt x="0" y="877"/>
                </a:lnTo>
                <a:lnTo>
                  <a:pt x="7" y="1047"/>
                </a:lnTo>
                <a:lnTo>
                  <a:pt x="22" y="1122"/>
                </a:lnTo>
                <a:lnTo>
                  <a:pt x="71" y="1280"/>
                </a:lnTo>
                <a:lnTo>
                  <a:pt x="107" y="1358"/>
                </a:lnTo>
                <a:lnTo>
                  <a:pt x="196" y="1492"/>
                </a:lnTo>
                <a:lnTo>
                  <a:pt x="254" y="1561"/>
                </a:lnTo>
                <a:lnTo>
                  <a:pt x="357" y="1646"/>
                </a:lnTo>
                <a:lnTo>
                  <a:pt x="497" y="1742"/>
                </a:lnTo>
                <a:lnTo>
                  <a:pt x="593" y="1786"/>
                </a:lnTo>
                <a:lnTo>
                  <a:pt x="706" y="1819"/>
                </a:lnTo>
                <a:lnTo>
                  <a:pt x="829" y="1842"/>
                </a:lnTo>
                <a:lnTo>
                  <a:pt x="904" y="1846"/>
                </a:lnTo>
                <a:lnTo>
                  <a:pt x="1054" y="1837"/>
                </a:lnTo>
                <a:lnTo>
                  <a:pt x="1174" y="1813"/>
                </a:lnTo>
                <a:lnTo>
                  <a:pt x="1238" y="1790"/>
                </a:lnTo>
                <a:lnTo>
                  <a:pt x="1269" y="1779"/>
                </a:lnTo>
                <a:lnTo>
                  <a:pt x="1358" y="1741"/>
                </a:lnTo>
                <a:lnTo>
                  <a:pt x="1497" y="1644"/>
                </a:lnTo>
                <a:lnTo>
                  <a:pt x="1534" y="1617"/>
                </a:lnTo>
                <a:lnTo>
                  <a:pt x="1586" y="1568"/>
                </a:lnTo>
                <a:lnTo>
                  <a:pt x="1637" y="1510"/>
                </a:lnTo>
                <a:lnTo>
                  <a:pt x="1688" y="1441"/>
                </a:lnTo>
                <a:lnTo>
                  <a:pt x="1731" y="1372"/>
                </a:lnTo>
                <a:lnTo>
                  <a:pt x="1768" y="1298"/>
                </a:lnTo>
                <a:lnTo>
                  <a:pt x="1799" y="1220"/>
                </a:lnTo>
                <a:lnTo>
                  <a:pt x="1822" y="1142"/>
                </a:lnTo>
                <a:lnTo>
                  <a:pt x="1839" y="1060"/>
                </a:lnTo>
                <a:lnTo>
                  <a:pt x="1848" y="980"/>
                </a:lnTo>
                <a:lnTo>
                  <a:pt x="1848" y="897"/>
                </a:lnTo>
                <a:lnTo>
                  <a:pt x="1842" y="813"/>
                </a:lnTo>
                <a:lnTo>
                  <a:pt x="1828" y="733"/>
                </a:lnTo>
                <a:lnTo>
                  <a:pt x="1808" y="653"/>
                </a:lnTo>
                <a:lnTo>
                  <a:pt x="1780" y="575"/>
                </a:lnTo>
                <a:lnTo>
                  <a:pt x="1744" y="501"/>
                </a:lnTo>
                <a:lnTo>
                  <a:pt x="1704" y="428"/>
                </a:lnTo>
                <a:lnTo>
                  <a:pt x="1655" y="359"/>
                </a:lnTo>
                <a:lnTo>
                  <a:pt x="1610" y="305"/>
                </a:lnTo>
                <a:lnTo>
                  <a:pt x="1423" y="48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Freeform 29">
            <a:extLst>
              <a:ext uri="{FF2B5EF4-FFF2-40B4-BE49-F238E27FC236}">
                <a16:creationId xmlns:a16="http://schemas.microsoft.com/office/drawing/2014/main" id="{C8A432F0-1EE1-46B7-8D59-C6948B7A561C}"/>
              </a:ext>
            </a:extLst>
          </p:cNvPr>
          <p:cNvSpPr>
            <a:spLocks/>
          </p:cNvSpPr>
          <p:nvPr/>
        </p:nvSpPr>
        <p:spPr bwMode="auto">
          <a:xfrm>
            <a:off x="3270250" y="2248242"/>
            <a:ext cx="2662237" cy="2506662"/>
          </a:xfrm>
          <a:custGeom>
            <a:avLst/>
            <a:gdLst>
              <a:gd name="T0" fmla="*/ 2147483647 w 1677"/>
              <a:gd name="T1" fmla="*/ 2147483647 h 1579"/>
              <a:gd name="T2" fmla="*/ 2147483647 w 1677"/>
              <a:gd name="T3" fmla="*/ 2147483647 h 1579"/>
              <a:gd name="T4" fmla="*/ 2147483647 w 1677"/>
              <a:gd name="T5" fmla="*/ 2147483647 h 1579"/>
              <a:gd name="T6" fmla="*/ 2147483647 w 1677"/>
              <a:gd name="T7" fmla="*/ 2147483647 h 1579"/>
              <a:gd name="T8" fmla="*/ 2147483647 w 1677"/>
              <a:gd name="T9" fmla="*/ 2147483647 h 1579"/>
              <a:gd name="T10" fmla="*/ 2147483647 w 1677"/>
              <a:gd name="T11" fmla="*/ 2147483647 h 1579"/>
              <a:gd name="T12" fmla="*/ 2147483647 w 1677"/>
              <a:gd name="T13" fmla="*/ 2147483647 h 1579"/>
              <a:gd name="T14" fmla="*/ 2147483647 w 1677"/>
              <a:gd name="T15" fmla="*/ 2147483647 h 1579"/>
              <a:gd name="T16" fmla="*/ 2147483647 w 1677"/>
              <a:gd name="T17" fmla="*/ 2147483647 h 1579"/>
              <a:gd name="T18" fmla="*/ 2147483647 w 1677"/>
              <a:gd name="T19" fmla="*/ 2147483647 h 1579"/>
              <a:gd name="T20" fmla="*/ 2147483647 w 1677"/>
              <a:gd name="T21" fmla="*/ 2147483647 h 1579"/>
              <a:gd name="T22" fmla="*/ 2147483647 w 1677"/>
              <a:gd name="T23" fmla="*/ 2147483647 h 1579"/>
              <a:gd name="T24" fmla="*/ 2147483647 w 1677"/>
              <a:gd name="T25" fmla="*/ 2147483647 h 1579"/>
              <a:gd name="T26" fmla="*/ 2147483647 w 1677"/>
              <a:gd name="T27" fmla="*/ 2147483647 h 1579"/>
              <a:gd name="T28" fmla="*/ 2147483647 w 1677"/>
              <a:gd name="T29" fmla="*/ 2147483647 h 1579"/>
              <a:gd name="T30" fmla="*/ 2147483647 w 1677"/>
              <a:gd name="T31" fmla="*/ 2147483647 h 1579"/>
              <a:gd name="T32" fmla="*/ 2147483647 w 1677"/>
              <a:gd name="T33" fmla="*/ 2147483647 h 1579"/>
              <a:gd name="T34" fmla="*/ 2147483647 w 1677"/>
              <a:gd name="T35" fmla="*/ 2147483647 h 1579"/>
              <a:gd name="T36" fmla="*/ 2147483647 w 1677"/>
              <a:gd name="T37" fmla="*/ 2147483647 h 1579"/>
              <a:gd name="T38" fmla="*/ 2147483647 w 1677"/>
              <a:gd name="T39" fmla="*/ 2147483647 h 1579"/>
              <a:gd name="T40" fmla="*/ 2147483647 w 1677"/>
              <a:gd name="T41" fmla="*/ 2147483647 h 1579"/>
              <a:gd name="T42" fmla="*/ 2147483647 w 1677"/>
              <a:gd name="T43" fmla="*/ 2147483647 h 1579"/>
              <a:gd name="T44" fmla="*/ 2147483647 w 1677"/>
              <a:gd name="T45" fmla="*/ 2147483647 h 1579"/>
              <a:gd name="T46" fmla="*/ 2147483647 w 1677"/>
              <a:gd name="T47" fmla="*/ 2147483647 h 1579"/>
              <a:gd name="T48" fmla="*/ 2147483647 w 1677"/>
              <a:gd name="T49" fmla="*/ 2147483647 h 1579"/>
              <a:gd name="T50" fmla="*/ 2147483647 w 1677"/>
              <a:gd name="T51" fmla="*/ 2147483647 h 1579"/>
              <a:gd name="T52" fmla="*/ 0 w 1677"/>
              <a:gd name="T53" fmla="*/ 2147483647 h 1579"/>
              <a:gd name="T54" fmla="*/ 2147483647 w 1677"/>
              <a:gd name="T55" fmla="*/ 2147483647 h 1579"/>
              <a:gd name="T56" fmla="*/ 2147483647 w 1677"/>
              <a:gd name="T57" fmla="*/ 2147483647 h 1579"/>
              <a:gd name="T58" fmla="*/ 2147483647 w 1677"/>
              <a:gd name="T59" fmla="*/ 2147483647 h 1579"/>
              <a:gd name="T60" fmla="*/ 2147483647 w 1677"/>
              <a:gd name="T61" fmla="*/ 2147483647 h 1579"/>
              <a:gd name="T62" fmla="*/ 2147483647 w 1677"/>
              <a:gd name="T63" fmla="*/ 2147483647 h 1579"/>
              <a:gd name="T64" fmla="*/ 2147483647 w 1677"/>
              <a:gd name="T65" fmla="*/ 2147483647 h 1579"/>
              <a:gd name="T66" fmla="*/ 2147483647 w 1677"/>
              <a:gd name="T67" fmla="*/ 2147483647 h 1579"/>
              <a:gd name="T68" fmla="*/ 2147483647 w 1677"/>
              <a:gd name="T69" fmla="*/ 0 h 1579"/>
              <a:gd name="T70" fmla="*/ 2147483647 w 1677"/>
              <a:gd name="T71" fmla="*/ 2147483647 h 1579"/>
              <a:gd name="T72" fmla="*/ 2147483647 w 1677"/>
              <a:gd name="T73" fmla="*/ 2147483647 h 1579"/>
              <a:gd name="T74" fmla="*/ 2147483647 w 1677"/>
              <a:gd name="T75" fmla="*/ 2147483647 h 1579"/>
              <a:gd name="T76" fmla="*/ 2147483647 w 1677"/>
              <a:gd name="T77" fmla="*/ 2147483647 h 1579"/>
              <a:gd name="T78" fmla="*/ 2147483647 w 1677"/>
              <a:gd name="T79" fmla="*/ 2147483647 h 1579"/>
              <a:gd name="T80" fmla="*/ 2147483647 w 1677"/>
              <a:gd name="T81" fmla="*/ 2147483647 h 1579"/>
              <a:gd name="T82" fmla="*/ 2147483647 w 1677"/>
              <a:gd name="T83" fmla="*/ 2147483647 h 1579"/>
              <a:gd name="T84" fmla="*/ 2147483647 w 1677"/>
              <a:gd name="T85" fmla="*/ 2147483647 h 1579"/>
              <a:gd name="T86" fmla="*/ 2147483647 w 1677"/>
              <a:gd name="T87" fmla="*/ 2147483647 h 1579"/>
              <a:gd name="T88" fmla="*/ 2147483647 w 1677"/>
              <a:gd name="T89" fmla="*/ 2147483647 h 1579"/>
              <a:gd name="T90" fmla="*/ 2147483647 w 1677"/>
              <a:gd name="T91" fmla="*/ 2147483647 h 1579"/>
              <a:gd name="T92" fmla="*/ 2147483647 w 1677"/>
              <a:gd name="T93" fmla="*/ 2147483647 h 1579"/>
              <a:gd name="T94" fmla="*/ 2147483647 w 1677"/>
              <a:gd name="T95" fmla="*/ 2147483647 h 1579"/>
              <a:gd name="T96" fmla="*/ 2147483647 w 1677"/>
              <a:gd name="T97" fmla="*/ 2147483647 h 1579"/>
              <a:gd name="T98" fmla="*/ 2147483647 w 1677"/>
              <a:gd name="T99" fmla="*/ 2147483647 h 1579"/>
              <a:gd name="T100" fmla="*/ 2147483647 w 1677"/>
              <a:gd name="T101" fmla="*/ 2147483647 h 1579"/>
              <a:gd name="T102" fmla="*/ 2147483647 w 1677"/>
              <a:gd name="T103" fmla="*/ 2147483647 h 1579"/>
              <a:gd name="T104" fmla="*/ 2147483647 w 1677"/>
              <a:gd name="T105" fmla="*/ 2147483647 h 1579"/>
              <a:gd name="T106" fmla="*/ 2147483647 w 1677"/>
              <a:gd name="T107" fmla="*/ 2147483647 h 1579"/>
              <a:gd name="T108" fmla="*/ 2147483647 w 1677"/>
              <a:gd name="T109" fmla="*/ 2147483647 h 1579"/>
              <a:gd name="T110" fmla="*/ 2147483647 w 1677"/>
              <a:gd name="T111" fmla="*/ 2147483647 h 1579"/>
              <a:gd name="T112" fmla="*/ 2147483647 w 1677"/>
              <a:gd name="T113" fmla="*/ 2147483647 h 1579"/>
              <a:gd name="T114" fmla="*/ 2147483647 w 1677"/>
              <a:gd name="T115" fmla="*/ 2147483647 h 1579"/>
              <a:gd name="T116" fmla="*/ 2147483647 w 1677"/>
              <a:gd name="T117" fmla="*/ 2147483647 h 1579"/>
              <a:gd name="T118" fmla="*/ 2147483647 w 1677"/>
              <a:gd name="T119" fmla="*/ 2147483647 h 1579"/>
              <a:gd name="T120" fmla="*/ 2147483647 w 1677"/>
              <a:gd name="T121" fmla="*/ 2147483647 h 1579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w 1677"/>
              <a:gd name="T184" fmla="*/ 0 h 1579"/>
              <a:gd name="T185" fmla="*/ 1677 w 1677"/>
              <a:gd name="T186" fmla="*/ 1579 h 1579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T183" t="T184" r="T185" b="T186"/>
            <a:pathLst>
              <a:path w="1677" h="1579">
                <a:moveTo>
                  <a:pt x="1677" y="1203"/>
                </a:moveTo>
                <a:lnTo>
                  <a:pt x="1581" y="1314"/>
                </a:lnTo>
                <a:lnTo>
                  <a:pt x="1548" y="1347"/>
                </a:lnTo>
                <a:lnTo>
                  <a:pt x="1501" y="1390"/>
                </a:lnTo>
                <a:lnTo>
                  <a:pt x="1470" y="1414"/>
                </a:lnTo>
                <a:lnTo>
                  <a:pt x="1430" y="1439"/>
                </a:lnTo>
                <a:lnTo>
                  <a:pt x="1401" y="1457"/>
                </a:lnTo>
                <a:lnTo>
                  <a:pt x="1336" y="1490"/>
                </a:lnTo>
                <a:lnTo>
                  <a:pt x="1243" y="1528"/>
                </a:lnTo>
                <a:lnTo>
                  <a:pt x="1149" y="1557"/>
                </a:lnTo>
                <a:lnTo>
                  <a:pt x="1055" y="1574"/>
                </a:lnTo>
                <a:lnTo>
                  <a:pt x="962" y="1579"/>
                </a:lnTo>
                <a:lnTo>
                  <a:pt x="842" y="1579"/>
                </a:lnTo>
                <a:lnTo>
                  <a:pt x="748" y="1563"/>
                </a:lnTo>
                <a:lnTo>
                  <a:pt x="663" y="1545"/>
                </a:lnTo>
                <a:lnTo>
                  <a:pt x="570" y="1512"/>
                </a:lnTo>
                <a:lnTo>
                  <a:pt x="479" y="1468"/>
                </a:lnTo>
                <a:lnTo>
                  <a:pt x="398" y="1417"/>
                </a:lnTo>
                <a:lnTo>
                  <a:pt x="319" y="1356"/>
                </a:lnTo>
                <a:lnTo>
                  <a:pt x="247" y="1287"/>
                </a:lnTo>
                <a:lnTo>
                  <a:pt x="185" y="1212"/>
                </a:lnTo>
                <a:lnTo>
                  <a:pt x="131" y="1129"/>
                </a:lnTo>
                <a:lnTo>
                  <a:pt x="84" y="1040"/>
                </a:lnTo>
                <a:lnTo>
                  <a:pt x="49" y="949"/>
                </a:lnTo>
                <a:lnTo>
                  <a:pt x="22" y="853"/>
                </a:lnTo>
                <a:lnTo>
                  <a:pt x="7" y="757"/>
                </a:lnTo>
                <a:lnTo>
                  <a:pt x="0" y="659"/>
                </a:lnTo>
                <a:lnTo>
                  <a:pt x="7" y="561"/>
                </a:lnTo>
                <a:lnTo>
                  <a:pt x="22" y="463"/>
                </a:lnTo>
                <a:lnTo>
                  <a:pt x="49" y="366"/>
                </a:lnTo>
                <a:lnTo>
                  <a:pt x="84" y="276"/>
                </a:lnTo>
                <a:lnTo>
                  <a:pt x="133" y="188"/>
                </a:lnTo>
                <a:lnTo>
                  <a:pt x="187" y="107"/>
                </a:lnTo>
                <a:lnTo>
                  <a:pt x="249" y="29"/>
                </a:lnTo>
                <a:lnTo>
                  <a:pt x="278" y="0"/>
                </a:lnTo>
                <a:lnTo>
                  <a:pt x="243" y="47"/>
                </a:lnTo>
                <a:lnTo>
                  <a:pt x="207" y="116"/>
                </a:lnTo>
                <a:lnTo>
                  <a:pt x="180" y="167"/>
                </a:lnTo>
                <a:lnTo>
                  <a:pt x="165" y="194"/>
                </a:lnTo>
                <a:lnTo>
                  <a:pt x="134" y="274"/>
                </a:lnTo>
                <a:lnTo>
                  <a:pt x="100" y="430"/>
                </a:lnTo>
                <a:lnTo>
                  <a:pt x="91" y="512"/>
                </a:lnTo>
                <a:lnTo>
                  <a:pt x="98" y="682"/>
                </a:lnTo>
                <a:lnTo>
                  <a:pt x="113" y="757"/>
                </a:lnTo>
                <a:lnTo>
                  <a:pt x="163" y="916"/>
                </a:lnTo>
                <a:lnTo>
                  <a:pt x="198" y="989"/>
                </a:lnTo>
                <a:lnTo>
                  <a:pt x="287" y="1127"/>
                </a:lnTo>
                <a:lnTo>
                  <a:pt x="345" y="1196"/>
                </a:lnTo>
                <a:lnTo>
                  <a:pt x="448" y="1281"/>
                </a:lnTo>
                <a:lnTo>
                  <a:pt x="588" y="1377"/>
                </a:lnTo>
                <a:lnTo>
                  <a:pt x="684" y="1421"/>
                </a:lnTo>
                <a:lnTo>
                  <a:pt x="797" y="1454"/>
                </a:lnTo>
                <a:lnTo>
                  <a:pt x="920" y="1477"/>
                </a:lnTo>
                <a:lnTo>
                  <a:pt x="995" y="1481"/>
                </a:lnTo>
                <a:lnTo>
                  <a:pt x="1145" y="1472"/>
                </a:lnTo>
                <a:lnTo>
                  <a:pt x="1265" y="1448"/>
                </a:lnTo>
                <a:lnTo>
                  <a:pt x="1358" y="1414"/>
                </a:lnTo>
                <a:lnTo>
                  <a:pt x="1449" y="1376"/>
                </a:lnTo>
                <a:lnTo>
                  <a:pt x="1588" y="1279"/>
                </a:lnTo>
                <a:lnTo>
                  <a:pt x="1625" y="1252"/>
                </a:lnTo>
                <a:lnTo>
                  <a:pt x="1677" y="1203"/>
                </a:lnTo>
              </a:path>
            </a:pathLst>
          </a:custGeom>
          <a:solidFill>
            <a:srgbClr val="0099F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Freeform 26">
            <a:extLst>
              <a:ext uri="{FF2B5EF4-FFF2-40B4-BE49-F238E27FC236}">
                <a16:creationId xmlns:a16="http://schemas.microsoft.com/office/drawing/2014/main" id="{28AEEE57-93FF-4AAD-ACD4-C5D0FE2EAF3D}"/>
              </a:ext>
            </a:extLst>
          </p:cNvPr>
          <p:cNvSpPr>
            <a:spLocks/>
          </p:cNvSpPr>
          <p:nvPr/>
        </p:nvSpPr>
        <p:spPr bwMode="auto">
          <a:xfrm>
            <a:off x="4886325" y="1654517"/>
            <a:ext cx="1544637" cy="1520825"/>
          </a:xfrm>
          <a:custGeom>
            <a:avLst/>
            <a:gdLst>
              <a:gd name="T0" fmla="*/ 2147483647 w 973"/>
              <a:gd name="T1" fmla="*/ 2147483647 h 958"/>
              <a:gd name="T2" fmla="*/ 2147483647 w 973"/>
              <a:gd name="T3" fmla="*/ 2147483647 h 958"/>
              <a:gd name="T4" fmla="*/ 0 w 973"/>
              <a:gd name="T5" fmla="*/ 2147483647 h 958"/>
              <a:gd name="T6" fmla="*/ 2147483647 w 973"/>
              <a:gd name="T7" fmla="*/ 2147483647 h 958"/>
              <a:gd name="T8" fmla="*/ 2147483647 w 973"/>
              <a:gd name="T9" fmla="*/ 2147483647 h 958"/>
              <a:gd name="T10" fmla="*/ 2147483647 w 973"/>
              <a:gd name="T11" fmla="*/ 2147483647 h 958"/>
              <a:gd name="T12" fmla="*/ 2147483647 w 973"/>
              <a:gd name="T13" fmla="*/ 2147483647 h 958"/>
              <a:gd name="T14" fmla="*/ 2147483647 w 973"/>
              <a:gd name="T15" fmla="*/ 2147483647 h 958"/>
              <a:gd name="T16" fmla="*/ 2147483647 w 973"/>
              <a:gd name="T17" fmla="*/ 2147483647 h 958"/>
              <a:gd name="T18" fmla="*/ 2147483647 w 973"/>
              <a:gd name="T19" fmla="*/ 2147483647 h 958"/>
              <a:gd name="T20" fmla="*/ 2147483647 w 973"/>
              <a:gd name="T21" fmla="*/ 2147483647 h 958"/>
              <a:gd name="T22" fmla="*/ 2147483647 w 973"/>
              <a:gd name="T23" fmla="*/ 0 h 958"/>
              <a:gd name="T24" fmla="*/ 2147483647 w 973"/>
              <a:gd name="T25" fmla="*/ 2147483647 h 958"/>
              <a:gd name="T26" fmla="*/ 2147483647 w 973"/>
              <a:gd name="T27" fmla="*/ 2147483647 h 958"/>
              <a:gd name="T28" fmla="*/ 2147483647 w 973"/>
              <a:gd name="T29" fmla="*/ 2147483647 h 958"/>
              <a:gd name="T30" fmla="*/ 2147483647 w 973"/>
              <a:gd name="T31" fmla="*/ 2147483647 h 958"/>
              <a:gd name="T32" fmla="*/ 2147483647 w 973"/>
              <a:gd name="T33" fmla="*/ 2147483647 h 958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973"/>
              <a:gd name="T52" fmla="*/ 0 h 958"/>
              <a:gd name="T53" fmla="*/ 973 w 973"/>
              <a:gd name="T54" fmla="*/ 958 h 958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973" h="958">
                <a:moveTo>
                  <a:pt x="173" y="771"/>
                </a:moveTo>
                <a:lnTo>
                  <a:pt x="135" y="673"/>
                </a:lnTo>
                <a:lnTo>
                  <a:pt x="0" y="958"/>
                </a:lnTo>
                <a:lnTo>
                  <a:pt x="274" y="813"/>
                </a:lnTo>
                <a:lnTo>
                  <a:pt x="198" y="793"/>
                </a:lnTo>
                <a:lnTo>
                  <a:pt x="320" y="673"/>
                </a:lnTo>
                <a:lnTo>
                  <a:pt x="496" y="499"/>
                </a:lnTo>
                <a:lnTo>
                  <a:pt x="683" y="314"/>
                </a:lnTo>
                <a:lnTo>
                  <a:pt x="723" y="277"/>
                </a:lnTo>
                <a:lnTo>
                  <a:pt x="973" y="29"/>
                </a:lnTo>
                <a:lnTo>
                  <a:pt x="939" y="29"/>
                </a:lnTo>
                <a:lnTo>
                  <a:pt x="939" y="0"/>
                </a:lnTo>
                <a:lnTo>
                  <a:pt x="696" y="245"/>
                </a:lnTo>
                <a:lnTo>
                  <a:pt x="654" y="287"/>
                </a:lnTo>
                <a:lnTo>
                  <a:pt x="472" y="468"/>
                </a:lnTo>
                <a:lnTo>
                  <a:pt x="298" y="646"/>
                </a:lnTo>
                <a:lnTo>
                  <a:pt x="173" y="771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Freeform 30">
            <a:extLst>
              <a:ext uri="{FF2B5EF4-FFF2-40B4-BE49-F238E27FC236}">
                <a16:creationId xmlns:a16="http://schemas.microsoft.com/office/drawing/2014/main" id="{5216920E-9A1D-40EF-9A37-A9966DB2C4B0}"/>
              </a:ext>
            </a:extLst>
          </p:cNvPr>
          <p:cNvSpPr>
            <a:spLocks/>
          </p:cNvSpPr>
          <p:nvPr/>
        </p:nvSpPr>
        <p:spPr bwMode="auto">
          <a:xfrm>
            <a:off x="5988050" y="1478304"/>
            <a:ext cx="388937" cy="565150"/>
          </a:xfrm>
          <a:custGeom>
            <a:avLst/>
            <a:gdLst>
              <a:gd name="T0" fmla="*/ 2147483647 w 245"/>
              <a:gd name="T1" fmla="*/ 0 h 356"/>
              <a:gd name="T2" fmla="*/ 0 w 245"/>
              <a:gd name="T3" fmla="*/ 2147483647 h 356"/>
              <a:gd name="T4" fmla="*/ 2147483647 w 245"/>
              <a:gd name="T5" fmla="*/ 2147483647 h 356"/>
              <a:gd name="T6" fmla="*/ 2147483647 w 245"/>
              <a:gd name="T7" fmla="*/ 2147483647 h 356"/>
              <a:gd name="T8" fmla="*/ 2147483647 w 245"/>
              <a:gd name="T9" fmla="*/ 0 h 35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5"/>
              <a:gd name="T16" fmla="*/ 0 h 356"/>
              <a:gd name="T17" fmla="*/ 245 w 245"/>
              <a:gd name="T18" fmla="*/ 356 h 35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5" h="356">
                <a:moveTo>
                  <a:pt x="245" y="0"/>
                </a:moveTo>
                <a:lnTo>
                  <a:pt x="0" y="245"/>
                </a:lnTo>
                <a:lnTo>
                  <a:pt x="2" y="356"/>
                </a:lnTo>
                <a:lnTo>
                  <a:pt x="245" y="111"/>
                </a:lnTo>
                <a:lnTo>
                  <a:pt x="245" y="0"/>
                </a:lnTo>
                <a:close/>
              </a:path>
            </a:pathLst>
          </a:custGeom>
          <a:solidFill>
            <a:srgbClr val="B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Freeform 32">
            <a:extLst>
              <a:ext uri="{FF2B5EF4-FFF2-40B4-BE49-F238E27FC236}">
                <a16:creationId xmlns:a16="http://schemas.microsoft.com/office/drawing/2014/main" id="{E4784CC2-ACCD-4792-8044-E757C71ED5FE}"/>
              </a:ext>
            </a:extLst>
          </p:cNvPr>
          <p:cNvSpPr>
            <a:spLocks/>
          </p:cNvSpPr>
          <p:nvPr/>
        </p:nvSpPr>
        <p:spPr bwMode="auto">
          <a:xfrm>
            <a:off x="6034087" y="1700554"/>
            <a:ext cx="604838" cy="393700"/>
          </a:xfrm>
          <a:custGeom>
            <a:avLst/>
            <a:gdLst>
              <a:gd name="T0" fmla="*/ 2147483647 w 381"/>
              <a:gd name="T1" fmla="*/ 0 h 248"/>
              <a:gd name="T2" fmla="*/ 2147483647 w 381"/>
              <a:gd name="T3" fmla="*/ 0 h 248"/>
              <a:gd name="T4" fmla="*/ 2147483647 w 381"/>
              <a:gd name="T5" fmla="*/ 2147483647 h 248"/>
              <a:gd name="T6" fmla="*/ 0 w 381"/>
              <a:gd name="T7" fmla="*/ 2147483647 h 248"/>
              <a:gd name="T8" fmla="*/ 2147483647 w 381"/>
              <a:gd name="T9" fmla="*/ 0 h 2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81"/>
              <a:gd name="T16" fmla="*/ 0 h 248"/>
              <a:gd name="T17" fmla="*/ 381 w 381"/>
              <a:gd name="T18" fmla="*/ 248 h 2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81" h="248">
                <a:moveTo>
                  <a:pt x="250" y="0"/>
                </a:moveTo>
                <a:lnTo>
                  <a:pt x="381" y="0"/>
                </a:lnTo>
                <a:lnTo>
                  <a:pt x="120" y="248"/>
                </a:lnTo>
                <a:lnTo>
                  <a:pt x="0" y="248"/>
                </a:lnTo>
                <a:lnTo>
                  <a:pt x="250" y="0"/>
                </a:lnTo>
                <a:close/>
              </a:path>
            </a:pathLst>
          </a:custGeom>
          <a:solidFill>
            <a:srgbClr val="B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2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9E35D-D907-4014-8CAD-466D6858A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14606"/>
            <a:ext cx="7886700" cy="799793"/>
          </a:xfrm>
        </p:spPr>
        <p:txBody>
          <a:bodyPr/>
          <a:lstStyle/>
          <a:p>
            <a:r>
              <a:rPr lang="en-US" dirty="0"/>
              <a:t>UML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6789D-04D7-4FEB-9F63-CCFB556294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0094" y="851592"/>
            <a:ext cx="7755255" cy="5174881"/>
          </a:xfrm>
        </p:spPr>
        <p:txBody>
          <a:bodyPr/>
          <a:lstStyle/>
          <a:p>
            <a:r>
              <a:rPr lang="en-US" dirty="0"/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Các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mô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hình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UML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có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thể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được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kết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nối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trực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tiếp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với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nhiều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ngôn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ngữ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lập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trình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khác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nhau.</a:t>
            </a:r>
            <a:r>
              <a:rPr kumimoji="0" lang="vi-VN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vi-V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/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chiếu</a:t>
            </a:r>
            <a:r>
              <a:rPr kumimoji="0" lang="vi-VN" altLang="en-US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tới</a:t>
            </a:r>
            <a:r>
              <a:rPr kumimoji="0" lang="vi-VN" altLang="en-US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Java</a:t>
            </a:r>
            <a:r>
              <a:rPr kumimoji="0" lang="vi-VN" altLang="en-US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, C ++, </a:t>
            </a:r>
            <a:r>
              <a:rPr kumimoji="0" lang="vi-VN" altLang="en-US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Visual</a:t>
            </a:r>
            <a:r>
              <a:rPr kumimoji="0" lang="vi-VN" altLang="en-US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Basic</a:t>
            </a:r>
            <a:r>
              <a:rPr kumimoji="0" lang="vi-VN" altLang="en-US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, </a:t>
            </a:r>
            <a:r>
              <a:rPr kumimoji="0" lang="vi-VN" altLang="en-US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v.v</a:t>
            </a:r>
            <a:r>
              <a:rPr kumimoji="0" lang="vi-VN" altLang="en-US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.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202124"/>
              </a:solidFill>
              <a:effectLst/>
              <a:latin typeface="inherit"/>
            </a:endParaRPr>
          </a:p>
          <a:p>
            <a:pPr lvl="1"/>
            <a:r>
              <a:rPr kumimoji="0" lang="vi-VN" altLang="en-US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Các</a:t>
            </a:r>
            <a:r>
              <a:rPr kumimoji="0" lang="vi-VN" altLang="en-US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bảng</a:t>
            </a:r>
            <a:r>
              <a:rPr kumimoji="0" lang="vi-VN" altLang="en-US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trong RDBMS </a:t>
            </a:r>
            <a:r>
              <a:rPr kumimoji="0" lang="vi-VN" altLang="en-US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hoặc</a:t>
            </a:r>
            <a:r>
              <a:rPr kumimoji="0" lang="vi-VN" altLang="en-US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lưu </a:t>
            </a:r>
            <a:r>
              <a:rPr kumimoji="0" lang="vi-VN" altLang="en-US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trữ</a:t>
            </a:r>
            <a:r>
              <a:rPr kumimoji="0" lang="vi-VN" altLang="en-US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liên </a:t>
            </a:r>
            <a:r>
              <a:rPr kumimoji="0" lang="vi-VN" altLang="en-US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tục</a:t>
            </a:r>
            <a:r>
              <a:rPr kumimoji="0" lang="vi-VN" altLang="en-US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trong OODBMS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202124"/>
              </a:solidFill>
              <a:effectLst/>
              <a:latin typeface="inherit"/>
            </a:endParaRPr>
          </a:p>
          <a:p>
            <a:pPr lvl="1"/>
            <a:r>
              <a:rPr kumimoji="0" lang="vi-VN" altLang="en-US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Cho </a:t>
            </a:r>
            <a:r>
              <a:rPr kumimoji="0" lang="vi-VN" altLang="en-US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phép</a:t>
            </a:r>
            <a:r>
              <a:rPr kumimoji="0" lang="vi-VN" altLang="en-US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kỹ</a:t>
            </a:r>
            <a:r>
              <a:rPr kumimoji="0" lang="vi-VN" altLang="en-US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thuật</a:t>
            </a:r>
            <a:r>
              <a:rPr kumimoji="0" lang="vi-VN" altLang="en-US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chuyển</a:t>
            </a:r>
            <a:r>
              <a:rPr kumimoji="0" lang="vi-VN" altLang="en-US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tiếp</a:t>
            </a:r>
            <a:r>
              <a:rPr kumimoji="0" lang="vi-VN" altLang="en-US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202124"/>
              </a:solidFill>
              <a:effectLst/>
              <a:latin typeface="inherit"/>
            </a:endParaRPr>
          </a:p>
          <a:p>
            <a:pPr lvl="1"/>
            <a:r>
              <a:rPr kumimoji="0" lang="vi-VN" altLang="en-US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Cho </a:t>
            </a:r>
            <a:r>
              <a:rPr kumimoji="0" lang="vi-VN" altLang="en-US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phép</a:t>
            </a:r>
            <a:r>
              <a:rPr kumimoji="0" lang="vi-VN" altLang="en-US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thiết</a:t>
            </a:r>
            <a:r>
              <a:rPr kumimoji="0" lang="vi-VN" altLang="en-US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kế</a:t>
            </a:r>
            <a:r>
              <a:rPr kumimoji="0" lang="vi-VN" altLang="en-US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ngược</a:t>
            </a:r>
            <a:r>
              <a:rPr kumimoji="0" lang="vi-VN" altLang="en-US" sz="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vi-VN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59FB73-2B16-43AB-BF3D-22ED68D6D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2D1A01-2235-2A44-BF61-4339ED0E7A0A}" type="slidenum">
              <a:rPr lang="en-US" altLang="en-VN" smtClean="0"/>
              <a:pPr>
                <a:defRPr/>
              </a:pPr>
              <a:t>24</a:t>
            </a:fld>
            <a:endParaRPr lang="en-US" altLang="en-VN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674A12B-AEBD-4425-9FEE-563BA1D865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vi-V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75073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5ACFA-BB41-4219-ADCA-0453FD68C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3CC8A-E7EF-4F6D-8282-6505274100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UML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giải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quyết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tài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liệu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về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kiến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​​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trúc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hệ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thống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,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các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yêu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cầu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,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kiểm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tra,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lập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kế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hoạch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dự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án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và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quản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lý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phát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hành</a:t>
            </a:r>
            <a:r>
              <a:rPr kumimoji="0" lang="vi-VN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vi-V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A9DB85-DFDD-4DDE-A9CE-4D5982479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2D1A01-2235-2A44-BF61-4339ED0E7A0A}" type="slidenum">
              <a:rPr lang="en-US" altLang="en-VN" smtClean="0"/>
              <a:pPr>
                <a:defRPr/>
              </a:pPr>
              <a:t>25</a:t>
            </a:fld>
            <a:endParaRPr lang="en-US" altLang="en-VN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57E8A478-2824-436F-A108-E64A27D0C7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vi-V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30">
            <a:extLst>
              <a:ext uri="{FF2B5EF4-FFF2-40B4-BE49-F238E27FC236}">
                <a16:creationId xmlns:a16="http://schemas.microsoft.com/office/drawing/2014/main" id="{BDFA544C-AE3C-4DFA-9629-2C5194EA59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1225" y="2369343"/>
            <a:ext cx="1722438" cy="19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  <a:defRPr/>
            </a:pPr>
            <a:r>
              <a:rPr lang="en-AU" sz="1400" b="1">
                <a:solidFill>
                  <a:schemeClr val="tx2">
                    <a:lumMod val="75000"/>
                  </a:schemeClr>
                </a:solidFill>
                <a:ea typeface="ＭＳ Ｐゴシック" pitchFamily="34" charset="-128"/>
              </a:rPr>
              <a:t>Use Case Diagram</a:t>
            </a:r>
            <a:endParaRPr lang="en-AU" sz="1400" b="1">
              <a:solidFill>
                <a:schemeClr val="tx2">
                  <a:lumMod val="75000"/>
                </a:schemeClr>
              </a:solidFill>
              <a:latin typeface="Arial Narrow" pitchFamily="34" charset="0"/>
              <a:ea typeface="ＭＳ Ｐゴシック" pitchFamily="34" charset="-128"/>
            </a:endParaRPr>
          </a:p>
        </p:txBody>
      </p:sp>
      <p:grpSp>
        <p:nvGrpSpPr>
          <p:cNvPr id="7" name="Group 131">
            <a:extLst>
              <a:ext uri="{FF2B5EF4-FFF2-40B4-BE49-F238E27FC236}">
                <a16:creationId xmlns:a16="http://schemas.microsoft.com/office/drawing/2014/main" id="{73905315-775B-4306-921D-790D60FDE460}"/>
              </a:ext>
            </a:extLst>
          </p:cNvPr>
          <p:cNvGrpSpPr>
            <a:grpSpLocks/>
          </p:cNvGrpSpPr>
          <p:nvPr/>
        </p:nvGrpSpPr>
        <p:grpSpPr bwMode="auto">
          <a:xfrm>
            <a:off x="1952625" y="2658268"/>
            <a:ext cx="2120900" cy="1616075"/>
            <a:chOff x="1133" y="1439"/>
            <a:chExt cx="684" cy="528"/>
          </a:xfrm>
        </p:grpSpPr>
        <p:sp>
          <p:nvSpPr>
            <p:cNvPr id="8" name="Rectangle 132">
              <a:extLst>
                <a:ext uri="{FF2B5EF4-FFF2-40B4-BE49-F238E27FC236}">
                  <a16:creationId xmlns:a16="http://schemas.microsoft.com/office/drawing/2014/main" id="{D209B705-79ED-43E2-9F58-4D85B31CE058}"/>
                </a:ext>
              </a:extLst>
            </p:cNvPr>
            <p:cNvSpPr>
              <a:spLocks noChangeArrowheads="1"/>
            </p:cNvSpPr>
            <p:nvPr/>
          </p:nvSpPr>
          <p:spPr bwMode="invGray">
            <a:xfrm>
              <a:off x="1294" y="1439"/>
              <a:ext cx="304" cy="5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tIns="91440" bIns="91440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sp>
          <p:nvSpPr>
            <p:cNvPr id="9" name="Oval 133">
              <a:extLst>
                <a:ext uri="{FF2B5EF4-FFF2-40B4-BE49-F238E27FC236}">
                  <a16:creationId xmlns:a16="http://schemas.microsoft.com/office/drawing/2014/main" id="{889768F9-777C-47F9-AE66-90D89DD803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0" y="1535"/>
              <a:ext cx="102" cy="46"/>
            </a:xfrm>
            <a:prstGeom prst="ellipse">
              <a:avLst/>
            </a:prstGeom>
            <a:noFill/>
            <a:ln w="1588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sp>
          <p:nvSpPr>
            <p:cNvPr id="10" name="Line 134">
              <a:extLst>
                <a:ext uri="{FF2B5EF4-FFF2-40B4-BE49-F238E27FC236}">
                  <a16:creationId xmlns:a16="http://schemas.microsoft.com/office/drawing/2014/main" id="{238DF185-B412-4D1E-AD1B-E0188E4765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18" y="1571"/>
              <a:ext cx="166" cy="76"/>
            </a:xfrm>
            <a:prstGeom prst="line">
              <a:avLst/>
            </a:prstGeom>
            <a:noFill/>
            <a:ln w="1651">
              <a:solidFill>
                <a:schemeClr val="tx1"/>
              </a:solidFill>
              <a:round/>
              <a:headEnd/>
              <a:tailEnd type="arrow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Oval 135">
              <a:extLst>
                <a:ext uri="{FF2B5EF4-FFF2-40B4-BE49-F238E27FC236}">
                  <a16:creationId xmlns:a16="http://schemas.microsoft.com/office/drawing/2014/main" id="{2E3867BD-6193-4A7A-A90A-D26D439E64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0" y="1823"/>
              <a:ext cx="103" cy="47"/>
            </a:xfrm>
            <a:prstGeom prst="ellipse">
              <a:avLst/>
            </a:prstGeom>
            <a:noFill/>
            <a:ln w="1588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sp>
          <p:nvSpPr>
            <p:cNvPr id="12" name="Oval 136">
              <a:extLst>
                <a:ext uri="{FF2B5EF4-FFF2-40B4-BE49-F238E27FC236}">
                  <a16:creationId xmlns:a16="http://schemas.microsoft.com/office/drawing/2014/main" id="{DE9D047C-616F-45EB-A9DD-F904662D00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0" y="1679"/>
              <a:ext cx="103" cy="46"/>
            </a:xfrm>
            <a:prstGeom prst="ellipse">
              <a:avLst/>
            </a:prstGeom>
            <a:noFill/>
            <a:ln w="1588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sp>
          <p:nvSpPr>
            <p:cNvPr id="13" name="Line 137">
              <a:extLst>
                <a:ext uri="{FF2B5EF4-FFF2-40B4-BE49-F238E27FC236}">
                  <a16:creationId xmlns:a16="http://schemas.microsoft.com/office/drawing/2014/main" id="{1CEE77BA-7A80-4DE9-AF01-6389CFE2C7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98" y="1553"/>
              <a:ext cx="236" cy="44"/>
            </a:xfrm>
            <a:prstGeom prst="line">
              <a:avLst/>
            </a:prstGeom>
            <a:noFill/>
            <a:ln w="1651">
              <a:solidFill>
                <a:schemeClr val="tx1"/>
              </a:solidFill>
              <a:round/>
              <a:headEnd/>
              <a:tailEnd type="arrow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138">
              <a:extLst>
                <a:ext uri="{FF2B5EF4-FFF2-40B4-BE49-F238E27FC236}">
                  <a16:creationId xmlns:a16="http://schemas.microsoft.com/office/drawing/2014/main" id="{1DD1635F-761A-4ED4-BC3C-F36065BB39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92" y="1654"/>
              <a:ext cx="245" cy="48"/>
            </a:xfrm>
            <a:prstGeom prst="line">
              <a:avLst/>
            </a:prstGeom>
            <a:noFill/>
            <a:ln w="1651">
              <a:solidFill>
                <a:schemeClr val="tx1"/>
              </a:solidFill>
              <a:round/>
              <a:headEnd/>
              <a:tailEnd type="arrow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139">
              <a:extLst>
                <a:ext uri="{FF2B5EF4-FFF2-40B4-BE49-F238E27FC236}">
                  <a16:creationId xmlns:a16="http://schemas.microsoft.com/office/drawing/2014/main" id="{17CEE209-D065-43CC-9473-9568A445C3C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94" y="1701"/>
              <a:ext cx="247" cy="139"/>
            </a:xfrm>
            <a:prstGeom prst="line">
              <a:avLst/>
            </a:prstGeom>
            <a:noFill/>
            <a:ln w="1651">
              <a:solidFill>
                <a:schemeClr val="tx1"/>
              </a:solidFill>
              <a:round/>
              <a:headEnd/>
              <a:tailEnd type="arrow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Rectangle 140">
              <a:extLst>
                <a:ext uri="{FF2B5EF4-FFF2-40B4-BE49-F238E27FC236}">
                  <a16:creationId xmlns:a16="http://schemas.microsoft.com/office/drawing/2014/main" id="{E29D39B7-CE89-4915-8239-2AB81FEF91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3" y="1723"/>
              <a:ext cx="63" cy="2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50000"/>
                </a:spcBef>
              </a:pPr>
              <a:r>
                <a:rPr lang="en-AU" altLang="en-US" sz="400">
                  <a:solidFill>
                    <a:srgbClr val="000000"/>
                  </a:solidFill>
                </a:rPr>
                <a:t>Actor A</a:t>
              </a:r>
              <a:endParaRPr lang="en-AU" altLang="en-US" b="1">
                <a:latin typeface="Arial Narrow" panose="020B0604020202020204" pitchFamily="34" charset="0"/>
              </a:endParaRPr>
            </a:p>
          </p:txBody>
        </p:sp>
        <p:sp>
          <p:nvSpPr>
            <p:cNvPr id="17" name="Rectangle 141">
              <a:extLst>
                <a:ext uri="{FF2B5EF4-FFF2-40B4-BE49-F238E27FC236}">
                  <a16:creationId xmlns:a16="http://schemas.microsoft.com/office/drawing/2014/main" id="{A4E467AC-FFE9-4C51-9E21-970FE127AE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1" y="1596"/>
              <a:ext cx="101" cy="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50000"/>
                </a:spcBef>
              </a:pPr>
              <a:r>
                <a:rPr lang="en-AU" altLang="en-US" sz="400">
                  <a:solidFill>
                    <a:srgbClr val="000000"/>
                  </a:solidFill>
                </a:rPr>
                <a:t>Use Case 1</a:t>
              </a:r>
              <a:endParaRPr lang="en-AU" altLang="en-US" b="1">
                <a:latin typeface="Arial Narrow" panose="020B0604020202020204" pitchFamily="34" charset="0"/>
              </a:endParaRPr>
            </a:p>
          </p:txBody>
        </p:sp>
        <p:sp>
          <p:nvSpPr>
            <p:cNvPr id="18" name="Rectangle 142">
              <a:extLst>
                <a:ext uri="{FF2B5EF4-FFF2-40B4-BE49-F238E27FC236}">
                  <a16:creationId xmlns:a16="http://schemas.microsoft.com/office/drawing/2014/main" id="{7C2C4874-18FB-4F76-B3FB-5D53F9ABB1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0" y="1738"/>
              <a:ext cx="102" cy="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50000"/>
                </a:spcBef>
              </a:pPr>
              <a:r>
                <a:rPr lang="en-AU" altLang="en-US" sz="400">
                  <a:solidFill>
                    <a:srgbClr val="000000"/>
                  </a:solidFill>
                </a:rPr>
                <a:t>Use Case 2</a:t>
              </a:r>
              <a:endParaRPr lang="en-AU" altLang="en-US" b="1">
                <a:latin typeface="Arial Narrow" panose="020B0604020202020204" pitchFamily="34" charset="0"/>
              </a:endParaRPr>
            </a:p>
          </p:txBody>
        </p:sp>
        <p:sp>
          <p:nvSpPr>
            <p:cNvPr id="19" name="Rectangle 143">
              <a:extLst>
                <a:ext uri="{FF2B5EF4-FFF2-40B4-BE49-F238E27FC236}">
                  <a16:creationId xmlns:a16="http://schemas.microsoft.com/office/drawing/2014/main" id="{4E681AA4-6451-4893-8EB7-4F2227E668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4" y="1885"/>
              <a:ext cx="101" cy="2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50000"/>
                </a:spcBef>
              </a:pPr>
              <a:r>
                <a:rPr lang="en-AU" altLang="en-US" sz="400">
                  <a:solidFill>
                    <a:srgbClr val="000000"/>
                  </a:solidFill>
                </a:rPr>
                <a:t>Use Case 3</a:t>
              </a:r>
              <a:endParaRPr lang="en-AU" altLang="en-US" b="1">
                <a:latin typeface="Arial Narrow" panose="020B0604020202020204" pitchFamily="34" charset="0"/>
              </a:endParaRPr>
            </a:p>
          </p:txBody>
        </p:sp>
        <p:sp>
          <p:nvSpPr>
            <p:cNvPr id="20" name="Rectangle 144">
              <a:extLst>
                <a:ext uri="{FF2B5EF4-FFF2-40B4-BE49-F238E27FC236}">
                  <a16:creationId xmlns:a16="http://schemas.microsoft.com/office/drawing/2014/main" id="{94BAAD84-FB7B-413E-B9EB-3E95A434AA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4" y="1722"/>
              <a:ext cx="63" cy="2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50000"/>
                </a:spcBef>
              </a:pPr>
              <a:r>
                <a:rPr lang="en-AU" altLang="en-US" sz="400">
                  <a:solidFill>
                    <a:srgbClr val="000000"/>
                  </a:solidFill>
                </a:rPr>
                <a:t>Actor B</a:t>
              </a:r>
              <a:endParaRPr lang="en-AU" altLang="en-US" b="1">
                <a:latin typeface="Arial Narrow" panose="020B0604020202020204" pitchFamily="34" charset="0"/>
              </a:endParaRPr>
            </a:p>
          </p:txBody>
        </p:sp>
        <p:grpSp>
          <p:nvGrpSpPr>
            <p:cNvPr id="21" name="Group 145">
              <a:extLst>
                <a:ext uri="{FF2B5EF4-FFF2-40B4-BE49-F238E27FC236}">
                  <a16:creationId xmlns:a16="http://schemas.microsoft.com/office/drawing/2014/main" id="{AB8FFFB6-4AA1-4F9F-A455-B6214FA03D8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56" y="1624"/>
              <a:ext cx="39" cy="81"/>
              <a:chOff x="1110" y="1625"/>
              <a:chExt cx="39" cy="81"/>
            </a:xfrm>
          </p:grpSpPr>
          <p:sp>
            <p:nvSpPr>
              <p:cNvPr id="28" name="Oval 146">
                <a:extLst>
                  <a:ext uri="{FF2B5EF4-FFF2-40B4-BE49-F238E27FC236}">
                    <a16:creationId xmlns:a16="http://schemas.microsoft.com/office/drawing/2014/main" id="{9BD8C839-6FF2-44EC-80EF-EDB8B0E1E2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16" y="1625"/>
                <a:ext cx="27" cy="22"/>
              </a:xfrm>
              <a:prstGeom prst="ellipse">
                <a:avLst/>
              </a:prstGeom>
              <a:noFill/>
              <a:ln w="1588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29" name="Line 147">
                <a:extLst>
                  <a:ext uri="{FF2B5EF4-FFF2-40B4-BE49-F238E27FC236}">
                    <a16:creationId xmlns:a16="http://schemas.microsoft.com/office/drawing/2014/main" id="{E94DDB2F-6AA6-4CBD-AA39-78B0B876C4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29" y="1646"/>
                <a:ext cx="1" cy="40"/>
              </a:xfrm>
              <a:prstGeom prst="line">
                <a:avLst/>
              </a:prstGeom>
              <a:noFill/>
              <a:ln w="1651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" name="Line 148">
                <a:extLst>
                  <a:ext uri="{FF2B5EF4-FFF2-40B4-BE49-F238E27FC236}">
                    <a16:creationId xmlns:a16="http://schemas.microsoft.com/office/drawing/2014/main" id="{69CF8530-33B3-4217-8BB7-66AA244C0F83}"/>
                  </a:ext>
                </a:extLst>
              </p:cNvPr>
              <p:cNvSpPr>
                <a:spLocks noChangeShapeType="1"/>
              </p:cNvSpPr>
              <p:nvPr/>
            </p:nvSpPr>
            <p:spPr bwMode="invGray">
              <a:xfrm flipH="1">
                <a:off x="1110" y="1686"/>
                <a:ext cx="20" cy="20"/>
              </a:xfrm>
              <a:prstGeom prst="line">
                <a:avLst/>
              </a:prstGeom>
              <a:noFill/>
              <a:ln w="1651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tIns="91440" bIns="91440" anchor="ctr"/>
              <a:lstStyle/>
              <a:p>
                <a:endParaRPr lang="en-US"/>
              </a:p>
            </p:txBody>
          </p:sp>
          <p:sp>
            <p:nvSpPr>
              <p:cNvPr id="31" name="Line 149">
                <a:extLst>
                  <a:ext uri="{FF2B5EF4-FFF2-40B4-BE49-F238E27FC236}">
                    <a16:creationId xmlns:a16="http://schemas.microsoft.com/office/drawing/2014/main" id="{20F5BC5D-2E01-4589-BE8E-08E6FD64FED5}"/>
                  </a:ext>
                </a:extLst>
              </p:cNvPr>
              <p:cNvSpPr>
                <a:spLocks noChangeShapeType="1"/>
              </p:cNvSpPr>
              <p:nvPr/>
            </p:nvSpPr>
            <p:spPr bwMode="invGray">
              <a:xfrm>
                <a:off x="1129" y="1685"/>
                <a:ext cx="20" cy="20"/>
              </a:xfrm>
              <a:prstGeom prst="line">
                <a:avLst/>
              </a:prstGeom>
              <a:noFill/>
              <a:ln w="1651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tIns="91440" bIns="91440" anchor="ctr"/>
              <a:lstStyle/>
              <a:p>
                <a:endParaRPr lang="en-US"/>
              </a:p>
            </p:txBody>
          </p:sp>
          <p:sp>
            <p:nvSpPr>
              <p:cNvPr id="32" name="Line 150">
                <a:extLst>
                  <a:ext uri="{FF2B5EF4-FFF2-40B4-BE49-F238E27FC236}">
                    <a16:creationId xmlns:a16="http://schemas.microsoft.com/office/drawing/2014/main" id="{177BB7FA-5B1A-4682-A5BB-D5520E8695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400000">
                <a:off x="1131" y="1649"/>
                <a:ext cx="0" cy="31"/>
              </a:xfrm>
              <a:prstGeom prst="line">
                <a:avLst/>
              </a:prstGeom>
              <a:noFill/>
              <a:ln w="1651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2" name="Group 151">
              <a:extLst>
                <a:ext uri="{FF2B5EF4-FFF2-40B4-BE49-F238E27FC236}">
                  <a16:creationId xmlns:a16="http://schemas.microsoft.com/office/drawing/2014/main" id="{17E3D07A-EE91-4148-B169-C60D8353F33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68" y="1602"/>
              <a:ext cx="39" cy="81"/>
              <a:chOff x="1110" y="1625"/>
              <a:chExt cx="39" cy="81"/>
            </a:xfrm>
          </p:grpSpPr>
          <p:sp>
            <p:nvSpPr>
              <p:cNvPr id="23" name="Oval 152">
                <a:extLst>
                  <a:ext uri="{FF2B5EF4-FFF2-40B4-BE49-F238E27FC236}">
                    <a16:creationId xmlns:a16="http://schemas.microsoft.com/office/drawing/2014/main" id="{C084DE5B-504A-4D41-8F4B-BAE8D3DA21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16" y="1625"/>
                <a:ext cx="27" cy="22"/>
              </a:xfrm>
              <a:prstGeom prst="ellipse">
                <a:avLst/>
              </a:prstGeom>
              <a:noFill/>
              <a:ln w="1588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24" name="Line 153">
                <a:extLst>
                  <a:ext uri="{FF2B5EF4-FFF2-40B4-BE49-F238E27FC236}">
                    <a16:creationId xmlns:a16="http://schemas.microsoft.com/office/drawing/2014/main" id="{B99717A5-2DF3-4076-B34D-BDA51F316B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29" y="1646"/>
                <a:ext cx="1" cy="40"/>
              </a:xfrm>
              <a:prstGeom prst="line">
                <a:avLst/>
              </a:prstGeom>
              <a:noFill/>
              <a:ln w="1651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" name="Line 154">
                <a:extLst>
                  <a:ext uri="{FF2B5EF4-FFF2-40B4-BE49-F238E27FC236}">
                    <a16:creationId xmlns:a16="http://schemas.microsoft.com/office/drawing/2014/main" id="{DDA3B649-7DB5-4BF2-B7D4-319B71A8B4D4}"/>
                  </a:ext>
                </a:extLst>
              </p:cNvPr>
              <p:cNvSpPr>
                <a:spLocks noChangeShapeType="1"/>
              </p:cNvSpPr>
              <p:nvPr/>
            </p:nvSpPr>
            <p:spPr bwMode="invGray">
              <a:xfrm flipH="1">
                <a:off x="1110" y="1686"/>
                <a:ext cx="20" cy="20"/>
              </a:xfrm>
              <a:prstGeom prst="line">
                <a:avLst/>
              </a:prstGeom>
              <a:noFill/>
              <a:ln w="1651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tIns="91440" bIns="91440" anchor="ctr"/>
              <a:lstStyle/>
              <a:p>
                <a:endParaRPr lang="en-US"/>
              </a:p>
            </p:txBody>
          </p:sp>
          <p:sp>
            <p:nvSpPr>
              <p:cNvPr id="26" name="Line 155">
                <a:extLst>
                  <a:ext uri="{FF2B5EF4-FFF2-40B4-BE49-F238E27FC236}">
                    <a16:creationId xmlns:a16="http://schemas.microsoft.com/office/drawing/2014/main" id="{193624B2-8595-4303-8007-19141072A98A}"/>
                  </a:ext>
                </a:extLst>
              </p:cNvPr>
              <p:cNvSpPr>
                <a:spLocks noChangeShapeType="1"/>
              </p:cNvSpPr>
              <p:nvPr/>
            </p:nvSpPr>
            <p:spPr bwMode="invGray">
              <a:xfrm>
                <a:off x="1129" y="1685"/>
                <a:ext cx="20" cy="20"/>
              </a:xfrm>
              <a:prstGeom prst="line">
                <a:avLst/>
              </a:prstGeom>
              <a:noFill/>
              <a:ln w="1651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tIns="91440" bIns="91440" anchor="ctr"/>
              <a:lstStyle/>
              <a:p>
                <a:endParaRPr lang="en-US"/>
              </a:p>
            </p:txBody>
          </p:sp>
          <p:sp>
            <p:nvSpPr>
              <p:cNvPr id="27" name="Line 156">
                <a:extLst>
                  <a:ext uri="{FF2B5EF4-FFF2-40B4-BE49-F238E27FC236}">
                    <a16:creationId xmlns:a16="http://schemas.microsoft.com/office/drawing/2014/main" id="{90BC5CC4-B0ED-474A-8FD3-46A35CB9C6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400000">
                <a:off x="1131" y="1649"/>
                <a:ext cx="0" cy="31"/>
              </a:xfrm>
              <a:prstGeom prst="line">
                <a:avLst/>
              </a:prstGeom>
              <a:noFill/>
              <a:ln w="1651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33" name="Rectangle 212">
            <a:extLst>
              <a:ext uri="{FF2B5EF4-FFF2-40B4-BE49-F238E27FC236}">
                <a16:creationId xmlns:a16="http://schemas.microsoft.com/office/drawing/2014/main" id="{A4DB2F3F-5E40-414E-BC78-0B04EC13E6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2225" y="5341143"/>
            <a:ext cx="1133475" cy="19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  <a:defRPr/>
            </a:pPr>
            <a:r>
              <a:rPr lang="en-AU" sz="1400" b="1">
                <a:solidFill>
                  <a:schemeClr val="tx2">
                    <a:lumMod val="75000"/>
                  </a:schemeClr>
                </a:solidFill>
                <a:ea typeface="ＭＳ Ｐゴシック" pitchFamily="34" charset="-128"/>
              </a:rPr>
              <a:t>Class Diagram</a:t>
            </a:r>
            <a:endParaRPr lang="en-AU" sz="1400" b="1">
              <a:solidFill>
                <a:schemeClr val="tx2">
                  <a:lumMod val="75000"/>
                </a:schemeClr>
              </a:solidFill>
              <a:latin typeface="Arial Narrow" pitchFamily="34" charset="0"/>
              <a:ea typeface="ＭＳ Ｐゴシック" pitchFamily="34" charset="-128"/>
            </a:endParaRPr>
          </a:p>
        </p:txBody>
      </p:sp>
      <p:grpSp>
        <p:nvGrpSpPr>
          <p:cNvPr id="34" name="Group 213">
            <a:extLst>
              <a:ext uri="{FF2B5EF4-FFF2-40B4-BE49-F238E27FC236}">
                <a16:creationId xmlns:a16="http://schemas.microsoft.com/office/drawing/2014/main" id="{282244EC-A567-4B25-877C-9E8C049062FC}"/>
              </a:ext>
            </a:extLst>
          </p:cNvPr>
          <p:cNvGrpSpPr>
            <a:grpSpLocks/>
          </p:cNvGrpSpPr>
          <p:nvPr/>
        </p:nvGrpSpPr>
        <p:grpSpPr bwMode="auto">
          <a:xfrm>
            <a:off x="5245100" y="4507706"/>
            <a:ext cx="2117725" cy="1595437"/>
            <a:chOff x="2078" y="1651"/>
            <a:chExt cx="669" cy="408"/>
          </a:xfrm>
        </p:grpSpPr>
        <p:sp>
          <p:nvSpPr>
            <p:cNvPr id="35" name="Rectangle 214">
              <a:extLst>
                <a:ext uri="{FF2B5EF4-FFF2-40B4-BE49-F238E27FC236}">
                  <a16:creationId xmlns:a16="http://schemas.microsoft.com/office/drawing/2014/main" id="{C8D57546-8044-479F-A627-E871F83EAF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8" y="1966"/>
              <a:ext cx="15" cy="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50000"/>
                </a:spcBef>
              </a:pPr>
              <a:r>
                <a:rPr lang="en-AU" altLang="en-US" sz="100">
                  <a:solidFill>
                    <a:srgbClr val="000000"/>
                  </a:solidFill>
                </a:rPr>
                <a:t>GrpFile</a:t>
              </a:r>
              <a:endParaRPr lang="en-AU" altLang="en-US" b="1">
                <a:latin typeface="Arial Narrow" panose="020B0604020202020204" pitchFamily="34" charset="0"/>
              </a:endParaRPr>
            </a:p>
          </p:txBody>
        </p:sp>
        <p:pic>
          <p:nvPicPr>
            <p:cNvPr id="36" name="Picture 215">
              <a:extLst>
                <a:ext uri="{FF2B5EF4-FFF2-40B4-BE49-F238E27FC236}">
                  <a16:creationId xmlns:a16="http://schemas.microsoft.com/office/drawing/2014/main" id="{CCC5598F-A55E-40E0-8811-9A41893B47A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14" y="1994"/>
              <a:ext cx="15" cy="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216">
              <a:extLst>
                <a:ext uri="{FF2B5EF4-FFF2-40B4-BE49-F238E27FC236}">
                  <a16:creationId xmlns:a16="http://schemas.microsoft.com/office/drawing/2014/main" id="{07773F6B-3F28-4A1E-9B0A-778C1326F73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14" y="1994"/>
              <a:ext cx="15" cy="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217">
              <a:extLst>
                <a:ext uri="{FF2B5EF4-FFF2-40B4-BE49-F238E27FC236}">
                  <a16:creationId xmlns:a16="http://schemas.microsoft.com/office/drawing/2014/main" id="{60B548FB-1E6E-47E5-9D6F-AFAEBC0C0B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14" y="1994"/>
              <a:ext cx="15" cy="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9" name="Rectangle 218">
              <a:extLst>
                <a:ext uri="{FF2B5EF4-FFF2-40B4-BE49-F238E27FC236}">
                  <a16:creationId xmlns:a16="http://schemas.microsoft.com/office/drawing/2014/main" id="{59DCA25E-97BC-4B77-9251-965A2A166F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3" y="1994"/>
              <a:ext cx="14" cy="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50000"/>
                </a:spcBef>
              </a:pPr>
              <a:r>
                <a:rPr lang="en-AU" altLang="en-US" sz="100">
                  <a:solidFill>
                    <a:srgbClr val="000000"/>
                  </a:solidFill>
                </a:rPr>
                <a:t>read( )</a:t>
              </a:r>
              <a:endParaRPr lang="en-AU" altLang="en-US" b="1">
                <a:latin typeface="Arial Narrow" panose="020B0604020202020204" pitchFamily="34" charset="0"/>
              </a:endParaRPr>
            </a:p>
          </p:txBody>
        </p:sp>
        <p:pic>
          <p:nvPicPr>
            <p:cNvPr id="40" name="Picture 219">
              <a:extLst>
                <a:ext uri="{FF2B5EF4-FFF2-40B4-BE49-F238E27FC236}">
                  <a16:creationId xmlns:a16="http://schemas.microsoft.com/office/drawing/2014/main" id="{295CBC54-2C33-413F-8554-F18B26B0A8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14" y="2004"/>
              <a:ext cx="15" cy="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" name="Picture 220">
              <a:extLst>
                <a:ext uri="{FF2B5EF4-FFF2-40B4-BE49-F238E27FC236}">
                  <a16:creationId xmlns:a16="http://schemas.microsoft.com/office/drawing/2014/main" id="{0005AC77-E1FE-4D49-9A8C-894C5EF374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14" y="2004"/>
              <a:ext cx="15" cy="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" name="Picture 221">
              <a:extLst>
                <a:ext uri="{FF2B5EF4-FFF2-40B4-BE49-F238E27FC236}">
                  <a16:creationId xmlns:a16="http://schemas.microsoft.com/office/drawing/2014/main" id="{DB335D76-B843-4DBC-BCBC-CADD6FB4EB4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14" y="2004"/>
              <a:ext cx="15" cy="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3" name="Rectangle 222">
              <a:extLst>
                <a:ext uri="{FF2B5EF4-FFF2-40B4-BE49-F238E27FC236}">
                  <a16:creationId xmlns:a16="http://schemas.microsoft.com/office/drawing/2014/main" id="{8E9C8C84-E5B2-488E-B843-B73AC872AB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4" y="2004"/>
              <a:ext cx="15" cy="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50000"/>
                </a:spcBef>
              </a:pPr>
              <a:r>
                <a:rPr lang="en-AU" altLang="en-US" sz="100">
                  <a:solidFill>
                    <a:srgbClr val="000000"/>
                  </a:solidFill>
                </a:rPr>
                <a:t>open( )</a:t>
              </a:r>
              <a:endParaRPr lang="en-AU" altLang="en-US" b="1">
                <a:latin typeface="Arial Narrow" panose="020B0604020202020204" pitchFamily="34" charset="0"/>
              </a:endParaRPr>
            </a:p>
          </p:txBody>
        </p:sp>
        <p:pic>
          <p:nvPicPr>
            <p:cNvPr id="44" name="Picture 223">
              <a:extLst>
                <a:ext uri="{FF2B5EF4-FFF2-40B4-BE49-F238E27FC236}">
                  <a16:creationId xmlns:a16="http://schemas.microsoft.com/office/drawing/2014/main" id="{24CF4022-4B96-4ED2-AB44-113E836A5CC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14" y="2014"/>
              <a:ext cx="15" cy="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5" name="Picture 224">
              <a:extLst>
                <a:ext uri="{FF2B5EF4-FFF2-40B4-BE49-F238E27FC236}">
                  <a16:creationId xmlns:a16="http://schemas.microsoft.com/office/drawing/2014/main" id="{23F0FFDF-2816-4A83-A5B4-37347B4DC5E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14" y="2014"/>
              <a:ext cx="15" cy="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6" name="Picture 225">
              <a:extLst>
                <a:ext uri="{FF2B5EF4-FFF2-40B4-BE49-F238E27FC236}">
                  <a16:creationId xmlns:a16="http://schemas.microsoft.com/office/drawing/2014/main" id="{F96BB4FE-1FA0-4496-945A-8F996DB1257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14" y="2014"/>
              <a:ext cx="15" cy="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7" name="Rectangle 226">
              <a:extLst>
                <a:ext uri="{FF2B5EF4-FFF2-40B4-BE49-F238E27FC236}">
                  <a16:creationId xmlns:a16="http://schemas.microsoft.com/office/drawing/2014/main" id="{2F3DA758-9925-462E-9618-84B359C270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7" y="2014"/>
              <a:ext cx="18" cy="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50000"/>
                </a:spcBef>
              </a:pPr>
              <a:r>
                <a:rPr lang="en-AU" altLang="en-US" sz="100">
                  <a:solidFill>
                    <a:srgbClr val="000000"/>
                  </a:solidFill>
                </a:rPr>
                <a:t>create( )</a:t>
              </a:r>
              <a:endParaRPr lang="en-AU" altLang="en-US" b="1">
                <a:latin typeface="Arial Narrow" panose="020B0604020202020204" pitchFamily="34" charset="0"/>
              </a:endParaRPr>
            </a:p>
          </p:txBody>
        </p:sp>
        <p:pic>
          <p:nvPicPr>
            <p:cNvPr id="48" name="Picture 227">
              <a:extLst>
                <a:ext uri="{FF2B5EF4-FFF2-40B4-BE49-F238E27FC236}">
                  <a16:creationId xmlns:a16="http://schemas.microsoft.com/office/drawing/2014/main" id="{B87F1FBD-29ED-4F25-BE3A-A74913B6018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14" y="2024"/>
              <a:ext cx="15" cy="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9" name="Picture 228">
              <a:extLst>
                <a:ext uri="{FF2B5EF4-FFF2-40B4-BE49-F238E27FC236}">
                  <a16:creationId xmlns:a16="http://schemas.microsoft.com/office/drawing/2014/main" id="{0E7B6B21-6561-4542-94F2-53B0293376D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14" y="2024"/>
              <a:ext cx="15" cy="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0" name="Picture 229">
              <a:extLst>
                <a:ext uri="{FF2B5EF4-FFF2-40B4-BE49-F238E27FC236}">
                  <a16:creationId xmlns:a16="http://schemas.microsoft.com/office/drawing/2014/main" id="{CC120F08-FE26-4FC2-A47B-E6C9441F61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14" y="2024"/>
              <a:ext cx="15" cy="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1" name="Rectangle 230">
              <a:extLst>
                <a:ext uri="{FF2B5EF4-FFF2-40B4-BE49-F238E27FC236}">
                  <a16:creationId xmlns:a16="http://schemas.microsoft.com/office/drawing/2014/main" id="{6C8DB9C1-6393-4E80-ADA3-CEC192E3E9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6" y="2024"/>
              <a:ext cx="17" cy="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50000"/>
                </a:spcBef>
              </a:pPr>
              <a:r>
                <a:rPr lang="en-AU" altLang="en-US" sz="100">
                  <a:solidFill>
                    <a:srgbClr val="000000"/>
                  </a:solidFill>
                </a:rPr>
                <a:t>fillFile( )</a:t>
              </a:r>
              <a:endParaRPr lang="en-AU" altLang="en-US" b="1">
                <a:latin typeface="Arial Narrow" panose="020B0604020202020204" pitchFamily="34" charset="0"/>
              </a:endParaRPr>
            </a:p>
          </p:txBody>
        </p:sp>
        <p:sp>
          <p:nvSpPr>
            <p:cNvPr id="52" name="Rectangle 231">
              <a:extLst>
                <a:ext uri="{FF2B5EF4-FFF2-40B4-BE49-F238E27FC236}">
                  <a16:creationId xmlns:a16="http://schemas.microsoft.com/office/drawing/2014/main" id="{3190E0F5-E84E-49E0-9CE4-499A5224A4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2" y="1910"/>
              <a:ext cx="6" cy="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50000"/>
                </a:spcBef>
              </a:pPr>
              <a:r>
                <a:rPr lang="en-AU" altLang="en-US" sz="100">
                  <a:solidFill>
                    <a:srgbClr val="000000"/>
                  </a:solidFill>
                </a:rPr>
                <a:t>rep</a:t>
              </a:r>
              <a:endParaRPr lang="en-AU" altLang="en-US" b="1">
                <a:latin typeface="Arial Narrow" panose="020B0604020202020204" pitchFamily="34" charset="0"/>
              </a:endParaRPr>
            </a:p>
          </p:txBody>
        </p:sp>
        <p:sp>
          <p:nvSpPr>
            <p:cNvPr id="53" name="Rectangle 232">
              <a:extLst>
                <a:ext uri="{FF2B5EF4-FFF2-40B4-BE49-F238E27FC236}">
                  <a16:creationId xmlns:a16="http://schemas.microsoft.com/office/drawing/2014/main" id="{813F71A0-2714-421E-8CB6-311182A339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9" y="1929"/>
              <a:ext cx="121" cy="130"/>
            </a:xfrm>
            <a:prstGeom prst="rect">
              <a:avLst/>
            </a:prstGeom>
            <a:noFill/>
            <a:ln w="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sp>
          <p:nvSpPr>
            <p:cNvPr id="54" name="Rectangle 233">
              <a:extLst>
                <a:ext uri="{FF2B5EF4-FFF2-40B4-BE49-F238E27FC236}">
                  <a16:creationId xmlns:a16="http://schemas.microsoft.com/office/drawing/2014/main" id="{5A055BD4-D976-45F8-BB80-B72BCBCACB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9" y="1935"/>
              <a:ext cx="22" cy="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50000"/>
                </a:spcBef>
              </a:pPr>
              <a:r>
                <a:rPr lang="en-AU" altLang="en-US" sz="100">
                  <a:solidFill>
                    <a:srgbClr val="000000"/>
                  </a:solidFill>
                </a:rPr>
                <a:t>Repository</a:t>
              </a:r>
              <a:endParaRPr lang="en-AU" altLang="en-US" b="1">
                <a:latin typeface="Arial Narrow" panose="020B0604020202020204" pitchFamily="34" charset="0"/>
              </a:endParaRPr>
            </a:p>
          </p:txBody>
        </p:sp>
        <p:pic>
          <p:nvPicPr>
            <p:cNvPr id="55" name="Picture 234">
              <a:extLst>
                <a:ext uri="{FF2B5EF4-FFF2-40B4-BE49-F238E27FC236}">
                  <a16:creationId xmlns:a16="http://schemas.microsoft.com/office/drawing/2014/main" id="{94A91518-8070-44FA-A513-54DB5619673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2" y="1978"/>
              <a:ext cx="16" cy="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6" name="Picture 235">
              <a:extLst>
                <a:ext uri="{FF2B5EF4-FFF2-40B4-BE49-F238E27FC236}">
                  <a16:creationId xmlns:a16="http://schemas.microsoft.com/office/drawing/2014/main" id="{D3AFC87E-F289-48FB-AE7A-FD5513511C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2" y="1978"/>
              <a:ext cx="16" cy="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7" name="Picture 236">
              <a:extLst>
                <a:ext uri="{FF2B5EF4-FFF2-40B4-BE49-F238E27FC236}">
                  <a16:creationId xmlns:a16="http://schemas.microsoft.com/office/drawing/2014/main" id="{54CB53D8-6B83-4F9E-9833-4F5C150506B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2" y="1978"/>
              <a:ext cx="16" cy="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8" name="Rectangle 237">
              <a:extLst>
                <a:ext uri="{FF2B5EF4-FFF2-40B4-BE49-F238E27FC236}">
                  <a16:creationId xmlns:a16="http://schemas.microsoft.com/office/drawing/2014/main" id="{397B2783-904C-443D-9FE0-16D240057B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7" y="1978"/>
              <a:ext cx="48" cy="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50000"/>
                </a:spcBef>
              </a:pPr>
              <a:r>
                <a:rPr lang="en-AU" altLang="en-US" sz="100">
                  <a:solidFill>
                    <a:srgbClr val="000000"/>
                  </a:solidFill>
                </a:rPr>
                <a:t>name : char * = 0</a:t>
              </a:r>
              <a:endParaRPr lang="en-AU" altLang="en-US" b="1">
                <a:latin typeface="Arial Narrow" panose="020B0604020202020204" pitchFamily="34" charset="0"/>
              </a:endParaRPr>
            </a:p>
          </p:txBody>
        </p:sp>
        <p:pic>
          <p:nvPicPr>
            <p:cNvPr id="59" name="Picture 238">
              <a:extLst>
                <a:ext uri="{FF2B5EF4-FFF2-40B4-BE49-F238E27FC236}">
                  <a16:creationId xmlns:a16="http://schemas.microsoft.com/office/drawing/2014/main" id="{B7071FA3-41CA-45BB-8F40-D428F1E2453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2" y="1998"/>
              <a:ext cx="16" cy="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0" name="Picture 239">
              <a:extLst>
                <a:ext uri="{FF2B5EF4-FFF2-40B4-BE49-F238E27FC236}">
                  <a16:creationId xmlns:a16="http://schemas.microsoft.com/office/drawing/2014/main" id="{4E36BC71-AE3F-4FEC-8EFF-2085DEBDB6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2" y="1998"/>
              <a:ext cx="16" cy="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" name="Picture 240">
              <a:extLst>
                <a:ext uri="{FF2B5EF4-FFF2-40B4-BE49-F238E27FC236}">
                  <a16:creationId xmlns:a16="http://schemas.microsoft.com/office/drawing/2014/main" id="{8086A64B-701A-4CEE-A755-8BAE92517E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2" y="1998"/>
              <a:ext cx="16" cy="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2" name="Rectangle 241">
              <a:extLst>
                <a:ext uri="{FF2B5EF4-FFF2-40B4-BE49-F238E27FC236}">
                  <a16:creationId xmlns:a16="http://schemas.microsoft.com/office/drawing/2014/main" id="{CC6E748B-C12A-41BE-B5FC-C4A99DFD6D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1" y="1998"/>
              <a:ext cx="21" cy="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50000"/>
                </a:spcBef>
              </a:pPr>
              <a:r>
                <a:rPr lang="en-AU" altLang="en-US" sz="100">
                  <a:solidFill>
                    <a:srgbClr val="000000"/>
                  </a:solidFill>
                </a:rPr>
                <a:t>readDoc( )</a:t>
              </a:r>
              <a:endParaRPr lang="en-AU" altLang="en-US" b="1">
                <a:latin typeface="Arial Narrow" panose="020B0604020202020204" pitchFamily="34" charset="0"/>
              </a:endParaRPr>
            </a:p>
          </p:txBody>
        </p:sp>
        <p:pic>
          <p:nvPicPr>
            <p:cNvPr id="63" name="Picture 242">
              <a:extLst>
                <a:ext uri="{FF2B5EF4-FFF2-40B4-BE49-F238E27FC236}">
                  <a16:creationId xmlns:a16="http://schemas.microsoft.com/office/drawing/2014/main" id="{686613D5-BA59-4F1F-9365-2FFE3C24A02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2" y="2008"/>
              <a:ext cx="16" cy="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4" name="Picture 243">
              <a:extLst>
                <a:ext uri="{FF2B5EF4-FFF2-40B4-BE49-F238E27FC236}">
                  <a16:creationId xmlns:a16="http://schemas.microsoft.com/office/drawing/2014/main" id="{DF355226-0B5F-439C-BAE0-62D953DD08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2" y="2008"/>
              <a:ext cx="16" cy="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5" name="Picture 244">
              <a:extLst>
                <a:ext uri="{FF2B5EF4-FFF2-40B4-BE49-F238E27FC236}">
                  <a16:creationId xmlns:a16="http://schemas.microsoft.com/office/drawing/2014/main" id="{0133F98E-FA07-4A16-84DA-F6D4B318223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2" y="2008"/>
              <a:ext cx="16" cy="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6" name="Rectangle 245">
              <a:extLst>
                <a:ext uri="{FF2B5EF4-FFF2-40B4-BE49-F238E27FC236}">
                  <a16:creationId xmlns:a16="http://schemas.microsoft.com/office/drawing/2014/main" id="{84901D85-9D6B-453B-A8AE-8B15E109B9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0" y="2008"/>
              <a:ext cx="21" cy="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50000"/>
                </a:spcBef>
              </a:pPr>
              <a:r>
                <a:rPr lang="en-AU" altLang="en-US" sz="100">
                  <a:solidFill>
                    <a:srgbClr val="000000"/>
                  </a:solidFill>
                </a:rPr>
                <a:t>readFile( )</a:t>
              </a:r>
              <a:endParaRPr lang="en-AU" altLang="en-US" b="1">
                <a:latin typeface="Arial Narrow" panose="020B0604020202020204" pitchFamily="34" charset="0"/>
              </a:endParaRPr>
            </a:p>
          </p:txBody>
        </p:sp>
        <p:sp>
          <p:nvSpPr>
            <p:cNvPr id="67" name="Rectangle 246">
              <a:extLst>
                <a:ext uri="{FF2B5EF4-FFF2-40B4-BE49-F238E27FC236}">
                  <a16:creationId xmlns:a16="http://schemas.microsoft.com/office/drawing/2014/main" id="{8D50FE59-9A4B-4277-8DD7-C82D4130AA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8" y="1959"/>
              <a:ext cx="38" cy="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50000"/>
                </a:spcBef>
              </a:pPr>
              <a:r>
                <a:rPr lang="en-AU" altLang="en-US" sz="100">
                  <a:solidFill>
                    <a:srgbClr val="000000"/>
                  </a:solidFill>
                </a:rPr>
                <a:t>(from Persistence)</a:t>
              </a:r>
              <a:endParaRPr lang="en-AU" altLang="en-US" b="1">
                <a:latin typeface="Arial Narrow" panose="020B0604020202020204" pitchFamily="34" charset="0"/>
              </a:endParaRPr>
            </a:p>
          </p:txBody>
        </p:sp>
        <p:sp>
          <p:nvSpPr>
            <p:cNvPr id="68" name="Rectangle 247">
              <a:extLst>
                <a:ext uri="{FF2B5EF4-FFF2-40B4-BE49-F238E27FC236}">
                  <a16:creationId xmlns:a16="http://schemas.microsoft.com/office/drawing/2014/main" id="{4BA3E6F8-3E07-499E-8EA7-D7FA11AFBC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8" y="1664"/>
              <a:ext cx="94" cy="93"/>
            </a:xfrm>
            <a:prstGeom prst="rect">
              <a:avLst/>
            </a:prstGeom>
            <a:noFill/>
            <a:ln w="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sp>
          <p:nvSpPr>
            <p:cNvPr id="69" name="Rectangle 248">
              <a:extLst>
                <a:ext uri="{FF2B5EF4-FFF2-40B4-BE49-F238E27FC236}">
                  <a16:creationId xmlns:a16="http://schemas.microsoft.com/office/drawing/2014/main" id="{F00394D0-0F96-4950-BC6A-BDE43B12AE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4" y="1677"/>
              <a:ext cx="15" cy="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50000"/>
                </a:spcBef>
              </a:pPr>
              <a:r>
                <a:rPr lang="en-AU" altLang="en-US" sz="100">
                  <a:solidFill>
                    <a:srgbClr val="000000"/>
                  </a:solidFill>
                </a:rPr>
                <a:t>FileMgr</a:t>
              </a:r>
              <a:endParaRPr lang="en-AU" altLang="en-US" b="1">
                <a:latin typeface="Arial Narrow" panose="020B0604020202020204" pitchFamily="34" charset="0"/>
              </a:endParaRPr>
            </a:p>
          </p:txBody>
        </p:sp>
        <p:pic>
          <p:nvPicPr>
            <p:cNvPr id="70" name="Picture 249">
              <a:extLst>
                <a:ext uri="{FF2B5EF4-FFF2-40B4-BE49-F238E27FC236}">
                  <a16:creationId xmlns:a16="http://schemas.microsoft.com/office/drawing/2014/main" id="{78220186-940E-4732-9123-40BB7EA2505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91" y="1704"/>
              <a:ext cx="15" cy="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1" name="Picture 250">
              <a:extLst>
                <a:ext uri="{FF2B5EF4-FFF2-40B4-BE49-F238E27FC236}">
                  <a16:creationId xmlns:a16="http://schemas.microsoft.com/office/drawing/2014/main" id="{9F48A062-BEA7-4215-B141-839A1163FC8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91" y="1704"/>
              <a:ext cx="15" cy="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2" name="Picture 251">
              <a:extLst>
                <a:ext uri="{FF2B5EF4-FFF2-40B4-BE49-F238E27FC236}">
                  <a16:creationId xmlns:a16="http://schemas.microsoft.com/office/drawing/2014/main" id="{821E16E7-630F-473B-9B86-8EB0CF2D70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91" y="1704"/>
              <a:ext cx="15" cy="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3" name="Rectangle 252">
              <a:extLst>
                <a:ext uri="{FF2B5EF4-FFF2-40B4-BE49-F238E27FC236}">
                  <a16:creationId xmlns:a16="http://schemas.microsoft.com/office/drawing/2014/main" id="{FA8DF775-A1E6-42EF-943F-04ACB6A6E2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9" y="1704"/>
              <a:ext cx="22" cy="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50000"/>
                </a:spcBef>
              </a:pPr>
              <a:r>
                <a:rPr lang="en-AU" altLang="en-US" sz="100">
                  <a:solidFill>
                    <a:srgbClr val="000000"/>
                  </a:solidFill>
                </a:rPr>
                <a:t>fetchDoc( )</a:t>
              </a:r>
              <a:endParaRPr lang="en-AU" altLang="en-US" b="1">
                <a:latin typeface="Arial Narrow" panose="020B0604020202020204" pitchFamily="34" charset="0"/>
              </a:endParaRPr>
            </a:p>
          </p:txBody>
        </p:sp>
        <p:pic>
          <p:nvPicPr>
            <p:cNvPr id="74" name="Picture 253">
              <a:extLst>
                <a:ext uri="{FF2B5EF4-FFF2-40B4-BE49-F238E27FC236}">
                  <a16:creationId xmlns:a16="http://schemas.microsoft.com/office/drawing/2014/main" id="{F9E3A40E-F2A9-4EBD-905C-4DA98E0BBB0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91" y="1714"/>
              <a:ext cx="15" cy="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5" name="Picture 254">
              <a:extLst>
                <a:ext uri="{FF2B5EF4-FFF2-40B4-BE49-F238E27FC236}">
                  <a16:creationId xmlns:a16="http://schemas.microsoft.com/office/drawing/2014/main" id="{BB09B4E2-2233-40F7-8957-394FFE45A3F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91" y="1714"/>
              <a:ext cx="15" cy="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6" name="Picture 255">
              <a:extLst>
                <a:ext uri="{FF2B5EF4-FFF2-40B4-BE49-F238E27FC236}">
                  <a16:creationId xmlns:a16="http://schemas.microsoft.com/office/drawing/2014/main" id="{3BA9457E-873A-497E-B325-E90C8270C1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91" y="1714"/>
              <a:ext cx="15" cy="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7" name="Rectangle 256">
              <a:extLst>
                <a:ext uri="{FF2B5EF4-FFF2-40B4-BE49-F238E27FC236}">
                  <a16:creationId xmlns:a16="http://schemas.microsoft.com/office/drawing/2014/main" id="{DEF17DA3-7F98-406B-B14C-18DD93444A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7" y="1714"/>
              <a:ext cx="30" cy="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50000"/>
                </a:spcBef>
              </a:pPr>
              <a:r>
                <a:rPr lang="en-AU" altLang="en-US" sz="100">
                  <a:solidFill>
                    <a:srgbClr val="000000"/>
                  </a:solidFill>
                </a:rPr>
                <a:t>sortByName( )</a:t>
              </a:r>
              <a:endParaRPr lang="en-AU" altLang="en-US" b="1">
                <a:latin typeface="Arial Narrow" panose="020B0604020202020204" pitchFamily="34" charset="0"/>
              </a:endParaRPr>
            </a:p>
          </p:txBody>
        </p:sp>
        <p:sp>
          <p:nvSpPr>
            <p:cNvPr id="78" name="Line 257">
              <a:extLst>
                <a:ext uri="{FF2B5EF4-FFF2-40B4-BE49-F238E27FC236}">
                  <a16:creationId xmlns:a16="http://schemas.microsoft.com/office/drawing/2014/main" id="{8043B7E9-5479-46B7-BB5C-518890011C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40" y="1843"/>
              <a:ext cx="1" cy="86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Line 258">
              <a:extLst>
                <a:ext uri="{FF2B5EF4-FFF2-40B4-BE49-F238E27FC236}">
                  <a16:creationId xmlns:a16="http://schemas.microsoft.com/office/drawing/2014/main" id="{C1DC4F4D-DBD4-46EB-866E-9411FD894E3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40" y="1916"/>
              <a:ext cx="4" cy="13"/>
            </a:xfrm>
            <a:prstGeom prst="line">
              <a:avLst/>
            </a:prstGeom>
            <a:noFill/>
            <a:ln w="1588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Line 259">
              <a:extLst>
                <a:ext uri="{FF2B5EF4-FFF2-40B4-BE49-F238E27FC236}">
                  <a16:creationId xmlns:a16="http://schemas.microsoft.com/office/drawing/2014/main" id="{50CBADCE-E43B-45E1-9CE2-F8EE8D2308C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135" y="1916"/>
              <a:ext cx="5" cy="13"/>
            </a:xfrm>
            <a:prstGeom prst="line">
              <a:avLst/>
            </a:prstGeom>
            <a:noFill/>
            <a:ln w="1588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Line 260">
              <a:extLst>
                <a:ext uri="{FF2B5EF4-FFF2-40B4-BE49-F238E27FC236}">
                  <a16:creationId xmlns:a16="http://schemas.microsoft.com/office/drawing/2014/main" id="{543CEC71-85CF-4E2E-BA03-FFC8BBD2E3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40" y="1757"/>
              <a:ext cx="1" cy="86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Rectangle 261">
              <a:extLst>
                <a:ext uri="{FF2B5EF4-FFF2-40B4-BE49-F238E27FC236}">
                  <a16:creationId xmlns:a16="http://schemas.microsoft.com/office/drawing/2014/main" id="{69A8666F-DA9E-42FF-AF9B-0FE73388CA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9" y="1658"/>
              <a:ext cx="27" cy="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50000"/>
                </a:spcBef>
              </a:pPr>
              <a:r>
                <a:rPr lang="en-AU" altLang="en-US" sz="100">
                  <a:solidFill>
                    <a:srgbClr val="000000"/>
                  </a:solidFill>
                </a:rPr>
                <a:t>DocumentList</a:t>
              </a:r>
              <a:endParaRPr lang="en-AU" altLang="en-US" b="1">
                <a:latin typeface="Arial Narrow" panose="020B0604020202020204" pitchFamily="34" charset="0"/>
              </a:endParaRPr>
            </a:p>
          </p:txBody>
        </p:sp>
        <p:pic>
          <p:nvPicPr>
            <p:cNvPr id="83" name="Picture 262">
              <a:extLst>
                <a:ext uri="{FF2B5EF4-FFF2-40B4-BE49-F238E27FC236}">
                  <a16:creationId xmlns:a16="http://schemas.microsoft.com/office/drawing/2014/main" id="{953DE7F4-CB20-414F-90A1-63B81B24106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07" y="1692"/>
              <a:ext cx="16" cy="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4" name="Picture 263">
              <a:extLst>
                <a:ext uri="{FF2B5EF4-FFF2-40B4-BE49-F238E27FC236}">
                  <a16:creationId xmlns:a16="http://schemas.microsoft.com/office/drawing/2014/main" id="{065A92E3-5E6E-42C8-B7F5-323FC52D87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07" y="1692"/>
              <a:ext cx="16" cy="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5" name="Picture 264">
              <a:extLst>
                <a:ext uri="{FF2B5EF4-FFF2-40B4-BE49-F238E27FC236}">
                  <a16:creationId xmlns:a16="http://schemas.microsoft.com/office/drawing/2014/main" id="{F781BD03-3098-43C0-A19C-401A838DBE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07" y="1692"/>
              <a:ext cx="16" cy="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6" name="Rectangle 265">
              <a:extLst>
                <a:ext uri="{FF2B5EF4-FFF2-40B4-BE49-F238E27FC236}">
                  <a16:creationId xmlns:a16="http://schemas.microsoft.com/office/drawing/2014/main" id="{A0B7B93A-2640-4C8F-897D-A89EC6B57B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7" y="1692"/>
              <a:ext cx="12" cy="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50000"/>
                </a:spcBef>
              </a:pPr>
              <a:r>
                <a:rPr lang="en-AU" altLang="en-US" sz="100">
                  <a:solidFill>
                    <a:srgbClr val="000000"/>
                  </a:solidFill>
                </a:rPr>
                <a:t>add( )</a:t>
              </a:r>
              <a:endParaRPr lang="en-AU" altLang="en-US" b="1">
                <a:latin typeface="Arial Narrow" panose="020B0604020202020204" pitchFamily="34" charset="0"/>
              </a:endParaRPr>
            </a:p>
          </p:txBody>
        </p:sp>
        <p:pic>
          <p:nvPicPr>
            <p:cNvPr id="87" name="Picture 266">
              <a:extLst>
                <a:ext uri="{FF2B5EF4-FFF2-40B4-BE49-F238E27FC236}">
                  <a16:creationId xmlns:a16="http://schemas.microsoft.com/office/drawing/2014/main" id="{FA6332F5-4623-4A12-ABE3-0FC7469DA9D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07" y="1703"/>
              <a:ext cx="16" cy="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8" name="Picture 267">
              <a:extLst>
                <a:ext uri="{FF2B5EF4-FFF2-40B4-BE49-F238E27FC236}">
                  <a16:creationId xmlns:a16="http://schemas.microsoft.com/office/drawing/2014/main" id="{BCE26858-A9D8-4976-B359-5E469E76DA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07" y="1703"/>
              <a:ext cx="16" cy="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9" name="Picture 268">
              <a:extLst>
                <a:ext uri="{FF2B5EF4-FFF2-40B4-BE49-F238E27FC236}">
                  <a16:creationId xmlns:a16="http://schemas.microsoft.com/office/drawing/2014/main" id="{65B60EBE-9D97-457D-9BA9-7BD05B98B9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07" y="1703"/>
              <a:ext cx="16" cy="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0" name="Rectangle 269">
              <a:extLst>
                <a:ext uri="{FF2B5EF4-FFF2-40B4-BE49-F238E27FC236}">
                  <a16:creationId xmlns:a16="http://schemas.microsoft.com/office/drawing/2014/main" id="{32E3E64E-F07A-49B3-A108-C38643DF97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2" y="1703"/>
              <a:ext cx="17" cy="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50000"/>
                </a:spcBef>
              </a:pPr>
              <a:r>
                <a:rPr lang="en-AU" altLang="en-US" sz="100">
                  <a:solidFill>
                    <a:srgbClr val="000000"/>
                  </a:solidFill>
                </a:rPr>
                <a:t>delete( )</a:t>
              </a:r>
              <a:endParaRPr lang="en-AU" altLang="en-US" b="1">
                <a:latin typeface="Arial Narrow" panose="020B0604020202020204" pitchFamily="34" charset="0"/>
              </a:endParaRPr>
            </a:p>
          </p:txBody>
        </p:sp>
        <p:sp>
          <p:nvSpPr>
            <p:cNvPr id="91" name="Rectangle 270">
              <a:extLst>
                <a:ext uri="{FF2B5EF4-FFF2-40B4-BE49-F238E27FC236}">
                  <a16:creationId xmlns:a16="http://schemas.microsoft.com/office/drawing/2014/main" id="{23329E44-314C-49DD-AA8B-8159EBCE2C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9" y="1667"/>
              <a:ext cx="103" cy="149"/>
            </a:xfrm>
            <a:prstGeom prst="rect">
              <a:avLst/>
            </a:prstGeom>
            <a:noFill/>
            <a:ln w="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sp>
          <p:nvSpPr>
            <p:cNvPr id="92" name="Rectangle 271">
              <a:extLst>
                <a:ext uri="{FF2B5EF4-FFF2-40B4-BE49-F238E27FC236}">
                  <a16:creationId xmlns:a16="http://schemas.microsoft.com/office/drawing/2014/main" id="{46818735-89B3-4489-98BF-2C28D4EDB8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1672"/>
              <a:ext cx="21" cy="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50000"/>
                </a:spcBef>
              </a:pPr>
              <a:r>
                <a:rPr lang="en-AU" altLang="en-US" sz="100">
                  <a:solidFill>
                    <a:srgbClr val="000000"/>
                  </a:solidFill>
                </a:rPr>
                <a:t>Document</a:t>
              </a:r>
              <a:endParaRPr lang="en-AU" altLang="en-US" b="1">
                <a:latin typeface="Arial Narrow" panose="020B0604020202020204" pitchFamily="34" charset="0"/>
              </a:endParaRPr>
            </a:p>
          </p:txBody>
        </p:sp>
        <p:pic>
          <p:nvPicPr>
            <p:cNvPr id="93" name="Picture 272">
              <a:extLst>
                <a:ext uri="{FF2B5EF4-FFF2-40B4-BE49-F238E27FC236}">
                  <a16:creationId xmlns:a16="http://schemas.microsoft.com/office/drawing/2014/main" id="{1F6A4D4E-6E4C-4F39-B698-2E3617C0881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92" y="1697"/>
              <a:ext cx="16" cy="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4" name="Picture 273">
              <a:extLst>
                <a:ext uri="{FF2B5EF4-FFF2-40B4-BE49-F238E27FC236}">
                  <a16:creationId xmlns:a16="http://schemas.microsoft.com/office/drawing/2014/main" id="{E2CECDEC-6348-429D-87EE-CBD090606EB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92" y="1697"/>
              <a:ext cx="16" cy="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5" name="Picture 274">
              <a:extLst>
                <a:ext uri="{FF2B5EF4-FFF2-40B4-BE49-F238E27FC236}">
                  <a16:creationId xmlns:a16="http://schemas.microsoft.com/office/drawing/2014/main" id="{53D58DAE-3DDB-4BFD-94EB-C6E3675359E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92" y="1697"/>
              <a:ext cx="16" cy="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6" name="Rectangle 275">
              <a:extLst>
                <a:ext uri="{FF2B5EF4-FFF2-40B4-BE49-F238E27FC236}">
                  <a16:creationId xmlns:a16="http://schemas.microsoft.com/office/drawing/2014/main" id="{4C43A04C-2492-40E0-8491-812B1924EC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0" y="1697"/>
              <a:ext cx="20" cy="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50000"/>
                </a:spcBef>
              </a:pPr>
              <a:r>
                <a:rPr lang="en-AU" altLang="en-US" sz="100">
                  <a:solidFill>
                    <a:srgbClr val="000000"/>
                  </a:solidFill>
                </a:rPr>
                <a:t>name : int</a:t>
              </a:r>
              <a:endParaRPr lang="en-AU" altLang="en-US" b="1">
                <a:latin typeface="Arial Narrow" panose="020B0604020202020204" pitchFamily="34" charset="0"/>
              </a:endParaRPr>
            </a:p>
          </p:txBody>
        </p:sp>
        <p:pic>
          <p:nvPicPr>
            <p:cNvPr id="97" name="Picture 276">
              <a:extLst>
                <a:ext uri="{FF2B5EF4-FFF2-40B4-BE49-F238E27FC236}">
                  <a16:creationId xmlns:a16="http://schemas.microsoft.com/office/drawing/2014/main" id="{7DCE41CF-AED6-4C20-ACBB-2CDC89A1D8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92" y="1708"/>
              <a:ext cx="16" cy="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8" name="Picture 277">
              <a:extLst>
                <a:ext uri="{FF2B5EF4-FFF2-40B4-BE49-F238E27FC236}">
                  <a16:creationId xmlns:a16="http://schemas.microsoft.com/office/drawing/2014/main" id="{70762B56-3360-4026-A728-E58E6F5BE8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92" y="1708"/>
              <a:ext cx="16" cy="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9" name="Picture 278">
              <a:extLst>
                <a:ext uri="{FF2B5EF4-FFF2-40B4-BE49-F238E27FC236}">
                  <a16:creationId xmlns:a16="http://schemas.microsoft.com/office/drawing/2014/main" id="{875821AE-7691-4C7F-9C75-6704D8E463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92" y="1708"/>
              <a:ext cx="16" cy="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0" name="Rectangle 279">
              <a:extLst>
                <a:ext uri="{FF2B5EF4-FFF2-40B4-BE49-F238E27FC236}">
                  <a16:creationId xmlns:a16="http://schemas.microsoft.com/office/drawing/2014/main" id="{32910751-14E9-43D2-A0B4-C82987E6F9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8" y="1708"/>
              <a:ext cx="19" cy="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50000"/>
                </a:spcBef>
              </a:pPr>
              <a:r>
                <a:rPr lang="en-AU" altLang="en-US" sz="100">
                  <a:solidFill>
                    <a:srgbClr val="000000"/>
                  </a:solidFill>
                </a:rPr>
                <a:t>docid : int</a:t>
              </a:r>
              <a:endParaRPr lang="en-AU" altLang="en-US" b="1">
                <a:latin typeface="Arial Narrow" panose="020B0604020202020204" pitchFamily="34" charset="0"/>
              </a:endParaRPr>
            </a:p>
          </p:txBody>
        </p:sp>
        <p:pic>
          <p:nvPicPr>
            <p:cNvPr id="101" name="Picture 280">
              <a:extLst>
                <a:ext uri="{FF2B5EF4-FFF2-40B4-BE49-F238E27FC236}">
                  <a16:creationId xmlns:a16="http://schemas.microsoft.com/office/drawing/2014/main" id="{C0CAD700-9C7C-40F1-B2E2-CA1129886AC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92" y="1718"/>
              <a:ext cx="16" cy="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" name="Picture 281">
              <a:extLst>
                <a:ext uri="{FF2B5EF4-FFF2-40B4-BE49-F238E27FC236}">
                  <a16:creationId xmlns:a16="http://schemas.microsoft.com/office/drawing/2014/main" id="{FF2B5392-F233-4611-BFA1-AEAEF45B98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92" y="1718"/>
              <a:ext cx="16" cy="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" name="Picture 282">
              <a:extLst>
                <a:ext uri="{FF2B5EF4-FFF2-40B4-BE49-F238E27FC236}">
                  <a16:creationId xmlns:a16="http://schemas.microsoft.com/office/drawing/2014/main" id="{00B4FA1D-D6E0-437A-B126-95202D0656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92" y="1718"/>
              <a:ext cx="16" cy="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4" name="Rectangle 283">
              <a:extLst>
                <a:ext uri="{FF2B5EF4-FFF2-40B4-BE49-F238E27FC236}">
                  <a16:creationId xmlns:a16="http://schemas.microsoft.com/office/drawing/2014/main" id="{B494C9C5-DB74-43C5-AA89-74927B379D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7" y="1718"/>
              <a:ext cx="27" cy="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50000"/>
                </a:spcBef>
              </a:pPr>
              <a:r>
                <a:rPr lang="en-AU" altLang="en-US" sz="100">
                  <a:solidFill>
                    <a:srgbClr val="000000"/>
                  </a:solidFill>
                </a:rPr>
                <a:t>numField : int</a:t>
              </a:r>
              <a:endParaRPr lang="en-AU" altLang="en-US" b="1">
                <a:latin typeface="Arial Narrow" panose="020B0604020202020204" pitchFamily="34" charset="0"/>
              </a:endParaRPr>
            </a:p>
          </p:txBody>
        </p:sp>
        <p:pic>
          <p:nvPicPr>
            <p:cNvPr id="105" name="Picture 284">
              <a:extLst>
                <a:ext uri="{FF2B5EF4-FFF2-40B4-BE49-F238E27FC236}">
                  <a16:creationId xmlns:a16="http://schemas.microsoft.com/office/drawing/2014/main" id="{FA1992D4-F052-482B-81D6-250BEC0E9C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92" y="1738"/>
              <a:ext cx="16" cy="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" name="Picture 285">
              <a:extLst>
                <a:ext uri="{FF2B5EF4-FFF2-40B4-BE49-F238E27FC236}">
                  <a16:creationId xmlns:a16="http://schemas.microsoft.com/office/drawing/2014/main" id="{ADBCD1C4-43CA-4B7A-BE0C-DD08AD5FB5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92" y="1738"/>
              <a:ext cx="16" cy="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7" name="Picture 286">
              <a:extLst>
                <a:ext uri="{FF2B5EF4-FFF2-40B4-BE49-F238E27FC236}">
                  <a16:creationId xmlns:a16="http://schemas.microsoft.com/office/drawing/2014/main" id="{97A28467-4C4A-4952-89D4-4D210FA81E5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92" y="1738"/>
              <a:ext cx="16" cy="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8" name="Rectangle 287">
              <a:extLst>
                <a:ext uri="{FF2B5EF4-FFF2-40B4-BE49-F238E27FC236}">
                  <a16:creationId xmlns:a16="http://schemas.microsoft.com/office/drawing/2014/main" id="{291BCC44-25EA-4347-8344-ACF59FA257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1" y="1738"/>
              <a:ext cx="11" cy="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50000"/>
                </a:spcBef>
              </a:pPr>
              <a:r>
                <a:rPr lang="en-AU" altLang="en-US" sz="100">
                  <a:solidFill>
                    <a:srgbClr val="000000"/>
                  </a:solidFill>
                </a:rPr>
                <a:t>get( )</a:t>
              </a:r>
              <a:endParaRPr lang="en-AU" altLang="en-US" b="1">
                <a:latin typeface="Arial Narrow" panose="020B0604020202020204" pitchFamily="34" charset="0"/>
              </a:endParaRPr>
            </a:p>
          </p:txBody>
        </p:sp>
        <p:pic>
          <p:nvPicPr>
            <p:cNvPr id="109" name="Picture 288">
              <a:extLst>
                <a:ext uri="{FF2B5EF4-FFF2-40B4-BE49-F238E27FC236}">
                  <a16:creationId xmlns:a16="http://schemas.microsoft.com/office/drawing/2014/main" id="{48513E78-35B7-4A5C-BE75-B0FB874A82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92" y="1748"/>
              <a:ext cx="16" cy="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0" name="Picture 289">
              <a:extLst>
                <a:ext uri="{FF2B5EF4-FFF2-40B4-BE49-F238E27FC236}">
                  <a16:creationId xmlns:a16="http://schemas.microsoft.com/office/drawing/2014/main" id="{F30E0825-8DEF-4F48-9CC1-4913D0260B2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92" y="1748"/>
              <a:ext cx="16" cy="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1" name="Picture 290">
              <a:extLst>
                <a:ext uri="{FF2B5EF4-FFF2-40B4-BE49-F238E27FC236}">
                  <a16:creationId xmlns:a16="http://schemas.microsoft.com/office/drawing/2014/main" id="{1F329C11-5465-41F2-94F0-F38C6E5B96B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92" y="1748"/>
              <a:ext cx="16" cy="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2" name="Rectangle 291">
              <a:extLst>
                <a:ext uri="{FF2B5EF4-FFF2-40B4-BE49-F238E27FC236}">
                  <a16:creationId xmlns:a16="http://schemas.microsoft.com/office/drawing/2014/main" id="{DBAA1A2C-8BAE-4E93-BBC1-3BA58D4379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2" y="1748"/>
              <a:ext cx="15" cy="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50000"/>
                </a:spcBef>
              </a:pPr>
              <a:r>
                <a:rPr lang="en-AU" altLang="en-US" sz="100">
                  <a:solidFill>
                    <a:srgbClr val="000000"/>
                  </a:solidFill>
                </a:rPr>
                <a:t>open( )</a:t>
              </a:r>
              <a:endParaRPr lang="en-AU" altLang="en-US" b="1">
                <a:latin typeface="Arial Narrow" panose="020B0604020202020204" pitchFamily="34" charset="0"/>
              </a:endParaRPr>
            </a:p>
          </p:txBody>
        </p:sp>
        <p:pic>
          <p:nvPicPr>
            <p:cNvPr id="113" name="Picture 292">
              <a:extLst>
                <a:ext uri="{FF2B5EF4-FFF2-40B4-BE49-F238E27FC236}">
                  <a16:creationId xmlns:a16="http://schemas.microsoft.com/office/drawing/2014/main" id="{E05E0D90-C4F2-4063-9FF9-82116AAF80F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92" y="1759"/>
              <a:ext cx="16" cy="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4" name="Picture 293">
              <a:extLst>
                <a:ext uri="{FF2B5EF4-FFF2-40B4-BE49-F238E27FC236}">
                  <a16:creationId xmlns:a16="http://schemas.microsoft.com/office/drawing/2014/main" id="{3E16A075-EC2C-409F-8AB5-C8005127961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92" y="1759"/>
              <a:ext cx="16" cy="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5" name="Picture 294">
              <a:extLst>
                <a:ext uri="{FF2B5EF4-FFF2-40B4-BE49-F238E27FC236}">
                  <a16:creationId xmlns:a16="http://schemas.microsoft.com/office/drawing/2014/main" id="{744546B9-E29E-45F5-97C7-37304CF18D7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92" y="1759"/>
              <a:ext cx="16" cy="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6" name="Rectangle 295">
              <a:extLst>
                <a:ext uri="{FF2B5EF4-FFF2-40B4-BE49-F238E27FC236}">
                  <a16:creationId xmlns:a16="http://schemas.microsoft.com/office/drawing/2014/main" id="{AA3BBA99-6800-43A2-9252-49B44C3724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4" y="1759"/>
              <a:ext cx="16" cy="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50000"/>
                </a:spcBef>
              </a:pPr>
              <a:r>
                <a:rPr lang="en-AU" altLang="en-US" sz="100">
                  <a:solidFill>
                    <a:srgbClr val="000000"/>
                  </a:solidFill>
                </a:rPr>
                <a:t>close( )</a:t>
              </a:r>
              <a:endParaRPr lang="en-AU" altLang="en-US" b="1">
                <a:latin typeface="Arial Narrow" panose="020B0604020202020204" pitchFamily="34" charset="0"/>
              </a:endParaRPr>
            </a:p>
          </p:txBody>
        </p:sp>
        <p:pic>
          <p:nvPicPr>
            <p:cNvPr id="117" name="Picture 296">
              <a:extLst>
                <a:ext uri="{FF2B5EF4-FFF2-40B4-BE49-F238E27FC236}">
                  <a16:creationId xmlns:a16="http://schemas.microsoft.com/office/drawing/2014/main" id="{9EFCCE4D-BE10-444D-85A9-174440C2F0A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92" y="1769"/>
              <a:ext cx="16" cy="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8" name="Picture 297">
              <a:extLst>
                <a:ext uri="{FF2B5EF4-FFF2-40B4-BE49-F238E27FC236}">
                  <a16:creationId xmlns:a16="http://schemas.microsoft.com/office/drawing/2014/main" id="{0DB0CD52-2E19-499C-8225-0A8CD688C71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92" y="1769"/>
              <a:ext cx="16" cy="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9" name="Picture 298">
              <a:extLst>
                <a:ext uri="{FF2B5EF4-FFF2-40B4-BE49-F238E27FC236}">
                  <a16:creationId xmlns:a16="http://schemas.microsoft.com/office/drawing/2014/main" id="{BDCD6415-827B-4C3A-AAC2-55EFA295CC7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92" y="1769"/>
              <a:ext cx="16" cy="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0" name="Rectangle 299">
              <a:extLst>
                <a:ext uri="{FF2B5EF4-FFF2-40B4-BE49-F238E27FC236}">
                  <a16:creationId xmlns:a16="http://schemas.microsoft.com/office/drawing/2014/main" id="{6EE3E84D-9FD7-423A-BF73-F3DD68BA64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3" y="1769"/>
              <a:ext cx="14" cy="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50000"/>
                </a:spcBef>
              </a:pPr>
              <a:r>
                <a:rPr lang="en-AU" altLang="en-US" sz="100">
                  <a:solidFill>
                    <a:srgbClr val="000000"/>
                  </a:solidFill>
                </a:rPr>
                <a:t>read( )</a:t>
              </a:r>
              <a:endParaRPr lang="en-AU" altLang="en-US" b="1">
                <a:latin typeface="Arial Narrow" panose="020B0604020202020204" pitchFamily="34" charset="0"/>
              </a:endParaRPr>
            </a:p>
          </p:txBody>
        </p:sp>
        <p:pic>
          <p:nvPicPr>
            <p:cNvPr id="121" name="Picture 300">
              <a:extLst>
                <a:ext uri="{FF2B5EF4-FFF2-40B4-BE49-F238E27FC236}">
                  <a16:creationId xmlns:a16="http://schemas.microsoft.com/office/drawing/2014/main" id="{6E10B6A1-02EB-41F6-A2C6-DA1D008DBB3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92" y="1779"/>
              <a:ext cx="16" cy="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2" name="Picture 301">
              <a:extLst>
                <a:ext uri="{FF2B5EF4-FFF2-40B4-BE49-F238E27FC236}">
                  <a16:creationId xmlns:a16="http://schemas.microsoft.com/office/drawing/2014/main" id="{DE6C70BE-D5AA-4EFC-A8D3-3E1C5E4CAD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92" y="1779"/>
              <a:ext cx="16" cy="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3" name="Picture 302">
              <a:extLst>
                <a:ext uri="{FF2B5EF4-FFF2-40B4-BE49-F238E27FC236}">
                  <a16:creationId xmlns:a16="http://schemas.microsoft.com/office/drawing/2014/main" id="{02A4D299-EBA6-43BA-891C-82960BC2900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92" y="1779"/>
              <a:ext cx="16" cy="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4" name="Rectangle 303">
              <a:extLst>
                <a:ext uri="{FF2B5EF4-FFF2-40B4-BE49-F238E27FC236}">
                  <a16:creationId xmlns:a16="http://schemas.microsoft.com/office/drawing/2014/main" id="{F080B3DA-9982-4646-8E46-A4B5B54250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5" y="1779"/>
              <a:ext cx="27" cy="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50000"/>
                </a:spcBef>
              </a:pPr>
              <a:r>
                <a:rPr lang="en-AU" altLang="en-US" sz="100">
                  <a:solidFill>
                    <a:srgbClr val="000000"/>
                  </a:solidFill>
                </a:rPr>
                <a:t>sortFileList( )</a:t>
              </a:r>
              <a:endParaRPr lang="en-AU" altLang="en-US" b="1">
                <a:latin typeface="Arial Narrow" panose="020B0604020202020204" pitchFamily="34" charset="0"/>
              </a:endParaRPr>
            </a:p>
          </p:txBody>
        </p:sp>
        <p:pic>
          <p:nvPicPr>
            <p:cNvPr id="125" name="Picture 304">
              <a:extLst>
                <a:ext uri="{FF2B5EF4-FFF2-40B4-BE49-F238E27FC236}">
                  <a16:creationId xmlns:a16="http://schemas.microsoft.com/office/drawing/2014/main" id="{57F46DC6-4655-4598-8876-9F2D3AD0AE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92" y="1789"/>
              <a:ext cx="16" cy="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6" name="Picture 305">
              <a:extLst>
                <a:ext uri="{FF2B5EF4-FFF2-40B4-BE49-F238E27FC236}">
                  <a16:creationId xmlns:a16="http://schemas.microsoft.com/office/drawing/2014/main" id="{A58E578F-5B61-4E9F-9A38-09B9C4AB0BA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92" y="1789"/>
              <a:ext cx="16" cy="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7" name="Picture 306">
              <a:extLst>
                <a:ext uri="{FF2B5EF4-FFF2-40B4-BE49-F238E27FC236}">
                  <a16:creationId xmlns:a16="http://schemas.microsoft.com/office/drawing/2014/main" id="{31F83651-D8F0-4B33-A12A-7B05D2121A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92" y="1789"/>
              <a:ext cx="16" cy="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8" name="Rectangle 307">
              <a:extLst>
                <a:ext uri="{FF2B5EF4-FFF2-40B4-BE49-F238E27FC236}">
                  <a16:creationId xmlns:a16="http://schemas.microsoft.com/office/drawing/2014/main" id="{45C8B2AE-FBA8-48C5-971A-DF743352B5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7" y="1789"/>
              <a:ext cx="17" cy="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50000"/>
                </a:spcBef>
              </a:pPr>
              <a:r>
                <a:rPr lang="en-AU" altLang="en-US" sz="100">
                  <a:solidFill>
                    <a:srgbClr val="000000"/>
                  </a:solidFill>
                </a:rPr>
                <a:t>create( )</a:t>
              </a:r>
              <a:endParaRPr lang="en-AU" altLang="en-US" b="1">
                <a:latin typeface="Arial Narrow" panose="020B0604020202020204" pitchFamily="34" charset="0"/>
              </a:endParaRPr>
            </a:p>
          </p:txBody>
        </p:sp>
        <p:pic>
          <p:nvPicPr>
            <p:cNvPr id="129" name="Picture 308">
              <a:extLst>
                <a:ext uri="{FF2B5EF4-FFF2-40B4-BE49-F238E27FC236}">
                  <a16:creationId xmlns:a16="http://schemas.microsoft.com/office/drawing/2014/main" id="{A1831BB7-985F-4290-A052-92DAAF18FC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92" y="1799"/>
              <a:ext cx="16" cy="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0" name="Picture 309">
              <a:extLst>
                <a:ext uri="{FF2B5EF4-FFF2-40B4-BE49-F238E27FC236}">
                  <a16:creationId xmlns:a16="http://schemas.microsoft.com/office/drawing/2014/main" id="{6C5D54C1-B60E-40BE-A63A-CA50A2CA03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92" y="1799"/>
              <a:ext cx="16" cy="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1" name="Picture 310">
              <a:extLst>
                <a:ext uri="{FF2B5EF4-FFF2-40B4-BE49-F238E27FC236}">
                  <a16:creationId xmlns:a16="http://schemas.microsoft.com/office/drawing/2014/main" id="{C101124F-B01D-4D49-A4AE-697E110733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92" y="1799"/>
              <a:ext cx="16" cy="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2" name="Rectangle 311">
              <a:extLst>
                <a:ext uri="{FF2B5EF4-FFF2-40B4-BE49-F238E27FC236}">
                  <a16:creationId xmlns:a16="http://schemas.microsoft.com/office/drawing/2014/main" id="{1A40C278-53BA-4540-8E57-078532CD5E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7" y="1799"/>
              <a:ext cx="30" cy="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50000"/>
                </a:spcBef>
              </a:pPr>
              <a:r>
                <a:rPr lang="en-AU" altLang="en-US" sz="100">
                  <a:solidFill>
                    <a:srgbClr val="000000"/>
                  </a:solidFill>
                </a:rPr>
                <a:t>fillDocument( )</a:t>
              </a:r>
              <a:endParaRPr lang="en-AU" altLang="en-US" b="1">
                <a:latin typeface="Arial Narrow" panose="020B0604020202020204" pitchFamily="34" charset="0"/>
              </a:endParaRPr>
            </a:p>
          </p:txBody>
        </p:sp>
        <p:sp>
          <p:nvSpPr>
            <p:cNvPr id="133" name="Line 312">
              <a:extLst>
                <a:ext uri="{FF2B5EF4-FFF2-40B4-BE49-F238E27FC236}">
                  <a16:creationId xmlns:a16="http://schemas.microsoft.com/office/drawing/2014/main" id="{A60AA9BA-3850-4B80-ABB6-9570054242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416" y="1726"/>
              <a:ext cx="36" cy="18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34" name="Group 313">
              <a:extLst>
                <a:ext uri="{FF2B5EF4-FFF2-40B4-BE49-F238E27FC236}">
                  <a16:creationId xmlns:a16="http://schemas.microsoft.com/office/drawing/2014/main" id="{E328D1E2-DD92-4894-B1F5-FAAA3B4F2B5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00" y="1717"/>
              <a:ext cx="89" cy="45"/>
              <a:chOff x="2416" y="1725"/>
              <a:chExt cx="73" cy="37"/>
            </a:xfrm>
          </p:grpSpPr>
          <p:sp>
            <p:nvSpPr>
              <p:cNvPr id="200" name="Freeform 314">
                <a:extLst>
                  <a:ext uri="{FF2B5EF4-FFF2-40B4-BE49-F238E27FC236}">
                    <a16:creationId xmlns:a16="http://schemas.microsoft.com/office/drawing/2014/main" id="{2FE64399-429C-40F5-8AAF-DAE0AA7121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16" y="1725"/>
                <a:ext cx="16" cy="10"/>
              </a:xfrm>
              <a:custGeom>
                <a:avLst/>
                <a:gdLst>
                  <a:gd name="T0" fmla="*/ 0 w 63"/>
                  <a:gd name="T1" fmla="*/ 0 h 31"/>
                  <a:gd name="T2" fmla="*/ 0 w 63"/>
                  <a:gd name="T3" fmla="*/ 0 h 31"/>
                  <a:gd name="T4" fmla="*/ 0 w 63"/>
                  <a:gd name="T5" fmla="*/ 0 h 31"/>
                  <a:gd name="T6" fmla="*/ 0 w 63"/>
                  <a:gd name="T7" fmla="*/ 0 h 31"/>
                  <a:gd name="T8" fmla="*/ 0 w 63"/>
                  <a:gd name="T9" fmla="*/ 0 h 3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"/>
                  <a:gd name="T16" fmla="*/ 0 h 31"/>
                  <a:gd name="T17" fmla="*/ 63 w 63"/>
                  <a:gd name="T18" fmla="*/ 31 h 3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" h="31">
                    <a:moveTo>
                      <a:pt x="0" y="4"/>
                    </a:moveTo>
                    <a:lnTo>
                      <a:pt x="39" y="0"/>
                    </a:lnTo>
                    <a:lnTo>
                      <a:pt x="63" y="28"/>
                    </a:lnTo>
                    <a:lnTo>
                      <a:pt x="24" y="31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1" name="Line 315">
                <a:extLst>
                  <a:ext uri="{FF2B5EF4-FFF2-40B4-BE49-F238E27FC236}">
                    <a16:creationId xmlns:a16="http://schemas.microsoft.com/office/drawing/2014/main" id="{7F1CFCB9-053C-45E5-B2E1-E31338E42A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52" y="1744"/>
                <a:ext cx="37" cy="18"/>
              </a:xfrm>
              <a:prstGeom prst="line">
                <a:avLst/>
              </a:prstGeom>
              <a:noFill/>
              <a:ln w="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35" name="Line 316">
              <a:extLst>
                <a:ext uri="{FF2B5EF4-FFF2-40B4-BE49-F238E27FC236}">
                  <a16:creationId xmlns:a16="http://schemas.microsoft.com/office/drawing/2014/main" id="{76EE9D8F-630F-4DB8-95F8-45141BDE255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480" y="1752"/>
              <a:ext cx="9" cy="10"/>
            </a:xfrm>
            <a:prstGeom prst="line">
              <a:avLst/>
            </a:prstGeom>
            <a:noFill/>
            <a:ln w="1588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6" name="Line 317">
              <a:extLst>
                <a:ext uri="{FF2B5EF4-FFF2-40B4-BE49-F238E27FC236}">
                  <a16:creationId xmlns:a16="http://schemas.microsoft.com/office/drawing/2014/main" id="{889972E0-E7CF-419B-A5A5-605E488B2A9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77" y="1762"/>
              <a:ext cx="12" cy="1"/>
            </a:xfrm>
            <a:prstGeom prst="line">
              <a:avLst/>
            </a:prstGeom>
            <a:noFill/>
            <a:ln w="1588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7" name="Rectangle 318">
              <a:extLst>
                <a:ext uri="{FF2B5EF4-FFF2-40B4-BE49-F238E27FC236}">
                  <a16:creationId xmlns:a16="http://schemas.microsoft.com/office/drawing/2014/main" id="{EA5EE0E1-1A4E-42CB-960A-4024E57664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5" y="1786"/>
              <a:ext cx="8" cy="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50000"/>
                </a:spcBef>
              </a:pPr>
              <a:r>
                <a:rPr lang="en-AU" altLang="en-US" sz="100">
                  <a:solidFill>
                    <a:srgbClr val="000000"/>
                  </a:solidFill>
                </a:rPr>
                <a:t>fList</a:t>
              </a:r>
              <a:endParaRPr lang="en-AU" altLang="en-US" b="1">
                <a:latin typeface="Arial Narrow" panose="020B0604020202020204" pitchFamily="34" charset="0"/>
              </a:endParaRPr>
            </a:p>
          </p:txBody>
        </p:sp>
        <p:sp>
          <p:nvSpPr>
            <p:cNvPr id="138" name="Rectangle 319">
              <a:extLst>
                <a:ext uri="{FF2B5EF4-FFF2-40B4-BE49-F238E27FC236}">
                  <a16:creationId xmlns:a16="http://schemas.microsoft.com/office/drawing/2014/main" id="{0E0A9BAA-BB6C-43A3-A1FD-53AD196881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9" y="1823"/>
              <a:ext cx="3" cy="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50000"/>
                </a:spcBef>
              </a:pPr>
              <a:r>
                <a:rPr lang="en-AU" altLang="en-US" sz="100">
                  <a:solidFill>
                    <a:srgbClr val="000000"/>
                  </a:solidFill>
                </a:rPr>
                <a:t>1</a:t>
              </a:r>
              <a:endParaRPr lang="en-AU" altLang="en-US" b="1">
                <a:latin typeface="Arial Narrow" panose="020B0604020202020204" pitchFamily="34" charset="0"/>
              </a:endParaRPr>
            </a:p>
          </p:txBody>
        </p:sp>
        <p:sp>
          <p:nvSpPr>
            <p:cNvPr id="139" name="Rectangle 320">
              <a:extLst>
                <a:ext uri="{FF2B5EF4-FFF2-40B4-BE49-F238E27FC236}">
                  <a16:creationId xmlns:a16="http://schemas.microsoft.com/office/drawing/2014/main" id="{0F048DA8-4402-42BD-9810-2B377B2C88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3" y="1766"/>
              <a:ext cx="94" cy="94"/>
            </a:xfrm>
            <a:prstGeom prst="rect">
              <a:avLst/>
            </a:prstGeom>
            <a:noFill/>
            <a:ln w="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sp>
          <p:nvSpPr>
            <p:cNvPr id="140" name="Rectangle 321">
              <a:extLst>
                <a:ext uri="{FF2B5EF4-FFF2-40B4-BE49-F238E27FC236}">
                  <a16:creationId xmlns:a16="http://schemas.microsoft.com/office/drawing/2014/main" id="{9202F83D-62F3-4D20-8DD4-21CDE3D57C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2" y="1771"/>
              <a:ext cx="15" cy="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50000"/>
                </a:spcBef>
              </a:pPr>
              <a:r>
                <a:rPr lang="en-AU" altLang="en-US" sz="100">
                  <a:solidFill>
                    <a:srgbClr val="000000"/>
                  </a:solidFill>
                </a:rPr>
                <a:t>FileList</a:t>
              </a:r>
              <a:endParaRPr lang="en-AU" altLang="en-US" b="1">
                <a:latin typeface="Arial Narrow" panose="020B0604020202020204" pitchFamily="34" charset="0"/>
              </a:endParaRPr>
            </a:p>
          </p:txBody>
        </p:sp>
        <p:pic>
          <p:nvPicPr>
            <p:cNvPr id="141" name="Picture 322">
              <a:extLst>
                <a:ext uri="{FF2B5EF4-FFF2-40B4-BE49-F238E27FC236}">
                  <a16:creationId xmlns:a16="http://schemas.microsoft.com/office/drawing/2014/main" id="{DB56D390-E8ED-49BF-9153-7CBDD59A21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46" y="1806"/>
              <a:ext cx="16" cy="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2" name="Picture 323">
              <a:extLst>
                <a:ext uri="{FF2B5EF4-FFF2-40B4-BE49-F238E27FC236}">
                  <a16:creationId xmlns:a16="http://schemas.microsoft.com/office/drawing/2014/main" id="{F6892B48-1565-4BA7-98F2-8854DCA129E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46" y="1806"/>
              <a:ext cx="16" cy="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3" name="Picture 324">
              <a:extLst>
                <a:ext uri="{FF2B5EF4-FFF2-40B4-BE49-F238E27FC236}">
                  <a16:creationId xmlns:a16="http://schemas.microsoft.com/office/drawing/2014/main" id="{65A0BDBC-2843-4BE5-8718-466A08C379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46" y="1806"/>
              <a:ext cx="16" cy="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4" name="Rectangle 325">
              <a:extLst>
                <a:ext uri="{FF2B5EF4-FFF2-40B4-BE49-F238E27FC236}">
                  <a16:creationId xmlns:a16="http://schemas.microsoft.com/office/drawing/2014/main" id="{D658F771-4C8F-46B2-803B-4FA248C6B7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6" y="1806"/>
              <a:ext cx="12" cy="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50000"/>
                </a:spcBef>
              </a:pPr>
              <a:r>
                <a:rPr lang="en-AU" altLang="en-US" sz="100">
                  <a:solidFill>
                    <a:srgbClr val="000000"/>
                  </a:solidFill>
                </a:rPr>
                <a:t>add( )</a:t>
              </a:r>
              <a:endParaRPr lang="en-AU" altLang="en-US" b="1">
                <a:latin typeface="Arial Narrow" panose="020B0604020202020204" pitchFamily="34" charset="0"/>
              </a:endParaRPr>
            </a:p>
          </p:txBody>
        </p:sp>
        <p:pic>
          <p:nvPicPr>
            <p:cNvPr id="145" name="Picture 326">
              <a:extLst>
                <a:ext uri="{FF2B5EF4-FFF2-40B4-BE49-F238E27FC236}">
                  <a16:creationId xmlns:a16="http://schemas.microsoft.com/office/drawing/2014/main" id="{A9247B5B-5C77-4CCC-8AE4-B1AFFF2F84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46" y="1816"/>
              <a:ext cx="16" cy="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6" name="Picture 327">
              <a:extLst>
                <a:ext uri="{FF2B5EF4-FFF2-40B4-BE49-F238E27FC236}">
                  <a16:creationId xmlns:a16="http://schemas.microsoft.com/office/drawing/2014/main" id="{178CE394-D3D7-4ABD-BDAF-B6D2E04F0BB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46" y="1816"/>
              <a:ext cx="16" cy="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7" name="Picture 328">
              <a:extLst>
                <a:ext uri="{FF2B5EF4-FFF2-40B4-BE49-F238E27FC236}">
                  <a16:creationId xmlns:a16="http://schemas.microsoft.com/office/drawing/2014/main" id="{E6C13B2A-6335-4CB3-8B43-C2DEDEBF39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46" y="1816"/>
              <a:ext cx="16" cy="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8" name="Rectangle 329">
              <a:extLst>
                <a:ext uri="{FF2B5EF4-FFF2-40B4-BE49-F238E27FC236}">
                  <a16:creationId xmlns:a16="http://schemas.microsoft.com/office/drawing/2014/main" id="{E9B85A8C-EE5D-49B2-A030-4995401E44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0" y="1816"/>
              <a:ext cx="17" cy="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50000"/>
                </a:spcBef>
              </a:pPr>
              <a:r>
                <a:rPr lang="en-AU" altLang="en-US" sz="100">
                  <a:solidFill>
                    <a:srgbClr val="000000"/>
                  </a:solidFill>
                </a:rPr>
                <a:t>delete( )</a:t>
              </a:r>
              <a:endParaRPr lang="en-AU" altLang="en-US" b="1">
                <a:latin typeface="Arial Narrow" panose="020B0604020202020204" pitchFamily="34" charset="0"/>
              </a:endParaRPr>
            </a:p>
          </p:txBody>
        </p:sp>
        <p:sp>
          <p:nvSpPr>
            <p:cNvPr id="149" name="Line 330">
              <a:extLst>
                <a:ext uri="{FF2B5EF4-FFF2-40B4-BE49-F238E27FC236}">
                  <a16:creationId xmlns:a16="http://schemas.microsoft.com/office/drawing/2014/main" id="{327A6417-1958-4E5C-B932-02F662FD38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13" y="1794"/>
              <a:ext cx="76" cy="7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0" name="Freeform 331">
              <a:extLst>
                <a:ext uri="{FF2B5EF4-FFF2-40B4-BE49-F238E27FC236}">
                  <a16:creationId xmlns:a16="http://schemas.microsoft.com/office/drawing/2014/main" id="{B9EBAF68-70BB-4EC6-8DDA-D80A9E64104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72" y="1789"/>
              <a:ext cx="17" cy="11"/>
            </a:xfrm>
            <a:custGeom>
              <a:avLst/>
              <a:gdLst>
                <a:gd name="T0" fmla="*/ 0 w 68"/>
                <a:gd name="T1" fmla="*/ 0 h 34"/>
                <a:gd name="T2" fmla="*/ 0 w 68"/>
                <a:gd name="T3" fmla="*/ 0 h 34"/>
                <a:gd name="T4" fmla="*/ 0 w 68"/>
                <a:gd name="T5" fmla="*/ 0 h 34"/>
                <a:gd name="T6" fmla="*/ 0 w 68"/>
                <a:gd name="T7" fmla="*/ 0 h 34"/>
                <a:gd name="T8" fmla="*/ 0 w 68"/>
                <a:gd name="T9" fmla="*/ 0 h 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8"/>
                <a:gd name="T16" fmla="*/ 0 h 34"/>
                <a:gd name="T17" fmla="*/ 68 w 68"/>
                <a:gd name="T18" fmla="*/ 34 h 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8" h="34">
                  <a:moveTo>
                    <a:pt x="68" y="15"/>
                  </a:moveTo>
                  <a:lnTo>
                    <a:pt x="35" y="34"/>
                  </a:lnTo>
                  <a:lnTo>
                    <a:pt x="0" y="19"/>
                  </a:lnTo>
                  <a:lnTo>
                    <a:pt x="33" y="0"/>
                  </a:lnTo>
                  <a:lnTo>
                    <a:pt x="68" y="15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1" name="Line 332">
              <a:extLst>
                <a:ext uri="{FF2B5EF4-FFF2-40B4-BE49-F238E27FC236}">
                  <a16:creationId xmlns:a16="http://schemas.microsoft.com/office/drawing/2014/main" id="{341DD996-3D17-43A4-9431-AA2FD8518E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37" y="1801"/>
              <a:ext cx="76" cy="7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2" name="Rectangle 333">
              <a:extLst>
                <a:ext uri="{FF2B5EF4-FFF2-40B4-BE49-F238E27FC236}">
                  <a16:creationId xmlns:a16="http://schemas.microsoft.com/office/drawing/2014/main" id="{324A1D1C-277F-4429-ACAF-615B6A955D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9" y="1823"/>
              <a:ext cx="3" cy="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50000"/>
                </a:spcBef>
              </a:pPr>
              <a:r>
                <a:rPr lang="en-AU" altLang="en-US" sz="100">
                  <a:solidFill>
                    <a:srgbClr val="000000"/>
                  </a:solidFill>
                </a:rPr>
                <a:t>1</a:t>
              </a:r>
              <a:endParaRPr lang="en-AU" altLang="en-US" b="1">
                <a:latin typeface="Arial Narrow" panose="020B0604020202020204" pitchFamily="34" charset="0"/>
              </a:endParaRPr>
            </a:p>
          </p:txBody>
        </p:sp>
        <p:sp>
          <p:nvSpPr>
            <p:cNvPr id="153" name="Line 334">
              <a:extLst>
                <a:ext uri="{FF2B5EF4-FFF2-40B4-BE49-F238E27FC236}">
                  <a16:creationId xmlns:a16="http://schemas.microsoft.com/office/drawing/2014/main" id="{7784D17C-E5DE-4B65-982D-8CE1DB5C0D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37" y="1808"/>
              <a:ext cx="12" cy="5"/>
            </a:xfrm>
            <a:prstGeom prst="line">
              <a:avLst/>
            </a:prstGeom>
            <a:noFill/>
            <a:ln w="1588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" name="Line 335">
              <a:extLst>
                <a:ext uri="{FF2B5EF4-FFF2-40B4-BE49-F238E27FC236}">
                  <a16:creationId xmlns:a16="http://schemas.microsoft.com/office/drawing/2014/main" id="{E711C7C9-1B41-4CD5-AD24-E4E36D1E578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37" y="1802"/>
              <a:ext cx="11" cy="6"/>
            </a:xfrm>
            <a:prstGeom prst="line">
              <a:avLst/>
            </a:prstGeom>
            <a:noFill/>
            <a:ln w="1588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5" name="Rectangle 336">
              <a:extLst>
                <a:ext uri="{FF2B5EF4-FFF2-40B4-BE49-F238E27FC236}">
                  <a16:creationId xmlns:a16="http://schemas.microsoft.com/office/drawing/2014/main" id="{DC6D139A-A35B-41AD-A502-97DF482321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4" y="1925"/>
              <a:ext cx="92" cy="78"/>
            </a:xfrm>
            <a:prstGeom prst="rect">
              <a:avLst/>
            </a:prstGeom>
            <a:noFill/>
            <a:ln w="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sp>
          <p:nvSpPr>
            <p:cNvPr id="156" name="Rectangle 337">
              <a:extLst>
                <a:ext uri="{FF2B5EF4-FFF2-40B4-BE49-F238E27FC236}">
                  <a16:creationId xmlns:a16="http://schemas.microsoft.com/office/drawing/2014/main" id="{95A3E6A8-C8E8-4903-A217-A8215E36DF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4" y="1930"/>
              <a:ext cx="7" cy="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50000"/>
                </a:spcBef>
              </a:pPr>
              <a:r>
                <a:rPr lang="en-AU" altLang="en-US" sz="100">
                  <a:solidFill>
                    <a:srgbClr val="000000"/>
                  </a:solidFill>
                </a:rPr>
                <a:t>File</a:t>
              </a:r>
              <a:endParaRPr lang="en-AU" altLang="en-US" b="1">
                <a:latin typeface="Arial Narrow" panose="020B0604020202020204" pitchFamily="34" charset="0"/>
              </a:endParaRPr>
            </a:p>
          </p:txBody>
        </p:sp>
        <p:pic>
          <p:nvPicPr>
            <p:cNvPr id="157" name="Picture 338">
              <a:extLst>
                <a:ext uri="{FF2B5EF4-FFF2-40B4-BE49-F238E27FC236}">
                  <a16:creationId xmlns:a16="http://schemas.microsoft.com/office/drawing/2014/main" id="{809DB988-586E-4138-AF71-0F2BA3A516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47" y="1965"/>
              <a:ext cx="16" cy="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8" name="Picture 339">
              <a:extLst>
                <a:ext uri="{FF2B5EF4-FFF2-40B4-BE49-F238E27FC236}">
                  <a16:creationId xmlns:a16="http://schemas.microsoft.com/office/drawing/2014/main" id="{A8AF9D08-526B-4BBB-BA56-543EB5F33A5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47" y="1965"/>
              <a:ext cx="16" cy="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9" name="Picture 340">
              <a:extLst>
                <a:ext uri="{FF2B5EF4-FFF2-40B4-BE49-F238E27FC236}">
                  <a16:creationId xmlns:a16="http://schemas.microsoft.com/office/drawing/2014/main" id="{89E5B6B5-FEC9-47EE-A33C-76C39C05BBF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47" y="1965"/>
              <a:ext cx="16" cy="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0" name="Rectangle 341">
              <a:extLst>
                <a:ext uri="{FF2B5EF4-FFF2-40B4-BE49-F238E27FC236}">
                  <a16:creationId xmlns:a16="http://schemas.microsoft.com/office/drawing/2014/main" id="{073E8064-9936-426D-BC6F-DE08BAEC44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8" y="1965"/>
              <a:ext cx="13" cy="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50000"/>
                </a:spcBef>
              </a:pPr>
              <a:r>
                <a:rPr lang="en-AU" altLang="en-US" sz="100">
                  <a:solidFill>
                    <a:srgbClr val="000000"/>
                  </a:solidFill>
                </a:rPr>
                <a:t>read( )</a:t>
              </a:r>
              <a:endParaRPr lang="en-AU" altLang="en-US" b="1">
                <a:latin typeface="Arial Narrow" panose="020B0604020202020204" pitchFamily="34" charset="0"/>
              </a:endParaRPr>
            </a:p>
          </p:txBody>
        </p:sp>
        <p:sp>
          <p:nvSpPr>
            <p:cNvPr id="161" name="Line 342">
              <a:extLst>
                <a:ext uri="{FF2B5EF4-FFF2-40B4-BE49-F238E27FC236}">
                  <a16:creationId xmlns:a16="http://schemas.microsoft.com/office/drawing/2014/main" id="{A11252DF-6B23-48CC-9355-19310D7EB62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336" y="1980"/>
              <a:ext cx="74" cy="26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" name="Freeform 343">
              <a:extLst>
                <a:ext uri="{FF2B5EF4-FFF2-40B4-BE49-F238E27FC236}">
                  <a16:creationId xmlns:a16="http://schemas.microsoft.com/office/drawing/2014/main" id="{1BA43AEF-57EB-4C46-A394-32BC030131E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6" y="1978"/>
              <a:ext cx="20" cy="16"/>
            </a:xfrm>
            <a:custGeom>
              <a:avLst/>
              <a:gdLst>
                <a:gd name="T0" fmla="*/ 0 w 80"/>
                <a:gd name="T1" fmla="*/ 0 h 47"/>
                <a:gd name="T2" fmla="*/ 0 w 80"/>
                <a:gd name="T3" fmla="*/ 0 h 47"/>
                <a:gd name="T4" fmla="*/ 0 w 80"/>
                <a:gd name="T5" fmla="*/ 0 h 47"/>
                <a:gd name="T6" fmla="*/ 0 w 80"/>
                <a:gd name="T7" fmla="*/ 0 h 4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0"/>
                <a:gd name="T13" fmla="*/ 0 h 47"/>
                <a:gd name="T14" fmla="*/ 80 w 80"/>
                <a:gd name="T15" fmla="*/ 47 h 4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0" h="47">
                  <a:moveTo>
                    <a:pt x="0" y="4"/>
                  </a:moveTo>
                  <a:lnTo>
                    <a:pt x="80" y="0"/>
                  </a:lnTo>
                  <a:lnTo>
                    <a:pt x="65" y="47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3" name="Line 344">
              <a:extLst>
                <a:ext uri="{FF2B5EF4-FFF2-40B4-BE49-F238E27FC236}">
                  <a16:creationId xmlns:a16="http://schemas.microsoft.com/office/drawing/2014/main" id="{011FDDF2-9DD6-4CFB-80BD-C61688471A4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90" y="1860"/>
              <a:ext cx="1" cy="32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" name="Freeform 345">
              <a:extLst>
                <a:ext uri="{FF2B5EF4-FFF2-40B4-BE49-F238E27FC236}">
                  <a16:creationId xmlns:a16="http://schemas.microsoft.com/office/drawing/2014/main" id="{2B16C40B-6FCB-4104-9EE1-090DA4E162FD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5" y="1860"/>
              <a:ext cx="10" cy="20"/>
            </a:xfrm>
            <a:custGeom>
              <a:avLst/>
              <a:gdLst>
                <a:gd name="T0" fmla="*/ 0 w 37"/>
                <a:gd name="T1" fmla="*/ 0 h 61"/>
                <a:gd name="T2" fmla="*/ 0 w 37"/>
                <a:gd name="T3" fmla="*/ 0 h 61"/>
                <a:gd name="T4" fmla="*/ 0 w 37"/>
                <a:gd name="T5" fmla="*/ 0 h 61"/>
                <a:gd name="T6" fmla="*/ 0 w 37"/>
                <a:gd name="T7" fmla="*/ 0 h 61"/>
                <a:gd name="T8" fmla="*/ 0 w 37"/>
                <a:gd name="T9" fmla="*/ 0 h 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7"/>
                <a:gd name="T16" fmla="*/ 0 h 61"/>
                <a:gd name="T17" fmla="*/ 37 w 37"/>
                <a:gd name="T18" fmla="*/ 61 h 6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7" h="61">
                  <a:moveTo>
                    <a:pt x="18" y="0"/>
                  </a:moveTo>
                  <a:lnTo>
                    <a:pt x="37" y="31"/>
                  </a:lnTo>
                  <a:lnTo>
                    <a:pt x="18" y="61"/>
                  </a:lnTo>
                  <a:lnTo>
                    <a:pt x="0" y="31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" name="Line 346">
              <a:extLst>
                <a:ext uri="{FF2B5EF4-FFF2-40B4-BE49-F238E27FC236}">
                  <a16:creationId xmlns:a16="http://schemas.microsoft.com/office/drawing/2014/main" id="{2B8B63AE-6720-4B3A-9C8B-87B352C1C7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90" y="1892"/>
              <a:ext cx="1" cy="33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6" name="Line 347">
              <a:extLst>
                <a:ext uri="{FF2B5EF4-FFF2-40B4-BE49-F238E27FC236}">
                  <a16:creationId xmlns:a16="http://schemas.microsoft.com/office/drawing/2014/main" id="{35B014D4-6E97-4D43-ABAE-DC0D910BE0F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90" y="1911"/>
              <a:ext cx="5" cy="14"/>
            </a:xfrm>
            <a:prstGeom prst="line">
              <a:avLst/>
            </a:prstGeom>
            <a:noFill/>
            <a:ln w="1588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7" name="Line 348">
              <a:extLst>
                <a:ext uri="{FF2B5EF4-FFF2-40B4-BE49-F238E27FC236}">
                  <a16:creationId xmlns:a16="http://schemas.microsoft.com/office/drawing/2014/main" id="{A511E070-C7E4-46F1-BDBD-556CD48FD2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285" y="1911"/>
              <a:ext cx="5" cy="14"/>
            </a:xfrm>
            <a:prstGeom prst="line">
              <a:avLst/>
            </a:prstGeom>
            <a:noFill/>
            <a:ln w="1588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8" name="Line 349">
              <a:extLst>
                <a:ext uri="{FF2B5EF4-FFF2-40B4-BE49-F238E27FC236}">
                  <a16:creationId xmlns:a16="http://schemas.microsoft.com/office/drawing/2014/main" id="{1BBCFB3E-FEB5-4733-8A52-85A683A5A9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86" y="1744"/>
              <a:ext cx="57" cy="36"/>
            </a:xfrm>
            <a:prstGeom prst="line">
              <a:avLst/>
            </a:prstGeom>
            <a:noFill/>
            <a:ln w="0">
              <a:solidFill>
                <a:schemeClr val="tx1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9" name="Line 350">
              <a:extLst>
                <a:ext uri="{FF2B5EF4-FFF2-40B4-BE49-F238E27FC236}">
                  <a16:creationId xmlns:a16="http://schemas.microsoft.com/office/drawing/2014/main" id="{8287C644-97A6-47A8-AF34-C0E3FAF063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235" y="1769"/>
              <a:ext cx="8" cy="11"/>
            </a:xfrm>
            <a:prstGeom prst="line">
              <a:avLst/>
            </a:prstGeom>
            <a:noFill/>
            <a:ln w="1588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0" name="Line 351">
              <a:extLst>
                <a:ext uri="{FF2B5EF4-FFF2-40B4-BE49-F238E27FC236}">
                  <a16:creationId xmlns:a16="http://schemas.microsoft.com/office/drawing/2014/main" id="{F0C7D8DC-25EF-44FF-9D94-35B58AEBAD6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231" y="1779"/>
              <a:ext cx="12" cy="1"/>
            </a:xfrm>
            <a:prstGeom prst="line">
              <a:avLst/>
            </a:prstGeom>
            <a:noFill/>
            <a:ln w="1588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" name="Line 352">
              <a:extLst>
                <a:ext uri="{FF2B5EF4-FFF2-40B4-BE49-F238E27FC236}">
                  <a16:creationId xmlns:a16="http://schemas.microsoft.com/office/drawing/2014/main" id="{6C3080E4-325B-4028-8182-60F40B298C9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86" y="1701"/>
              <a:ext cx="118" cy="6"/>
            </a:xfrm>
            <a:prstGeom prst="line">
              <a:avLst/>
            </a:prstGeom>
            <a:noFill/>
            <a:ln w="0">
              <a:solidFill>
                <a:schemeClr val="tx1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2" name="Line 353">
              <a:extLst>
                <a:ext uri="{FF2B5EF4-FFF2-40B4-BE49-F238E27FC236}">
                  <a16:creationId xmlns:a16="http://schemas.microsoft.com/office/drawing/2014/main" id="{7FECA2A0-1461-4B4D-A282-FC50E16CC2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93" y="1701"/>
              <a:ext cx="11" cy="7"/>
            </a:xfrm>
            <a:prstGeom prst="line">
              <a:avLst/>
            </a:prstGeom>
            <a:noFill/>
            <a:ln w="1588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3" name="Line 354">
              <a:extLst>
                <a:ext uri="{FF2B5EF4-FFF2-40B4-BE49-F238E27FC236}">
                  <a16:creationId xmlns:a16="http://schemas.microsoft.com/office/drawing/2014/main" id="{5B35AC1A-4916-4B4B-93D4-F849D067443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292" y="1696"/>
              <a:ext cx="12" cy="5"/>
            </a:xfrm>
            <a:prstGeom prst="line">
              <a:avLst/>
            </a:prstGeom>
            <a:noFill/>
            <a:ln w="1588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" name="Freeform 355">
              <a:extLst>
                <a:ext uri="{FF2B5EF4-FFF2-40B4-BE49-F238E27FC236}">
                  <a16:creationId xmlns:a16="http://schemas.microsoft.com/office/drawing/2014/main" id="{81053E1D-6DD5-429E-8071-E30705D62E9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3" y="1744"/>
              <a:ext cx="104" cy="63"/>
            </a:xfrm>
            <a:custGeom>
              <a:avLst/>
              <a:gdLst>
                <a:gd name="T0" fmla="*/ 0 w 332"/>
                <a:gd name="T1" fmla="*/ 0 h 168"/>
                <a:gd name="T2" fmla="*/ 0 w 332"/>
                <a:gd name="T3" fmla="*/ 0 h 168"/>
                <a:gd name="T4" fmla="*/ 0 w 332"/>
                <a:gd name="T5" fmla="*/ 0 h 168"/>
                <a:gd name="T6" fmla="*/ 0 w 332"/>
                <a:gd name="T7" fmla="*/ 0 h 168"/>
                <a:gd name="T8" fmla="*/ 0 w 332"/>
                <a:gd name="T9" fmla="*/ 0 h 168"/>
                <a:gd name="T10" fmla="*/ 0 w 332"/>
                <a:gd name="T11" fmla="*/ 0 h 16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32"/>
                <a:gd name="T19" fmla="*/ 0 h 168"/>
                <a:gd name="T20" fmla="*/ 332 w 332"/>
                <a:gd name="T21" fmla="*/ 168 h 16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32" h="168">
                  <a:moveTo>
                    <a:pt x="0" y="0"/>
                  </a:moveTo>
                  <a:lnTo>
                    <a:pt x="296" y="0"/>
                  </a:lnTo>
                  <a:lnTo>
                    <a:pt x="332" y="36"/>
                  </a:lnTo>
                  <a:lnTo>
                    <a:pt x="332" y="168"/>
                  </a:lnTo>
                  <a:lnTo>
                    <a:pt x="0" y="168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" name="Freeform 356">
              <a:extLst>
                <a:ext uri="{FF2B5EF4-FFF2-40B4-BE49-F238E27FC236}">
                  <a16:creationId xmlns:a16="http://schemas.microsoft.com/office/drawing/2014/main" id="{84EDCDE5-1EB5-4BE1-B2BF-4FC79E75D137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6" y="1744"/>
              <a:ext cx="11" cy="13"/>
            </a:xfrm>
            <a:custGeom>
              <a:avLst/>
              <a:gdLst>
                <a:gd name="T0" fmla="*/ 0 w 36"/>
                <a:gd name="T1" fmla="*/ 0 h 36"/>
                <a:gd name="T2" fmla="*/ 0 w 36"/>
                <a:gd name="T3" fmla="*/ 0 h 36"/>
                <a:gd name="T4" fmla="*/ 0 w 36"/>
                <a:gd name="T5" fmla="*/ 0 h 36"/>
                <a:gd name="T6" fmla="*/ 0 60000 65536"/>
                <a:gd name="T7" fmla="*/ 0 60000 65536"/>
                <a:gd name="T8" fmla="*/ 0 60000 65536"/>
                <a:gd name="T9" fmla="*/ 0 w 36"/>
                <a:gd name="T10" fmla="*/ 0 h 36"/>
                <a:gd name="T11" fmla="*/ 36 w 36"/>
                <a:gd name="T12" fmla="*/ 36 h 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6" h="36">
                  <a:moveTo>
                    <a:pt x="0" y="0"/>
                  </a:moveTo>
                  <a:lnTo>
                    <a:pt x="0" y="36"/>
                  </a:lnTo>
                  <a:lnTo>
                    <a:pt x="36" y="36"/>
                  </a:lnTo>
                </a:path>
              </a:pathLst>
            </a:custGeom>
            <a:noFill/>
            <a:ln w="0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6" name="Rectangle 357">
              <a:extLst>
                <a:ext uri="{FF2B5EF4-FFF2-40B4-BE49-F238E27FC236}">
                  <a16:creationId xmlns:a16="http://schemas.microsoft.com/office/drawing/2014/main" id="{C995A668-3C06-45E9-9150-A24FC90646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3" y="1746"/>
              <a:ext cx="27" cy="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50000"/>
                </a:spcBef>
              </a:pPr>
              <a:r>
                <a:rPr lang="en-AU" altLang="en-US" sz="100">
                  <a:solidFill>
                    <a:srgbClr val="000000"/>
                  </a:solidFill>
                </a:rPr>
                <a:t>read() fill the </a:t>
              </a:r>
              <a:endParaRPr lang="en-AU" altLang="en-US" b="1">
                <a:latin typeface="Arial Narrow" panose="020B0604020202020204" pitchFamily="34" charset="0"/>
              </a:endParaRPr>
            </a:p>
          </p:txBody>
        </p:sp>
        <p:sp>
          <p:nvSpPr>
            <p:cNvPr id="177" name="Rectangle 358">
              <a:extLst>
                <a:ext uri="{FF2B5EF4-FFF2-40B4-BE49-F238E27FC236}">
                  <a16:creationId xmlns:a16="http://schemas.microsoft.com/office/drawing/2014/main" id="{631C949E-51EB-4E25-93EF-5A1F46489B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1" y="1756"/>
              <a:ext cx="12" cy="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50000"/>
                </a:spcBef>
              </a:pPr>
              <a:r>
                <a:rPr lang="en-AU" altLang="en-US" sz="100">
                  <a:solidFill>
                    <a:srgbClr val="000000"/>
                  </a:solidFill>
                </a:rPr>
                <a:t>code..</a:t>
              </a:r>
              <a:endParaRPr lang="en-AU" altLang="en-US" b="1">
                <a:latin typeface="Arial Narrow" panose="020B0604020202020204" pitchFamily="34" charset="0"/>
              </a:endParaRPr>
            </a:p>
          </p:txBody>
        </p:sp>
        <p:sp>
          <p:nvSpPr>
            <p:cNvPr id="178" name="Line 359">
              <a:extLst>
                <a:ext uri="{FF2B5EF4-FFF2-40B4-BE49-F238E27FC236}">
                  <a16:creationId xmlns:a16="http://schemas.microsoft.com/office/drawing/2014/main" id="{B64A30E8-24B8-4739-9A84-F1149049411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92" y="1780"/>
              <a:ext cx="51" cy="5"/>
            </a:xfrm>
            <a:prstGeom prst="line">
              <a:avLst/>
            </a:prstGeom>
            <a:noFill/>
            <a:ln w="0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9" name="Line 360">
              <a:extLst>
                <a:ext uri="{FF2B5EF4-FFF2-40B4-BE49-F238E27FC236}">
                  <a16:creationId xmlns:a16="http://schemas.microsoft.com/office/drawing/2014/main" id="{F65CBC05-6F04-4F16-B561-BE9FE42121A2}"/>
                </a:ext>
              </a:extLst>
            </p:cNvPr>
            <p:cNvSpPr>
              <a:spLocks noChangeShapeType="1"/>
            </p:cNvSpPr>
            <p:nvPr/>
          </p:nvSpPr>
          <p:spPr bwMode="invGray">
            <a:xfrm>
              <a:off x="2079" y="1995"/>
              <a:ext cx="122" cy="0"/>
            </a:xfrm>
            <a:prstGeom prst="line">
              <a:avLst/>
            </a:prstGeom>
            <a:noFill/>
            <a:ln w="1651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tIns="91440" bIns="91440" anchor="ctr"/>
            <a:lstStyle/>
            <a:p>
              <a:endParaRPr lang="en-US"/>
            </a:p>
          </p:txBody>
        </p:sp>
        <p:sp>
          <p:nvSpPr>
            <p:cNvPr id="180" name="Line 361">
              <a:extLst>
                <a:ext uri="{FF2B5EF4-FFF2-40B4-BE49-F238E27FC236}">
                  <a16:creationId xmlns:a16="http://schemas.microsoft.com/office/drawing/2014/main" id="{67D53BE0-E017-4496-8509-24647342D013}"/>
                </a:ext>
              </a:extLst>
            </p:cNvPr>
            <p:cNvSpPr>
              <a:spLocks noChangeShapeType="1"/>
            </p:cNvSpPr>
            <p:nvPr/>
          </p:nvSpPr>
          <p:spPr bwMode="invGray">
            <a:xfrm>
              <a:off x="2078" y="1974"/>
              <a:ext cx="122" cy="0"/>
            </a:xfrm>
            <a:prstGeom prst="line">
              <a:avLst/>
            </a:prstGeom>
            <a:noFill/>
            <a:ln w="1651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tIns="91440" bIns="91440" anchor="ctr"/>
            <a:lstStyle/>
            <a:p>
              <a:endParaRPr lang="en-US"/>
            </a:p>
          </p:txBody>
        </p:sp>
        <p:grpSp>
          <p:nvGrpSpPr>
            <p:cNvPr id="181" name="Group 362">
              <a:extLst>
                <a:ext uri="{FF2B5EF4-FFF2-40B4-BE49-F238E27FC236}">
                  <a16:creationId xmlns:a16="http://schemas.microsoft.com/office/drawing/2014/main" id="{27218DC8-5519-47F7-9B09-1C9864AD309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45" y="1951"/>
              <a:ext cx="91" cy="9"/>
              <a:chOff x="2245" y="1951"/>
              <a:chExt cx="91" cy="9"/>
            </a:xfrm>
          </p:grpSpPr>
          <p:sp>
            <p:nvSpPr>
              <p:cNvPr id="198" name="Line 363">
                <a:extLst>
                  <a:ext uri="{FF2B5EF4-FFF2-40B4-BE49-F238E27FC236}">
                    <a16:creationId xmlns:a16="http://schemas.microsoft.com/office/drawing/2014/main" id="{5E6381FA-5168-4FEF-9D4B-1DB05B544332}"/>
                  </a:ext>
                </a:extLst>
              </p:cNvPr>
              <p:cNvSpPr>
                <a:spLocks noChangeShapeType="1"/>
              </p:cNvSpPr>
              <p:nvPr/>
            </p:nvSpPr>
            <p:spPr bwMode="invGray">
              <a:xfrm>
                <a:off x="2245" y="1960"/>
                <a:ext cx="90" cy="0"/>
              </a:xfrm>
              <a:prstGeom prst="line">
                <a:avLst/>
              </a:prstGeom>
              <a:noFill/>
              <a:ln w="1651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tIns="91440" bIns="91440" anchor="ctr"/>
              <a:lstStyle/>
              <a:p>
                <a:endParaRPr lang="en-US"/>
              </a:p>
            </p:txBody>
          </p:sp>
          <p:sp>
            <p:nvSpPr>
              <p:cNvPr id="199" name="Line 364">
                <a:extLst>
                  <a:ext uri="{FF2B5EF4-FFF2-40B4-BE49-F238E27FC236}">
                    <a16:creationId xmlns:a16="http://schemas.microsoft.com/office/drawing/2014/main" id="{093B2C64-6C29-4D4A-A042-81731CAEDEA8}"/>
                  </a:ext>
                </a:extLst>
              </p:cNvPr>
              <p:cNvSpPr>
                <a:spLocks noChangeShapeType="1"/>
              </p:cNvSpPr>
              <p:nvPr/>
            </p:nvSpPr>
            <p:spPr bwMode="invGray">
              <a:xfrm>
                <a:off x="2246" y="1951"/>
                <a:ext cx="90" cy="0"/>
              </a:xfrm>
              <a:prstGeom prst="line">
                <a:avLst/>
              </a:prstGeom>
              <a:noFill/>
              <a:ln w="1651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tIns="91440" bIns="91440" anchor="ctr"/>
              <a:lstStyle/>
              <a:p>
                <a:endParaRPr lang="en-US"/>
              </a:p>
            </p:txBody>
          </p:sp>
        </p:grpSp>
        <p:sp>
          <p:nvSpPr>
            <p:cNvPr id="182" name="Rectangle 365">
              <a:extLst>
                <a:ext uri="{FF2B5EF4-FFF2-40B4-BE49-F238E27FC236}">
                  <a16:creationId xmlns:a16="http://schemas.microsoft.com/office/drawing/2014/main" id="{4251E90C-29CC-4589-B910-8358A07239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2" y="1957"/>
              <a:ext cx="92" cy="78"/>
            </a:xfrm>
            <a:prstGeom prst="rect">
              <a:avLst/>
            </a:prstGeom>
            <a:noFill/>
            <a:ln w="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grpSp>
          <p:nvGrpSpPr>
            <p:cNvPr id="183" name="Group 366">
              <a:extLst>
                <a:ext uri="{FF2B5EF4-FFF2-40B4-BE49-F238E27FC236}">
                  <a16:creationId xmlns:a16="http://schemas.microsoft.com/office/drawing/2014/main" id="{E2B29577-10BD-4EAB-AF36-9F0240656D7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13" y="1983"/>
              <a:ext cx="91" cy="9"/>
              <a:chOff x="2245" y="1951"/>
              <a:chExt cx="91" cy="9"/>
            </a:xfrm>
          </p:grpSpPr>
          <p:sp>
            <p:nvSpPr>
              <p:cNvPr id="196" name="Line 367">
                <a:extLst>
                  <a:ext uri="{FF2B5EF4-FFF2-40B4-BE49-F238E27FC236}">
                    <a16:creationId xmlns:a16="http://schemas.microsoft.com/office/drawing/2014/main" id="{0871F21E-410C-4B5C-A2A0-543B042BE36A}"/>
                  </a:ext>
                </a:extLst>
              </p:cNvPr>
              <p:cNvSpPr>
                <a:spLocks noChangeShapeType="1"/>
              </p:cNvSpPr>
              <p:nvPr/>
            </p:nvSpPr>
            <p:spPr bwMode="invGray">
              <a:xfrm>
                <a:off x="2245" y="1960"/>
                <a:ext cx="90" cy="0"/>
              </a:xfrm>
              <a:prstGeom prst="line">
                <a:avLst/>
              </a:prstGeom>
              <a:noFill/>
              <a:ln w="1651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tIns="91440" bIns="91440" anchor="ctr"/>
              <a:lstStyle/>
              <a:p>
                <a:endParaRPr lang="en-US"/>
              </a:p>
            </p:txBody>
          </p:sp>
          <p:sp>
            <p:nvSpPr>
              <p:cNvPr id="197" name="Line 368">
                <a:extLst>
                  <a:ext uri="{FF2B5EF4-FFF2-40B4-BE49-F238E27FC236}">
                    <a16:creationId xmlns:a16="http://schemas.microsoft.com/office/drawing/2014/main" id="{A4F76CC5-0D4A-421A-9330-B507CB2D23AD}"/>
                  </a:ext>
                </a:extLst>
              </p:cNvPr>
              <p:cNvSpPr>
                <a:spLocks noChangeShapeType="1"/>
              </p:cNvSpPr>
              <p:nvPr/>
            </p:nvSpPr>
            <p:spPr bwMode="invGray">
              <a:xfrm>
                <a:off x="2246" y="1951"/>
                <a:ext cx="90" cy="0"/>
              </a:xfrm>
              <a:prstGeom prst="line">
                <a:avLst/>
              </a:prstGeom>
              <a:noFill/>
              <a:ln w="1651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tIns="91440" bIns="91440" anchor="ctr"/>
              <a:lstStyle/>
              <a:p>
                <a:endParaRPr lang="en-US"/>
              </a:p>
            </p:txBody>
          </p:sp>
        </p:grpSp>
        <p:grpSp>
          <p:nvGrpSpPr>
            <p:cNvPr id="184" name="Group 369">
              <a:extLst>
                <a:ext uri="{FF2B5EF4-FFF2-40B4-BE49-F238E27FC236}">
                  <a16:creationId xmlns:a16="http://schemas.microsoft.com/office/drawing/2014/main" id="{3FA2D15F-C8C0-49BD-9C06-D54EC7E3B89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43" y="1786"/>
              <a:ext cx="91" cy="9"/>
              <a:chOff x="2245" y="1951"/>
              <a:chExt cx="91" cy="9"/>
            </a:xfrm>
          </p:grpSpPr>
          <p:sp>
            <p:nvSpPr>
              <p:cNvPr id="194" name="Line 370">
                <a:extLst>
                  <a:ext uri="{FF2B5EF4-FFF2-40B4-BE49-F238E27FC236}">
                    <a16:creationId xmlns:a16="http://schemas.microsoft.com/office/drawing/2014/main" id="{63D252E7-3FC9-40C0-92D6-2FC9A8831ACF}"/>
                  </a:ext>
                </a:extLst>
              </p:cNvPr>
              <p:cNvSpPr>
                <a:spLocks noChangeShapeType="1"/>
              </p:cNvSpPr>
              <p:nvPr/>
            </p:nvSpPr>
            <p:spPr bwMode="invGray">
              <a:xfrm>
                <a:off x="2245" y="1960"/>
                <a:ext cx="90" cy="0"/>
              </a:xfrm>
              <a:prstGeom prst="line">
                <a:avLst/>
              </a:prstGeom>
              <a:noFill/>
              <a:ln w="1651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tIns="91440" bIns="91440" anchor="ctr"/>
              <a:lstStyle/>
              <a:p>
                <a:endParaRPr lang="en-US"/>
              </a:p>
            </p:txBody>
          </p:sp>
          <p:sp>
            <p:nvSpPr>
              <p:cNvPr id="195" name="Line 371">
                <a:extLst>
                  <a:ext uri="{FF2B5EF4-FFF2-40B4-BE49-F238E27FC236}">
                    <a16:creationId xmlns:a16="http://schemas.microsoft.com/office/drawing/2014/main" id="{11099472-81E7-41BD-B790-10D8BA06C4B9}"/>
                  </a:ext>
                </a:extLst>
              </p:cNvPr>
              <p:cNvSpPr>
                <a:spLocks noChangeShapeType="1"/>
              </p:cNvSpPr>
              <p:nvPr/>
            </p:nvSpPr>
            <p:spPr bwMode="invGray">
              <a:xfrm>
                <a:off x="2246" y="1951"/>
                <a:ext cx="90" cy="0"/>
              </a:xfrm>
              <a:prstGeom prst="line">
                <a:avLst/>
              </a:prstGeom>
              <a:noFill/>
              <a:ln w="1651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tIns="91440" bIns="91440" anchor="ctr"/>
              <a:lstStyle/>
              <a:p>
                <a:endParaRPr lang="en-US"/>
              </a:p>
            </p:txBody>
          </p:sp>
        </p:grpSp>
        <p:grpSp>
          <p:nvGrpSpPr>
            <p:cNvPr id="185" name="Group 372">
              <a:extLst>
                <a:ext uri="{FF2B5EF4-FFF2-40B4-BE49-F238E27FC236}">
                  <a16:creationId xmlns:a16="http://schemas.microsoft.com/office/drawing/2014/main" id="{A142CD3A-73E6-4033-9D23-362C12B04DF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89" y="1691"/>
              <a:ext cx="91" cy="9"/>
              <a:chOff x="2245" y="1951"/>
              <a:chExt cx="91" cy="9"/>
            </a:xfrm>
          </p:grpSpPr>
          <p:sp>
            <p:nvSpPr>
              <p:cNvPr id="192" name="Line 373">
                <a:extLst>
                  <a:ext uri="{FF2B5EF4-FFF2-40B4-BE49-F238E27FC236}">
                    <a16:creationId xmlns:a16="http://schemas.microsoft.com/office/drawing/2014/main" id="{13A68F4F-1861-418A-A06B-D28FE3408C91}"/>
                  </a:ext>
                </a:extLst>
              </p:cNvPr>
              <p:cNvSpPr>
                <a:spLocks noChangeShapeType="1"/>
              </p:cNvSpPr>
              <p:nvPr/>
            </p:nvSpPr>
            <p:spPr bwMode="invGray">
              <a:xfrm>
                <a:off x="2245" y="1960"/>
                <a:ext cx="90" cy="0"/>
              </a:xfrm>
              <a:prstGeom prst="line">
                <a:avLst/>
              </a:prstGeom>
              <a:noFill/>
              <a:ln w="1651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tIns="91440" bIns="91440" anchor="ctr"/>
              <a:lstStyle/>
              <a:p>
                <a:endParaRPr lang="en-US"/>
              </a:p>
            </p:txBody>
          </p:sp>
          <p:sp>
            <p:nvSpPr>
              <p:cNvPr id="193" name="Line 374">
                <a:extLst>
                  <a:ext uri="{FF2B5EF4-FFF2-40B4-BE49-F238E27FC236}">
                    <a16:creationId xmlns:a16="http://schemas.microsoft.com/office/drawing/2014/main" id="{0204A556-6BFA-4E64-BEB2-DEDF8FDE4853}"/>
                  </a:ext>
                </a:extLst>
              </p:cNvPr>
              <p:cNvSpPr>
                <a:spLocks noChangeShapeType="1"/>
              </p:cNvSpPr>
              <p:nvPr/>
            </p:nvSpPr>
            <p:spPr bwMode="invGray">
              <a:xfrm>
                <a:off x="2246" y="1951"/>
                <a:ext cx="90" cy="0"/>
              </a:xfrm>
              <a:prstGeom prst="line">
                <a:avLst/>
              </a:prstGeom>
              <a:noFill/>
              <a:ln w="1651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tIns="91440" bIns="91440" anchor="ctr"/>
              <a:lstStyle/>
              <a:p>
                <a:endParaRPr lang="en-US"/>
              </a:p>
            </p:txBody>
          </p:sp>
        </p:grpSp>
        <p:sp>
          <p:nvSpPr>
            <p:cNvPr id="186" name="Rectangle 375">
              <a:extLst>
                <a:ext uri="{FF2B5EF4-FFF2-40B4-BE49-F238E27FC236}">
                  <a16:creationId xmlns:a16="http://schemas.microsoft.com/office/drawing/2014/main" id="{A87C4316-877C-4D14-B2EE-6582DEE88D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8" y="1651"/>
              <a:ext cx="94" cy="93"/>
            </a:xfrm>
            <a:prstGeom prst="rect">
              <a:avLst/>
            </a:prstGeom>
            <a:noFill/>
            <a:ln w="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grpSp>
          <p:nvGrpSpPr>
            <p:cNvPr id="187" name="Group 376">
              <a:extLst>
                <a:ext uri="{FF2B5EF4-FFF2-40B4-BE49-F238E27FC236}">
                  <a16:creationId xmlns:a16="http://schemas.microsoft.com/office/drawing/2014/main" id="{FBF6642F-0A38-42DD-9402-7CDCFD1C720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09" y="1678"/>
              <a:ext cx="91" cy="9"/>
              <a:chOff x="2245" y="1951"/>
              <a:chExt cx="91" cy="9"/>
            </a:xfrm>
          </p:grpSpPr>
          <p:sp>
            <p:nvSpPr>
              <p:cNvPr id="190" name="Line 377">
                <a:extLst>
                  <a:ext uri="{FF2B5EF4-FFF2-40B4-BE49-F238E27FC236}">
                    <a16:creationId xmlns:a16="http://schemas.microsoft.com/office/drawing/2014/main" id="{65E41FF3-3462-4A4E-A9F4-1BEA19772599}"/>
                  </a:ext>
                </a:extLst>
              </p:cNvPr>
              <p:cNvSpPr>
                <a:spLocks noChangeShapeType="1"/>
              </p:cNvSpPr>
              <p:nvPr/>
            </p:nvSpPr>
            <p:spPr bwMode="invGray">
              <a:xfrm>
                <a:off x="2245" y="1960"/>
                <a:ext cx="90" cy="0"/>
              </a:xfrm>
              <a:prstGeom prst="line">
                <a:avLst/>
              </a:prstGeom>
              <a:noFill/>
              <a:ln w="1651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tIns="91440" bIns="91440" anchor="ctr"/>
              <a:lstStyle/>
              <a:p>
                <a:endParaRPr lang="en-US"/>
              </a:p>
            </p:txBody>
          </p:sp>
          <p:sp>
            <p:nvSpPr>
              <p:cNvPr id="191" name="Line 378">
                <a:extLst>
                  <a:ext uri="{FF2B5EF4-FFF2-40B4-BE49-F238E27FC236}">
                    <a16:creationId xmlns:a16="http://schemas.microsoft.com/office/drawing/2014/main" id="{FFB03C0B-E332-48BE-AAE3-7ABBE9333639}"/>
                  </a:ext>
                </a:extLst>
              </p:cNvPr>
              <p:cNvSpPr>
                <a:spLocks noChangeShapeType="1"/>
              </p:cNvSpPr>
              <p:nvPr/>
            </p:nvSpPr>
            <p:spPr bwMode="invGray">
              <a:xfrm>
                <a:off x="2246" y="1951"/>
                <a:ext cx="90" cy="0"/>
              </a:xfrm>
              <a:prstGeom prst="line">
                <a:avLst/>
              </a:prstGeom>
              <a:noFill/>
              <a:ln w="1651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tIns="91440" bIns="91440" anchor="ctr"/>
              <a:lstStyle/>
              <a:p>
                <a:endParaRPr lang="en-US"/>
              </a:p>
            </p:txBody>
          </p:sp>
        </p:grpSp>
        <p:sp>
          <p:nvSpPr>
            <p:cNvPr id="188" name="Line 379">
              <a:extLst>
                <a:ext uri="{FF2B5EF4-FFF2-40B4-BE49-F238E27FC236}">
                  <a16:creationId xmlns:a16="http://schemas.microsoft.com/office/drawing/2014/main" id="{A33361DE-451F-4F5E-898A-362146859AED}"/>
                </a:ext>
              </a:extLst>
            </p:cNvPr>
            <p:cNvSpPr>
              <a:spLocks noChangeShapeType="1"/>
            </p:cNvSpPr>
            <p:nvPr/>
          </p:nvSpPr>
          <p:spPr bwMode="invGray">
            <a:xfrm>
              <a:off x="2493" y="1735"/>
              <a:ext cx="102" cy="0"/>
            </a:xfrm>
            <a:prstGeom prst="line">
              <a:avLst/>
            </a:prstGeom>
            <a:noFill/>
            <a:ln w="1651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tIns="91440" bIns="91440" anchor="ctr"/>
            <a:lstStyle/>
            <a:p>
              <a:endParaRPr lang="en-US"/>
            </a:p>
          </p:txBody>
        </p:sp>
        <p:sp>
          <p:nvSpPr>
            <p:cNvPr id="189" name="Line 380">
              <a:extLst>
                <a:ext uri="{FF2B5EF4-FFF2-40B4-BE49-F238E27FC236}">
                  <a16:creationId xmlns:a16="http://schemas.microsoft.com/office/drawing/2014/main" id="{09815DB4-8539-4DF2-9B75-0228FA053185}"/>
                </a:ext>
              </a:extLst>
            </p:cNvPr>
            <p:cNvSpPr>
              <a:spLocks noChangeShapeType="1"/>
            </p:cNvSpPr>
            <p:nvPr/>
          </p:nvSpPr>
          <p:spPr bwMode="invGray">
            <a:xfrm>
              <a:off x="2492" y="1691"/>
              <a:ext cx="99" cy="0"/>
            </a:xfrm>
            <a:prstGeom prst="line">
              <a:avLst/>
            </a:prstGeom>
            <a:noFill/>
            <a:ln w="1651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tIns="91440" bIns="91440" anchor="ctr"/>
            <a:lstStyle/>
            <a:p>
              <a:endParaRPr lang="en-US"/>
            </a:p>
          </p:txBody>
        </p:sp>
      </p:grpSp>
      <p:sp>
        <p:nvSpPr>
          <p:cNvPr id="202" name="Rectangle 565">
            <a:extLst>
              <a:ext uri="{FF2B5EF4-FFF2-40B4-BE49-F238E27FC236}">
                <a16:creationId xmlns:a16="http://schemas.microsoft.com/office/drawing/2014/main" id="{57066532-12E7-4471-892A-5715F5D467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3025" y="5112543"/>
            <a:ext cx="1441450" cy="19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  <a:defRPr/>
            </a:pPr>
            <a:r>
              <a:rPr lang="en-AU" sz="1400" b="1">
                <a:solidFill>
                  <a:schemeClr val="tx2">
                    <a:lumMod val="75000"/>
                  </a:schemeClr>
                </a:solidFill>
                <a:ea typeface="ＭＳ Ｐゴシック" pitchFamily="34" charset="-128"/>
              </a:rPr>
              <a:t>Sequence Diagram</a:t>
            </a:r>
            <a:endParaRPr lang="en-AU" sz="1400" b="1">
              <a:solidFill>
                <a:schemeClr val="tx2">
                  <a:lumMod val="75000"/>
                </a:schemeClr>
              </a:solidFill>
              <a:latin typeface="Arial Narrow" pitchFamily="34" charset="0"/>
              <a:ea typeface="ＭＳ Ｐゴシック" pitchFamily="34" charset="-128"/>
            </a:endParaRPr>
          </a:p>
        </p:txBody>
      </p:sp>
      <p:grpSp>
        <p:nvGrpSpPr>
          <p:cNvPr id="203" name="Group 566">
            <a:extLst>
              <a:ext uri="{FF2B5EF4-FFF2-40B4-BE49-F238E27FC236}">
                <a16:creationId xmlns:a16="http://schemas.microsoft.com/office/drawing/2014/main" id="{921DDE92-CC6B-4E35-8918-6D96AF043C9C}"/>
              </a:ext>
            </a:extLst>
          </p:cNvPr>
          <p:cNvGrpSpPr>
            <a:grpSpLocks/>
          </p:cNvGrpSpPr>
          <p:nvPr/>
        </p:nvGrpSpPr>
        <p:grpSpPr bwMode="auto">
          <a:xfrm>
            <a:off x="1952625" y="4507706"/>
            <a:ext cx="2120900" cy="1595437"/>
            <a:chOff x="1296" y="3162"/>
            <a:chExt cx="656" cy="387"/>
          </a:xfrm>
        </p:grpSpPr>
        <p:sp>
          <p:nvSpPr>
            <p:cNvPr id="204" name="Oval 567">
              <a:extLst>
                <a:ext uri="{FF2B5EF4-FFF2-40B4-BE49-F238E27FC236}">
                  <a16:creationId xmlns:a16="http://schemas.microsoft.com/office/drawing/2014/main" id="{629A209C-050A-4F23-A88C-311764D041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1" y="3162"/>
              <a:ext cx="11" cy="10"/>
            </a:xfrm>
            <a:prstGeom prst="ellips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sp>
          <p:nvSpPr>
            <p:cNvPr id="205" name="Line 568">
              <a:extLst>
                <a:ext uri="{FF2B5EF4-FFF2-40B4-BE49-F238E27FC236}">
                  <a16:creationId xmlns:a16="http://schemas.microsoft.com/office/drawing/2014/main" id="{8D06B211-5D79-45C4-BC91-9E47760B9B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66" y="3172"/>
              <a:ext cx="1" cy="10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6" name="Line 569">
              <a:extLst>
                <a:ext uri="{FF2B5EF4-FFF2-40B4-BE49-F238E27FC236}">
                  <a16:creationId xmlns:a16="http://schemas.microsoft.com/office/drawing/2014/main" id="{8C1BFCF8-09B8-441E-A96D-54CB663644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57" y="3175"/>
              <a:ext cx="18" cy="1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" name="Freeform 570">
              <a:extLst>
                <a:ext uri="{FF2B5EF4-FFF2-40B4-BE49-F238E27FC236}">
                  <a16:creationId xmlns:a16="http://schemas.microsoft.com/office/drawing/2014/main" id="{F22AF535-28F6-4C7A-AA72-1455E5B686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4" y="3182"/>
              <a:ext cx="24" cy="11"/>
            </a:xfrm>
            <a:custGeom>
              <a:avLst/>
              <a:gdLst>
                <a:gd name="T0" fmla="*/ 0 w 108"/>
                <a:gd name="T1" fmla="*/ 0 h 54"/>
                <a:gd name="T2" fmla="*/ 0 w 108"/>
                <a:gd name="T3" fmla="*/ 0 h 54"/>
                <a:gd name="T4" fmla="*/ 0 w 108"/>
                <a:gd name="T5" fmla="*/ 0 h 54"/>
                <a:gd name="T6" fmla="*/ 0 60000 65536"/>
                <a:gd name="T7" fmla="*/ 0 60000 65536"/>
                <a:gd name="T8" fmla="*/ 0 60000 65536"/>
                <a:gd name="T9" fmla="*/ 0 w 108"/>
                <a:gd name="T10" fmla="*/ 0 h 54"/>
                <a:gd name="T11" fmla="*/ 108 w 108"/>
                <a:gd name="T12" fmla="*/ 54 h 5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8" h="54">
                  <a:moveTo>
                    <a:pt x="0" y="54"/>
                  </a:moveTo>
                  <a:lnTo>
                    <a:pt x="54" y="0"/>
                  </a:lnTo>
                  <a:lnTo>
                    <a:pt x="108" y="54"/>
                  </a:lnTo>
                </a:path>
              </a:pathLst>
            </a:custGeom>
            <a:noFill/>
            <a:ln w="0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8" name="Rectangle 571">
              <a:extLst>
                <a:ext uri="{FF2B5EF4-FFF2-40B4-BE49-F238E27FC236}">
                  <a16:creationId xmlns:a16="http://schemas.microsoft.com/office/drawing/2014/main" id="{7B6297B5-F719-4614-8D63-79B3B68A39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2" y="3194"/>
              <a:ext cx="18" cy="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50000"/>
                </a:spcBef>
              </a:pPr>
              <a:r>
                <a:rPr lang="en-AU" altLang="en-US" sz="200" u="sng">
                  <a:solidFill>
                    <a:srgbClr val="000000"/>
                  </a:solidFill>
                </a:rPr>
                <a:t>user</a:t>
              </a:r>
              <a:endParaRPr lang="en-AU" altLang="en-US" b="1">
                <a:latin typeface="Arial Narrow" panose="020B0604020202020204" pitchFamily="34" charset="0"/>
              </a:endParaRPr>
            </a:p>
          </p:txBody>
        </p:sp>
        <p:sp>
          <p:nvSpPr>
            <p:cNvPr id="209" name="Line 572">
              <a:extLst>
                <a:ext uri="{FF2B5EF4-FFF2-40B4-BE49-F238E27FC236}">
                  <a16:creationId xmlns:a16="http://schemas.microsoft.com/office/drawing/2014/main" id="{FB8973F1-5FA0-424D-9E92-6DBDD3BFC8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66" y="3221"/>
              <a:ext cx="1" cy="328"/>
            </a:xfrm>
            <a:prstGeom prst="line">
              <a:avLst/>
            </a:prstGeom>
            <a:noFill/>
            <a:ln w="0">
              <a:solidFill>
                <a:schemeClr val="tx1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0" name="Rectangle 573">
              <a:extLst>
                <a:ext uri="{FF2B5EF4-FFF2-40B4-BE49-F238E27FC236}">
                  <a16:creationId xmlns:a16="http://schemas.microsoft.com/office/drawing/2014/main" id="{FD791717-2384-42F4-82F6-3F0607F25B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3" y="3172"/>
              <a:ext cx="73" cy="35"/>
            </a:xfrm>
            <a:prstGeom prst="rect">
              <a:avLst/>
            </a:prstGeom>
            <a:noFill/>
            <a:ln w="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sp>
          <p:nvSpPr>
            <p:cNvPr id="211" name="Rectangle 574">
              <a:extLst>
                <a:ext uri="{FF2B5EF4-FFF2-40B4-BE49-F238E27FC236}">
                  <a16:creationId xmlns:a16="http://schemas.microsoft.com/office/drawing/2014/main" id="{1767938A-D3D7-486C-8FE1-D8C0108CED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7" y="3174"/>
              <a:ext cx="40" cy="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50000"/>
                </a:spcBef>
              </a:pPr>
              <a:r>
                <a:rPr lang="en-AU" altLang="en-US" sz="200" u="sng">
                  <a:solidFill>
                    <a:srgbClr val="000000"/>
                  </a:solidFill>
                </a:rPr>
                <a:t>mainWnd</a:t>
              </a:r>
              <a:endParaRPr lang="en-AU" altLang="en-US" b="1">
                <a:latin typeface="Arial Narrow" panose="020B0604020202020204" pitchFamily="34" charset="0"/>
              </a:endParaRPr>
            </a:p>
          </p:txBody>
        </p:sp>
        <p:sp>
          <p:nvSpPr>
            <p:cNvPr id="212" name="Line 575">
              <a:extLst>
                <a:ext uri="{FF2B5EF4-FFF2-40B4-BE49-F238E27FC236}">
                  <a16:creationId xmlns:a16="http://schemas.microsoft.com/office/drawing/2014/main" id="{82D29F51-D51F-481B-A4A7-F0E0CB1955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79" y="3221"/>
              <a:ext cx="1" cy="328"/>
            </a:xfrm>
            <a:prstGeom prst="line">
              <a:avLst/>
            </a:prstGeom>
            <a:noFill/>
            <a:ln w="0">
              <a:solidFill>
                <a:schemeClr val="tx1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3" name="Rectangle 576">
              <a:extLst>
                <a:ext uri="{FF2B5EF4-FFF2-40B4-BE49-F238E27FC236}">
                  <a16:creationId xmlns:a16="http://schemas.microsoft.com/office/drawing/2014/main" id="{5437C52B-2C44-43EB-B299-AFD642E9C4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8" y="3172"/>
              <a:ext cx="79" cy="35"/>
            </a:xfrm>
            <a:prstGeom prst="rect">
              <a:avLst/>
            </a:prstGeom>
            <a:noFill/>
            <a:ln w="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sp>
          <p:nvSpPr>
            <p:cNvPr id="214" name="Rectangle 577">
              <a:extLst>
                <a:ext uri="{FF2B5EF4-FFF2-40B4-BE49-F238E27FC236}">
                  <a16:creationId xmlns:a16="http://schemas.microsoft.com/office/drawing/2014/main" id="{E18E0F38-189D-4CD2-8478-6C90246818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5" y="3174"/>
              <a:ext cx="34" cy="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50000"/>
                </a:spcBef>
              </a:pPr>
              <a:r>
                <a:rPr lang="en-AU" altLang="en-US" sz="200" u="sng">
                  <a:solidFill>
                    <a:srgbClr val="000000"/>
                  </a:solidFill>
                </a:rPr>
                <a:t>fileMgr : </a:t>
              </a:r>
              <a:endParaRPr lang="en-AU" altLang="en-US" b="1">
                <a:latin typeface="Arial Narrow" panose="020B0604020202020204" pitchFamily="34" charset="0"/>
              </a:endParaRPr>
            </a:p>
          </p:txBody>
        </p:sp>
        <p:sp>
          <p:nvSpPr>
            <p:cNvPr id="215" name="Rectangle 578">
              <a:extLst>
                <a:ext uri="{FF2B5EF4-FFF2-40B4-BE49-F238E27FC236}">
                  <a16:creationId xmlns:a16="http://schemas.microsoft.com/office/drawing/2014/main" id="{88673FE4-F253-4C84-8298-F5C8D7F890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8" y="3190"/>
              <a:ext cx="31" cy="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50000"/>
                </a:spcBef>
              </a:pPr>
              <a:r>
                <a:rPr lang="en-AU" altLang="en-US" sz="200" u="sng">
                  <a:solidFill>
                    <a:srgbClr val="000000"/>
                  </a:solidFill>
                </a:rPr>
                <a:t>FileMgr</a:t>
              </a:r>
              <a:endParaRPr lang="en-AU" altLang="en-US" b="1">
                <a:latin typeface="Arial Narrow" panose="020B0604020202020204" pitchFamily="34" charset="0"/>
              </a:endParaRPr>
            </a:p>
          </p:txBody>
        </p:sp>
        <p:sp>
          <p:nvSpPr>
            <p:cNvPr id="216" name="Line 579">
              <a:extLst>
                <a:ext uri="{FF2B5EF4-FFF2-40B4-BE49-F238E27FC236}">
                  <a16:creationId xmlns:a16="http://schemas.microsoft.com/office/drawing/2014/main" id="{AB3D4879-B09E-47B2-ADD1-B95AD9215F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67" y="3221"/>
              <a:ext cx="1" cy="328"/>
            </a:xfrm>
            <a:prstGeom prst="line">
              <a:avLst/>
            </a:prstGeom>
            <a:noFill/>
            <a:ln w="0">
              <a:solidFill>
                <a:schemeClr val="tx1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7" name="Rectangle 580">
              <a:extLst>
                <a:ext uri="{FF2B5EF4-FFF2-40B4-BE49-F238E27FC236}">
                  <a16:creationId xmlns:a16="http://schemas.microsoft.com/office/drawing/2014/main" id="{1A98E9D3-6C79-4843-B190-55394336BD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0" y="3172"/>
              <a:ext cx="72" cy="35"/>
            </a:xfrm>
            <a:prstGeom prst="rect">
              <a:avLst/>
            </a:prstGeom>
            <a:noFill/>
            <a:ln w="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sp>
          <p:nvSpPr>
            <p:cNvPr id="218" name="Rectangle 581">
              <a:extLst>
                <a:ext uri="{FF2B5EF4-FFF2-40B4-BE49-F238E27FC236}">
                  <a16:creationId xmlns:a16="http://schemas.microsoft.com/office/drawing/2014/main" id="{AA2CD37C-E2DA-4E83-8A20-F800150C2C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3" y="3174"/>
              <a:ext cx="40" cy="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50000"/>
                </a:spcBef>
              </a:pPr>
              <a:r>
                <a:rPr lang="en-AU" altLang="en-US" sz="200" u="sng">
                  <a:solidFill>
                    <a:srgbClr val="000000"/>
                  </a:solidFill>
                </a:rPr>
                <a:t>repository</a:t>
              </a:r>
              <a:endParaRPr lang="en-AU" altLang="en-US" b="1">
                <a:latin typeface="Arial Narrow" panose="020B0604020202020204" pitchFamily="34" charset="0"/>
              </a:endParaRPr>
            </a:p>
          </p:txBody>
        </p:sp>
        <p:sp>
          <p:nvSpPr>
            <p:cNvPr id="219" name="Line 582">
              <a:extLst>
                <a:ext uri="{FF2B5EF4-FFF2-40B4-BE49-F238E27FC236}">
                  <a16:creationId xmlns:a16="http://schemas.microsoft.com/office/drawing/2014/main" id="{402B7F1C-094A-4E9B-86EC-55A83AEDA5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16" y="3221"/>
              <a:ext cx="1" cy="328"/>
            </a:xfrm>
            <a:prstGeom prst="line">
              <a:avLst/>
            </a:prstGeom>
            <a:noFill/>
            <a:ln w="0">
              <a:solidFill>
                <a:schemeClr val="tx1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" name="Rectangle 583">
              <a:extLst>
                <a:ext uri="{FF2B5EF4-FFF2-40B4-BE49-F238E27FC236}">
                  <a16:creationId xmlns:a16="http://schemas.microsoft.com/office/drawing/2014/main" id="{8D33ED99-C1BB-4423-92E5-18E94D39C8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7" y="3172"/>
              <a:ext cx="79" cy="35"/>
            </a:xfrm>
            <a:prstGeom prst="rect">
              <a:avLst/>
            </a:prstGeom>
            <a:noFill/>
            <a:ln w="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sp>
          <p:nvSpPr>
            <p:cNvPr id="221" name="Rectangle 584">
              <a:extLst>
                <a:ext uri="{FF2B5EF4-FFF2-40B4-BE49-F238E27FC236}">
                  <a16:creationId xmlns:a16="http://schemas.microsoft.com/office/drawing/2014/main" id="{B6AD7ECB-EF28-4ECD-A3B8-0E507AFAF8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1" y="3174"/>
              <a:ext cx="47" cy="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50000"/>
                </a:spcBef>
              </a:pPr>
              <a:r>
                <a:rPr lang="en-AU" altLang="en-US" sz="200" u="sng">
                  <a:solidFill>
                    <a:srgbClr val="000000"/>
                  </a:solidFill>
                </a:rPr>
                <a:t>document : </a:t>
              </a:r>
              <a:endParaRPr lang="en-AU" altLang="en-US" b="1">
                <a:latin typeface="Arial Narrow" panose="020B0604020202020204" pitchFamily="34" charset="0"/>
              </a:endParaRPr>
            </a:p>
          </p:txBody>
        </p:sp>
        <p:sp>
          <p:nvSpPr>
            <p:cNvPr id="222" name="Rectangle 585">
              <a:extLst>
                <a:ext uri="{FF2B5EF4-FFF2-40B4-BE49-F238E27FC236}">
                  <a16:creationId xmlns:a16="http://schemas.microsoft.com/office/drawing/2014/main" id="{825382C5-F520-490C-B0AD-12CD1BE355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1" y="3190"/>
              <a:ext cx="42" cy="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50000"/>
                </a:spcBef>
              </a:pPr>
              <a:r>
                <a:rPr lang="en-AU" altLang="en-US" sz="200" u="sng">
                  <a:solidFill>
                    <a:srgbClr val="000000"/>
                  </a:solidFill>
                </a:rPr>
                <a:t>Document</a:t>
              </a:r>
              <a:endParaRPr lang="en-AU" altLang="en-US" b="1">
                <a:latin typeface="Arial Narrow" panose="020B0604020202020204" pitchFamily="34" charset="0"/>
              </a:endParaRPr>
            </a:p>
          </p:txBody>
        </p:sp>
        <p:sp>
          <p:nvSpPr>
            <p:cNvPr id="223" name="Line 586">
              <a:extLst>
                <a:ext uri="{FF2B5EF4-FFF2-40B4-BE49-F238E27FC236}">
                  <a16:creationId xmlns:a16="http://schemas.microsoft.com/office/drawing/2014/main" id="{1FAAA855-7335-4265-91F7-6A2E0D299E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6" y="3221"/>
              <a:ext cx="1" cy="328"/>
            </a:xfrm>
            <a:prstGeom prst="line">
              <a:avLst/>
            </a:prstGeom>
            <a:noFill/>
            <a:ln w="0">
              <a:solidFill>
                <a:schemeClr val="tx1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4" name="Rectangle 587">
              <a:extLst>
                <a:ext uri="{FF2B5EF4-FFF2-40B4-BE49-F238E27FC236}">
                  <a16:creationId xmlns:a16="http://schemas.microsoft.com/office/drawing/2014/main" id="{C340E078-6769-4D52-98B6-84CC525027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3172"/>
              <a:ext cx="45" cy="35"/>
            </a:xfrm>
            <a:prstGeom prst="rect">
              <a:avLst/>
            </a:prstGeom>
            <a:noFill/>
            <a:ln w="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sp>
          <p:nvSpPr>
            <p:cNvPr id="225" name="Rectangle 588">
              <a:extLst>
                <a:ext uri="{FF2B5EF4-FFF2-40B4-BE49-F238E27FC236}">
                  <a16:creationId xmlns:a16="http://schemas.microsoft.com/office/drawing/2014/main" id="{41318C17-3EC2-44AD-83FD-2DD70C9A3B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1" y="3174"/>
              <a:ext cx="21" cy="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50000"/>
                </a:spcBef>
              </a:pPr>
              <a:r>
                <a:rPr lang="en-AU" altLang="en-US" sz="200" u="sng">
                  <a:solidFill>
                    <a:srgbClr val="000000"/>
                  </a:solidFill>
                </a:rPr>
                <a:t>gFile</a:t>
              </a:r>
              <a:endParaRPr lang="en-AU" altLang="en-US" b="1">
                <a:latin typeface="Arial Narrow" panose="020B0604020202020204" pitchFamily="34" charset="0"/>
              </a:endParaRPr>
            </a:p>
          </p:txBody>
        </p:sp>
        <p:sp>
          <p:nvSpPr>
            <p:cNvPr id="226" name="Line 589">
              <a:extLst>
                <a:ext uri="{FF2B5EF4-FFF2-40B4-BE49-F238E27FC236}">
                  <a16:creationId xmlns:a16="http://schemas.microsoft.com/office/drawing/2014/main" id="{177549F2-8332-4239-B5D8-7140527371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46" y="3221"/>
              <a:ext cx="1" cy="328"/>
            </a:xfrm>
            <a:prstGeom prst="line">
              <a:avLst/>
            </a:prstGeom>
            <a:noFill/>
            <a:ln w="0">
              <a:solidFill>
                <a:schemeClr val="tx1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7" name="Line 590">
              <a:extLst>
                <a:ext uri="{FF2B5EF4-FFF2-40B4-BE49-F238E27FC236}">
                  <a16:creationId xmlns:a16="http://schemas.microsoft.com/office/drawing/2014/main" id="{F629D2FB-1CD0-4C45-97AC-6737DE5A63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66" y="3258"/>
              <a:ext cx="113" cy="1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8" name="Line 591">
              <a:extLst>
                <a:ext uri="{FF2B5EF4-FFF2-40B4-BE49-F238E27FC236}">
                  <a16:creationId xmlns:a16="http://schemas.microsoft.com/office/drawing/2014/main" id="{0EA5ECCD-00B1-48BD-ACB8-38D8F6BE612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71" y="3258"/>
              <a:ext cx="8" cy="3"/>
            </a:xfrm>
            <a:prstGeom prst="line">
              <a:avLst/>
            </a:prstGeom>
            <a:noFill/>
            <a:ln w="1588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9" name="Line 592">
              <a:extLst>
                <a:ext uri="{FF2B5EF4-FFF2-40B4-BE49-F238E27FC236}">
                  <a16:creationId xmlns:a16="http://schemas.microsoft.com/office/drawing/2014/main" id="{26F1DD38-3587-441A-A13E-3EDDCA50540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571" y="3254"/>
              <a:ext cx="8" cy="4"/>
            </a:xfrm>
            <a:prstGeom prst="line">
              <a:avLst/>
            </a:prstGeom>
            <a:noFill/>
            <a:ln w="1588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0" name="Rectangle 593">
              <a:extLst>
                <a:ext uri="{FF2B5EF4-FFF2-40B4-BE49-F238E27FC236}">
                  <a16:creationId xmlns:a16="http://schemas.microsoft.com/office/drawing/2014/main" id="{B61C901E-BBA8-4FF3-8CB1-29FB6BF6AB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7" y="3246"/>
              <a:ext cx="46" cy="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50000"/>
                </a:spcBef>
              </a:pPr>
              <a:r>
                <a:rPr lang="en-AU" altLang="en-US" sz="100">
                  <a:solidFill>
                    <a:srgbClr val="000000"/>
                  </a:solidFill>
                </a:rPr>
                <a:t>1: Doc view  request ( )</a:t>
              </a:r>
              <a:endParaRPr lang="en-AU" altLang="en-US" b="1">
                <a:latin typeface="Arial Narrow" panose="020B0604020202020204" pitchFamily="34" charset="0"/>
              </a:endParaRPr>
            </a:p>
          </p:txBody>
        </p:sp>
        <p:sp>
          <p:nvSpPr>
            <p:cNvPr id="231" name="Line 594">
              <a:extLst>
                <a:ext uri="{FF2B5EF4-FFF2-40B4-BE49-F238E27FC236}">
                  <a16:creationId xmlns:a16="http://schemas.microsoft.com/office/drawing/2014/main" id="{60902FC7-7ECA-49E0-B396-69C8B52DB5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0" y="3285"/>
              <a:ext cx="87" cy="1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2" name="Line 595">
              <a:extLst>
                <a:ext uri="{FF2B5EF4-FFF2-40B4-BE49-F238E27FC236}">
                  <a16:creationId xmlns:a16="http://schemas.microsoft.com/office/drawing/2014/main" id="{7DF3633C-82E0-428E-AE68-49DCF9A38A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59" y="3285"/>
              <a:ext cx="8" cy="3"/>
            </a:xfrm>
            <a:prstGeom prst="line">
              <a:avLst/>
            </a:prstGeom>
            <a:noFill/>
            <a:ln w="1588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3" name="Line 596">
              <a:extLst>
                <a:ext uri="{FF2B5EF4-FFF2-40B4-BE49-F238E27FC236}">
                  <a16:creationId xmlns:a16="http://schemas.microsoft.com/office/drawing/2014/main" id="{5C69A5FA-310A-4D79-A746-900B5B34F22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659" y="3282"/>
              <a:ext cx="8" cy="3"/>
            </a:xfrm>
            <a:prstGeom prst="line">
              <a:avLst/>
            </a:prstGeom>
            <a:noFill/>
            <a:ln w="1588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4" name="Rectangle 597">
              <a:extLst>
                <a:ext uri="{FF2B5EF4-FFF2-40B4-BE49-F238E27FC236}">
                  <a16:creationId xmlns:a16="http://schemas.microsoft.com/office/drawing/2014/main" id="{B967C3CD-DC96-4E92-9B86-89E0062AEA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2" y="3273"/>
              <a:ext cx="26" cy="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50000"/>
                </a:spcBef>
              </a:pPr>
              <a:r>
                <a:rPr lang="en-AU" altLang="en-US" sz="100">
                  <a:solidFill>
                    <a:srgbClr val="000000"/>
                  </a:solidFill>
                </a:rPr>
                <a:t>2: fetchDoc( )</a:t>
              </a:r>
              <a:endParaRPr lang="en-AU" altLang="en-US" b="1">
                <a:latin typeface="Arial Narrow" panose="020B0604020202020204" pitchFamily="34" charset="0"/>
              </a:endParaRPr>
            </a:p>
          </p:txBody>
        </p:sp>
        <p:sp>
          <p:nvSpPr>
            <p:cNvPr id="235" name="Line 598">
              <a:extLst>
                <a:ext uri="{FF2B5EF4-FFF2-40B4-BE49-F238E27FC236}">
                  <a16:creationId xmlns:a16="http://schemas.microsoft.com/office/drawing/2014/main" id="{A5510EC4-9338-48BB-8A6E-D5B21F0831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67" y="3309"/>
              <a:ext cx="99" cy="1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" name="Line 599">
              <a:extLst>
                <a:ext uri="{FF2B5EF4-FFF2-40B4-BE49-F238E27FC236}">
                  <a16:creationId xmlns:a16="http://schemas.microsoft.com/office/drawing/2014/main" id="{D4ABD5A3-457A-472A-9D6F-9ECD82EF547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58" y="3309"/>
              <a:ext cx="8" cy="3"/>
            </a:xfrm>
            <a:prstGeom prst="line">
              <a:avLst/>
            </a:prstGeom>
            <a:noFill/>
            <a:ln w="1588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7" name="Line 600">
              <a:extLst>
                <a:ext uri="{FF2B5EF4-FFF2-40B4-BE49-F238E27FC236}">
                  <a16:creationId xmlns:a16="http://schemas.microsoft.com/office/drawing/2014/main" id="{D2ECC0E4-AADB-48C0-A4BF-D0787A1534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758" y="3305"/>
              <a:ext cx="8" cy="4"/>
            </a:xfrm>
            <a:prstGeom prst="line">
              <a:avLst/>
            </a:prstGeom>
            <a:noFill/>
            <a:ln w="1588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8" name="Rectangle 601">
              <a:extLst>
                <a:ext uri="{FF2B5EF4-FFF2-40B4-BE49-F238E27FC236}">
                  <a16:creationId xmlns:a16="http://schemas.microsoft.com/office/drawing/2014/main" id="{DC647392-8537-4B69-A966-3540CD984B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4" y="3296"/>
              <a:ext cx="22" cy="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50000"/>
                </a:spcBef>
              </a:pPr>
              <a:r>
                <a:rPr lang="en-AU" altLang="en-US" sz="100">
                  <a:solidFill>
                    <a:srgbClr val="000000"/>
                  </a:solidFill>
                </a:rPr>
                <a:t>3: create ( )</a:t>
              </a:r>
              <a:endParaRPr lang="en-AU" altLang="en-US" b="1">
                <a:latin typeface="Arial Narrow" panose="020B0604020202020204" pitchFamily="34" charset="0"/>
              </a:endParaRPr>
            </a:p>
          </p:txBody>
        </p:sp>
        <p:sp>
          <p:nvSpPr>
            <p:cNvPr id="239" name="Line 602">
              <a:extLst>
                <a:ext uri="{FF2B5EF4-FFF2-40B4-BE49-F238E27FC236}">
                  <a16:creationId xmlns:a16="http://schemas.microsoft.com/office/drawing/2014/main" id="{FF80E672-E53C-4430-9259-1F0A24BF0D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67" y="3339"/>
              <a:ext cx="179" cy="1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0" name="Line 603">
              <a:extLst>
                <a:ext uri="{FF2B5EF4-FFF2-40B4-BE49-F238E27FC236}">
                  <a16:creationId xmlns:a16="http://schemas.microsoft.com/office/drawing/2014/main" id="{D7CAB104-8A54-4D7E-89EA-07D9ACD2D7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38" y="3339"/>
              <a:ext cx="8" cy="3"/>
            </a:xfrm>
            <a:prstGeom prst="line">
              <a:avLst/>
            </a:prstGeom>
            <a:noFill/>
            <a:ln w="1588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1" name="Line 604">
              <a:extLst>
                <a:ext uri="{FF2B5EF4-FFF2-40B4-BE49-F238E27FC236}">
                  <a16:creationId xmlns:a16="http://schemas.microsoft.com/office/drawing/2014/main" id="{FB6C4823-A885-46E0-A0DE-0F954DE7D44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838" y="3336"/>
              <a:ext cx="8" cy="3"/>
            </a:xfrm>
            <a:prstGeom prst="line">
              <a:avLst/>
            </a:prstGeom>
            <a:noFill/>
            <a:ln w="1588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2" name="Rectangle 605">
              <a:extLst>
                <a:ext uri="{FF2B5EF4-FFF2-40B4-BE49-F238E27FC236}">
                  <a16:creationId xmlns:a16="http://schemas.microsoft.com/office/drawing/2014/main" id="{44D75AAF-EFD7-4016-A638-13DA1CB8EC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4" y="3327"/>
              <a:ext cx="22" cy="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50000"/>
                </a:spcBef>
              </a:pPr>
              <a:r>
                <a:rPr lang="en-AU" altLang="en-US" sz="100">
                  <a:solidFill>
                    <a:srgbClr val="000000"/>
                  </a:solidFill>
                </a:rPr>
                <a:t>4: create ( )</a:t>
              </a:r>
              <a:endParaRPr lang="en-AU" altLang="en-US" b="1">
                <a:latin typeface="Arial Narrow" panose="020B0604020202020204" pitchFamily="34" charset="0"/>
              </a:endParaRPr>
            </a:p>
          </p:txBody>
        </p:sp>
        <p:sp>
          <p:nvSpPr>
            <p:cNvPr id="243" name="Line 606">
              <a:extLst>
                <a:ext uri="{FF2B5EF4-FFF2-40B4-BE49-F238E27FC236}">
                  <a16:creationId xmlns:a16="http://schemas.microsoft.com/office/drawing/2014/main" id="{ACF62EFF-381A-433E-990D-D3F787DBA8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67" y="3366"/>
              <a:ext cx="249" cy="1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4" name="Line 607">
              <a:extLst>
                <a:ext uri="{FF2B5EF4-FFF2-40B4-BE49-F238E27FC236}">
                  <a16:creationId xmlns:a16="http://schemas.microsoft.com/office/drawing/2014/main" id="{246CE697-1E40-424F-B641-6CE44FAE92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08" y="3366"/>
              <a:ext cx="8" cy="4"/>
            </a:xfrm>
            <a:prstGeom prst="line">
              <a:avLst/>
            </a:prstGeom>
            <a:noFill/>
            <a:ln w="1588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5" name="Line 608">
              <a:extLst>
                <a:ext uri="{FF2B5EF4-FFF2-40B4-BE49-F238E27FC236}">
                  <a16:creationId xmlns:a16="http://schemas.microsoft.com/office/drawing/2014/main" id="{0A020E3F-AECC-4C8F-88AC-A267C4A6BBD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908" y="3363"/>
              <a:ext cx="8" cy="3"/>
            </a:xfrm>
            <a:prstGeom prst="line">
              <a:avLst/>
            </a:prstGeom>
            <a:noFill/>
            <a:ln w="1588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" name="Rectangle 609">
              <a:extLst>
                <a:ext uri="{FF2B5EF4-FFF2-40B4-BE49-F238E27FC236}">
                  <a16:creationId xmlns:a16="http://schemas.microsoft.com/office/drawing/2014/main" id="{A3848B5C-0B59-4EEC-A508-C985722849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9" y="3354"/>
              <a:ext cx="27" cy="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50000"/>
                </a:spcBef>
              </a:pPr>
              <a:r>
                <a:rPr lang="en-AU" altLang="en-US" sz="100">
                  <a:solidFill>
                    <a:srgbClr val="000000"/>
                  </a:solidFill>
                </a:rPr>
                <a:t>5: readDoc ( )</a:t>
              </a:r>
              <a:endParaRPr lang="en-AU" altLang="en-US" b="1">
                <a:latin typeface="Arial Narrow" panose="020B0604020202020204" pitchFamily="34" charset="0"/>
              </a:endParaRPr>
            </a:p>
          </p:txBody>
        </p:sp>
        <p:sp>
          <p:nvSpPr>
            <p:cNvPr id="247" name="Line 610">
              <a:extLst>
                <a:ext uri="{FF2B5EF4-FFF2-40B4-BE49-F238E27FC236}">
                  <a16:creationId xmlns:a16="http://schemas.microsoft.com/office/drawing/2014/main" id="{7CC66C1B-0DDC-4F00-8C87-FF5C088EB8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67" y="3400"/>
              <a:ext cx="99" cy="1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8" name="Line 611">
              <a:extLst>
                <a:ext uri="{FF2B5EF4-FFF2-40B4-BE49-F238E27FC236}">
                  <a16:creationId xmlns:a16="http://schemas.microsoft.com/office/drawing/2014/main" id="{D7DC6505-CE08-43E5-82CB-36A952B9AB5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58" y="3400"/>
              <a:ext cx="8" cy="4"/>
            </a:xfrm>
            <a:prstGeom prst="line">
              <a:avLst/>
            </a:prstGeom>
            <a:noFill/>
            <a:ln w="1588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" name="Line 612">
              <a:extLst>
                <a:ext uri="{FF2B5EF4-FFF2-40B4-BE49-F238E27FC236}">
                  <a16:creationId xmlns:a16="http://schemas.microsoft.com/office/drawing/2014/main" id="{84BA8762-00C4-4447-BC21-D6F7BBB88AA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758" y="3397"/>
              <a:ext cx="8" cy="3"/>
            </a:xfrm>
            <a:prstGeom prst="line">
              <a:avLst/>
            </a:prstGeom>
            <a:noFill/>
            <a:ln w="1588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0" name="Rectangle 613">
              <a:extLst>
                <a:ext uri="{FF2B5EF4-FFF2-40B4-BE49-F238E27FC236}">
                  <a16:creationId xmlns:a16="http://schemas.microsoft.com/office/drawing/2014/main" id="{6B77DCAE-21EE-4226-995C-3217DB9247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3" y="3388"/>
              <a:ext cx="36" cy="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50000"/>
                </a:spcBef>
              </a:pPr>
              <a:r>
                <a:rPr lang="en-AU" altLang="en-US" sz="100">
                  <a:solidFill>
                    <a:srgbClr val="000000"/>
                  </a:solidFill>
                </a:rPr>
                <a:t>6: fillDocument ( )</a:t>
              </a:r>
              <a:endParaRPr lang="en-AU" altLang="en-US" b="1">
                <a:latin typeface="Arial Narrow" panose="020B0604020202020204" pitchFamily="34" charset="0"/>
              </a:endParaRPr>
            </a:p>
          </p:txBody>
        </p:sp>
        <p:sp>
          <p:nvSpPr>
            <p:cNvPr id="251" name="Line 614">
              <a:extLst>
                <a:ext uri="{FF2B5EF4-FFF2-40B4-BE49-F238E27FC236}">
                  <a16:creationId xmlns:a16="http://schemas.microsoft.com/office/drawing/2014/main" id="{A81499B3-2A89-4B9C-9C81-F16A02B96E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67" y="3431"/>
              <a:ext cx="249" cy="1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2" name="Line 615">
              <a:extLst>
                <a:ext uri="{FF2B5EF4-FFF2-40B4-BE49-F238E27FC236}">
                  <a16:creationId xmlns:a16="http://schemas.microsoft.com/office/drawing/2014/main" id="{895EDD16-E589-46C9-B850-06FA20685EA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08" y="3431"/>
              <a:ext cx="8" cy="3"/>
            </a:xfrm>
            <a:prstGeom prst="line">
              <a:avLst/>
            </a:prstGeom>
            <a:noFill/>
            <a:ln w="1588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3" name="Line 616">
              <a:extLst>
                <a:ext uri="{FF2B5EF4-FFF2-40B4-BE49-F238E27FC236}">
                  <a16:creationId xmlns:a16="http://schemas.microsoft.com/office/drawing/2014/main" id="{1633F4EA-7895-40A4-B973-C461B7EBF07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908" y="3428"/>
              <a:ext cx="8" cy="3"/>
            </a:xfrm>
            <a:prstGeom prst="line">
              <a:avLst/>
            </a:prstGeom>
            <a:noFill/>
            <a:ln w="1588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4" name="Rectangle 617">
              <a:extLst>
                <a:ext uri="{FF2B5EF4-FFF2-40B4-BE49-F238E27FC236}">
                  <a16:creationId xmlns:a16="http://schemas.microsoft.com/office/drawing/2014/main" id="{2675DF58-DEB9-4972-B864-7E3AED0869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9" y="3419"/>
              <a:ext cx="27" cy="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50000"/>
                </a:spcBef>
              </a:pPr>
              <a:r>
                <a:rPr lang="en-AU" altLang="en-US" sz="100">
                  <a:solidFill>
                    <a:srgbClr val="000000"/>
                  </a:solidFill>
                </a:rPr>
                <a:t>7: readFile ( )</a:t>
              </a:r>
              <a:endParaRPr lang="en-AU" altLang="en-US" b="1">
                <a:latin typeface="Arial Narrow" panose="020B0604020202020204" pitchFamily="34" charset="0"/>
              </a:endParaRPr>
            </a:p>
          </p:txBody>
        </p:sp>
        <p:sp>
          <p:nvSpPr>
            <p:cNvPr id="255" name="Line 618">
              <a:extLst>
                <a:ext uri="{FF2B5EF4-FFF2-40B4-BE49-F238E27FC236}">
                  <a16:creationId xmlns:a16="http://schemas.microsoft.com/office/drawing/2014/main" id="{313E8F87-0019-482E-911C-03AAB52D55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67" y="3462"/>
              <a:ext cx="179" cy="1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" name="Line 619">
              <a:extLst>
                <a:ext uri="{FF2B5EF4-FFF2-40B4-BE49-F238E27FC236}">
                  <a16:creationId xmlns:a16="http://schemas.microsoft.com/office/drawing/2014/main" id="{B1DEE0F3-6830-4B57-9A4B-2EE39F056C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38" y="3462"/>
              <a:ext cx="8" cy="3"/>
            </a:xfrm>
            <a:prstGeom prst="line">
              <a:avLst/>
            </a:prstGeom>
            <a:noFill/>
            <a:ln w="1588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7" name="Line 620">
              <a:extLst>
                <a:ext uri="{FF2B5EF4-FFF2-40B4-BE49-F238E27FC236}">
                  <a16:creationId xmlns:a16="http://schemas.microsoft.com/office/drawing/2014/main" id="{C8CED7C0-805B-4A7F-A712-25C05AFFEC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838" y="3458"/>
              <a:ext cx="8" cy="4"/>
            </a:xfrm>
            <a:prstGeom prst="line">
              <a:avLst/>
            </a:prstGeom>
            <a:noFill/>
            <a:ln w="1588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8" name="Rectangle 621">
              <a:extLst>
                <a:ext uri="{FF2B5EF4-FFF2-40B4-BE49-F238E27FC236}">
                  <a16:creationId xmlns:a16="http://schemas.microsoft.com/office/drawing/2014/main" id="{BA14CEB0-184F-47B8-9271-7139E1A2D2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4" y="3449"/>
              <a:ext cx="22" cy="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50000"/>
                </a:spcBef>
              </a:pPr>
              <a:r>
                <a:rPr lang="en-AU" altLang="en-US" sz="100">
                  <a:solidFill>
                    <a:srgbClr val="000000"/>
                  </a:solidFill>
                </a:rPr>
                <a:t>8: fillFile ( )</a:t>
              </a:r>
              <a:endParaRPr lang="en-AU" altLang="en-US" b="1">
                <a:latin typeface="Arial Narrow" panose="020B0604020202020204" pitchFamily="34" charset="0"/>
              </a:endParaRPr>
            </a:p>
          </p:txBody>
        </p:sp>
        <p:sp>
          <p:nvSpPr>
            <p:cNvPr id="259" name="Line 622">
              <a:extLst>
                <a:ext uri="{FF2B5EF4-FFF2-40B4-BE49-F238E27FC236}">
                  <a16:creationId xmlns:a16="http://schemas.microsoft.com/office/drawing/2014/main" id="{81A3A54B-0CE1-4F7A-8862-1B1B890C40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0" y="3485"/>
              <a:ext cx="34" cy="1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0" name="Line 623">
              <a:extLst>
                <a:ext uri="{FF2B5EF4-FFF2-40B4-BE49-F238E27FC236}">
                  <a16:creationId xmlns:a16="http://schemas.microsoft.com/office/drawing/2014/main" id="{67B68579-53BC-4471-BD80-6BD810FFF0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4" y="3485"/>
              <a:ext cx="1" cy="12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1" name="Line 624">
              <a:extLst>
                <a:ext uri="{FF2B5EF4-FFF2-40B4-BE49-F238E27FC236}">
                  <a16:creationId xmlns:a16="http://schemas.microsoft.com/office/drawing/2014/main" id="{F6E5E1D1-A4C7-441C-8F07-B5FE7D06BC5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80" y="3497"/>
              <a:ext cx="34" cy="1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2" name="Line 625">
              <a:extLst>
                <a:ext uri="{FF2B5EF4-FFF2-40B4-BE49-F238E27FC236}">
                  <a16:creationId xmlns:a16="http://schemas.microsoft.com/office/drawing/2014/main" id="{EED3D8EE-57CF-4650-9320-6A9F4C6962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0" y="3497"/>
              <a:ext cx="8" cy="3"/>
            </a:xfrm>
            <a:prstGeom prst="line">
              <a:avLst/>
            </a:prstGeom>
            <a:noFill/>
            <a:ln w="1588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3" name="Line 626">
              <a:extLst>
                <a:ext uri="{FF2B5EF4-FFF2-40B4-BE49-F238E27FC236}">
                  <a16:creationId xmlns:a16="http://schemas.microsoft.com/office/drawing/2014/main" id="{2E1E7AA1-C8BF-4F8D-824E-AB2680C37F4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80" y="3494"/>
              <a:ext cx="8" cy="3"/>
            </a:xfrm>
            <a:prstGeom prst="line">
              <a:avLst/>
            </a:prstGeom>
            <a:noFill/>
            <a:ln w="1588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4" name="Rectangle 627">
              <a:extLst>
                <a:ext uri="{FF2B5EF4-FFF2-40B4-BE49-F238E27FC236}">
                  <a16:creationId xmlns:a16="http://schemas.microsoft.com/office/drawing/2014/main" id="{9B2C78D1-1C12-4757-A111-F72108D750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2" y="3473"/>
              <a:ext cx="35" cy="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50000"/>
                </a:spcBef>
              </a:pPr>
              <a:r>
                <a:rPr lang="en-AU" altLang="en-US" sz="100">
                  <a:solidFill>
                    <a:srgbClr val="000000"/>
                  </a:solidFill>
                </a:rPr>
                <a:t>9: sortByName ( )</a:t>
              </a:r>
              <a:endParaRPr lang="en-AU" altLang="en-US" b="1">
                <a:latin typeface="Arial Narrow" panose="020B0604020202020204" pitchFamily="34" charset="0"/>
              </a:endParaRPr>
            </a:p>
          </p:txBody>
        </p:sp>
        <p:sp>
          <p:nvSpPr>
            <p:cNvPr id="265" name="Rectangle 628">
              <a:extLst>
                <a:ext uri="{FF2B5EF4-FFF2-40B4-BE49-F238E27FC236}">
                  <a16:creationId xmlns:a16="http://schemas.microsoft.com/office/drawing/2014/main" id="{A644F352-72B4-4953-8353-1C84037CF7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9" y="3247"/>
              <a:ext cx="53" cy="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50000"/>
                </a:spcBef>
              </a:pPr>
              <a:r>
                <a:rPr lang="en-AU" altLang="en-US" sz="100">
                  <a:solidFill>
                    <a:srgbClr val="000000"/>
                  </a:solidFill>
                </a:rPr>
                <a:t>Æ¯Á¤¹®¼­¿¡ ´ëÇÑ º¸±â¸¦ </a:t>
              </a:r>
              <a:endParaRPr lang="en-AU" altLang="en-US" b="1">
                <a:latin typeface="Arial Narrow" panose="020B0604020202020204" pitchFamily="34" charset="0"/>
              </a:endParaRPr>
            </a:p>
          </p:txBody>
        </p:sp>
        <p:sp>
          <p:nvSpPr>
            <p:cNvPr id="266" name="Rectangle 629">
              <a:extLst>
                <a:ext uri="{FF2B5EF4-FFF2-40B4-BE49-F238E27FC236}">
                  <a16:creationId xmlns:a16="http://schemas.microsoft.com/office/drawing/2014/main" id="{8EE73588-BDDB-47F5-BCA9-2BC42BC951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5" y="3253"/>
              <a:ext cx="45" cy="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50000"/>
                </a:spcBef>
              </a:pPr>
              <a:r>
                <a:rPr lang="en-AU" altLang="en-US" sz="100">
                  <a:solidFill>
                    <a:srgbClr val="000000"/>
                  </a:solidFill>
                </a:rPr>
                <a:t>»ç¿ëÀÚ°¡ ¿äÃ»ÇÑ´Ù.</a:t>
              </a:r>
              <a:endParaRPr lang="en-AU" altLang="en-US" b="1">
                <a:latin typeface="Arial Narrow" panose="020B0604020202020204" pitchFamily="34" charset="0"/>
              </a:endParaRPr>
            </a:p>
          </p:txBody>
        </p:sp>
        <p:sp>
          <p:nvSpPr>
            <p:cNvPr id="267" name="Rectangle 630">
              <a:extLst>
                <a:ext uri="{FF2B5EF4-FFF2-40B4-BE49-F238E27FC236}">
                  <a16:creationId xmlns:a16="http://schemas.microsoft.com/office/drawing/2014/main" id="{A2702D46-8CDA-482B-87AC-337ED6BDC7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6" y="3387"/>
              <a:ext cx="49" cy="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50000"/>
                </a:spcBef>
              </a:pPr>
              <a:r>
                <a:rPr lang="en-AU" altLang="en-US" sz="100">
                  <a:solidFill>
                    <a:srgbClr val="000000"/>
                  </a:solidFill>
                </a:rPr>
                <a:t>È­ÀÏ°ü¸®ÀÚ´Â ÀÐ¾î¿Â </a:t>
              </a:r>
              <a:endParaRPr lang="en-AU" altLang="en-US" b="1">
                <a:latin typeface="Arial Narrow" panose="020B0604020202020204" pitchFamily="34" charset="0"/>
              </a:endParaRPr>
            </a:p>
          </p:txBody>
        </p:sp>
        <p:sp>
          <p:nvSpPr>
            <p:cNvPr id="268" name="Rectangle 631">
              <a:extLst>
                <a:ext uri="{FF2B5EF4-FFF2-40B4-BE49-F238E27FC236}">
                  <a16:creationId xmlns:a16="http://schemas.microsoft.com/office/drawing/2014/main" id="{EAB61BF6-F4F0-44C7-A4AE-1911607893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8" y="3393"/>
              <a:ext cx="56" cy="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50000"/>
                </a:spcBef>
              </a:pPr>
              <a:r>
                <a:rPr lang="en-AU" altLang="en-US" sz="100">
                  <a:solidFill>
                    <a:srgbClr val="000000"/>
                  </a:solidFill>
                </a:rPr>
                <a:t>¹®¼­ÀÇ Á¤º¸¸¦ ÇØ´ç ¹®¼­ </a:t>
              </a:r>
              <a:endParaRPr lang="en-AU" altLang="en-US" b="1">
                <a:latin typeface="Arial Narrow" panose="020B0604020202020204" pitchFamily="34" charset="0"/>
              </a:endParaRPr>
            </a:p>
          </p:txBody>
        </p:sp>
        <p:sp>
          <p:nvSpPr>
            <p:cNvPr id="269" name="Rectangle 632">
              <a:extLst>
                <a:ext uri="{FF2B5EF4-FFF2-40B4-BE49-F238E27FC236}">
                  <a16:creationId xmlns:a16="http://schemas.microsoft.com/office/drawing/2014/main" id="{0A5C6CF4-911B-4FB6-ABA4-FC94ADE185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0" y="3398"/>
              <a:ext cx="58" cy="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50000"/>
                </a:spcBef>
              </a:pPr>
              <a:r>
                <a:rPr lang="en-AU" altLang="en-US" sz="100">
                  <a:solidFill>
                    <a:srgbClr val="000000"/>
                  </a:solidFill>
                </a:rPr>
                <a:t>°´Ã¼¿¡ ¼³Á¤À» ¿äÃ»ÇÑ´Ù.</a:t>
              </a:r>
              <a:endParaRPr lang="en-AU" altLang="en-US" b="1">
                <a:latin typeface="Arial Narrow" panose="020B0604020202020204" pitchFamily="34" charset="0"/>
              </a:endParaRPr>
            </a:p>
          </p:txBody>
        </p:sp>
        <p:sp>
          <p:nvSpPr>
            <p:cNvPr id="270" name="Freeform 633">
              <a:extLst>
                <a:ext uri="{FF2B5EF4-FFF2-40B4-BE49-F238E27FC236}">
                  <a16:creationId xmlns:a16="http://schemas.microsoft.com/office/drawing/2014/main" id="{9B2FFBD6-CF03-44A4-ACFC-C89C4652DD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6" y="3471"/>
              <a:ext cx="141" cy="61"/>
            </a:xfrm>
            <a:custGeom>
              <a:avLst/>
              <a:gdLst>
                <a:gd name="T0" fmla="*/ 0 w 618"/>
                <a:gd name="T1" fmla="*/ 0 h 288"/>
                <a:gd name="T2" fmla="*/ 0 w 618"/>
                <a:gd name="T3" fmla="*/ 0 h 288"/>
                <a:gd name="T4" fmla="*/ 0 w 618"/>
                <a:gd name="T5" fmla="*/ 0 h 288"/>
                <a:gd name="T6" fmla="*/ 0 w 618"/>
                <a:gd name="T7" fmla="*/ 0 h 288"/>
                <a:gd name="T8" fmla="*/ 0 w 618"/>
                <a:gd name="T9" fmla="*/ 0 h 288"/>
                <a:gd name="T10" fmla="*/ 0 w 618"/>
                <a:gd name="T11" fmla="*/ 0 h 28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18"/>
                <a:gd name="T19" fmla="*/ 0 h 288"/>
                <a:gd name="T20" fmla="*/ 618 w 618"/>
                <a:gd name="T21" fmla="*/ 288 h 28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18" h="288">
                  <a:moveTo>
                    <a:pt x="0" y="0"/>
                  </a:moveTo>
                  <a:lnTo>
                    <a:pt x="582" y="0"/>
                  </a:lnTo>
                  <a:lnTo>
                    <a:pt x="618" y="36"/>
                  </a:lnTo>
                  <a:lnTo>
                    <a:pt x="618" y="288"/>
                  </a:lnTo>
                  <a:lnTo>
                    <a:pt x="0" y="288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1" name="Freeform 634">
              <a:extLst>
                <a:ext uri="{FF2B5EF4-FFF2-40B4-BE49-F238E27FC236}">
                  <a16:creationId xmlns:a16="http://schemas.microsoft.com/office/drawing/2014/main" id="{BFAB46D7-7838-4DEC-A4F3-06B3B4B4E1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9" y="3471"/>
              <a:ext cx="8" cy="8"/>
            </a:xfrm>
            <a:custGeom>
              <a:avLst/>
              <a:gdLst>
                <a:gd name="T0" fmla="*/ 0 w 36"/>
                <a:gd name="T1" fmla="*/ 0 h 36"/>
                <a:gd name="T2" fmla="*/ 0 w 36"/>
                <a:gd name="T3" fmla="*/ 0 h 36"/>
                <a:gd name="T4" fmla="*/ 0 w 36"/>
                <a:gd name="T5" fmla="*/ 0 h 36"/>
                <a:gd name="T6" fmla="*/ 0 60000 65536"/>
                <a:gd name="T7" fmla="*/ 0 60000 65536"/>
                <a:gd name="T8" fmla="*/ 0 60000 65536"/>
                <a:gd name="T9" fmla="*/ 0 w 36"/>
                <a:gd name="T10" fmla="*/ 0 h 36"/>
                <a:gd name="T11" fmla="*/ 36 w 36"/>
                <a:gd name="T12" fmla="*/ 36 h 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6" h="36">
                  <a:moveTo>
                    <a:pt x="0" y="0"/>
                  </a:moveTo>
                  <a:lnTo>
                    <a:pt x="0" y="36"/>
                  </a:lnTo>
                  <a:lnTo>
                    <a:pt x="36" y="36"/>
                  </a:lnTo>
                </a:path>
              </a:pathLst>
            </a:custGeom>
            <a:noFill/>
            <a:ln w="0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2" name="Rectangle 635">
              <a:extLst>
                <a:ext uri="{FF2B5EF4-FFF2-40B4-BE49-F238E27FC236}">
                  <a16:creationId xmlns:a16="http://schemas.microsoft.com/office/drawing/2014/main" id="{0C15080C-2926-444A-B86E-31319A4857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1" y="3472"/>
              <a:ext cx="49" cy="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50000"/>
                </a:spcBef>
              </a:pPr>
              <a:r>
                <a:rPr lang="en-AU" altLang="en-US" sz="100">
                  <a:solidFill>
                    <a:srgbClr val="000000"/>
                  </a:solidFill>
                </a:rPr>
                <a:t>È­¸é °´Ã¼´Â ÀÐ¾îµéÀÎ </a:t>
              </a:r>
              <a:endParaRPr lang="en-AU" altLang="en-US" b="1">
                <a:latin typeface="Arial Narrow" panose="020B0604020202020204" pitchFamily="34" charset="0"/>
              </a:endParaRPr>
            </a:p>
          </p:txBody>
        </p:sp>
        <p:sp>
          <p:nvSpPr>
            <p:cNvPr id="273" name="Rectangle 636">
              <a:extLst>
                <a:ext uri="{FF2B5EF4-FFF2-40B4-BE49-F238E27FC236}">
                  <a16:creationId xmlns:a16="http://schemas.microsoft.com/office/drawing/2014/main" id="{7FD329D9-93B8-4631-BB6E-95573BFEF2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1" y="3478"/>
              <a:ext cx="49" cy="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50000"/>
                </a:spcBef>
              </a:pPr>
              <a:r>
                <a:rPr lang="en-AU" altLang="en-US" sz="100">
                  <a:solidFill>
                    <a:srgbClr val="000000"/>
                  </a:solidFill>
                </a:rPr>
                <a:t>°´Ã¼µé¿¡ ´ëÇØ ÀÌ¸§º°·Î </a:t>
              </a:r>
              <a:endParaRPr lang="en-AU" altLang="en-US" b="1">
                <a:latin typeface="Arial Narrow" panose="020B0604020202020204" pitchFamily="34" charset="0"/>
              </a:endParaRPr>
            </a:p>
          </p:txBody>
        </p:sp>
        <p:sp>
          <p:nvSpPr>
            <p:cNvPr id="274" name="Rectangle 637">
              <a:extLst>
                <a:ext uri="{FF2B5EF4-FFF2-40B4-BE49-F238E27FC236}">
                  <a16:creationId xmlns:a16="http://schemas.microsoft.com/office/drawing/2014/main" id="{41079A80-CB77-4D00-AD02-D24BBD44A9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0" y="3484"/>
              <a:ext cx="44" cy="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50000"/>
                </a:spcBef>
              </a:pPr>
              <a:r>
                <a:rPr lang="en-AU" altLang="en-US" sz="100">
                  <a:solidFill>
                    <a:srgbClr val="000000"/>
                  </a:solidFill>
                </a:rPr>
                <a:t>Á¤·ÄÀ» ½ÃÄÑ È­¸é¿¡ </a:t>
              </a:r>
              <a:endParaRPr lang="en-AU" altLang="en-US" b="1">
                <a:latin typeface="Arial Narrow" panose="020B0604020202020204" pitchFamily="34" charset="0"/>
              </a:endParaRPr>
            </a:p>
          </p:txBody>
        </p:sp>
        <p:sp>
          <p:nvSpPr>
            <p:cNvPr id="275" name="Rectangle 638">
              <a:extLst>
                <a:ext uri="{FF2B5EF4-FFF2-40B4-BE49-F238E27FC236}">
                  <a16:creationId xmlns:a16="http://schemas.microsoft.com/office/drawing/2014/main" id="{265879FF-28B8-4977-AE90-5248F548B5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9" y="3490"/>
              <a:ext cx="22" cy="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50000"/>
                </a:spcBef>
              </a:pPr>
              <a:r>
                <a:rPr lang="en-AU" altLang="en-US" sz="100">
                  <a:solidFill>
                    <a:srgbClr val="000000"/>
                  </a:solidFill>
                </a:rPr>
                <a:t>º¸¿©ÁØ´Ù.</a:t>
              </a:r>
              <a:endParaRPr lang="en-AU" altLang="en-US" b="1">
                <a:latin typeface="Arial Narrow" panose="020B0604020202020204" pitchFamily="34" charset="0"/>
              </a:endParaRPr>
            </a:p>
          </p:txBody>
        </p:sp>
        <p:sp>
          <p:nvSpPr>
            <p:cNvPr id="276" name="Line 639">
              <a:extLst>
                <a:ext uri="{FF2B5EF4-FFF2-40B4-BE49-F238E27FC236}">
                  <a16:creationId xmlns:a16="http://schemas.microsoft.com/office/drawing/2014/main" id="{2A95F6FE-F43F-43F3-99B8-95FF73AA1D7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39" y="3482"/>
              <a:ext cx="102" cy="12"/>
            </a:xfrm>
            <a:prstGeom prst="line">
              <a:avLst/>
            </a:prstGeom>
            <a:noFill/>
            <a:ln w="0">
              <a:solidFill>
                <a:schemeClr val="tx1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77" name="Rectangle 648">
            <a:extLst>
              <a:ext uri="{FF2B5EF4-FFF2-40B4-BE49-F238E27FC236}">
                <a16:creationId xmlns:a16="http://schemas.microsoft.com/office/drawing/2014/main" id="{804CFFEC-A5F9-4FA9-B76F-C48E82A879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2700" y="2293143"/>
            <a:ext cx="1889125" cy="22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  <a:defRPr/>
            </a:pPr>
            <a:r>
              <a:rPr lang="en-AU" sz="1600" b="1">
                <a:solidFill>
                  <a:schemeClr val="tx2">
                    <a:lumMod val="75000"/>
                  </a:schemeClr>
                </a:solidFill>
                <a:ea typeface="ＭＳ Ｐゴシック" pitchFamily="34" charset="-128"/>
              </a:rPr>
              <a:t>Deployment Diagram</a:t>
            </a:r>
            <a:endParaRPr lang="en-AU" sz="1600" b="1">
              <a:solidFill>
                <a:schemeClr val="tx2">
                  <a:lumMod val="75000"/>
                </a:schemeClr>
              </a:solidFill>
              <a:latin typeface="Arial Narrow" pitchFamily="34" charset="0"/>
              <a:ea typeface="ＭＳ Ｐゴシック" pitchFamily="34" charset="-128"/>
            </a:endParaRPr>
          </a:p>
        </p:txBody>
      </p:sp>
      <p:grpSp>
        <p:nvGrpSpPr>
          <p:cNvPr id="278" name="Group 649">
            <a:extLst>
              <a:ext uri="{FF2B5EF4-FFF2-40B4-BE49-F238E27FC236}">
                <a16:creationId xmlns:a16="http://schemas.microsoft.com/office/drawing/2014/main" id="{41F71522-3A5E-401C-AB2A-C9620052CF15}"/>
              </a:ext>
            </a:extLst>
          </p:cNvPr>
          <p:cNvGrpSpPr>
            <a:grpSpLocks/>
          </p:cNvGrpSpPr>
          <p:nvPr/>
        </p:nvGrpSpPr>
        <p:grpSpPr bwMode="auto">
          <a:xfrm>
            <a:off x="5105400" y="2659856"/>
            <a:ext cx="2028825" cy="1538287"/>
            <a:chOff x="4224" y="1968"/>
            <a:chExt cx="588" cy="487"/>
          </a:xfrm>
        </p:grpSpPr>
        <p:sp>
          <p:nvSpPr>
            <p:cNvPr id="279" name="Rectangle 650">
              <a:extLst>
                <a:ext uri="{FF2B5EF4-FFF2-40B4-BE49-F238E27FC236}">
                  <a16:creationId xmlns:a16="http://schemas.microsoft.com/office/drawing/2014/main" id="{795E3C74-587D-4B6A-87CF-488871C4C8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3" y="2100"/>
              <a:ext cx="80" cy="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sp>
          <p:nvSpPr>
            <p:cNvPr id="280" name="Rectangle 651">
              <a:extLst>
                <a:ext uri="{FF2B5EF4-FFF2-40B4-BE49-F238E27FC236}">
                  <a16:creationId xmlns:a16="http://schemas.microsoft.com/office/drawing/2014/main" id="{E48CB0FB-6469-4B65-AAC1-417C121326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7" y="2101"/>
              <a:ext cx="20" cy="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50000"/>
                </a:spcBef>
              </a:pPr>
              <a:r>
                <a:rPr lang="en-AU" altLang="en-US" sz="100">
                  <a:solidFill>
                    <a:srgbClr val="000000"/>
                  </a:solidFill>
                </a:rPr>
                <a:t> Window95</a:t>
              </a:r>
              <a:endParaRPr lang="en-AU" altLang="en-US" b="1">
                <a:latin typeface="Arial Narrow" panose="020B0604020202020204" pitchFamily="34" charset="0"/>
              </a:endParaRPr>
            </a:p>
          </p:txBody>
        </p:sp>
        <p:sp>
          <p:nvSpPr>
            <p:cNvPr id="281" name="Rectangle 652">
              <a:extLst>
                <a:ext uri="{FF2B5EF4-FFF2-40B4-BE49-F238E27FC236}">
                  <a16:creationId xmlns:a16="http://schemas.microsoft.com/office/drawing/2014/main" id="{0F6515FA-6717-4088-BEB4-9CC5CE186D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9" y="2173"/>
              <a:ext cx="19" cy="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50000"/>
                </a:spcBef>
              </a:pPr>
              <a:r>
                <a:rPr lang="en-AU" altLang="en-US" sz="100">
                  <a:solidFill>
                    <a:srgbClr val="000000"/>
                  </a:solidFill>
                </a:rPr>
                <a:t>¹®¼­°ü¸® </a:t>
              </a:r>
              <a:endParaRPr lang="en-AU" altLang="en-US" b="1">
                <a:latin typeface="Arial Narrow" panose="020B0604020202020204" pitchFamily="34" charset="0"/>
              </a:endParaRPr>
            </a:p>
          </p:txBody>
        </p:sp>
        <p:sp>
          <p:nvSpPr>
            <p:cNvPr id="282" name="Rectangle 653">
              <a:extLst>
                <a:ext uri="{FF2B5EF4-FFF2-40B4-BE49-F238E27FC236}">
                  <a16:creationId xmlns:a16="http://schemas.microsoft.com/office/drawing/2014/main" id="{4001CDA5-56EC-4EE7-AA2F-526B96927D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2" y="2180"/>
              <a:ext cx="35" cy="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50000"/>
                </a:spcBef>
              </a:pPr>
              <a:r>
                <a:rPr lang="en-AU" altLang="en-US" sz="100">
                  <a:solidFill>
                    <a:srgbClr val="000000"/>
                  </a:solidFill>
                </a:rPr>
                <a:t>Å¬¶óÀÌ¾ðÆ®.EXE</a:t>
              </a:r>
              <a:endParaRPr lang="en-AU" altLang="en-US" b="1">
                <a:latin typeface="Arial Narrow" panose="020B0604020202020204" pitchFamily="34" charset="0"/>
              </a:endParaRPr>
            </a:p>
          </p:txBody>
        </p:sp>
        <p:sp>
          <p:nvSpPr>
            <p:cNvPr id="283" name="Rectangle 654">
              <a:extLst>
                <a:ext uri="{FF2B5EF4-FFF2-40B4-BE49-F238E27FC236}">
                  <a16:creationId xmlns:a16="http://schemas.microsoft.com/office/drawing/2014/main" id="{93F6FD34-6975-4716-8AFA-82D95C5815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7" y="2212"/>
              <a:ext cx="81" cy="68"/>
            </a:xfrm>
            <a:prstGeom prst="rect">
              <a:avLst/>
            </a:prstGeom>
            <a:noFill/>
            <a:ln w="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sp>
          <p:nvSpPr>
            <p:cNvPr id="284" name="Freeform 655">
              <a:extLst>
                <a:ext uri="{FF2B5EF4-FFF2-40B4-BE49-F238E27FC236}">
                  <a16:creationId xmlns:a16="http://schemas.microsoft.com/office/drawing/2014/main" id="{B8D27AAA-FEC3-4559-90A4-ABEC8045A255}"/>
                </a:ext>
              </a:extLst>
            </p:cNvPr>
            <p:cNvSpPr>
              <a:spLocks/>
            </p:cNvSpPr>
            <p:nvPr/>
          </p:nvSpPr>
          <p:spPr bwMode="auto">
            <a:xfrm>
              <a:off x="4357" y="2199"/>
              <a:ext cx="112" cy="13"/>
            </a:xfrm>
            <a:custGeom>
              <a:avLst/>
              <a:gdLst>
                <a:gd name="T0" fmla="*/ 0 w 447"/>
                <a:gd name="T1" fmla="*/ 0 h 54"/>
                <a:gd name="T2" fmla="*/ 0 w 447"/>
                <a:gd name="T3" fmla="*/ 0 h 54"/>
                <a:gd name="T4" fmla="*/ 0 w 447"/>
                <a:gd name="T5" fmla="*/ 0 h 54"/>
                <a:gd name="T6" fmla="*/ 0 w 447"/>
                <a:gd name="T7" fmla="*/ 0 h 54"/>
                <a:gd name="T8" fmla="*/ 0 w 447"/>
                <a:gd name="T9" fmla="*/ 0 h 5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47"/>
                <a:gd name="T16" fmla="*/ 0 h 54"/>
                <a:gd name="T17" fmla="*/ 447 w 447"/>
                <a:gd name="T18" fmla="*/ 54 h 5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47" h="54">
                  <a:moveTo>
                    <a:pt x="0" y="54"/>
                  </a:moveTo>
                  <a:lnTo>
                    <a:pt x="179" y="0"/>
                  </a:lnTo>
                  <a:lnTo>
                    <a:pt x="447" y="0"/>
                  </a:lnTo>
                  <a:lnTo>
                    <a:pt x="320" y="54"/>
                  </a:lnTo>
                  <a:lnTo>
                    <a:pt x="0" y="54"/>
                  </a:lnTo>
                  <a:close/>
                </a:path>
              </a:pathLst>
            </a:custGeom>
            <a:solidFill>
              <a:srgbClr val="7F7F7F"/>
            </a:solidFill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5" name="Freeform 656">
              <a:extLst>
                <a:ext uri="{FF2B5EF4-FFF2-40B4-BE49-F238E27FC236}">
                  <a16:creationId xmlns:a16="http://schemas.microsoft.com/office/drawing/2014/main" id="{DAEBE401-61AA-4DFC-B1C3-846ECDD8586C}"/>
                </a:ext>
              </a:extLst>
            </p:cNvPr>
            <p:cNvSpPr>
              <a:spLocks/>
            </p:cNvSpPr>
            <p:nvPr/>
          </p:nvSpPr>
          <p:spPr bwMode="auto">
            <a:xfrm>
              <a:off x="4438" y="2199"/>
              <a:ext cx="31" cy="81"/>
            </a:xfrm>
            <a:custGeom>
              <a:avLst/>
              <a:gdLst>
                <a:gd name="T0" fmla="*/ 0 w 127"/>
                <a:gd name="T1" fmla="*/ 0 h 325"/>
                <a:gd name="T2" fmla="*/ 0 w 127"/>
                <a:gd name="T3" fmla="*/ 0 h 325"/>
                <a:gd name="T4" fmla="*/ 0 w 127"/>
                <a:gd name="T5" fmla="*/ 0 h 325"/>
                <a:gd name="T6" fmla="*/ 0 w 127"/>
                <a:gd name="T7" fmla="*/ 0 h 325"/>
                <a:gd name="T8" fmla="*/ 0 w 127"/>
                <a:gd name="T9" fmla="*/ 0 h 3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7"/>
                <a:gd name="T16" fmla="*/ 0 h 325"/>
                <a:gd name="T17" fmla="*/ 127 w 127"/>
                <a:gd name="T18" fmla="*/ 325 h 3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7" h="325">
                  <a:moveTo>
                    <a:pt x="0" y="54"/>
                  </a:moveTo>
                  <a:lnTo>
                    <a:pt x="127" y="0"/>
                  </a:lnTo>
                  <a:lnTo>
                    <a:pt x="127" y="243"/>
                  </a:lnTo>
                  <a:lnTo>
                    <a:pt x="0" y="325"/>
                  </a:lnTo>
                  <a:lnTo>
                    <a:pt x="0" y="54"/>
                  </a:lnTo>
                  <a:close/>
                </a:path>
              </a:pathLst>
            </a:custGeom>
            <a:solidFill>
              <a:srgbClr val="7F7F7F"/>
            </a:solidFill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6" name="Rectangle 657">
              <a:extLst>
                <a:ext uri="{FF2B5EF4-FFF2-40B4-BE49-F238E27FC236}">
                  <a16:creationId xmlns:a16="http://schemas.microsoft.com/office/drawing/2014/main" id="{0528D8F3-A1FF-4D32-9A56-FB5041BA5D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3" y="2214"/>
              <a:ext cx="17" cy="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50000"/>
                </a:spcBef>
              </a:pPr>
              <a:r>
                <a:rPr lang="en-AU" altLang="en-US" sz="100">
                  <a:solidFill>
                    <a:srgbClr val="000000"/>
                  </a:solidFill>
                </a:rPr>
                <a:t> Windows</a:t>
              </a:r>
              <a:endParaRPr lang="en-AU" altLang="en-US" b="1">
                <a:latin typeface="Arial Narrow" panose="020B0604020202020204" pitchFamily="34" charset="0"/>
              </a:endParaRPr>
            </a:p>
          </p:txBody>
        </p:sp>
        <p:sp>
          <p:nvSpPr>
            <p:cNvPr id="287" name="Rectangle 658">
              <a:extLst>
                <a:ext uri="{FF2B5EF4-FFF2-40B4-BE49-F238E27FC236}">
                  <a16:creationId xmlns:a16="http://schemas.microsoft.com/office/drawing/2014/main" id="{AB95298D-0EBA-48AB-9544-77F9CB36A6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6" y="2221"/>
              <a:ext cx="6" cy="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50000"/>
                </a:spcBef>
              </a:pPr>
              <a:r>
                <a:rPr lang="en-AU" altLang="en-US" sz="100">
                  <a:solidFill>
                    <a:srgbClr val="000000"/>
                  </a:solidFill>
                </a:rPr>
                <a:t>NT</a:t>
              </a:r>
              <a:endParaRPr lang="en-AU" altLang="en-US" b="1">
                <a:latin typeface="Arial Narrow" panose="020B0604020202020204" pitchFamily="34" charset="0"/>
              </a:endParaRPr>
            </a:p>
          </p:txBody>
        </p:sp>
        <p:sp>
          <p:nvSpPr>
            <p:cNvPr id="288" name="Rectangle 659">
              <a:extLst>
                <a:ext uri="{FF2B5EF4-FFF2-40B4-BE49-F238E27FC236}">
                  <a16:creationId xmlns:a16="http://schemas.microsoft.com/office/drawing/2014/main" id="{FC9E1FFF-23C4-46D1-ABD9-9A60693AFB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7" y="2285"/>
              <a:ext cx="38" cy="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50000"/>
                </a:spcBef>
              </a:pPr>
              <a:r>
                <a:rPr lang="en-AU" altLang="en-US" sz="100">
                  <a:solidFill>
                    <a:srgbClr val="000000"/>
                  </a:solidFill>
                </a:rPr>
                <a:t>¹®¼­°ü¸® ¿£Áø.EXE</a:t>
              </a:r>
              <a:endParaRPr lang="en-AU" altLang="en-US" b="1">
                <a:latin typeface="Arial Narrow" panose="020B0604020202020204" pitchFamily="34" charset="0"/>
              </a:endParaRPr>
            </a:p>
          </p:txBody>
        </p:sp>
        <p:sp>
          <p:nvSpPr>
            <p:cNvPr id="289" name="Rectangle 660">
              <a:extLst>
                <a:ext uri="{FF2B5EF4-FFF2-40B4-BE49-F238E27FC236}">
                  <a16:creationId xmlns:a16="http://schemas.microsoft.com/office/drawing/2014/main" id="{82BC96F8-5C44-4DD5-B1A2-F5686382AA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3" y="2338"/>
              <a:ext cx="80" cy="68"/>
            </a:xfrm>
            <a:prstGeom prst="rect">
              <a:avLst/>
            </a:prstGeom>
            <a:noFill/>
            <a:ln w="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sp>
          <p:nvSpPr>
            <p:cNvPr id="290" name="Freeform 661">
              <a:extLst>
                <a:ext uri="{FF2B5EF4-FFF2-40B4-BE49-F238E27FC236}">
                  <a16:creationId xmlns:a16="http://schemas.microsoft.com/office/drawing/2014/main" id="{8093978D-D510-4872-9531-7105049B3C30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3" y="2325"/>
              <a:ext cx="112" cy="13"/>
            </a:xfrm>
            <a:custGeom>
              <a:avLst/>
              <a:gdLst>
                <a:gd name="T0" fmla="*/ 0 w 447"/>
                <a:gd name="T1" fmla="*/ 0 h 54"/>
                <a:gd name="T2" fmla="*/ 0 w 447"/>
                <a:gd name="T3" fmla="*/ 0 h 54"/>
                <a:gd name="T4" fmla="*/ 0 w 447"/>
                <a:gd name="T5" fmla="*/ 0 h 54"/>
                <a:gd name="T6" fmla="*/ 0 w 447"/>
                <a:gd name="T7" fmla="*/ 0 h 54"/>
                <a:gd name="T8" fmla="*/ 0 w 447"/>
                <a:gd name="T9" fmla="*/ 0 h 5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47"/>
                <a:gd name="T16" fmla="*/ 0 h 54"/>
                <a:gd name="T17" fmla="*/ 447 w 447"/>
                <a:gd name="T18" fmla="*/ 54 h 5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47" h="54">
                  <a:moveTo>
                    <a:pt x="0" y="54"/>
                  </a:moveTo>
                  <a:lnTo>
                    <a:pt x="178" y="0"/>
                  </a:lnTo>
                  <a:lnTo>
                    <a:pt x="447" y="0"/>
                  </a:lnTo>
                  <a:lnTo>
                    <a:pt x="320" y="54"/>
                  </a:lnTo>
                  <a:lnTo>
                    <a:pt x="0" y="54"/>
                  </a:lnTo>
                  <a:close/>
                </a:path>
              </a:pathLst>
            </a:custGeom>
            <a:solidFill>
              <a:srgbClr val="7F7F7F"/>
            </a:solidFill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1" name="Freeform 662">
              <a:extLst>
                <a:ext uri="{FF2B5EF4-FFF2-40B4-BE49-F238E27FC236}">
                  <a16:creationId xmlns:a16="http://schemas.microsoft.com/office/drawing/2014/main" id="{B0D515F7-67C8-4E45-B5CD-041C3C8761C5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3" y="2325"/>
              <a:ext cx="32" cy="81"/>
            </a:xfrm>
            <a:custGeom>
              <a:avLst/>
              <a:gdLst>
                <a:gd name="T0" fmla="*/ 0 w 127"/>
                <a:gd name="T1" fmla="*/ 0 h 325"/>
                <a:gd name="T2" fmla="*/ 0 w 127"/>
                <a:gd name="T3" fmla="*/ 0 h 325"/>
                <a:gd name="T4" fmla="*/ 0 w 127"/>
                <a:gd name="T5" fmla="*/ 0 h 325"/>
                <a:gd name="T6" fmla="*/ 0 w 127"/>
                <a:gd name="T7" fmla="*/ 0 h 325"/>
                <a:gd name="T8" fmla="*/ 0 w 127"/>
                <a:gd name="T9" fmla="*/ 0 h 3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7"/>
                <a:gd name="T16" fmla="*/ 0 h 325"/>
                <a:gd name="T17" fmla="*/ 127 w 127"/>
                <a:gd name="T18" fmla="*/ 325 h 3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7" h="325">
                  <a:moveTo>
                    <a:pt x="0" y="54"/>
                  </a:moveTo>
                  <a:lnTo>
                    <a:pt x="127" y="0"/>
                  </a:lnTo>
                  <a:lnTo>
                    <a:pt x="127" y="244"/>
                  </a:lnTo>
                  <a:lnTo>
                    <a:pt x="0" y="325"/>
                  </a:lnTo>
                  <a:lnTo>
                    <a:pt x="0" y="54"/>
                  </a:lnTo>
                  <a:close/>
                </a:path>
              </a:pathLst>
            </a:custGeom>
            <a:solidFill>
              <a:srgbClr val="7F7F7F"/>
            </a:solidFill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2" name="Rectangle 663">
              <a:extLst>
                <a:ext uri="{FF2B5EF4-FFF2-40B4-BE49-F238E27FC236}">
                  <a16:creationId xmlns:a16="http://schemas.microsoft.com/office/drawing/2014/main" id="{0B624950-8861-496E-94AF-E6E7663EA5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9" y="2339"/>
              <a:ext cx="17" cy="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50000"/>
                </a:spcBef>
              </a:pPr>
              <a:r>
                <a:rPr lang="en-AU" altLang="en-US" sz="100">
                  <a:solidFill>
                    <a:srgbClr val="000000"/>
                  </a:solidFill>
                </a:rPr>
                <a:t>Windows</a:t>
              </a:r>
              <a:endParaRPr lang="en-AU" altLang="en-US" b="1">
                <a:latin typeface="Arial Narrow" panose="020B0604020202020204" pitchFamily="34" charset="0"/>
              </a:endParaRPr>
            </a:p>
          </p:txBody>
        </p:sp>
        <p:sp>
          <p:nvSpPr>
            <p:cNvPr id="293" name="Rectangle 664">
              <a:extLst>
                <a:ext uri="{FF2B5EF4-FFF2-40B4-BE49-F238E27FC236}">
                  <a16:creationId xmlns:a16="http://schemas.microsoft.com/office/drawing/2014/main" id="{B297C80B-37C3-4A75-AFFC-EFEB4F56A7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3" y="2347"/>
              <a:ext cx="5" cy="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50000"/>
                </a:spcBef>
              </a:pPr>
              <a:r>
                <a:rPr lang="en-AU" altLang="en-US" sz="100">
                  <a:solidFill>
                    <a:srgbClr val="000000"/>
                  </a:solidFill>
                </a:rPr>
                <a:t>NT</a:t>
              </a:r>
              <a:endParaRPr lang="en-AU" altLang="en-US" b="1">
                <a:latin typeface="Arial Narrow" panose="020B0604020202020204" pitchFamily="34" charset="0"/>
              </a:endParaRPr>
            </a:p>
          </p:txBody>
        </p:sp>
        <p:sp>
          <p:nvSpPr>
            <p:cNvPr id="294" name="Rectangle 665">
              <a:extLst>
                <a:ext uri="{FF2B5EF4-FFF2-40B4-BE49-F238E27FC236}">
                  <a16:creationId xmlns:a16="http://schemas.microsoft.com/office/drawing/2014/main" id="{5B5493D9-4CB7-4176-B3A1-B8FB10E518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3" y="2090"/>
              <a:ext cx="85" cy="71"/>
            </a:xfrm>
            <a:prstGeom prst="rect">
              <a:avLst/>
            </a:prstGeom>
            <a:noFill/>
            <a:ln w="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sp>
          <p:nvSpPr>
            <p:cNvPr id="295" name="Freeform 666">
              <a:extLst>
                <a:ext uri="{FF2B5EF4-FFF2-40B4-BE49-F238E27FC236}">
                  <a16:creationId xmlns:a16="http://schemas.microsoft.com/office/drawing/2014/main" id="{825371C8-DF63-46DA-806E-5FC3651385A3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3" y="2075"/>
              <a:ext cx="120" cy="15"/>
            </a:xfrm>
            <a:custGeom>
              <a:avLst/>
              <a:gdLst>
                <a:gd name="T0" fmla="*/ 0 w 479"/>
                <a:gd name="T1" fmla="*/ 0 h 57"/>
                <a:gd name="T2" fmla="*/ 0 w 479"/>
                <a:gd name="T3" fmla="*/ 0 h 57"/>
                <a:gd name="T4" fmla="*/ 0 w 479"/>
                <a:gd name="T5" fmla="*/ 0 h 57"/>
                <a:gd name="T6" fmla="*/ 0 w 479"/>
                <a:gd name="T7" fmla="*/ 0 h 57"/>
                <a:gd name="T8" fmla="*/ 0 w 479"/>
                <a:gd name="T9" fmla="*/ 0 h 5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79"/>
                <a:gd name="T16" fmla="*/ 0 h 57"/>
                <a:gd name="T17" fmla="*/ 479 w 479"/>
                <a:gd name="T18" fmla="*/ 57 h 5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79" h="57">
                  <a:moveTo>
                    <a:pt x="0" y="57"/>
                  </a:moveTo>
                  <a:lnTo>
                    <a:pt x="191" y="0"/>
                  </a:lnTo>
                  <a:lnTo>
                    <a:pt x="479" y="0"/>
                  </a:lnTo>
                  <a:lnTo>
                    <a:pt x="343" y="57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7F7F7F"/>
            </a:solidFill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6" name="Freeform 667">
              <a:extLst>
                <a:ext uri="{FF2B5EF4-FFF2-40B4-BE49-F238E27FC236}">
                  <a16:creationId xmlns:a16="http://schemas.microsoft.com/office/drawing/2014/main" id="{8344A80D-19F9-4DFD-8EA2-8722EE3458F4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8" y="2075"/>
              <a:ext cx="35" cy="86"/>
            </a:xfrm>
            <a:custGeom>
              <a:avLst/>
              <a:gdLst>
                <a:gd name="T0" fmla="*/ 0 w 136"/>
                <a:gd name="T1" fmla="*/ 0 h 344"/>
                <a:gd name="T2" fmla="*/ 0 w 136"/>
                <a:gd name="T3" fmla="*/ 0 h 344"/>
                <a:gd name="T4" fmla="*/ 0 w 136"/>
                <a:gd name="T5" fmla="*/ 0 h 344"/>
                <a:gd name="T6" fmla="*/ 0 w 136"/>
                <a:gd name="T7" fmla="*/ 0 h 344"/>
                <a:gd name="T8" fmla="*/ 0 w 136"/>
                <a:gd name="T9" fmla="*/ 0 h 3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6"/>
                <a:gd name="T16" fmla="*/ 0 h 344"/>
                <a:gd name="T17" fmla="*/ 136 w 136"/>
                <a:gd name="T18" fmla="*/ 344 h 3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6" h="344">
                  <a:moveTo>
                    <a:pt x="0" y="57"/>
                  </a:moveTo>
                  <a:lnTo>
                    <a:pt x="136" y="0"/>
                  </a:lnTo>
                  <a:lnTo>
                    <a:pt x="136" y="259"/>
                  </a:lnTo>
                  <a:lnTo>
                    <a:pt x="0" y="344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7F7F7F"/>
            </a:solidFill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" name="Rectangle 668">
              <a:extLst>
                <a:ext uri="{FF2B5EF4-FFF2-40B4-BE49-F238E27FC236}">
                  <a16:creationId xmlns:a16="http://schemas.microsoft.com/office/drawing/2014/main" id="{26987175-03CE-46BA-81FE-02C5FEF824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5" y="2091"/>
              <a:ext cx="1" cy="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50000"/>
                </a:spcBef>
              </a:pPr>
              <a:r>
                <a:rPr lang="en-AU" altLang="en-US" sz="100">
                  <a:solidFill>
                    <a:srgbClr val="000000"/>
                  </a:solidFill>
                </a:rPr>
                <a:t> </a:t>
              </a:r>
              <a:endParaRPr lang="en-AU" altLang="en-US" b="1">
                <a:latin typeface="Arial Narrow" panose="020B0604020202020204" pitchFamily="34" charset="0"/>
              </a:endParaRPr>
            </a:p>
          </p:txBody>
        </p:sp>
        <p:sp>
          <p:nvSpPr>
            <p:cNvPr id="298" name="Rectangle 669">
              <a:extLst>
                <a:ext uri="{FF2B5EF4-FFF2-40B4-BE49-F238E27FC236}">
                  <a16:creationId xmlns:a16="http://schemas.microsoft.com/office/drawing/2014/main" id="{CCDB1101-425E-4E62-88EE-F9D69382A2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1" y="2098"/>
              <a:ext cx="20" cy="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50000"/>
                </a:spcBef>
              </a:pPr>
              <a:r>
                <a:rPr lang="en-AU" altLang="en-US" sz="100">
                  <a:solidFill>
                    <a:srgbClr val="000000"/>
                  </a:solidFill>
                </a:rPr>
                <a:t>Windows95</a:t>
              </a:r>
              <a:endParaRPr lang="en-AU" altLang="en-US" b="1">
                <a:latin typeface="Arial Narrow" panose="020B0604020202020204" pitchFamily="34" charset="0"/>
              </a:endParaRPr>
            </a:p>
          </p:txBody>
        </p:sp>
        <p:sp>
          <p:nvSpPr>
            <p:cNvPr id="299" name="Rectangle 670">
              <a:extLst>
                <a:ext uri="{FF2B5EF4-FFF2-40B4-BE49-F238E27FC236}">
                  <a16:creationId xmlns:a16="http://schemas.microsoft.com/office/drawing/2014/main" id="{0FBD2259-4AD2-4C1C-8157-E54AEC55DC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1" y="2251"/>
              <a:ext cx="80" cy="68"/>
            </a:xfrm>
            <a:prstGeom prst="rect">
              <a:avLst/>
            </a:prstGeom>
            <a:noFill/>
            <a:ln w="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sp>
          <p:nvSpPr>
            <p:cNvPr id="300" name="Freeform 671">
              <a:extLst>
                <a:ext uri="{FF2B5EF4-FFF2-40B4-BE49-F238E27FC236}">
                  <a16:creationId xmlns:a16="http://schemas.microsoft.com/office/drawing/2014/main" id="{69F7FB2E-4635-4119-8538-81F5627B2598}"/>
                </a:ext>
              </a:extLst>
            </p:cNvPr>
            <p:cNvSpPr>
              <a:spLocks/>
            </p:cNvSpPr>
            <p:nvPr/>
          </p:nvSpPr>
          <p:spPr bwMode="auto">
            <a:xfrm>
              <a:off x="4541" y="2238"/>
              <a:ext cx="112" cy="13"/>
            </a:xfrm>
            <a:custGeom>
              <a:avLst/>
              <a:gdLst>
                <a:gd name="T0" fmla="*/ 0 w 447"/>
                <a:gd name="T1" fmla="*/ 0 h 54"/>
                <a:gd name="T2" fmla="*/ 0 w 447"/>
                <a:gd name="T3" fmla="*/ 0 h 54"/>
                <a:gd name="T4" fmla="*/ 0 w 447"/>
                <a:gd name="T5" fmla="*/ 0 h 54"/>
                <a:gd name="T6" fmla="*/ 0 w 447"/>
                <a:gd name="T7" fmla="*/ 0 h 54"/>
                <a:gd name="T8" fmla="*/ 0 w 447"/>
                <a:gd name="T9" fmla="*/ 0 h 5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47"/>
                <a:gd name="T16" fmla="*/ 0 h 54"/>
                <a:gd name="T17" fmla="*/ 447 w 447"/>
                <a:gd name="T18" fmla="*/ 54 h 5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47" h="54">
                  <a:moveTo>
                    <a:pt x="0" y="54"/>
                  </a:moveTo>
                  <a:lnTo>
                    <a:pt x="179" y="0"/>
                  </a:lnTo>
                  <a:lnTo>
                    <a:pt x="447" y="0"/>
                  </a:lnTo>
                  <a:lnTo>
                    <a:pt x="320" y="54"/>
                  </a:lnTo>
                  <a:lnTo>
                    <a:pt x="0" y="54"/>
                  </a:lnTo>
                  <a:close/>
                </a:path>
              </a:pathLst>
            </a:custGeom>
            <a:solidFill>
              <a:srgbClr val="7F7F7F"/>
            </a:solidFill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1" name="Freeform 672">
              <a:extLst>
                <a:ext uri="{FF2B5EF4-FFF2-40B4-BE49-F238E27FC236}">
                  <a16:creationId xmlns:a16="http://schemas.microsoft.com/office/drawing/2014/main" id="{06FE02A2-F831-440F-B63B-6B406358C85B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1" y="2238"/>
              <a:ext cx="32" cy="81"/>
            </a:xfrm>
            <a:custGeom>
              <a:avLst/>
              <a:gdLst>
                <a:gd name="T0" fmla="*/ 0 w 127"/>
                <a:gd name="T1" fmla="*/ 0 h 325"/>
                <a:gd name="T2" fmla="*/ 0 w 127"/>
                <a:gd name="T3" fmla="*/ 0 h 325"/>
                <a:gd name="T4" fmla="*/ 0 w 127"/>
                <a:gd name="T5" fmla="*/ 0 h 325"/>
                <a:gd name="T6" fmla="*/ 0 w 127"/>
                <a:gd name="T7" fmla="*/ 0 h 325"/>
                <a:gd name="T8" fmla="*/ 0 w 127"/>
                <a:gd name="T9" fmla="*/ 0 h 3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7"/>
                <a:gd name="T16" fmla="*/ 0 h 325"/>
                <a:gd name="T17" fmla="*/ 127 w 127"/>
                <a:gd name="T18" fmla="*/ 325 h 3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7" h="325">
                  <a:moveTo>
                    <a:pt x="0" y="54"/>
                  </a:moveTo>
                  <a:lnTo>
                    <a:pt x="127" y="0"/>
                  </a:lnTo>
                  <a:lnTo>
                    <a:pt x="127" y="243"/>
                  </a:lnTo>
                  <a:lnTo>
                    <a:pt x="0" y="325"/>
                  </a:lnTo>
                  <a:lnTo>
                    <a:pt x="0" y="54"/>
                  </a:lnTo>
                  <a:close/>
                </a:path>
              </a:pathLst>
            </a:custGeom>
            <a:solidFill>
              <a:srgbClr val="7F7F7F"/>
            </a:solidFill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2" name="Rectangle 673">
              <a:extLst>
                <a:ext uri="{FF2B5EF4-FFF2-40B4-BE49-F238E27FC236}">
                  <a16:creationId xmlns:a16="http://schemas.microsoft.com/office/drawing/2014/main" id="{2F1CF75D-5551-4DAB-B96E-BBEE217023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8" y="2253"/>
              <a:ext cx="13" cy="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50000"/>
                </a:spcBef>
              </a:pPr>
              <a:r>
                <a:rPr lang="en-AU" altLang="en-US" sz="100">
                  <a:solidFill>
                    <a:srgbClr val="000000"/>
                  </a:solidFill>
                </a:rPr>
                <a:t>Solaris</a:t>
              </a:r>
              <a:endParaRPr lang="en-AU" altLang="en-US" b="1">
                <a:latin typeface="Arial Narrow" panose="020B0604020202020204" pitchFamily="34" charset="0"/>
              </a:endParaRPr>
            </a:p>
          </p:txBody>
        </p:sp>
        <p:sp>
          <p:nvSpPr>
            <p:cNvPr id="303" name="Rectangle 674">
              <a:extLst>
                <a:ext uri="{FF2B5EF4-FFF2-40B4-BE49-F238E27FC236}">
                  <a16:creationId xmlns:a16="http://schemas.microsoft.com/office/drawing/2014/main" id="{F597ECA5-0F73-4352-8A11-EA71CA8601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5" y="2324"/>
              <a:ext cx="27" cy="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50000"/>
                </a:spcBef>
              </a:pPr>
              <a:r>
                <a:rPr lang="en-AU" altLang="en-US" sz="100">
                  <a:solidFill>
                    <a:srgbClr val="000000"/>
                  </a:solidFill>
                </a:rPr>
                <a:t>ÀÀ¿ë¼­¹ö.EXE</a:t>
              </a:r>
              <a:endParaRPr lang="en-AU" altLang="en-US" b="1">
                <a:latin typeface="Arial Narrow" panose="020B0604020202020204" pitchFamily="34" charset="0"/>
              </a:endParaRPr>
            </a:p>
          </p:txBody>
        </p:sp>
        <p:sp>
          <p:nvSpPr>
            <p:cNvPr id="304" name="Rectangle 675">
              <a:extLst>
                <a:ext uri="{FF2B5EF4-FFF2-40B4-BE49-F238E27FC236}">
                  <a16:creationId xmlns:a16="http://schemas.microsoft.com/office/drawing/2014/main" id="{FD8755F6-57A1-4F79-B4E4-9285713C44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0" y="2308"/>
              <a:ext cx="80" cy="67"/>
            </a:xfrm>
            <a:prstGeom prst="rect">
              <a:avLst/>
            </a:prstGeom>
            <a:noFill/>
            <a:ln w="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sp>
          <p:nvSpPr>
            <p:cNvPr id="305" name="Freeform 676">
              <a:extLst>
                <a:ext uri="{FF2B5EF4-FFF2-40B4-BE49-F238E27FC236}">
                  <a16:creationId xmlns:a16="http://schemas.microsoft.com/office/drawing/2014/main" id="{01E5DE68-443A-4290-BC89-4F4EB624DFC7}"/>
                </a:ext>
              </a:extLst>
            </p:cNvPr>
            <p:cNvSpPr>
              <a:spLocks/>
            </p:cNvSpPr>
            <p:nvPr/>
          </p:nvSpPr>
          <p:spPr bwMode="auto">
            <a:xfrm>
              <a:off x="4700" y="2294"/>
              <a:ext cx="112" cy="14"/>
            </a:xfrm>
            <a:custGeom>
              <a:avLst/>
              <a:gdLst>
                <a:gd name="T0" fmla="*/ 0 w 447"/>
                <a:gd name="T1" fmla="*/ 0 h 54"/>
                <a:gd name="T2" fmla="*/ 0 w 447"/>
                <a:gd name="T3" fmla="*/ 0 h 54"/>
                <a:gd name="T4" fmla="*/ 0 w 447"/>
                <a:gd name="T5" fmla="*/ 0 h 54"/>
                <a:gd name="T6" fmla="*/ 0 w 447"/>
                <a:gd name="T7" fmla="*/ 0 h 54"/>
                <a:gd name="T8" fmla="*/ 0 w 447"/>
                <a:gd name="T9" fmla="*/ 0 h 5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47"/>
                <a:gd name="T16" fmla="*/ 0 h 54"/>
                <a:gd name="T17" fmla="*/ 447 w 447"/>
                <a:gd name="T18" fmla="*/ 54 h 5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47" h="54">
                  <a:moveTo>
                    <a:pt x="0" y="54"/>
                  </a:moveTo>
                  <a:lnTo>
                    <a:pt x="179" y="0"/>
                  </a:lnTo>
                  <a:lnTo>
                    <a:pt x="447" y="0"/>
                  </a:lnTo>
                  <a:lnTo>
                    <a:pt x="321" y="54"/>
                  </a:lnTo>
                  <a:lnTo>
                    <a:pt x="0" y="54"/>
                  </a:lnTo>
                  <a:close/>
                </a:path>
              </a:pathLst>
            </a:custGeom>
            <a:solidFill>
              <a:srgbClr val="7F7F7F"/>
            </a:solidFill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6" name="Freeform 677">
              <a:extLst>
                <a:ext uri="{FF2B5EF4-FFF2-40B4-BE49-F238E27FC236}">
                  <a16:creationId xmlns:a16="http://schemas.microsoft.com/office/drawing/2014/main" id="{8E008037-6CC9-4F1E-9DF9-62307981D581}"/>
                </a:ext>
              </a:extLst>
            </p:cNvPr>
            <p:cNvSpPr>
              <a:spLocks/>
            </p:cNvSpPr>
            <p:nvPr/>
          </p:nvSpPr>
          <p:spPr bwMode="auto">
            <a:xfrm>
              <a:off x="4780" y="2294"/>
              <a:ext cx="32" cy="81"/>
            </a:xfrm>
            <a:custGeom>
              <a:avLst/>
              <a:gdLst>
                <a:gd name="T0" fmla="*/ 0 w 126"/>
                <a:gd name="T1" fmla="*/ 0 h 325"/>
                <a:gd name="T2" fmla="*/ 0 w 126"/>
                <a:gd name="T3" fmla="*/ 0 h 325"/>
                <a:gd name="T4" fmla="*/ 0 w 126"/>
                <a:gd name="T5" fmla="*/ 0 h 325"/>
                <a:gd name="T6" fmla="*/ 0 w 126"/>
                <a:gd name="T7" fmla="*/ 0 h 325"/>
                <a:gd name="T8" fmla="*/ 0 w 126"/>
                <a:gd name="T9" fmla="*/ 0 h 3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6"/>
                <a:gd name="T16" fmla="*/ 0 h 325"/>
                <a:gd name="T17" fmla="*/ 126 w 126"/>
                <a:gd name="T18" fmla="*/ 325 h 3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6" h="325">
                  <a:moveTo>
                    <a:pt x="0" y="54"/>
                  </a:moveTo>
                  <a:lnTo>
                    <a:pt x="126" y="0"/>
                  </a:lnTo>
                  <a:lnTo>
                    <a:pt x="126" y="244"/>
                  </a:lnTo>
                  <a:lnTo>
                    <a:pt x="0" y="325"/>
                  </a:lnTo>
                  <a:lnTo>
                    <a:pt x="0" y="54"/>
                  </a:lnTo>
                  <a:close/>
                </a:path>
              </a:pathLst>
            </a:custGeom>
            <a:solidFill>
              <a:srgbClr val="7F7F7F"/>
            </a:solidFill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" name="Rectangle 678">
              <a:extLst>
                <a:ext uri="{FF2B5EF4-FFF2-40B4-BE49-F238E27FC236}">
                  <a16:creationId xmlns:a16="http://schemas.microsoft.com/office/drawing/2014/main" id="{DA5A8DDE-5EF4-4403-8EA0-AB8EA2AA31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7" y="2309"/>
              <a:ext cx="11" cy="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50000"/>
                </a:spcBef>
              </a:pPr>
              <a:r>
                <a:rPr lang="en-AU" altLang="en-US" sz="100">
                  <a:solidFill>
                    <a:srgbClr val="000000"/>
                  </a:solidFill>
                </a:rPr>
                <a:t> Alpha</a:t>
              </a:r>
              <a:endParaRPr lang="en-AU" altLang="en-US" b="1">
                <a:latin typeface="Arial Narrow" panose="020B0604020202020204" pitchFamily="34" charset="0"/>
              </a:endParaRPr>
            </a:p>
          </p:txBody>
        </p:sp>
        <p:sp>
          <p:nvSpPr>
            <p:cNvPr id="308" name="Rectangle 679">
              <a:extLst>
                <a:ext uri="{FF2B5EF4-FFF2-40B4-BE49-F238E27FC236}">
                  <a16:creationId xmlns:a16="http://schemas.microsoft.com/office/drawing/2014/main" id="{290A7745-F3BC-4805-A2ED-A2AF5E151E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7" y="2316"/>
              <a:ext cx="10" cy="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50000"/>
                </a:spcBef>
              </a:pPr>
              <a:r>
                <a:rPr lang="en-AU" altLang="en-US" sz="100">
                  <a:solidFill>
                    <a:srgbClr val="000000"/>
                  </a:solidFill>
                </a:rPr>
                <a:t>UNIX</a:t>
              </a:r>
              <a:endParaRPr lang="en-AU" altLang="en-US" b="1">
                <a:latin typeface="Arial Narrow" panose="020B0604020202020204" pitchFamily="34" charset="0"/>
              </a:endParaRPr>
            </a:p>
          </p:txBody>
        </p:sp>
        <p:sp>
          <p:nvSpPr>
            <p:cNvPr id="309" name="Rectangle 680">
              <a:extLst>
                <a:ext uri="{FF2B5EF4-FFF2-40B4-BE49-F238E27FC236}">
                  <a16:creationId xmlns:a16="http://schemas.microsoft.com/office/drawing/2014/main" id="{461C6178-50DD-4402-8136-9073843370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2" y="2377"/>
              <a:ext cx="80" cy="68"/>
            </a:xfrm>
            <a:prstGeom prst="rect">
              <a:avLst/>
            </a:prstGeom>
            <a:noFill/>
            <a:ln w="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sp>
          <p:nvSpPr>
            <p:cNvPr id="310" name="Freeform 681">
              <a:extLst>
                <a:ext uri="{FF2B5EF4-FFF2-40B4-BE49-F238E27FC236}">
                  <a16:creationId xmlns:a16="http://schemas.microsoft.com/office/drawing/2014/main" id="{F5F470EA-5599-49AE-85ED-EF093B72D50B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2" y="2364"/>
              <a:ext cx="111" cy="13"/>
            </a:xfrm>
            <a:custGeom>
              <a:avLst/>
              <a:gdLst>
                <a:gd name="T0" fmla="*/ 0 w 447"/>
                <a:gd name="T1" fmla="*/ 0 h 54"/>
                <a:gd name="T2" fmla="*/ 0 w 447"/>
                <a:gd name="T3" fmla="*/ 0 h 54"/>
                <a:gd name="T4" fmla="*/ 0 w 447"/>
                <a:gd name="T5" fmla="*/ 0 h 54"/>
                <a:gd name="T6" fmla="*/ 0 w 447"/>
                <a:gd name="T7" fmla="*/ 0 h 54"/>
                <a:gd name="T8" fmla="*/ 0 w 447"/>
                <a:gd name="T9" fmla="*/ 0 h 5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47"/>
                <a:gd name="T16" fmla="*/ 0 h 54"/>
                <a:gd name="T17" fmla="*/ 447 w 447"/>
                <a:gd name="T18" fmla="*/ 54 h 5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47" h="54">
                  <a:moveTo>
                    <a:pt x="0" y="54"/>
                  </a:moveTo>
                  <a:lnTo>
                    <a:pt x="178" y="0"/>
                  </a:lnTo>
                  <a:lnTo>
                    <a:pt x="447" y="0"/>
                  </a:lnTo>
                  <a:lnTo>
                    <a:pt x="320" y="54"/>
                  </a:lnTo>
                  <a:lnTo>
                    <a:pt x="0" y="54"/>
                  </a:lnTo>
                  <a:close/>
                </a:path>
              </a:pathLst>
            </a:custGeom>
            <a:solidFill>
              <a:srgbClr val="7F7F7F"/>
            </a:solidFill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1" name="Freeform 682">
              <a:extLst>
                <a:ext uri="{FF2B5EF4-FFF2-40B4-BE49-F238E27FC236}">
                  <a16:creationId xmlns:a16="http://schemas.microsoft.com/office/drawing/2014/main" id="{C1AAAECA-21C6-4EA0-B2EC-655029188088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2" y="2364"/>
              <a:ext cx="31" cy="81"/>
            </a:xfrm>
            <a:custGeom>
              <a:avLst/>
              <a:gdLst>
                <a:gd name="T0" fmla="*/ 0 w 127"/>
                <a:gd name="T1" fmla="*/ 0 h 325"/>
                <a:gd name="T2" fmla="*/ 0 w 127"/>
                <a:gd name="T3" fmla="*/ 0 h 325"/>
                <a:gd name="T4" fmla="*/ 0 w 127"/>
                <a:gd name="T5" fmla="*/ 0 h 325"/>
                <a:gd name="T6" fmla="*/ 0 w 127"/>
                <a:gd name="T7" fmla="*/ 0 h 325"/>
                <a:gd name="T8" fmla="*/ 0 w 127"/>
                <a:gd name="T9" fmla="*/ 0 h 3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7"/>
                <a:gd name="T16" fmla="*/ 0 h 325"/>
                <a:gd name="T17" fmla="*/ 127 w 127"/>
                <a:gd name="T18" fmla="*/ 325 h 3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7" h="325">
                  <a:moveTo>
                    <a:pt x="0" y="54"/>
                  </a:moveTo>
                  <a:lnTo>
                    <a:pt x="127" y="0"/>
                  </a:lnTo>
                  <a:lnTo>
                    <a:pt x="127" y="244"/>
                  </a:lnTo>
                  <a:lnTo>
                    <a:pt x="0" y="325"/>
                  </a:lnTo>
                  <a:lnTo>
                    <a:pt x="0" y="54"/>
                  </a:lnTo>
                  <a:close/>
                </a:path>
              </a:pathLst>
            </a:custGeom>
            <a:solidFill>
              <a:srgbClr val="7F7F7F"/>
            </a:solidFill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2" name="Rectangle 683">
              <a:extLst>
                <a:ext uri="{FF2B5EF4-FFF2-40B4-BE49-F238E27FC236}">
                  <a16:creationId xmlns:a16="http://schemas.microsoft.com/office/drawing/2014/main" id="{AF98CA7B-1DD3-4E34-AE65-42289AE589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8" y="2378"/>
              <a:ext cx="9" cy="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50000"/>
                </a:spcBef>
              </a:pPr>
              <a:r>
                <a:rPr lang="en-AU" altLang="en-US" sz="100">
                  <a:solidFill>
                    <a:srgbClr val="000000"/>
                  </a:solidFill>
                </a:rPr>
                <a:t> IBM </a:t>
              </a:r>
              <a:endParaRPr lang="en-AU" altLang="en-US" b="1">
                <a:latin typeface="Arial Narrow" panose="020B0604020202020204" pitchFamily="34" charset="0"/>
              </a:endParaRPr>
            </a:p>
          </p:txBody>
        </p:sp>
        <p:sp>
          <p:nvSpPr>
            <p:cNvPr id="313" name="Rectangle 684">
              <a:extLst>
                <a:ext uri="{FF2B5EF4-FFF2-40B4-BE49-F238E27FC236}">
                  <a16:creationId xmlns:a16="http://schemas.microsoft.com/office/drawing/2014/main" id="{38225492-04C8-4A41-BA05-FD1525039A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6" y="2386"/>
              <a:ext cx="19" cy="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50000"/>
                </a:spcBef>
              </a:pPr>
              <a:r>
                <a:rPr lang="en-AU" altLang="en-US" sz="100">
                  <a:solidFill>
                    <a:srgbClr val="000000"/>
                  </a:solidFill>
                </a:rPr>
                <a:t>Mainframe</a:t>
              </a:r>
              <a:endParaRPr lang="en-AU" altLang="en-US" b="1">
                <a:latin typeface="Arial Narrow" panose="020B0604020202020204" pitchFamily="34" charset="0"/>
              </a:endParaRPr>
            </a:p>
          </p:txBody>
        </p:sp>
        <p:sp>
          <p:nvSpPr>
            <p:cNvPr id="314" name="Rectangle 685">
              <a:extLst>
                <a:ext uri="{FF2B5EF4-FFF2-40B4-BE49-F238E27FC236}">
                  <a16:creationId xmlns:a16="http://schemas.microsoft.com/office/drawing/2014/main" id="{CC387015-5F1F-4767-A054-CA4640103A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7" y="2450"/>
              <a:ext cx="34" cy="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50000"/>
                </a:spcBef>
              </a:pPr>
              <a:r>
                <a:rPr lang="en-AU" altLang="en-US" sz="100">
                  <a:solidFill>
                    <a:srgbClr val="000000"/>
                  </a:solidFill>
                </a:rPr>
                <a:t>µ¥ÀÌÅ¸º£ÀÌ½º¼­¹ö</a:t>
              </a:r>
              <a:endParaRPr lang="en-AU" altLang="en-US" b="1">
                <a:latin typeface="Arial Narrow" panose="020B0604020202020204" pitchFamily="34" charset="0"/>
              </a:endParaRPr>
            </a:p>
          </p:txBody>
        </p:sp>
        <p:sp>
          <p:nvSpPr>
            <p:cNvPr id="315" name="Rectangle 686">
              <a:extLst>
                <a:ext uri="{FF2B5EF4-FFF2-40B4-BE49-F238E27FC236}">
                  <a16:creationId xmlns:a16="http://schemas.microsoft.com/office/drawing/2014/main" id="{5FB669EA-3B2F-4124-B583-9707D616F7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1" y="2111"/>
              <a:ext cx="86" cy="72"/>
            </a:xfrm>
            <a:prstGeom prst="rect">
              <a:avLst/>
            </a:prstGeom>
            <a:noFill/>
            <a:ln w="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sp>
          <p:nvSpPr>
            <p:cNvPr id="316" name="Freeform 687">
              <a:extLst>
                <a:ext uri="{FF2B5EF4-FFF2-40B4-BE49-F238E27FC236}">
                  <a16:creationId xmlns:a16="http://schemas.microsoft.com/office/drawing/2014/main" id="{425A2CAA-C8BE-4AFB-A097-FC58DDA98717}"/>
                </a:ext>
              </a:extLst>
            </p:cNvPr>
            <p:cNvSpPr>
              <a:spLocks/>
            </p:cNvSpPr>
            <p:nvPr/>
          </p:nvSpPr>
          <p:spPr bwMode="auto">
            <a:xfrm>
              <a:off x="4641" y="2097"/>
              <a:ext cx="120" cy="14"/>
            </a:xfrm>
            <a:custGeom>
              <a:avLst/>
              <a:gdLst>
                <a:gd name="T0" fmla="*/ 0 w 479"/>
                <a:gd name="T1" fmla="*/ 0 h 57"/>
                <a:gd name="T2" fmla="*/ 0 w 479"/>
                <a:gd name="T3" fmla="*/ 0 h 57"/>
                <a:gd name="T4" fmla="*/ 0 w 479"/>
                <a:gd name="T5" fmla="*/ 0 h 57"/>
                <a:gd name="T6" fmla="*/ 0 w 479"/>
                <a:gd name="T7" fmla="*/ 0 h 57"/>
                <a:gd name="T8" fmla="*/ 0 w 479"/>
                <a:gd name="T9" fmla="*/ 0 h 5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79"/>
                <a:gd name="T16" fmla="*/ 0 h 57"/>
                <a:gd name="T17" fmla="*/ 479 w 479"/>
                <a:gd name="T18" fmla="*/ 57 h 5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79" h="57">
                  <a:moveTo>
                    <a:pt x="0" y="57"/>
                  </a:moveTo>
                  <a:lnTo>
                    <a:pt x="191" y="0"/>
                  </a:lnTo>
                  <a:lnTo>
                    <a:pt x="479" y="0"/>
                  </a:lnTo>
                  <a:lnTo>
                    <a:pt x="342" y="57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7F7F7F"/>
            </a:solidFill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" name="Freeform 688">
              <a:extLst>
                <a:ext uri="{FF2B5EF4-FFF2-40B4-BE49-F238E27FC236}">
                  <a16:creationId xmlns:a16="http://schemas.microsoft.com/office/drawing/2014/main" id="{202901D6-7155-4B75-A5E3-904224216712}"/>
                </a:ext>
              </a:extLst>
            </p:cNvPr>
            <p:cNvSpPr>
              <a:spLocks/>
            </p:cNvSpPr>
            <p:nvPr/>
          </p:nvSpPr>
          <p:spPr bwMode="auto">
            <a:xfrm>
              <a:off x="4727" y="2097"/>
              <a:ext cx="34" cy="86"/>
            </a:xfrm>
            <a:custGeom>
              <a:avLst/>
              <a:gdLst>
                <a:gd name="T0" fmla="*/ 0 w 137"/>
                <a:gd name="T1" fmla="*/ 0 h 344"/>
                <a:gd name="T2" fmla="*/ 0 w 137"/>
                <a:gd name="T3" fmla="*/ 0 h 344"/>
                <a:gd name="T4" fmla="*/ 0 w 137"/>
                <a:gd name="T5" fmla="*/ 0 h 344"/>
                <a:gd name="T6" fmla="*/ 0 w 137"/>
                <a:gd name="T7" fmla="*/ 0 h 344"/>
                <a:gd name="T8" fmla="*/ 0 w 137"/>
                <a:gd name="T9" fmla="*/ 0 h 3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7"/>
                <a:gd name="T16" fmla="*/ 0 h 344"/>
                <a:gd name="T17" fmla="*/ 137 w 137"/>
                <a:gd name="T18" fmla="*/ 344 h 3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7" h="344">
                  <a:moveTo>
                    <a:pt x="0" y="57"/>
                  </a:moveTo>
                  <a:lnTo>
                    <a:pt x="137" y="0"/>
                  </a:lnTo>
                  <a:lnTo>
                    <a:pt x="137" y="258"/>
                  </a:lnTo>
                  <a:lnTo>
                    <a:pt x="0" y="344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7F7F7F"/>
            </a:solidFill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8" name="Rectangle 689">
              <a:extLst>
                <a:ext uri="{FF2B5EF4-FFF2-40B4-BE49-F238E27FC236}">
                  <a16:creationId xmlns:a16="http://schemas.microsoft.com/office/drawing/2014/main" id="{F06AF625-2235-4089-8C49-126A4A5AD5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9" y="2112"/>
              <a:ext cx="20" cy="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50000"/>
                </a:spcBef>
              </a:pPr>
              <a:r>
                <a:rPr lang="en-AU" altLang="en-US" sz="100">
                  <a:solidFill>
                    <a:srgbClr val="000000"/>
                  </a:solidFill>
                </a:rPr>
                <a:t>Windows95</a:t>
              </a:r>
              <a:endParaRPr lang="en-AU" altLang="en-US" b="1">
                <a:latin typeface="Arial Narrow" panose="020B0604020202020204" pitchFamily="34" charset="0"/>
              </a:endParaRPr>
            </a:p>
          </p:txBody>
        </p:sp>
        <p:sp>
          <p:nvSpPr>
            <p:cNvPr id="319" name="Rectangle 690">
              <a:extLst>
                <a:ext uri="{FF2B5EF4-FFF2-40B4-BE49-F238E27FC236}">
                  <a16:creationId xmlns:a16="http://schemas.microsoft.com/office/drawing/2014/main" id="{C5548BD4-82A2-4A60-8477-5487E1B645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7" y="2188"/>
              <a:ext cx="35" cy="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50000"/>
                </a:spcBef>
              </a:pPr>
              <a:r>
                <a:rPr lang="en-AU" altLang="en-US" sz="100">
                  <a:solidFill>
                    <a:srgbClr val="000000"/>
                  </a:solidFill>
                </a:rPr>
                <a:t>¹®¼­°ü¸® ¾ÖÇÃ¸´</a:t>
              </a:r>
              <a:endParaRPr lang="en-AU" altLang="en-US" b="1">
                <a:latin typeface="Arial Narrow" panose="020B0604020202020204" pitchFamily="34" charset="0"/>
              </a:endParaRPr>
            </a:p>
          </p:txBody>
        </p:sp>
        <p:sp>
          <p:nvSpPr>
            <p:cNvPr id="320" name="Line 691">
              <a:extLst>
                <a:ext uri="{FF2B5EF4-FFF2-40B4-BE49-F238E27FC236}">
                  <a16:creationId xmlns:a16="http://schemas.microsoft.com/office/drawing/2014/main" id="{2EA9590E-70F4-4B85-A228-23E2BE9D4D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09" y="2168"/>
              <a:ext cx="104" cy="38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1" name="Line 692">
              <a:extLst>
                <a:ext uri="{FF2B5EF4-FFF2-40B4-BE49-F238E27FC236}">
                  <a16:creationId xmlns:a16="http://schemas.microsoft.com/office/drawing/2014/main" id="{6F64FA40-2039-42B7-88F7-07FCFCFA90D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13" y="2161"/>
              <a:ext cx="90" cy="45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2" name="Line 693">
              <a:extLst>
                <a:ext uri="{FF2B5EF4-FFF2-40B4-BE49-F238E27FC236}">
                  <a16:creationId xmlns:a16="http://schemas.microsoft.com/office/drawing/2014/main" id="{D8C689B5-DF22-4690-B719-B96100FE66A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49" y="2280"/>
              <a:ext cx="64" cy="51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3" name="Line 694">
              <a:extLst>
                <a:ext uri="{FF2B5EF4-FFF2-40B4-BE49-F238E27FC236}">
                  <a16:creationId xmlns:a16="http://schemas.microsoft.com/office/drawing/2014/main" id="{CCAE2BA0-FA46-475B-AE2D-ECACE042291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89" y="2279"/>
              <a:ext cx="152" cy="86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4" name="Line 695">
              <a:extLst>
                <a:ext uri="{FF2B5EF4-FFF2-40B4-BE49-F238E27FC236}">
                  <a16:creationId xmlns:a16="http://schemas.microsoft.com/office/drawing/2014/main" id="{63AD001B-7362-4F13-993C-7765CF2B3AE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97" y="2183"/>
              <a:ext cx="104" cy="62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5" name="Line 696">
              <a:extLst>
                <a:ext uri="{FF2B5EF4-FFF2-40B4-BE49-F238E27FC236}">
                  <a16:creationId xmlns:a16="http://schemas.microsoft.com/office/drawing/2014/main" id="{11CEA757-DEDC-4265-8C46-569553B76C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53" y="2140"/>
              <a:ext cx="188" cy="100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6" name="Line 697">
              <a:extLst>
                <a:ext uri="{FF2B5EF4-FFF2-40B4-BE49-F238E27FC236}">
                  <a16:creationId xmlns:a16="http://schemas.microsoft.com/office/drawing/2014/main" id="{964AE99B-4E06-4E91-8847-E8F769824E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89" y="2365"/>
              <a:ext cx="83" cy="39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" name="Line 698">
              <a:extLst>
                <a:ext uri="{FF2B5EF4-FFF2-40B4-BE49-F238E27FC236}">
                  <a16:creationId xmlns:a16="http://schemas.microsoft.com/office/drawing/2014/main" id="{741011AC-0F8F-4609-AF06-038520FF58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37" y="2279"/>
              <a:ext cx="63" cy="56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" name="Line 699">
              <a:extLst>
                <a:ext uri="{FF2B5EF4-FFF2-40B4-BE49-F238E27FC236}">
                  <a16:creationId xmlns:a16="http://schemas.microsoft.com/office/drawing/2014/main" id="{3BE37821-B75C-4BDE-BCC7-E0D3CE1DF43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68" y="2335"/>
              <a:ext cx="132" cy="69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9" name="Freeform 700">
              <a:extLst>
                <a:ext uri="{FF2B5EF4-FFF2-40B4-BE49-F238E27FC236}">
                  <a16:creationId xmlns:a16="http://schemas.microsoft.com/office/drawing/2014/main" id="{143E348D-BB01-49BB-B3F1-C95BCD2C9AA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4" y="1968"/>
              <a:ext cx="526" cy="91"/>
            </a:xfrm>
            <a:custGeom>
              <a:avLst/>
              <a:gdLst>
                <a:gd name="T0" fmla="*/ 0 w 1694"/>
                <a:gd name="T1" fmla="*/ 0 h 336"/>
                <a:gd name="T2" fmla="*/ 0 w 1694"/>
                <a:gd name="T3" fmla="*/ 0 h 336"/>
                <a:gd name="T4" fmla="*/ 0 w 1694"/>
                <a:gd name="T5" fmla="*/ 0 h 336"/>
                <a:gd name="T6" fmla="*/ 0 w 1694"/>
                <a:gd name="T7" fmla="*/ 0 h 336"/>
                <a:gd name="T8" fmla="*/ 0 w 1694"/>
                <a:gd name="T9" fmla="*/ 0 h 336"/>
                <a:gd name="T10" fmla="*/ 0 w 1694"/>
                <a:gd name="T11" fmla="*/ 0 h 3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94"/>
                <a:gd name="T19" fmla="*/ 0 h 336"/>
                <a:gd name="T20" fmla="*/ 1694 w 1694"/>
                <a:gd name="T21" fmla="*/ 336 h 3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94" h="336">
                  <a:moveTo>
                    <a:pt x="0" y="0"/>
                  </a:moveTo>
                  <a:lnTo>
                    <a:pt x="1658" y="0"/>
                  </a:lnTo>
                  <a:lnTo>
                    <a:pt x="1694" y="36"/>
                  </a:lnTo>
                  <a:lnTo>
                    <a:pt x="1694" y="336"/>
                  </a:lnTo>
                  <a:lnTo>
                    <a:pt x="0" y="336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0" name="Freeform 701">
              <a:extLst>
                <a:ext uri="{FF2B5EF4-FFF2-40B4-BE49-F238E27FC236}">
                  <a16:creationId xmlns:a16="http://schemas.microsoft.com/office/drawing/2014/main" id="{69A8E81E-29D7-4FE9-98D3-A82728932649}"/>
                </a:ext>
              </a:extLst>
            </p:cNvPr>
            <p:cNvSpPr>
              <a:spLocks/>
            </p:cNvSpPr>
            <p:nvPr/>
          </p:nvSpPr>
          <p:spPr bwMode="auto">
            <a:xfrm>
              <a:off x="4739" y="1968"/>
              <a:ext cx="11" cy="10"/>
            </a:xfrm>
            <a:custGeom>
              <a:avLst/>
              <a:gdLst>
                <a:gd name="T0" fmla="*/ 0 w 36"/>
                <a:gd name="T1" fmla="*/ 0 h 36"/>
                <a:gd name="T2" fmla="*/ 0 w 36"/>
                <a:gd name="T3" fmla="*/ 0 h 36"/>
                <a:gd name="T4" fmla="*/ 0 w 36"/>
                <a:gd name="T5" fmla="*/ 0 h 36"/>
                <a:gd name="T6" fmla="*/ 0 60000 65536"/>
                <a:gd name="T7" fmla="*/ 0 60000 65536"/>
                <a:gd name="T8" fmla="*/ 0 60000 65536"/>
                <a:gd name="T9" fmla="*/ 0 w 36"/>
                <a:gd name="T10" fmla="*/ 0 h 36"/>
                <a:gd name="T11" fmla="*/ 36 w 36"/>
                <a:gd name="T12" fmla="*/ 36 h 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6" h="36">
                  <a:moveTo>
                    <a:pt x="0" y="0"/>
                  </a:moveTo>
                  <a:lnTo>
                    <a:pt x="0" y="36"/>
                  </a:lnTo>
                  <a:lnTo>
                    <a:pt x="36" y="36"/>
                  </a:lnTo>
                </a:path>
              </a:pathLst>
            </a:custGeom>
            <a:noFill/>
            <a:ln w="0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1" name="Rectangle 702">
              <a:extLst>
                <a:ext uri="{FF2B5EF4-FFF2-40B4-BE49-F238E27FC236}">
                  <a16:creationId xmlns:a16="http://schemas.microsoft.com/office/drawing/2014/main" id="{CE1EE8AF-FB47-4D34-AD60-F7D3DD20A5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7" y="1970"/>
              <a:ext cx="124" cy="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50000"/>
                </a:spcBef>
              </a:pPr>
              <a:r>
                <a:rPr lang="en-AU" altLang="en-US" sz="100">
                  <a:solidFill>
                    <a:srgbClr val="000000"/>
                  </a:solidFill>
                </a:rPr>
                <a:t>ºÐ»ê È¯°æÀÇ ÇÏµå¿þ¾î¹× ³×Æ®¿÷À¸·ÎÀÇ Á¤º¸ ½Ã½ºÅÛ ¿¬°á ¸ðµ¨</a:t>
              </a:r>
              <a:endParaRPr lang="en-AU" altLang="en-US" b="1">
                <a:latin typeface="Arial Narrow" panose="020B0604020202020204" pitchFamily="34" charset="0"/>
              </a:endParaRPr>
            </a:p>
          </p:txBody>
        </p:sp>
        <p:sp>
          <p:nvSpPr>
            <p:cNvPr id="332" name="Rectangle 703">
              <a:extLst>
                <a:ext uri="{FF2B5EF4-FFF2-40B4-BE49-F238E27FC236}">
                  <a16:creationId xmlns:a16="http://schemas.microsoft.com/office/drawing/2014/main" id="{D5E6CA7B-0701-4DD7-8821-198F093133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2" y="1977"/>
              <a:ext cx="52" cy="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50000"/>
                </a:spcBef>
              </a:pPr>
              <a:r>
                <a:rPr lang="en-AU" altLang="en-US" sz="100">
                  <a:solidFill>
                    <a:srgbClr val="000000"/>
                  </a:solidFill>
                </a:rPr>
                <a:t> - À©µµ¿ì 95 : Å¬¶óÀÌ¾ðÆ®</a:t>
              </a:r>
              <a:endParaRPr lang="en-AU" altLang="en-US" b="1">
                <a:latin typeface="Arial Narrow" panose="020B0604020202020204" pitchFamily="34" charset="0"/>
              </a:endParaRPr>
            </a:p>
          </p:txBody>
        </p:sp>
        <p:sp>
          <p:nvSpPr>
            <p:cNvPr id="333" name="Rectangle 704">
              <a:extLst>
                <a:ext uri="{FF2B5EF4-FFF2-40B4-BE49-F238E27FC236}">
                  <a16:creationId xmlns:a16="http://schemas.microsoft.com/office/drawing/2014/main" id="{195F597B-A68F-4B46-93E3-E179A2379E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7" y="1984"/>
              <a:ext cx="46" cy="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50000"/>
                </a:spcBef>
              </a:pPr>
              <a:r>
                <a:rPr lang="en-AU" altLang="en-US" sz="100">
                  <a:solidFill>
                    <a:srgbClr val="000000"/>
                  </a:solidFill>
                </a:rPr>
                <a:t> - À©µµ¿ì NT: ÀÀ¿ë¼­¹ö</a:t>
              </a:r>
              <a:endParaRPr lang="en-AU" altLang="en-US" b="1">
                <a:latin typeface="Arial Narrow" panose="020B0604020202020204" pitchFamily="34" charset="0"/>
              </a:endParaRPr>
            </a:p>
          </p:txBody>
        </p:sp>
        <p:sp>
          <p:nvSpPr>
            <p:cNvPr id="334" name="Rectangle 705">
              <a:extLst>
                <a:ext uri="{FF2B5EF4-FFF2-40B4-BE49-F238E27FC236}">
                  <a16:creationId xmlns:a16="http://schemas.microsoft.com/office/drawing/2014/main" id="{C9A33829-5642-4024-A598-1BD76BC4A8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4" y="1992"/>
              <a:ext cx="103" cy="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50000"/>
                </a:spcBef>
              </a:pPr>
              <a:r>
                <a:rPr lang="en-AU" altLang="en-US" sz="100">
                  <a:solidFill>
                    <a:srgbClr val="000000"/>
                  </a:solidFill>
                </a:rPr>
                <a:t> - À¯´Ð½º ¸Ó½Å: ÀÀ¿ë ¼­¹ö ¹× µ¥ÀÌÅ¸ ¼­¹ö, Åë½Å ¼­¹ö</a:t>
              </a:r>
              <a:endParaRPr lang="en-AU" altLang="en-US" b="1">
                <a:latin typeface="Arial Narrow" panose="020B0604020202020204" pitchFamily="34" charset="0"/>
              </a:endParaRPr>
            </a:p>
          </p:txBody>
        </p:sp>
        <p:sp>
          <p:nvSpPr>
            <p:cNvPr id="335" name="Rectangle 706">
              <a:extLst>
                <a:ext uri="{FF2B5EF4-FFF2-40B4-BE49-F238E27FC236}">
                  <a16:creationId xmlns:a16="http://schemas.microsoft.com/office/drawing/2014/main" id="{9301ED52-BCA1-4E8D-B01B-69D66CCB63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1" y="1999"/>
              <a:ext cx="81" cy="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50000"/>
                </a:spcBef>
              </a:pPr>
              <a:r>
                <a:rPr lang="en-AU" altLang="en-US" sz="100">
                  <a:solidFill>
                    <a:srgbClr val="000000"/>
                  </a:solidFill>
                </a:rPr>
                <a:t> - IBM ¸ÞÀÎÇÁ·¹ÀÓ: µ¥ÀÌÅ¸ ¼­¹ö, Åë½Å ¼­¹ö</a:t>
              </a:r>
              <a:endParaRPr lang="en-AU" altLang="en-US" b="1">
                <a:latin typeface="Arial Narrow" panose="020B0604020202020204" pitchFamily="34" charset="0"/>
              </a:endParaRPr>
            </a:p>
          </p:txBody>
        </p:sp>
        <p:grpSp>
          <p:nvGrpSpPr>
            <p:cNvPr id="336" name="Group 707">
              <a:extLst>
                <a:ext uri="{FF2B5EF4-FFF2-40B4-BE49-F238E27FC236}">
                  <a16:creationId xmlns:a16="http://schemas.microsoft.com/office/drawing/2014/main" id="{588F956A-6755-4086-8D1D-825F86C79FE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43" y="2086"/>
              <a:ext cx="120" cy="86"/>
              <a:chOff x="4272" y="2097"/>
              <a:chExt cx="120" cy="86"/>
            </a:xfrm>
          </p:grpSpPr>
          <p:sp>
            <p:nvSpPr>
              <p:cNvPr id="337" name="Rectangle 708">
                <a:extLst>
                  <a:ext uri="{FF2B5EF4-FFF2-40B4-BE49-F238E27FC236}">
                    <a16:creationId xmlns:a16="http://schemas.microsoft.com/office/drawing/2014/main" id="{6C2B94F1-DFE1-4077-9265-D34A8F5206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2" y="2112"/>
                <a:ext cx="85" cy="71"/>
              </a:xfrm>
              <a:prstGeom prst="rect">
                <a:avLst/>
              </a:prstGeom>
              <a:noFill/>
              <a:ln w="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338" name="Freeform 709">
                <a:extLst>
                  <a:ext uri="{FF2B5EF4-FFF2-40B4-BE49-F238E27FC236}">
                    <a16:creationId xmlns:a16="http://schemas.microsoft.com/office/drawing/2014/main" id="{E8F62055-4670-42EC-971A-F2819D8F29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72" y="2097"/>
                <a:ext cx="120" cy="15"/>
              </a:xfrm>
              <a:custGeom>
                <a:avLst/>
                <a:gdLst>
                  <a:gd name="T0" fmla="*/ 0 w 479"/>
                  <a:gd name="T1" fmla="*/ 0 h 57"/>
                  <a:gd name="T2" fmla="*/ 0 w 479"/>
                  <a:gd name="T3" fmla="*/ 0 h 57"/>
                  <a:gd name="T4" fmla="*/ 0 w 479"/>
                  <a:gd name="T5" fmla="*/ 0 h 57"/>
                  <a:gd name="T6" fmla="*/ 0 w 479"/>
                  <a:gd name="T7" fmla="*/ 0 h 57"/>
                  <a:gd name="T8" fmla="*/ 0 w 479"/>
                  <a:gd name="T9" fmla="*/ 0 h 5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79"/>
                  <a:gd name="T16" fmla="*/ 0 h 57"/>
                  <a:gd name="T17" fmla="*/ 479 w 479"/>
                  <a:gd name="T18" fmla="*/ 57 h 5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79" h="57">
                    <a:moveTo>
                      <a:pt x="0" y="57"/>
                    </a:moveTo>
                    <a:lnTo>
                      <a:pt x="191" y="0"/>
                    </a:lnTo>
                    <a:lnTo>
                      <a:pt x="479" y="0"/>
                    </a:lnTo>
                    <a:lnTo>
                      <a:pt x="343" y="57"/>
                    </a:lnTo>
                    <a:lnTo>
                      <a:pt x="0" y="57"/>
                    </a:lnTo>
                    <a:close/>
                  </a:path>
                </a:pathLst>
              </a:custGeom>
              <a:solidFill>
                <a:srgbClr val="7F7F7F"/>
              </a:solidFill>
              <a:ln w="0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9" name="Freeform 710">
                <a:extLst>
                  <a:ext uri="{FF2B5EF4-FFF2-40B4-BE49-F238E27FC236}">
                    <a16:creationId xmlns:a16="http://schemas.microsoft.com/office/drawing/2014/main" id="{CE8094C5-AF34-467B-968B-76C1AA87B4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57" y="2097"/>
                <a:ext cx="35" cy="86"/>
              </a:xfrm>
              <a:custGeom>
                <a:avLst/>
                <a:gdLst>
                  <a:gd name="T0" fmla="*/ 0 w 136"/>
                  <a:gd name="T1" fmla="*/ 0 h 344"/>
                  <a:gd name="T2" fmla="*/ 0 w 136"/>
                  <a:gd name="T3" fmla="*/ 0 h 344"/>
                  <a:gd name="T4" fmla="*/ 0 w 136"/>
                  <a:gd name="T5" fmla="*/ 0 h 344"/>
                  <a:gd name="T6" fmla="*/ 0 w 136"/>
                  <a:gd name="T7" fmla="*/ 0 h 344"/>
                  <a:gd name="T8" fmla="*/ 0 w 136"/>
                  <a:gd name="T9" fmla="*/ 0 h 3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6"/>
                  <a:gd name="T16" fmla="*/ 0 h 344"/>
                  <a:gd name="T17" fmla="*/ 136 w 136"/>
                  <a:gd name="T18" fmla="*/ 344 h 3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6" h="344">
                    <a:moveTo>
                      <a:pt x="0" y="57"/>
                    </a:moveTo>
                    <a:lnTo>
                      <a:pt x="136" y="0"/>
                    </a:lnTo>
                    <a:lnTo>
                      <a:pt x="136" y="259"/>
                    </a:lnTo>
                    <a:lnTo>
                      <a:pt x="0" y="344"/>
                    </a:lnTo>
                    <a:lnTo>
                      <a:pt x="0" y="57"/>
                    </a:lnTo>
                    <a:close/>
                  </a:path>
                </a:pathLst>
              </a:custGeom>
              <a:solidFill>
                <a:srgbClr val="7F7F7F"/>
              </a:solidFill>
              <a:ln w="0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58395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FFBEC-2E70-4F53-B8AE-B29F9CC6F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Lịch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UML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C2138D-1C76-4D91-9AB5-8B7FE5E2D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2D1A01-2235-2A44-BF61-4339ED0E7A0A}" type="slidenum">
              <a:rPr lang="en-US" altLang="en-VN" smtClean="0"/>
              <a:pPr>
                <a:defRPr/>
              </a:pPr>
              <a:t>26</a:t>
            </a:fld>
            <a:endParaRPr lang="en-US" altLang="en-VN"/>
          </a:p>
        </p:txBody>
      </p:sp>
      <p:pic>
        <p:nvPicPr>
          <p:cNvPr id="5" name="Picture 4" descr="icon_UML">
            <a:extLst>
              <a:ext uri="{FF2B5EF4-FFF2-40B4-BE49-F238E27FC236}">
                <a16:creationId xmlns:a16="http://schemas.microsoft.com/office/drawing/2014/main" id="{4133DB1C-899E-44CD-94EC-5C0358A97C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745" y="652557"/>
            <a:ext cx="1252537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14">
            <a:extLst>
              <a:ext uri="{FF2B5EF4-FFF2-40B4-BE49-F238E27FC236}">
                <a16:creationId xmlns:a16="http://schemas.microsoft.com/office/drawing/2014/main" id="{EE33A577-49BE-493F-9509-6A859B0155C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71432" y="2405157"/>
            <a:ext cx="1828800" cy="3048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7950" tIns="53975" rIns="107950" bIns="53975"/>
          <a:lstStyle/>
          <a:p>
            <a:endParaRPr lang="en-US"/>
          </a:p>
        </p:txBody>
      </p:sp>
      <p:sp>
        <p:nvSpPr>
          <p:cNvPr id="7" name="Text Box 30">
            <a:extLst>
              <a:ext uri="{FF2B5EF4-FFF2-40B4-BE49-F238E27FC236}">
                <a16:creationId xmlns:a16="http://schemas.microsoft.com/office/drawing/2014/main" id="{189D301E-1278-4DA1-A8F8-2169823292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4632" y="2268632"/>
            <a:ext cx="1066800" cy="773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7950" tIns="53975" rIns="107950" bIns="53975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400">
                <a:solidFill>
                  <a:srgbClr val="0000FF"/>
                </a:solidFill>
              </a:rPr>
              <a:t>UML</a:t>
            </a:r>
          </a:p>
          <a:p>
            <a:pPr algn="ctr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>
                <a:solidFill>
                  <a:srgbClr val="0000FF"/>
                </a:solidFill>
              </a:rPr>
              <a:t>Partners</a:t>
            </a:r>
            <a:r>
              <a:rPr lang="ja-JP" altLang="en-US" sz="1400">
                <a:solidFill>
                  <a:srgbClr val="0000FF"/>
                </a:solidFill>
              </a:rPr>
              <a:t>’</a:t>
            </a:r>
            <a:r>
              <a:rPr lang="en-US" altLang="ja-JP" sz="1400">
                <a:solidFill>
                  <a:srgbClr val="0000FF"/>
                </a:solidFill>
              </a:rPr>
              <a:t> </a:t>
            </a:r>
          </a:p>
          <a:p>
            <a:pPr algn="ctr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>
                <a:solidFill>
                  <a:srgbClr val="0000FF"/>
                </a:solidFill>
              </a:rPr>
              <a:t>Expertise</a:t>
            </a:r>
          </a:p>
        </p:txBody>
      </p:sp>
      <p:sp>
        <p:nvSpPr>
          <p:cNvPr id="8" name="Text Box 8">
            <a:extLst>
              <a:ext uri="{FF2B5EF4-FFF2-40B4-BE49-F238E27FC236}">
                <a16:creationId xmlns:a16="http://schemas.microsoft.com/office/drawing/2014/main" id="{D6F458B8-F303-4EA9-B1CC-0BE8DE5A5B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81182" y="2829020"/>
            <a:ext cx="114300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7950" tIns="53975" rIns="107950" bIns="53975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/>
              <a:t>UML 1.0</a:t>
            </a:r>
          </a:p>
          <a:p>
            <a:pPr eaLnBrk="1" hangingPunct="1">
              <a:lnSpc>
                <a:spcPct val="25000"/>
              </a:lnSpc>
              <a:spcBef>
                <a:spcPct val="50000"/>
              </a:spcBef>
            </a:pPr>
            <a:r>
              <a:rPr lang="en-US" altLang="en-US" sz="1200">
                <a:solidFill>
                  <a:srgbClr val="FFCCCC"/>
                </a:solidFill>
              </a:rPr>
              <a:t>(Jan. </a:t>
            </a:r>
            <a:r>
              <a:rPr lang="ja-JP" altLang="en-US" sz="1200">
                <a:solidFill>
                  <a:srgbClr val="FFCCCC"/>
                </a:solidFill>
              </a:rPr>
              <a:t>‘</a:t>
            </a:r>
            <a:r>
              <a:rPr lang="en-US" altLang="ja-JP" sz="1200">
                <a:solidFill>
                  <a:srgbClr val="FFCCCC"/>
                </a:solidFill>
              </a:rPr>
              <a:t>97)</a:t>
            </a:r>
            <a:endParaRPr lang="en-US" altLang="en-US" sz="1200">
              <a:solidFill>
                <a:srgbClr val="FFCCCC"/>
              </a:solidFill>
            </a:endParaRPr>
          </a:p>
        </p:txBody>
      </p:sp>
      <p:sp>
        <p:nvSpPr>
          <p:cNvPr id="9" name="Text Box 9">
            <a:extLst>
              <a:ext uri="{FF2B5EF4-FFF2-40B4-BE49-F238E27FC236}">
                <a16:creationId xmlns:a16="http://schemas.microsoft.com/office/drawing/2014/main" id="{3C3E34D0-B2C2-4D23-A4E1-70ACF02603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81182" y="2219420"/>
            <a:ext cx="121920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7950" tIns="53975" rIns="107950" bIns="53975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/>
              <a:t>UML 1.1</a:t>
            </a:r>
          </a:p>
          <a:p>
            <a:pPr eaLnBrk="1" hangingPunct="1">
              <a:lnSpc>
                <a:spcPct val="25000"/>
              </a:lnSpc>
              <a:spcBef>
                <a:spcPct val="50000"/>
              </a:spcBef>
            </a:pPr>
            <a:r>
              <a:rPr lang="en-US" altLang="en-US" sz="1200">
                <a:solidFill>
                  <a:srgbClr val="FFCCCC"/>
                </a:solidFill>
              </a:rPr>
              <a:t>(Sept. </a:t>
            </a:r>
            <a:r>
              <a:rPr lang="ja-JP" altLang="en-US" sz="1200">
                <a:solidFill>
                  <a:srgbClr val="FFCCCC"/>
                </a:solidFill>
              </a:rPr>
              <a:t>‘</a:t>
            </a:r>
            <a:r>
              <a:rPr lang="en-US" altLang="ja-JP" sz="1200">
                <a:solidFill>
                  <a:srgbClr val="FFCCCC"/>
                </a:solidFill>
              </a:rPr>
              <a:t>97)</a:t>
            </a:r>
            <a:endParaRPr lang="en-US" altLang="en-US" sz="1200">
              <a:solidFill>
                <a:srgbClr val="FFCCCC"/>
              </a:solidFill>
            </a:endParaRPr>
          </a:p>
        </p:txBody>
      </p:sp>
      <p:sp>
        <p:nvSpPr>
          <p:cNvPr id="10" name="Text Box 10">
            <a:extLst>
              <a:ext uri="{FF2B5EF4-FFF2-40B4-BE49-F238E27FC236}">
                <a16:creationId xmlns:a16="http://schemas.microsoft.com/office/drawing/2014/main" id="{7FCF118D-B1FC-4E6D-A86A-EC5787D09C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81182" y="1490757"/>
            <a:ext cx="114300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7950" tIns="53975" rIns="107950" bIns="53975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/>
              <a:t>UML 1.5</a:t>
            </a:r>
          </a:p>
          <a:p>
            <a:pPr eaLnBrk="1" hangingPunct="1">
              <a:lnSpc>
                <a:spcPct val="25000"/>
              </a:lnSpc>
              <a:spcBef>
                <a:spcPct val="50000"/>
              </a:spcBef>
            </a:pPr>
            <a:r>
              <a:rPr lang="en-US" altLang="en-US" sz="1200">
                <a:solidFill>
                  <a:srgbClr val="FFCCCC"/>
                </a:solidFill>
              </a:rPr>
              <a:t>(March, </a:t>
            </a:r>
            <a:r>
              <a:rPr lang="ja-JP" altLang="en-US" sz="1200">
                <a:solidFill>
                  <a:srgbClr val="FFCCCC"/>
                </a:solidFill>
              </a:rPr>
              <a:t>‘</a:t>
            </a:r>
            <a:r>
              <a:rPr lang="en-US" altLang="ja-JP" sz="1200">
                <a:solidFill>
                  <a:srgbClr val="FFCCCC"/>
                </a:solidFill>
              </a:rPr>
              <a:t>03)</a:t>
            </a:r>
            <a:endParaRPr lang="en-US" altLang="en-US" sz="1200">
              <a:solidFill>
                <a:srgbClr val="FFCCCC"/>
              </a:solidFill>
            </a:endParaRPr>
          </a:p>
        </p:txBody>
      </p:sp>
      <p:sp>
        <p:nvSpPr>
          <p:cNvPr id="11" name="Text Box 11">
            <a:extLst>
              <a:ext uri="{FF2B5EF4-FFF2-40B4-BE49-F238E27FC236}">
                <a16:creationId xmlns:a16="http://schemas.microsoft.com/office/drawing/2014/main" id="{C134B596-A9F8-4F08-8191-A8A8B21F2B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55782" y="741457"/>
            <a:ext cx="114300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7950" tIns="53975" rIns="107950" bIns="53975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800"/>
              <a:t>UML 2.0</a:t>
            </a:r>
          </a:p>
          <a:p>
            <a:pPr algn="ctr" eaLnBrk="1" hangingPunct="1">
              <a:lnSpc>
                <a:spcPct val="25000"/>
              </a:lnSpc>
              <a:spcBef>
                <a:spcPct val="50000"/>
              </a:spcBef>
            </a:pPr>
            <a:r>
              <a:rPr lang="en-US" altLang="en-US" sz="1200">
                <a:solidFill>
                  <a:srgbClr val="FFCCCC"/>
                </a:solidFill>
              </a:rPr>
              <a:t>(2004)</a:t>
            </a:r>
          </a:p>
        </p:txBody>
      </p:sp>
      <p:sp>
        <p:nvSpPr>
          <p:cNvPr id="12" name="Text Box 47">
            <a:extLst>
              <a:ext uri="{FF2B5EF4-FFF2-40B4-BE49-F238E27FC236}">
                <a16:creationId xmlns:a16="http://schemas.microsoft.com/office/drawing/2014/main" id="{0078D8CE-512F-42FC-A5F3-D2A81A9320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1257" y="5378545"/>
            <a:ext cx="1524000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7950" tIns="53975" rIns="107950" bIns="53975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400"/>
              <a:t>Other </a:t>
            </a:r>
          </a:p>
          <a:p>
            <a:pPr algn="ctr" eaLnBrk="1" hangingPunct="1">
              <a:lnSpc>
                <a:spcPct val="25000"/>
              </a:lnSpc>
              <a:spcBef>
                <a:spcPct val="50000"/>
              </a:spcBef>
            </a:pPr>
            <a:r>
              <a:rPr lang="en-US" altLang="en-US" sz="1400"/>
              <a:t>Methods</a:t>
            </a:r>
          </a:p>
        </p:txBody>
      </p:sp>
      <p:sp>
        <p:nvSpPr>
          <p:cNvPr id="13" name="Text Box 48">
            <a:extLst>
              <a:ext uri="{FF2B5EF4-FFF2-40B4-BE49-F238E27FC236}">
                <a16:creationId xmlns:a16="http://schemas.microsoft.com/office/drawing/2014/main" id="{697C6300-E7C4-4E46-9EB1-A317B444AA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4382" y="5830982"/>
            <a:ext cx="10668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7950" tIns="53975" rIns="107950" bIns="53975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/>
              <a:t>Booch </a:t>
            </a:r>
            <a:r>
              <a:rPr lang="ja-JP" altLang="en-US" sz="1400"/>
              <a:t>‘</a:t>
            </a:r>
            <a:r>
              <a:rPr lang="en-US" altLang="ja-JP" sz="1400"/>
              <a:t>91</a:t>
            </a:r>
            <a:endParaRPr lang="en-US" altLang="en-US" sz="1400"/>
          </a:p>
        </p:txBody>
      </p:sp>
      <p:sp>
        <p:nvSpPr>
          <p:cNvPr id="14" name="Text Box 49">
            <a:extLst>
              <a:ext uri="{FF2B5EF4-FFF2-40B4-BE49-F238E27FC236}">
                <a16:creationId xmlns:a16="http://schemas.microsoft.com/office/drawing/2014/main" id="{A1BA886D-FDA2-42A2-8F6A-B64901236E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9782" y="5830982"/>
            <a:ext cx="9144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7950" tIns="53975" rIns="107950" bIns="53975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/>
              <a:t>OMT - 1</a:t>
            </a:r>
          </a:p>
        </p:txBody>
      </p:sp>
      <p:sp>
        <p:nvSpPr>
          <p:cNvPr id="15" name="Text Box 50">
            <a:extLst>
              <a:ext uri="{FF2B5EF4-FFF2-40B4-BE49-F238E27FC236}">
                <a16:creationId xmlns:a16="http://schemas.microsoft.com/office/drawing/2014/main" id="{B17C8D37-DD88-4F9A-BE69-6EF0D04E53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82" y="5665882"/>
            <a:ext cx="7620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7950" tIns="53975" rIns="107950" bIns="53975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/>
              <a:t>OOSE</a:t>
            </a:r>
          </a:p>
        </p:txBody>
      </p:sp>
      <p:sp>
        <p:nvSpPr>
          <p:cNvPr id="16" name="Text Box 51">
            <a:extLst>
              <a:ext uri="{FF2B5EF4-FFF2-40B4-BE49-F238E27FC236}">
                <a16:creationId xmlns:a16="http://schemas.microsoft.com/office/drawing/2014/main" id="{AE047BAB-BB7A-41E4-82B5-462CAAA2E9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9182" y="5115020"/>
            <a:ext cx="10668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7950" tIns="53975" rIns="107950" bIns="53975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/>
              <a:t>Booch </a:t>
            </a:r>
            <a:r>
              <a:rPr lang="ja-JP" altLang="en-US" sz="1400"/>
              <a:t>’</a:t>
            </a:r>
            <a:r>
              <a:rPr lang="en-US" altLang="ja-JP" sz="1400"/>
              <a:t>93</a:t>
            </a:r>
            <a:endParaRPr lang="en-US" altLang="en-US" sz="1400"/>
          </a:p>
        </p:txBody>
      </p:sp>
      <p:sp>
        <p:nvSpPr>
          <p:cNvPr id="17" name="Text Box 55">
            <a:extLst>
              <a:ext uri="{FF2B5EF4-FFF2-40B4-BE49-F238E27FC236}">
                <a16:creationId xmlns:a16="http://schemas.microsoft.com/office/drawing/2014/main" id="{C29F73C9-9F86-4439-A7CA-4D0991E931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38182" y="4322857"/>
            <a:ext cx="236220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7950" tIns="53975" rIns="107950" bIns="53975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/>
              <a:t>Unified Method 0.8</a:t>
            </a:r>
          </a:p>
          <a:p>
            <a:pPr eaLnBrk="1" hangingPunct="1">
              <a:lnSpc>
                <a:spcPct val="25000"/>
              </a:lnSpc>
              <a:spcBef>
                <a:spcPct val="50000"/>
              </a:spcBef>
            </a:pPr>
            <a:r>
              <a:rPr lang="en-US" altLang="en-US" sz="1200">
                <a:solidFill>
                  <a:srgbClr val="FFCCCC"/>
                </a:solidFill>
              </a:rPr>
              <a:t>(OOPSLA </a:t>
            </a:r>
            <a:r>
              <a:rPr lang="ja-JP" altLang="en-US" sz="1200">
                <a:solidFill>
                  <a:srgbClr val="FFCCCC"/>
                </a:solidFill>
              </a:rPr>
              <a:t>’</a:t>
            </a:r>
            <a:r>
              <a:rPr lang="en-US" altLang="ja-JP" sz="1200">
                <a:solidFill>
                  <a:srgbClr val="FFCCCC"/>
                </a:solidFill>
              </a:rPr>
              <a:t>95)</a:t>
            </a:r>
            <a:endParaRPr lang="en-US" altLang="en-US" sz="1200">
              <a:solidFill>
                <a:srgbClr val="FFCCCC"/>
              </a:solidFill>
            </a:endParaRPr>
          </a:p>
        </p:txBody>
      </p:sp>
      <p:grpSp>
        <p:nvGrpSpPr>
          <p:cNvPr id="18" name="Group 59">
            <a:extLst>
              <a:ext uri="{FF2B5EF4-FFF2-40B4-BE49-F238E27FC236}">
                <a16:creationId xmlns:a16="http://schemas.microsoft.com/office/drawing/2014/main" id="{42388A50-C484-4E05-AF5C-68DEFA2058C2}"/>
              </a:ext>
            </a:extLst>
          </p:cNvPr>
          <p:cNvGrpSpPr>
            <a:grpSpLocks/>
          </p:cNvGrpSpPr>
          <p:nvPr/>
        </p:nvGrpSpPr>
        <p:grpSpPr bwMode="auto">
          <a:xfrm>
            <a:off x="2404782" y="3679920"/>
            <a:ext cx="2819400" cy="520700"/>
            <a:chOff x="2304" y="2379"/>
            <a:chExt cx="1776" cy="328"/>
          </a:xfrm>
        </p:grpSpPr>
        <p:sp>
          <p:nvSpPr>
            <p:cNvPr id="19" name="Text Box 56">
              <a:extLst>
                <a:ext uri="{FF2B5EF4-FFF2-40B4-BE49-F238E27FC236}">
                  <a16:creationId xmlns:a16="http://schemas.microsoft.com/office/drawing/2014/main" id="{2B62A037-905A-430B-953E-D86CF49725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4" y="2379"/>
              <a:ext cx="720" cy="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7950" tIns="53975" rIns="107950" bIns="53975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800"/>
                <a:t>UML 0.9</a:t>
              </a:r>
            </a:p>
            <a:p>
              <a:pPr eaLnBrk="1" hangingPunct="1">
                <a:lnSpc>
                  <a:spcPct val="25000"/>
                </a:lnSpc>
                <a:spcBef>
                  <a:spcPct val="50000"/>
                </a:spcBef>
              </a:pPr>
              <a:r>
                <a:rPr lang="en-US" altLang="en-US" sz="1200">
                  <a:solidFill>
                    <a:srgbClr val="FFCCCC"/>
                  </a:solidFill>
                </a:rPr>
                <a:t>(June </a:t>
              </a:r>
              <a:r>
                <a:rPr lang="ja-JP" altLang="en-US" sz="1200">
                  <a:solidFill>
                    <a:srgbClr val="FFCCCC"/>
                  </a:solidFill>
                </a:rPr>
                <a:t>‘</a:t>
              </a:r>
              <a:r>
                <a:rPr lang="en-US" altLang="ja-JP" sz="1200">
                  <a:solidFill>
                    <a:srgbClr val="FFCCCC"/>
                  </a:solidFill>
                </a:rPr>
                <a:t>96)</a:t>
              </a:r>
              <a:endParaRPr lang="en-US" altLang="en-US" sz="1200">
                <a:solidFill>
                  <a:srgbClr val="FFCCCC"/>
                </a:solidFill>
              </a:endParaRPr>
            </a:p>
          </p:txBody>
        </p:sp>
        <p:sp>
          <p:nvSpPr>
            <p:cNvPr id="20" name="Text Box 57">
              <a:extLst>
                <a:ext uri="{FF2B5EF4-FFF2-40B4-BE49-F238E27FC236}">
                  <a16:creationId xmlns:a16="http://schemas.microsoft.com/office/drawing/2014/main" id="{B1851004-F6EE-4F9B-8A97-FBA086F42B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4" y="2379"/>
              <a:ext cx="816" cy="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7950" tIns="53975" rIns="107950" bIns="53975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800"/>
                <a:t>UML 0.91</a:t>
              </a:r>
            </a:p>
            <a:p>
              <a:pPr eaLnBrk="1" hangingPunct="1">
                <a:lnSpc>
                  <a:spcPct val="25000"/>
                </a:lnSpc>
                <a:spcBef>
                  <a:spcPct val="50000"/>
                </a:spcBef>
              </a:pPr>
              <a:r>
                <a:rPr lang="en-US" altLang="en-US" sz="1200">
                  <a:solidFill>
                    <a:srgbClr val="FFCCCC"/>
                  </a:solidFill>
                </a:rPr>
                <a:t>(Oct. </a:t>
              </a:r>
              <a:r>
                <a:rPr lang="ja-JP" altLang="en-US" sz="1200">
                  <a:solidFill>
                    <a:srgbClr val="FFCCCC"/>
                  </a:solidFill>
                </a:rPr>
                <a:t>‘</a:t>
              </a:r>
              <a:r>
                <a:rPr lang="en-US" altLang="ja-JP" sz="1200">
                  <a:solidFill>
                    <a:srgbClr val="FFCCCC"/>
                  </a:solidFill>
                </a:rPr>
                <a:t>96)</a:t>
              </a:r>
              <a:endParaRPr lang="en-US" altLang="en-US" sz="1200">
                <a:solidFill>
                  <a:srgbClr val="FFCCCC"/>
                </a:solidFill>
              </a:endParaRPr>
            </a:p>
          </p:txBody>
        </p:sp>
        <p:sp>
          <p:nvSpPr>
            <p:cNvPr id="21" name="Text Box 58">
              <a:extLst>
                <a:ext uri="{FF2B5EF4-FFF2-40B4-BE49-F238E27FC236}">
                  <a16:creationId xmlns:a16="http://schemas.microsoft.com/office/drawing/2014/main" id="{A9C72FEF-A888-481C-AF31-F968ED154D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8" y="2379"/>
              <a:ext cx="432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7950" tIns="53975" rIns="107950" bIns="53975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800"/>
                <a:t>and</a:t>
              </a:r>
            </a:p>
          </p:txBody>
        </p:sp>
      </p:grpSp>
      <p:sp>
        <p:nvSpPr>
          <p:cNvPr id="22" name="Line 60">
            <a:extLst>
              <a:ext uri="{FF2B5EF4-FFF2-40B4-BE49-F238E27FC236}">
                <a16:creationId xmlns:a16="http://schemas.microsoft.com/office/drawing/2014/main" id="{9737E5F1-6FD8-47BF-AECE-FFA8840AAA2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58895" y="5434107"/>
            <a:ext cx="246062" cy="43815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7950" tIns="53975" rIns="107950" bIns="53975"/>
          <a:lstStyle/>
          <a:p>
            <a:endParaRPr lang="en-US"/>
          </a:p>
        </p:txBody>
      </p:sp>
      <p:sp>
        <p:nvSpPr>
          <p:cNvPr id="23" name="Line 67">
            <a:extLst>
              <a:ext uri="{FF2B5EF4-FFF2-40B4-BE49-F238E27FC236}">
                <a16:creationId xmlns:a16="http://schemas.microsoft.com/office/drawing/2014/main" id="{7D58B376-66A4-4B9A-ACEA-B958E1ABA83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87520" y="4703857"/>
            <a:ext cx="246062" cy="43815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7950" tIns="53975" rIns="107950" bIns="53975"/>
          <a:lstStyle/>
          <a:p>
            <a:endParaRPr lang="en-US"/>
          </a:p>
        </p:txBody>
      </p:sp>
      <p:sp>
        <p:nvSpPr>
          <p:cNvPr id="24" name="Line 68">
            <a:extLst>
              <a:ext uri="{FF2B5EF4-FFF2-40B4-BE49-F238E27FC236}">
                <a16:creationId xmlns:a16="http://schemas.microsoft.com/office/drawing/2014/main" id="{B8D235B0-E3A4-438A-A6DE-B714A14B662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63807" y="5402357"/>
            <a:ext cx="3175" cy="4445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7950" tIns="53975" rIns="107950" bIns="53975"/>
          <a:lstStyle/>
          <a:p>
            <a:endParaRPr lang="en-US"/>
          </a:p>
        </p:txBody>
      </p:sp>
      <p:sp>
        <p:nvSpPr>
          <p:cNvPr id="25" name="Line 69">
            <a:extLst>
              <a:ext uri="{FF2B5EF4-FFF2-40B4-BE49-F238E27FC236}">
                <a16:creationId xmlns:a16="http://schemas.microsoft.com/office/drawing/2014/main" id="{8061794F-BCBE-4199-B3CA-0C734AAEDAE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66982" y="4703857"/>
            <a:ext cx="3175" cy="4318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7950" tIns="53975" rIns="107950" bIns="53975"/>
          <a:lstStyle/>
          <a:p>
            <a:endParaRPr lang="en-US"/>
          </a:p>
        </p:txBody>
      </p:sp>
      <p:sp>
        <p:nvSpPr>
          <p:cNvPr id="26" name="Line 70">
            <a:extLst>
              <a:ext uri="{FF2B5EF4-FFF2-40B4-BE49-F238E27FC236}">
                <a16:creationId xmlns:a16="http://schemas.microsoft.com/office/drawing/2014/main" id="{B6C4759F-C2DB-41DB-8506-A46874A5B47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80882" y="4551457"/>
            <a:ext cx="1282700" cy="13081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7950" tIns="53975" rIns="107950" bIns="53975"/>
          <a:lstStyle/>
          <a:p>
            <a:endParaRPr lang="en-US"/>
          </a:p>
        </p:txBody>
      </p:sp>
      <p:sp>
        <p:nvSpPr>
          <p:cNvPr id="27" name="Line 73">
            <a:extLst>
              <a:ext uri="{FF2B5EF4-FFF2-40B4-BE49-F238E27FC236}">
                <a16:creationId xmlns:a16="http://schemas.microsoft.com/office/drawing/2014/main" id="{D054F676-878A-40F4-9CA7-866278D4FE8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3907" y="3751357"/>
            <a:ext cx="1958975" cy="1897063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7950" tIns="53975" rIns="107950" bIns="53975"/>
          <a:lstStyle/>
          <a:p>
            <a:endParaRPr lang="en-US"/>
          </a:p>
        </p:txBody>
      </p:sp>
      <p:sp>
        <p:nvSpPr>
          <p:cNvPr id="28" name="Line 74">
            <a:extLst>
              <a:ext uri="{FF2B5EF4-FFF2-40B4-BE49-F238E27FC236}">
                <a16:creationId xmlns:a16="http://schemas.microsoft.com/office/drawing/2014/main" id="{B9A1B3CD-1799-4643-95EC-6B3CF239C451}"/>
              </a:ext>
            </a:extLst>
          </p:cNvPr>
          <p:cNvSpPr>
            <a:spLocks noChangeShapeType="1"/>
          </p:cNvSpPr>
          <p:nvPr/>
        </p:nvSpPr>
        <p:spPr bwMode="auto">
          <a:xfrm>
            <a:off x="2271432" y="2709957"/>
            <a:ext cx="1828800" cy="3048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7950" tIns="53975" rIns="107950" bIns="53975"/>
          <a:lstStyle/>
          <a:p>
            <a:endParaRPr lang="en-US"/>
          </a:p>
        </p:txBody>
      </p:sp>
      <p:sp>
        <p:nvSpPr>
          <p:cNvPr id="29" name="Line 75">
            <a:extLst>
              <a:ext uri="{FF2B5EF4-FFF2-40B4-BE49-F238E27FC236}">
                <a16:creationId xmlns:a16="http://schemas.microsoft.com/office/drawing/2014/main" id="{E8DE33B1-DD92-4AEB-B7E7-D29BDA8FA6CA}"/>
              </a:ext>
            </a:extLst>
          </p:cNvPr>
          <p:cNvSpPr>
            <a:spLocks noChangeShapeType="1"/>
          </p:cNvSpPr>
          <p:nvPr/>
        </p:nvSpPr>
        <p:spPr bwMode="auto">
          <a:xfrm>
            <a:off x="5376582" y="982757"/>
            <a:ext cx="0" cy="3670300"/>
          </a:xfrm>
          <a:prstGeom prst="line">
            <a:avLst/>
          </a:prstGeom>
          <a:noFill/>
          <a:ln w="152400">
            <a:solidFill>
              <a:schemeClr val="hlink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7950" tIns="53975" rIns="107950" bIns="53975"/>
          <a:lstStyle/>
          <a:p>
            <a:endParaRPr lang="en-US"/>
          </a:p>
        </p:txBody>
      </p:sp>
      <p:pic>
        <p:nvPicPr>
          <p:cNvPr id="30" name="Picture 4">
            <a:extLst>
              <a:ext uri="{FF2B5EF4-FFF2-40B4-BE49-F238E27FC236}">
                <a16:creationId xmlns:a16="http://schemas.microsoft.com/office/drawing/2014/main" id="{9711B0BA-7A91-47B9-AEB0-B9CD8DDD4B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4407" y="1668557"/>
            <a:ext cx="3394075" cy="332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Rectangle 3">
            <a:extLst>
              <a:ext uri="{FF2B5EF4-FFF2-40B4-BE49-F238E27FC236}">
                <a16:creationId xmlns:a16="http://schemas.microsoft.com/office/drawing/2014/main" id="{1EC98EFF-459E-4835-A116-23BC79FDDD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9482" y="5192807"/>
            <a:ext cx="3429000" cy="113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857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</a:pPr>
            <a:r>
              <a:rPr kumimoji="0" lang="en-US" altLang="en-US" sz="1600">
                <a:latin typeface="Arial" panose="020B0604020202020204" pitchFamily="34" charset="0"/>
              </a:rPr>
              <a:t>Booch91 (Grady Booch): Conception, Architecture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kumimoji="0" lang="en-US" altLang="en-US" sz="1600">
                <a:latin typeface="Arial" panose="020B0604020202020204" pitchFamily="34" charset="0"/>
              </a:rPr>
              <a:t>OOSE (Ivar Jacobson): Use cases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kumimoji="0" lang="en-US" altLang="en-US" sz="1600">
                <a:latin typeface="Arial" panose="020B0604020202020204" pitchFamily="34" charset="0"/>
              </a:rPr>
              <a:t>OMT (Jim Rumbaugh): Analysis</a:t>
            </a:r>
          </a:p>
        </p:txBody>
      </p:sp>
    </p:spTree>
    <p:extLst>
      <p:ext uri="{BB962C8B-B14F-4D97-AF65-F5344CB8AC3E}">
        <p14:creationId xmlns:p14="http://schemas.microsoft.com/office/powerpoint/2010/main" val="16044345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D575A-703F-4E16-9863-05F2FDBC6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UML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9B7A72-05AC-420A-BBFA-2DD17DC3E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2D1A01-2235-2A44-BF61-4339ED0E7A0A}" type="slidenum">
              <a:rPr lang="en-US" altLang="en-VN" smtClean="0"/>
              <a:pPr>
                <a:defRPr/>
              </a:pPr>
              <a:t>27</a:t>
            </a:fld>
            <a:endParaRPr lang="en-US" altLang="en-VN"/>
          </a:p>
        </p:txBody>
      </p:sp>
      <p:sp>
        <p:nvSpPr>
          <p:cNvPr id="5" name="Rectangle 50">
            <a:extLst>
              <a:ext uri="{FF2B5EF4-FFF2-40B4-BE49-F238E27FC236}">
                <a16:creationId xmlns:a16="http://schemas.microsoft.com/office/drawing/2014/main" id="{C327E198-282A-45AB-8E1E-6567C54F7F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9100" y="2214563"/>
            <a:ext cx="6858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solidFill>
                  <a:srgbClr val="00CCFF"/>
                </a:solidFill>
              </a:rPr>
              <a:t>Fusion</a:t>
            </a:r>
          </a:p>
        </p:txBody>
      </p:sp>
      <p:sp>
        <p:nvSpPr>
          <p:cNvPr id="6" name="Rectangle 52">
            <a:extLst>
              <a:ext uri="{FF2B5EF4-FFF2-40B4-BE49-F238E27FC236}">
                <a16:creationId xmlns:a16="http://schemas.microsoft.com/office/drawing/2014/main" id="{C750252D-F586-48F2-9E3C-9DF5890CC2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9100" y="2514600"/>
            <a:ext cx="200535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ts val="1800"/>
              </a:lnSpc>
            </a:pPr>
            <a:r>
              <a:rPr lang="en-US" altLang="en-US" sz="1600" i="1">
                <a:solidFill>
                  <a:srgbClr val="0000FF"/>
                </a:solidFill>
              </a:rPr>
              <a:t>Operation descriptions, </a:t>
            </a:r>
            <a:br>
              <a:rPr lang="en-US" altLang="en-US" sz="1600" i="1">
                <a:solidFill>
                  <a:srgbClr val="0000FF"/>
                </a:solidFill>
              </a:rPr>
            </a:br>
            <a:r>
              <a:rPr lang="en-US" altLang="en-US" sz="1600" i="1">
                <a:solidFill>
                  <a:srgbClr val="0000FF"/>
                </a:solidFill>
              </a:rPr>
              <a:t>message numbering</a:t>
            </a:r>
          </a:p>
        </p:txBody>
      </p:sp>
      <p:sp>
        <p:nvSpPr>
          <p:cNvPr id="7" name="Rectangle 57">
            <a:extLst>
              <a:ext uri="{FF2B5EF4-FFF2-40B4-BE49-F238E27FC236}">
                <a16:creationId xmlns:a16="http://schemas.microsoft.com/office/drawing/2014/main" id="{F684725F-6729-454B-B573-A5FD4B4DDA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9950" y="2514600"/>
            <a:ext cx="139179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ts val="1800"/>
              </a:lnSpc>
            </a:pPr>
            <a:r>
              <a:rPr lang="en-US" altLang="en-US" sz="1600" i="1">
                <a:solidFill>
                  <a:srgbClr val="0000FF"/>
                </a:solidFill>
              </a:rPr>
              <a:t>Before and after </a:t>
            </a:r>
            <a:br>
              <a:rPr lang="en-US" altLang="en-US" sz="1600" i="1">
                <a:solidFill>
                  <a:srgbClr val="0000FF"/>
                </a:solidFill>
              </a:rPr>
            </a:br>
            <a:r>
              <a:rPr lang="en-US" altLang="en-US" sz="1600" i="1">
                <a:solidFill>
                  <a:srgbClr val="0000FF"/>
                </a:solidFill>
              </a:rPr>
              <a:t>conditions </a:t>
            </a:r>
          </a:p>
        </p:txBody>
      </p:sp>
      <p:sp>
        <p:nvSpPr>
          <p:cNvPr id="8" name="Rectangle 60">
            <a:extLst>
              <a:ext uri="{FF2B5EF4-FFF2-40B4-BE49-F238E27FC236}">
                <a16:creationId xmlns:a16="http://schemas.microsoft.com/office/drawing/2014/main" id="{7D8C3A5E-8BF9-4FCA-A04E-474D39358E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2209800"/>
            <a:ext cx="635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solidFill>
                  <a:srgbClr val="00CCFF"/>
                </a:solidFill>
              </a:rPr>
              <a:t>Meyer</a:t>
            </a:r>
            <a:endParaRPr lang="en-US" altLang="en-US">
              <a:solidFill>
                <a:srgbClr val="00CCFF"/>
              </a:solidFill>
            </a:endParaRPr>
          </a:p>
        </p:txBody>
      </p:sp>
      <p:sp>
        <p:nvSpPr>
          <p:cNvPr id="9" name="Rectangle 71">
            <a:extLst>
              <a:ext uri="{FF2B5EF4-FFF2-40B4-BE49-F238E27FC236}">
                <a16:creationId xmlns:a16="http://schemas.microsoft.com/office/drawing/2014/main" id="{7AFF2AB6-4A08-4A33-AA17-B6D5B2BC75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0163" y="3581400"/>
            <a:ext cx="97783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i="1">
                <a:solidFill>
                  <a:srgbClr val="0000FF"/>
                </a:solidFill>
              </a:rPr>
              <a:t>State charts</a:t>
            </a:r>
            <a:endParaRPr lang="en-US" altLang="en-US">
              <a:solidFill>
                <a:srgbClr val="0000FF"/>
              </a:solidFill>
            </a:endParaRPr>
          </a:p>
        </p:txBody>
      </p:sp>
      <p:sp>
        <p:nvSpPr>
          <p:cNvPr id="10" name="Rectangle 79">
            <a:extLst>
              <a:ext uri="{FF2B5EF4-FFF2-40B4-BE49-F238E27FC236}">
                <a16:creationId xmlns:a16="http://schemas.microsoft.com/office/drawing/2014/main" id="{85B5007E-9FED-4283-861A-7EF077F6D8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8625" y="4402138"/>
            <a:ext cx="11811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solidFill>
                  <a:srgbClr val="00CCFF"/>
                </a:solidFill>
              </a:rPr>
              <a:t>Wirfs-Brock</a:t>
            </a:r>
          </a:p>
        </p:txBody>
      </p:sp>
      <p:sp>
        <p:nvSpPr>
          <p:cNvPr id="11" name="Rectangle 83">
            <a:extLst>
              <a:ext uri="{FF2B5EF4-FFF2-40B4-BE49-F238E27FC236}">
                <a16:creationId xmlns:a16="http://schemas.microsoft.com/office/drawing/2014/main" id="{F9A5A564-4B50-4517-A67E-4C53F0286A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9100" y="4708525"/>
            <a:ext cx="130484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i="1">
                <a:solidFill>
                  <a:srgbClr val="0000FF"/>
                </a:solidFill>
              </a:rPr>
              <a:t>Responsibilities</a:t>
            </a:r>
            <a:endParaRPr lang="en-US" altLang="en-US">
              <a:solidFill>
                <a:srgbClr val="0000FF"/>
              </a:solidFill>
            </a:endParaRPr>
          </a:p>
        </p:txBody>
      </p:sp>
      <p:sp>
        <p:nvSpPr>
          <p:cNvPr id="12" name="Rectangle 92">
            <a:extLst>
              <a:ext uri="{FF2B5EF4-FFF2-40B4-BE49-F238E27FC236}">
                <a16:creationId xmlns:a16="http://schemas.microsoft.com/office/drawing/2014/main" id="{DD82093E-49F6-41E5-AC19-D94CE20110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8625" y="3276600"/>
            <a:ext cx="762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solidFill>
                  <a:srgbClr val="00CCFF"/>
                </a:solidFill>
              </a:rPr>
              <a:t>Embley</a:t>
            </a:r>
            <a:endParaRPr lang="en-US" altLang="en-US">
              <a:solidFill>
                <a:srgbClr val="00CCFF"/>
              </a:solidFill>
            </a:endParaRPr>
          </a:p>
        </p:txBody>
      </p:sp>
      <p:sp>
        <p:nvSpPr>
          <p:cNvPr id="13" name="Rectangle 94">
            <a:extLst>
              <a:ext uri="{FF2B5EF4-FFF2-40B4-BE49-F238E27FC236}">
                <a16:creationId xmlns:a16="http://schemas.microsoft.com/office/drawing/2014/main" id="{DAFB6F48-2263-408B-9EC9-275E5108EA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9100" y="3581400"/>
            <a:ext cx="15148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ts val="1800"/>
              </a:lnSpc>
            </a:pPr>
            <a:r>
              <a:rPr lang="en-US" altLang="en-US" sz="1600" i="1">
                <a:solidFill>
                  <a:srgbClr val="0000FF"/>
                </a:solidFill>
              </a:rPr>
              <a:t>Singleton classes, </a:t>
            </a:r>
            <a:br>
              <a:rPr lang="en-US" altLang="en-US" sz="1600" i="1">
                <a:solidFill>
                  <a:srgbClr val="0000FF"/>
                </a:solidFill>
              </a:rPr>
            </a:br>
            <a:r>
              <a:rPr lang="en-US" altLang="en-US" sz="1600" i="1">
                <a:solidFill>
                  <a:srgbClr val="0000FF"/>
                </a:solidFill>
              </a:rPr>
              <a:t>High</a:t>
            </a:r>
            <a:r>
              <a:rPr lang="en-US" altLang="en-US" sz="1600">
                <a:solidFill>
                  <a:srgbClr val="0000FF"/>
                </a:solidFill>
              </a:rPr>
              <a:t>-</a:t>
            </a:r>
            <a:r>
              <a:rPr lang="en-US" altLang="en-US" sz="1600" i="1">
                <a:solidFill>
                  <a:srgbClr val="0000FF"/>
                </a:solidFill>
              </a:rPr>
              <a:t>level view</a:t>
            </a:r>
          </a:p>
        </p:txBody>
      </p:sp>
      <p:sp>
        <p:nvSpPr>
          <p:cNvPr id="14" name="Rectangle 103">
            <a:extLst>
              <a:ext uri="{FF2B5EF4-FFF2-40B4-BE49-F238E27FC236}">
                <a16:creationId xmlns:a16="http://schemas.microsoft.com/office/drawing/2014/main" id="{B2E9C264-AEC3-4907-9880-6C62569895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8125" y="5410200"/>
            <a:ext cx="5334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solidFill>
                  <a:srgbClr val="00CCFF"/>
                </a:solidFill>
              </a:rPr>
              <a:t>Odell</a:t>
            </a:r>
            <a:endParaRPr lang="en-US" altLang="en-US">
              <a:solidFill>
                <a:srgbClr val="00CCFF"/>
              </a:solidFill>
            </a:endParaRPr>
          </a:p>
        </p:txBody>
      </p:sp>
      <p:sp>
        <p:nvSpPr>
          <p:cNvPr id="15" name="Rectangle 105">
            <a:extLst>
              <a:ext uri="{FF2B5EF4-FFF2-40B4-BE49-F238E27FC236}">
                <a16:creationId xmlns:a16="http://schemas.microsoft.com/office/drawing/2014/main" id="{9C13DA0B-D8B3-4861-A27E-1F19E1CE90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8600" y="5715000"/>
            <a:ext cx="114454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i="1">
                <a:solidFill>
                  <a:srgbClr val="0000FF"/>
                </a:solidFill>
              </a:rPr>
              <a:t>Classification</a:t>
            </a:r>
            <a:endParaRPr lang="en-US" altLang="en-US">
              <a:solidFill>
                <a:srgbClr val="0000FF"/>
              </a:solidFill>
            </a:endParaRPr>
          </a:p>
        </p:txBody>
      </p:sp>
      <p:sp>
        <p:nvSpPr>
          <p:cNvPr id="16" name="Rectangle 111">
            <a:extLst>
              <a:ext uri="{FF2B5EF4-FFF2-40B4-BE49-F238E27FC236}">
                <a16:creationId xmlns:a16="http://schemas.microsoft.com/office/drawing/2014/main" id="{F8696485-4100-47E7-BD4F-B61C2BA119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5715000"/>
            <a:ext cx="136736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i="1">
                <a:solidFill>
                  <a:srgbClr val="0000FF"/>
                </a:solidFill>
              </a:rPr>
              <a:t>Object lifecycles</a:t>
            </a:r>
            <a:endParaRPr lang="en-US" altLang="en-US">
              <a:solidFill>
                <a:srgbClr val="0000FF"/>
              </a:solidFill>
            </a:endParaRPr>
          </a:p>
        </p:txBody>
      </p:sp>
      <p:sp>
        <p:nvSpPr>
          <p:cNvPr id="17" name="Rectangle 113">
            <a:extLst>
              <a:ext uri="{FF2B5EF4-FFF2-40B4-BE49-F238E27FC236}">
                <a16:creationId xmlns:a16="http://schemas.microsoft.com/office/drawing/2014/main" id="{24220205-1170-4E87-AB87-AF993EADAB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4925" y="5410200"/>
            <a:ext cx="14859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solidFill>
                  <a:srgbClr val="00CCFF"/>
                </a:solidFill>
              </a:rPr>
              <a:t>Shlaer- Mellor </a:t>
            </a:r>
          </a:p>
        </p:txBody>
      </p:sp>
      <p:sp>
        <p:nvSpPr>
          <p:cNvPr id="18" name="Rectangle 124">
            <a:extLst>
              <a:ext uri="{FF2B5EF4-FFF2-40B4-BE49-F238E27FC236}">
                <a16:creationId xmlns:a16="http://schemas.microsoft.com/office/drawing/2014/main" id="{2BBCA343-7E8B-4922-A423-34498964DD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3138" y="4402138"/>
            <a:ext cx="13716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solidFill>
                  <a:srgbClr val="00CCFF"/>
                </a:solidFill>
              </a:rPr>
              <a:t>Gamma, et.al</a:t>
            </a:r>
            <a:endParaRPr lang="en-US" altLang="en-US">
              <a:solidFill>
                <a:srgbClr val="00CCFF"/>
              </a:solidFill>
            </a:endParaRPr>
          </a:p>
        </p:txBody>
      </p:sp>
      <p:sp>
        <p:nvSpPr>
          <p:cNvPr id="19" name="Rectangle 126">
            <a:extLst>
              <a:ext uri="{FF2B5EF4-FFF2-40B4-BE49-F238E27FC236}">
                <a16:creationId xmlns:a16="http://schemas.microsoft.com/office/drawing/2014/main" id="{D7A3DA45-EAD2-4378-9EF7-DCB5305C18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4724400"/>
            <a:ext cx="191719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ts val="1800"/>
              </a:lnSpc>
            </a:pPr>
            <a:r>
              <a:rPr lang="en-US" altLang="en-US" sz="1600" i="1">
                <a:solidFill>
                  <a:srgbClr val="0000FF"/>
                </a:solidFill>
              </a:rPr>
              <a:t>Frameworks, patterns, </a:t>
            </a:r>
            <a:br>
              <a:rPr lang="en-US" altLang="en-US" sz="1600" i="1">
                <a:solidFill>
                  <a:srgbClr val="0000FF"/>
                </a:solidFill>
              </a:rPr>
            </a:br>
            <a:r>
              <a:rPr lang="en-US" altLang="en-US" sz="1600" i="1">
                <a:solidFill>
                  <a:srgbClr val="0000FF"/>
                </a:solidFill>
              </a:rPr>
              <a:t>notes</a:t>
            </a:r>
          </a:p>
        </p:txBody>
      </p:sp>
      <p:grpSp>
        <p:nvGrpSpPr>
          <p:cNvPr id="20" name="Group 169">
            <a:extLst>
              <a:ext uri="{FF2B5EF4-FFF2-40B4-BE49-F238E27FC236}">
                <a16:creationId xmlns:a16="http://schemas.microsoft.com/office/drawing/2014/main" id="{FE50553A-7D28-4E58-96E5-A4584056EAB8}"/>
              </a:ext>
            </a:extLst>
          </p:cNvPr>
          <p:cNvGrpSpPr>
            <a:grpSpLocks/>
          </p:cNvGrpSpPr>
          <p:nvPr/>
        </p:nvGrpSpPr>
        <p:grpSpPr bwMode="auto">
          <a:xfrm>
            <a:off x="3497263" y="3174568"/>
            <a:ext cx="2141537" cy="1208088"/>
            <a:chOff x="1968" y="1770"/>
            <a:chExt cx="1349" cy="761"/>
          </a:xfrm>
        </p:grpSpPr>
        <p:pic>
          <p:nvPicPr>
            <p:cNvPr id="21" name="Picture 167">
              <a:extLst>
                <a:ext uri="{FF2B5EF4-FFF2-40B4-BE49-F238E27FC236}">
                  <a16:creationId xmlns:a16="http://schemas.microsoft.com/office/drawing/2014/main" id="{4FBC920F-9467-44D3-AD80-BBC6650D8F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70" y="1772"/>
              <a:ext cx="1344" cy="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" name="Rectangle 168">
              <a:extLst>
                <a:ext uri="{FF2B5EF4-FFF2-40B4-BE49-F238E27FC236}">
                  <a16:creationId xmlns:a16="http://schemas.microsoft.com/office/drawing/2014/main" id="{E29752C5-66F1-4572-A498-98772ED012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1770"/>
              <a:ext cx="1349" cy="761"/>
            </a:xfrm>
            <a:prstGeom prst="rect">
              <a:avLst/>
            </a:prstGeom>
            <a:noFill/>
            <a:ln w="63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GB" altLang="en-US"/>
            </a:p>
          </p:txBody>
        </p:sp>
      </p:grpSp>
      <p:sp>
        <p:nvSpPr>
          <p:cNvPr id="23" name="Rectangle 129">
            <a:extLst>
              <a:ext uri="{FF2B5EF4-FFF2-40B4-BE49-F238E27FC236}">
                <a16:creationId xmlns:a16="http://schemas.microsoft.com/office/drawing/2014/main" id="{5582F900-12A3-4BED-B953-53E2B3828E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6550" y="1500188"/>
            <a:ext cx="8080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400">
                <a:solidFill>
                  <a:srgbClr val="0000FF"/>
                </a:solidFill>
              </a:rPr>
              <a:t>Booch</a:t>
            </a:r>
            <a:endParaRPr lang="en-US" altLang="en-US">
              <a:solidFill>
                <a:srgbClr val="0000FF"/>
              </a:solidFill>
            </a:endParaRPr>
          </a:p>
        </p:txBody>
      </p:sp>
      <p:sp>
        <p:nvSpPr>
          <p:cNvPr id="24" name="Rectangle 133">
            <a:extLst>
              <a:ext uri="{FF2B5EF4-FFF2-40B4-BE49-F238E27FC236}">
                <a16:creationId xmlns:a16="http://schemas.microsoft.com/office/drawing/2014/main" id="{48C0F872-CAED-45C6-B94B-A471B22E18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8050" y="1500188"/>
            <a:ext cx="13509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400">
                <a:solidFill>
                  <a:srgbClr val="0000FF"/>
                </a:solidFill>
              </a:rPr>
              <a:t>Rumbaugh</a:t>
            </a:r>
            <a:endParaRPr lang="en-US" altLang="en-US">
              <a:solidFill>
                <a:srgbClr val="0000FF"/>
              </a:solidFill>
            </a:endParaRPr>
          </a:p>
        </p:txBody>
      </p:sp>
      <p:sp>
        <p:nvSpPr>
          <p:cNvPr id="25" name="Rectangle 131">
            <a:extLst>
              <a:ext uri="{FF2B5EF4-FFF2-40B4-BE49-F238E27FC236}">
                <a16:creationId xmlns:a16="http://schemas.microsoft.com/office/drawing/2014/main" id="{A83D1DA5-5BA0-4C94-ABF3-193D76FBDE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7050" y="1500188"/>
            <a:ext cx="11287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400">
                <a:solidFill>
                  <a:srgbClr val="0000FF"/>
                </a:solidFill>
              </a:rPr>
              <a:t>Jacobson</a:t>
            </a:r>
            <a:endParaRPr lang="en-US" altLang="en-US">
              <a:solidFill>
                <a:srgbClr val="0000FF"/>
              </a:solidFill>
            </a:endParaRPr>
          </a:p>
        </p:txBody>
      </p:sp>
      <p:sp>
        <p:nvSpPr>
          <p:cNvPr id="26" name="Line 185">
            <a:extLst>
              <a:ext uri="{FF2B5EF4-FFF2-40B4-BE49-F238E27FC236}">
                <a16:creationId xmlns:a16="http://schemas.microsoft.com/office/drawing/2014/main" id="{5A0643DB-BEEB-4403-B428-8B906A0FA4AE}"/>
              </a:ext>
            </a:extLst>
          </p:cNvPr>
          <p:cNvSpPr>
            <a:spLocks noChangeShapeType="1"/>
          </p:cNvSpPr>
          <p:nvPr/>
        </p:nvSpPr>
        <p:spPr bwMode="auto">
          <a:xfrm rot="18916551" flipV="1">
            <a:off x="4995863" y="2414588"/>
            <a:ext cx="1524000" cy="1016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triangle" w="med" len="med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7950" tIns="53975" rIns="107950" bIns="53975"/>
          <a:lstStyle/>
          <a:p>
            <a:endParaRPr lang="en-US"/>
          </a:p>
        </p:txBody>
      </p:sp>
      <p:sp>
        <p:nvSpPr>
          <p:cNvPr id="27" name="Line 186">
            <a:extLst>
              <a:ext uri="{FF2B5EF4-FFF2-40B4-BE49-F238E27FC236}">
                <a16:creationId xmlns:a16="http://schemas.microsoft.com/office/drawing/2014/main" id="{F063C5B6-0A46-4019-BBF6-A7370181E10F}"/>
              </a:ext>
            </a:extLst>
          </p:cNvPr>
          <p:cNvSpPr>
            <a:spLocks noChangeShapeType="1"/>
          </p:cNvSpPr>
          <p:nvPr/>
        </p:nvSpPr>
        <p:spPr bwMode="auto">
          <a:xfrm rot="-5749438">
            <a:off x="4010819" y="2470512"/>
            <a:ext cx="1147762" cy="1270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triangle" w="med" len="med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7950" tIns="53975" rIns="107950" bIns="53975"/>
          <a:lstStyle/>
          <a:p>
            <a:endParaRPr lang="en-US"/>
          </a:p>
        </p:txBody>
      </p:sp>
      <p:sp>
        <p:nvSpPr>
          <p:cNvPr id="28" name="Line 187">
            <a:extLst>
              <a:ext uri="{FF2B5EF4-FFF2-40B4-BE49-F238E27FC236}">
                <a16:creationId xmlns:a16="http://schemas.microsoft.com/office/drawing/2014/main" id="{3304EE34-239C-4424-83EB-EAD5FD1BF0EF}"/>
              </a:ext>
            </a:extLst>
          </p:cNvPr>
          <p:cNvSpPr>
            <a:spLocks noChangeShapeType="1"/>
          </p:cNvSpPr>
          <p:nvPr/>
        </p:nvSpPr>
        <p:spPr bwMode="auto">
          <a:xfrm rot="-8150294">
            <a:off x="2747963" y="2476068"/>
            <a:ext cx="1520825" cy="123825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triangle" w="med" len="med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7950" tIns="53975" rIns="107950" bIns="53975"/>
          <a:lstStyle/>
          <a:p>
            <a:endParaRPr lang="en-US"/>
          </a:p>
        </p:txBody>
      </p:sp>
      <p:sp>
        <p:nvSpPr>
          <p:cNvPr id="29" name="Rectangle 189">
            <a:extLst>
              <a:ext uri="{FF2B5EF4-FFF2-40B4-BE49-F238E27FC236}">
                <a16:creationId xmlns:a16="http://schemas.microsoft.com/office/drawing/2014/main" id="{8B931D74-A9B8-482D-A908-13B724C66A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8525" y="5410200"/>
            <a:ext cx="23114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solidFill>
                  <a:srgbClr val="00CCFF"/>
                </a:solidFill>
              </a:rPr>
              <a:t>Selic, Gullekson, Ward</a:t>
            </a:r>
            <a:endParaRPr lang="en-US" altLang="en-US">
              <a:solidFill>
                <a:srgbClr val="00CCFF"/>
              </a:solidFill>
            </a:endParaRPr>
          </a:p>
        </p:txBody>
      </p:sp>
      <p:sp>
        <p:nvSpPr>
          <p:cNvPr id="30" name="Rectangle 190">
            <a:extLst>
              <a:ext uri="{FF2B5EF4-FFF2-40B4-BE49-F238E27FC236}">
                <a16:creationId xmlns:a16="http://schemas.microsoft.com/office/drawing/2014/main" id="{30B5D70C-E20B-43DA-8871-344AD10DC6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5715000"/>
            <a:ext cx="225702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ts val="1800"/>
              </a:lnSpc>
            </a:pPr>
            <a:r>
              <a:rPr lang="en-US" altLang="en-US" sz="1600" i="1">
                <a:solidFill>
                  <a:srgbClr val="0000FF"/>
                </a:solidFill>
              </a:rPr>
              <a:t>ROOM (Real-Time </a:t>
            </a:r>
            <a:br>
              <a:rPr lang="en-US" altLang="en-US" sz="1600" i="1">
                <a:solidFill>
                  <a:srgbClr val="0000FF"/>
                </a:solidFill>
              </a:rPr>
            </a:br>
            <a:r>
              <a:rPr lang="en-US" altLang="en-US" sz="1600" i="1">
                <a:solidFill>
                  <a:srgbClr val="0000FF"/>
                </a:solidFill>
              </a:rPr>
              <a:t>Object-Oriented Modeling)</a:t>
            </a:r>
            <a:endParaRPr lang="en-US" altLang="en-US">
              <a:solidFill>
                <a:srgbClr val="0000FF"/>
              </a:solidFill>
            </a:endParaRPr>
          </a:p>
        </p:txBody>
      </p:sp>
      <p:sp>
        <p:nvSpPr>
          <p:cNvPr id="31" name="Line 193">
            <a:extLst>
              <a:ext uri="{FF2B5EF4-FFF2-40B4-BE49-F238E27FC236}">
                <a16:creationId xmlns:a16="http://schemas.microsoft.com/office/drawing/2014/main" id="{B65FB6FA-90A8-416C-BFC9-2DBF300CD07B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2422093"/>
            <a:ext cx="91440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7950" tIns="53975" rIns="107950" bIns="53975"/>
          <a:lstStyle/>
          <a:p>
            <a:endParaRPr lang="en-US"/>
          </a:p>
        </p:txBody>
      </p:sp>
      <p:sp>
        <p:nvSpPr>
          <p:cNvPr id="32" name="Line 194">
            <a:extLst>
              <a:ext uri="{FF2B5EF4-FFF2-40B4-BE49-F238E27FC236}">
                <a16:creationId xmlns:a16="http://schemas.microsoft.com/office/drawing/2014/main" id="{9CA80609-62AA-41F4-811F-531657DE8876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3488893"/>
            <a:ext cx="838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7950" tIns="53975" rIns="107950" bIns="53975"/>
          <a:lstStyle/>
          <a:p>
            <a:endParaRPr lang="en-US"/>
          </a:p>
        </p:txBody>
      </p:sp>
      <p:sp>
        <p:nvSpPr>
          <p:cNvPr id="33" name="Line 195">
            <a:extLst>
              <a:ext uri="{FF2B5EF4-FFF2-40B4-BE49-F238E27FC236}">
                <a16:creationId xmlns:a16="http://schemas.microsoft.com/office/drawing/2014/main" id="{1BFDE95C-0FE1-4206-A249-92B0DCA75CD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38400" y="4250893"/>
            <a:ext cx="8382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7950" tIns="53975" rIns="107950" bIns="53975"/>
          <a:lstStyle/>
          <a:p>
            <a:endParaRPr lang="en-US"/>
          </a:p>
        </p:txBody>
      </p:sp>
      <p:sp>
        <p:nvSpPr>
          <p:cNvPr id="34" name="Line 196">
            <a:extLst>
              <a:ext uri="{FF2B5EF4-FFF2-40B4-BE49-F238E27FC236}">
                <a16:creationId xmlns:a16="http://schemas.microsoft.com/office/drawing/2014/main" id="{D85F33D2-855E-4E10-923A-3EE09B64414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95600" y="4495800"/>
            <a:ext cx="685800" cy="1066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7950" tIns="53975" rIns="107950" bIns="53975"/>
          <a:lstStyle/>
          <a:p>
            <a:endParaRPr lang="en-US"/>
          </a:p>
        </p:txBody>
      </p:sp>
      <p:sp>
        <p:nvSpPr>
          <p:cNvPr id="35" name="Line 197">
            <a:extLst>
              <a:ext uri="{FF2B5EF4-FFF2-40B4-BE49-F238E27FC236}">
                <a16:creationId xmlns:a16="http://schemas.microsoft.com/office/drawing/2014/main" id="{A70A7E04-1C97-469D-BAE9-358D61D5D6B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72000" y="4495800"/>
            <a:ext cx="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7950" tIns="53975" rIns="107950" bIns="53975"/>
          <a:lstStyle/>
          <a:p>
            <a:endParaRPr lang="en-US"/>
          </a:p>
        </p:txBody>
      </p:sp>
      <p:sp>
        <p:nvSpPr>
          <p:cNvPr id="36" name="Line 198">
            <a:extLst>
              <a:ext uri="{FF2B5EF4-FFF2-40B4-BE49-F238E27FC236}">
                <a16:creationId xmlns:a16="http://schemas.microsoft.com/office/drawing/2014/main" id="{F7B98011-1D64-45CB-B15E-B1D66FDFEA7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715000" y="4495800"/>
            <a:ext cx="762000" cy="91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7950" tIns="53975" rIns="107950" bIns="53975"/>
          <a:lstStyle/>
          <a:p>
            <a:endParaRPr lang="en-US"/>
          </a:p>
        </p:txBody>
      </p:sp>
      <p:sp>
        <p:nvSpPr>
          <p:cNvPr id="37" name="Line 199">
            <a:extLst>
              <a:ext uri="{FF2B5EF4-FFF2-40B4-BE49-F238E27FC236}">
                <a16:creationId xmlns:a16="http://schemas.microsoft.com/office/drawing/2014/main" id="{B3BCD5BE-8315-4AC7-8D28-BF0EE647D08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791200" y="4191000"/>
            <a:ext cx="8382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7950" tIns="53975" rIns="107950" bIns="53975"/>
          <a:lstStyle/>
          <a:p>
            <a:endParaRPr lang="en-US"/>
          </a:p>
        </p:txBody>
      </p:sp>
      <p:sp>
        <p:nvSpPr>
          <p:cNvPr id="38" name="Line 200">
            <a:extLst>
              <a:ext uri="{FF2B5EF4-FFF2-40B4-BE49-F238E27FC236}">
                <a16:creationId xmlns:a16="http://schemas.microsoft.com/office/drawing/2014/main" id="{783C4E1D-4DCC-4041-A65F-2DFFFCB3460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91200" y="3429000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7950" tIns="53975" rIns="107950" bIns="53975"/>
          <a:lstStyle/>
          <a:p>
            <a:endParaRPr lang="en-US"/>
          </a:p>
        </p:txBody>
      </p:sp>
      <p:sp>
        <p:nvSpPr>
          <p:cNvPr id="39" name="Line 201">
            <a:extLst>
              <a:ext uri="{FF2B5EF4-FFF2-40B4-BE49-F238E27FC236}">
                <a16:creationId xmlns:a16="http://schemas.microsoft.com/office/drawing/2014/main" id="{C59EF7FD-1435-4DFE-B078-15C3BA1537D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91200" y="2362200"/>
            <a:ext cx="91440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7950" tIns="53975" rIns="107950" bIns="53975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1927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49917-C03E-4A3D-969D-A756EECBD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Chế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xem</a:t>
            </a:r>
            <a:r>
              <a:rPr lang="en-US" dirty="0"/>
              <a:t> UML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C50EB-608F-4730-BE4A-C3F9B5F615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“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Một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khung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nhìn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chỉ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đơn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giản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là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một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tập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hợp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con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của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các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cấu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trúc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mô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hình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hóa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UML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đại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diện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cho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một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khía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cạnh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của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hệ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thống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” [2]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rgbClr val="202124"/>
              </a:solidFill>
              <a:effectLst/>
              <a:latin typeface="inherit"/>
            </a:endParaRPr>
          </a:p>
          <a:p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Bốn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lĩnh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vực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phân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loại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rgbClr val="202124"/>
              </a:solidFill>
              <a:effectLst/>
              <a:latin typeface="inherit"/>
            </a:endParaRPr>
          </a:p>
          <a:p>
            <a:pPr lvl="1"/>
            <a:r>
              <a:rPr kumimoji="0" lang="vi-VN" altLang="en-US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cấu</a:t>
            </a:r>
            <a:r>
              <a:rPr kumimoji="0" lang="vi-VN" altLang="en-US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trúc</a:t>
            </a:r>
            <a:r>
              <a:rPr kumimoji="0" lang="vi-VN" altLang="en-US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,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202124"/>
              </a:solidFill>
              <a:effectLst/>
              <a:latin typeface="inherit"/>
            </a:endParaRPr>
          </a:p>
          <a:p>
            <a:pPr lvl="1"/>
            <a:r>
              <a:rPr kumimoji="0" lang="vi-VN" altLang="en-US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hành</a:t>
            </a:r>
            <a:r>
              <a:rPr kumimoji="0" lang="vi-VN" altLang="en-US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vi năng </a:t>
            </a:r>
            <a:r>
              <a:rPr kumimoji="0" lang="vi-VN" altLang="en-US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động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202124"/>
              </a:solidFill>
              <a:effectLst/>
              <a:latin typeface="inherit"/>
            </a:endParaRPr>
          </a:p>
          <a:p>
            <a:pPr lvl="1"/>
            <a:r>
              <a:rPr kumimoji="0" lang="vi-VN" altLang="en-US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bố</a:t>
            </a:r>
            <a:r>
              <a:rPr kumimoji="0" lang="vi-VN" altLang="en-US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trí</a:t>
            </a:r>
            <a:r>
              <a:rPr kumimoji="0" lang="vi-VN" altLang="en-US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vật</a:t>
            </a:r>
            <a:r>
              <a:rPr kumimoji="0" lang="vi-VN" altLang="en-US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lý</a:t>
            </a:r>
            <a:r>
              <a:rPr kumimoji="0" lang="vi-VN" altLang="en-US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,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202124"/>
              </a:solidFill>
              <a:effectLst/>
              <a:latin typeface="inherit"/>
            </a:endParaRPr>
          </a:p>
          <a:p>
            <a:pPr lvl="1"/>
            <a:r>
              <a:rPr kumimoji="0" lang="vi-VN" altLang="en-US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và</a:t>
            </a:r>
            <a:r>
              <a:rPr kumimoji="0" lang="vi-VN" altLang="en-US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quản</a:t>
            </a:r>
            <a:r>
              <a:rPr kumimoji="0" lang="vi-VN" altLang="en-US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lý</a:t>
            </a:r>
            <a:r>
              <a:rPr kumimoji="0" lang="vi-VN" altLang="en-US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mô </a:t>
            </a:r>
            <a:r>
              <a:rPr kumimoji="0" lang="vi-VN" altLang="en-US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hình</a:t>
            </a:r>
            <a:r>
              <a:rPr kumimoji="0" lang="vi-VN" altLang="en-US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.</a:t>
            </a:r>
            <a:r>
              <a:rPr kumimoji="0" lang="vi-VN" altLang="en-US" sz="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vi-VN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620BB2-433F-48CF-AC8D-1CF7D263F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2D1A01-2235-2A44-BF61-4339ED0E7A0A}" type="slidenum">
              <a:rPr lang="en-US" altLang="en-VN" smtClean="0"/>
              <a:pPr>
                <a:defRPr/>
              </a:pPr>
              <a:t>28</a:t>
            </a:fld>
            <a:endParaRPr lang="en-US" altLang="en-VN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056751C1-FCE3-4C0B-98B6-BEF422705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vi-V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4">
            <a:extLst>
              <a:ext uri="{FF2B5EF4-FFF2-40B4-BE49-F238E27FC236}">
                <a16:creationId xmlns:a16="http://schemas.microsoft.com/office/drawing/2014/main" id="{DB83CC4D-B330-4DDD-BE4F-33B89238A0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5595819"/>
            <a:ext cx="7162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i="1" dirty="0">
                <a:latin typeface="ZapfHumnst BT" charset="0"/>
              </a:rPr>
              <a:t>[2]: Part 2, Chapter 3, Section 3.1</a:t>
            </a:r>
          </a:p>
        </p:txBody>
      </p:sp>
    </p:spTree>
    <p:extLst>
      <p:ext uri="{BB962C8B-B14F-4D97-AF65-F5344CB8AC3E}">
        <p14:creationId xmlns:p14="http://schemas.microsoft.com/office/powerpoint/2010/main" val="28780631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D6740-6A2A-4C39-B932-DDD02F1EE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Chế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xem</a:t>
            </a:r>
            <a:r>
              <a:rPr lang="en-US" dirty="0"/>
              <a:t> UML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D1E0A0-2EEC-499B-A4A9-63791C54B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2D1A01-2235-2A44-BF61-4339ED0E7A0A}" type="slidenum">
              <a:rPr lang="en-US" altLang="en-VN" smtClean="0"/>
              <a:pPr>
                <a:defRPr/>
              </a:pPr>
              <a:t>29</a:t>
            </a:fld>
            <a:endParaRPr lang="en-US" altLang="en-VN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1FC6C3F-C7A3-442D-81F3-EFA15757EC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7185415"/>
              </p:ext>
            </p:extLst>
          </p:nvPr>
        </p:nvGraphicFramePr>
        <p:xfrm>
          <a:off x="1066800" y="914400"/>
          <a:ext cx="7143750" cy="47908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2090">
                  <a:extLst>
                    <a:ext uri="{9D8B030D-6E8A-4147-A177-3AD203B41FA5}">
                      <a16:colId xmlns:a16="http://schemas.microsoft.com/office/drawing/2014/main" val="3713463426"/>
                    </a:ext>
                  </a:extLst>
                </a:gridCol>
                <a:gridCol w="2310249">
                  <a:extLst>
                    <a:ext uri="{9D8B030D-6E8A-4147-A177-3AD203B41FA5}">
                      <a16:colId xmlns:a16="http://schemas.microsoft.com/office/drawing/2014/main" val="3626376251"/>
                    </a:ext>
                  </a:extLst>
                </a:gridCol>
                <a:gridCol w="3211411">
                  <a:extLst>
                    <a:ext uri="{9D8B030D-6E8A-4147-A177-3AD203B41FA5}">
                      <a16:colId xmlns:a16="http://schemas.microsoft.com/office/drawing/2014/main" val="435519932"/>
                    </a:ext>
                  </a:extLst>
                </a:gridCol>
              </a:tblGrid>
              <a:tr h="3708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/>
                        <a:t>Khu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vực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chính</a:t>
                      </a:r>
                      <a:endParaRPr lang="en-US" sz="1800" dirty="0"/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/>
                        <a:t>Chế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độ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xem</a:t>
                      </a:r>
                      <a:endParaRPr lang="en-US" sz="1800" dirty="0"/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/>
                        <a:t>Biểu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đồ</a:t>
                      </a:r>
                      <a:endParaRPr lang="en-US" sz="1800" dirty="0"/>
                    </a:p>
                  </a:txBody>
                  <a:tcPr marT="45726" marB="45726"/>
                </a:tc>
                <a:extLst>
                  <a:ext uri="{0D108BD9-81ED-4DB2-BD59-A6C34878D82A}">
                    <a16:rowId xmlns:a16="http://schemas.microsoft.com/office/drawing/2014/main" val="4590546"/>
                  </a:ext>
                </a:extLst>
              </a:tr>
              <a:tr h="370889">
                <a:tc rowSpan="3">
                  <a:txBody>
                    <a:bodyPr/>
                    <a:lstStyle/>
                    <a:p>
                      <a:r>
                        <a:rPr lang="en-US" sz="1800" b="1" dirty="0" err="1"/>
                        <a:t>Cấu</a:t>
                      </a:r>
                      <a:r>
                        <a:rPr lang="en-US" sz="1800" b="1" dirty="0"/>
                        <a:t> </a:t>
                      </a:r>
                      <a:r>
                        <a:rPr lang="en-US" sz="1800" b="1" dirty="0" err="1"/>
                        <a:t>trúc</a:t>
                      </a:r>
                      <a:endParaRPr lang="en-US" sz="1800" b="1" dirty="0"/>
                    </a:p>
                  </a:txBody>
                  <a:tcPr marT="45726" marB="45726" anchor="ctr"/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Chế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độ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xem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tĩnh</a:t>
                      </a:r>
                      <a:endParaRPr lang="en-US" sz="1800" dirty="0"/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Biểu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đồ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lớp</a:t>
                      </a:r>
                      <a:endParaRPr lang="en-US" sz="1800" dirty="0"/>
                    </a:p>
                  </a:txBody>
                  <a:tcPr marT="45726" marB="45726"/>
                </a:tc>
                <a:extLst>
                  <a:ext uri="{0D108BD9-81ED-4DB2-BD59-A6C34878D82A}">
                    <a16:rowId xmlns:a16="http://schemas.microsoft.com/office/drawing/2014/main" val="1029236921"/>
                  </a:ext>
                </a:extLst>
              </a:tr>
              <a:tr h="370889">
                <a:tc vMerge="1">
                  <a:txBody>
                    <a:bodyPr/>
                    <a:lstStyle/>
                    <a:p>
                      <a:endParaRPr lang="en-US" sz="1800"/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Chế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độ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xem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thiết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kế</a:t>
                      </a:r>
                      <a:endParaRPr lang="en-US" sz="1800" dirty="0"/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Sơ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đồ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nội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bộ</a:t>
                      </a:r>
                      <a:r>
                        <a:rPr lang="en-US" sz="1800" dirty="0"/>
                        <a:t>, </a:t>
                      </a:r>
                      <a:endParaRPr lang="en-US" sz="1800" baseline="0" dirty="0"/>
                    </a:p>
                    <a:p>
                      <a:r>
                        <a:rPr lang="en-US" sz="1800" baseline="0" dirty="0" err="1"/>
                        <a:t>Sơ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 err="1"/>
                        <a:t>đồ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 err="1"/>
                        <a:t>cộng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 err="1"/>
                        <a:t>tác</a:t>
                      </a:r>
                      <a:endParaRPr lang="en-US" sz="1800" baseline="0" dirty="0"/>
                    </a:p>
                    <a:p>
                      <a:r>
                        <a:rPr lang="en-US" sz="1800" baseline="0" dirty="0" err="1"/>
                        <a:t>Sơ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 err="1"/>
                        <a:t>đồ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 err="1"/>
                        <a:t>thành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 err="1"/>
                        <a:t>phần</a:t>
                      </a:r>
                      <a:endParaRPr lang="en-US" sz="1800" dirty="0"/>
                    </a:p>
                  </a:txBody>
                  <a:tcPr marT="45726" marB="45726"/>
                </a:tc>
                <a:extLst>
                  <a:ext uri="{0D108BD9-81ED-4DB2-BD59-A6C34878D82A}">
                    <a16:rowId xmlns:a16="http://schemas.microsoft.com/office/drawing/2014/main" val="2289305297"/>
                  </a:ext>
                </a:extLst>
              </a:tr>
              <a:tr h="370889">
                <a:tc vMerge="1">
                  <a:txBody>
                    <a:bodyPr/>
                    <a:lstStyle/>
                    <a:p>
                      <a:endParaRPr lang="en-US" sz="1800"/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Chế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độ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xem</a:t>
                      </a:r>
                      <a:r>
                        <a:rPr lang="en-US" sz="1800" dirty="0"/>
                        <a:t> ca </a:t>
                      </a:r>
                      <a:r>
                        <a:rPr lang="en-US" sz="1800" dirty="0" err="1"/>
                        <a:t>sử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dụng</a:t>
                      </a:r>
                      <a:endParaRPr lang="en-US" sz="1800" dirty="0"/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Use case diagram</a:t>
                      </a:r>
                    </a:p>
                  </a:txBody>
                  <a:tcPr marT="45726" marB="45726"/>
                </a:tc>
                <a:extLst>
                  <a:ext uri="{0D108BD9-81ED-4DB2-BD59-A6C34878D82A}">
                    <a16:rowId xmlns:a16="http://schemas.microsoft.com/office/drawing/2014/main" val="2491511748"/>
                  </a:ext>
                </a:extLst>
              </a:tr>
              <a:tr h="370889">
                <a:tc rowSpan="3">
                  <a:txBody>
                    <a:bodyPr/>
                    <a:lstStyle/>
                    <a:p>
                      <a:r>
                        <a:rPr lang="en-US" sz="1800" b="1" dirty="0" err="1"/>
                        <a:t>Động</a:t>
                      </a:r>
                      <a:endParaRPr lang="en-US" sz="1800" b="1" dirty="0"/>
                    </a:p>
                  </a:txBody>
                  <a:tcPr marT="45726" marB="45726" anchor="ctr"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Chế</a:t>
                      </a:r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độ</a:t>
                      </a:r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xem</a:t>
                      </a:r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trạng</a:t>
                      </a:r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thái</a:t>
                      </a:r>
                      <a:endParaRPr lang="en-US" sz="1800" dirty="0"/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Sơ</a:t>
                      </a:r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đồ</a:t>
                      </a:r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trạng</a:t>
                      </a:r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thái</a:t>
                      </a:r>
                      <a:endParaRPr lang="en-US" sz="1800" dirty="0"/>
                    </a:p>
                  </a:txBody>
                  <a:tcPr marT="45726" marB="45726"/>
                </a:tc>
                <a:extLst>
                  <a:ext uri="{0D108BD9-81ED-4DB2-BD59-A6C34878D82A}">
                    <a16:rowId xmlns:a16="http://schemas.microsoft.com/office/drawing/2014/main" val="2166907712"/>
                  </a:ext>
                </a:extLst>
              </a:tr>
              <a:tr h="370889">
                <a:tc vMerge="1">
                  <a:txBody>
                    <a:bodyPr/>
                    <a:lstStyle/>
                    <a:p>
                      <a:endParaRPr lang="en-US" sz="1800"/>
                    </a:p>
                  </a:txBody>
                  <a:tcPr marT="45726" marB="45726" anchor="ctr"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Chế</a:t>
                      </a:r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độ</a:t>
                      </a:r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xem</a:t>
                      </a:r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hoạt</a:t>
                      </a:r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động</a:t>
                      </a:r>
                      <a:endParaRPr lang="en-US" sz="1800" dirty="0"/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Sơ</a:t>
                      </a:r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đồ</a:t>
                      </a:r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hoạt</a:t>
                      </a:r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động</a:t>
                      </a:r>
                      <a:endParaRPr lang="en-US" sz="1800" dirty="0"/>
                    </a:p>
                  </a:txBody>
                  <a:tcPr marT="45726" marB="45726"/>
                </a:tc>
                <a:extLst>
                  <a:ext uri="{0D108BD9-81ED-4DB2-BD59-A6C34878D82A}">
                    <a16:rowId xmlns:a16="http://schemas.microsoft.com/office/drawing/2014/main" val="4242922947"/>
                  </a:ext>
                </a:extLst>
              </a:tr>
              <a:tr h="370889">
                <a:tc vMerge="1">
                  <a:txBody>
                    <a:bodyPr/>
                    <a:lstStyle/>
                    <a:p>
                      <a:endParaRPr lang="en-US" sz="1800"/>
                    </a:p>
                  </a:txBody>
                  <a:tcPr marT="45726" marB="45726" anchor="ctr"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Chế</a:t>
                      </a:r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độ</a:t>
                      </a:r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xem</a:t>
                      </a:r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tương</a:t>
                      </a:r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tác</a:t>
                      </a:r>
                      <a:endParaRPr lang="en-US" sz="1800" dirty="0"/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Sơ</a:t>
                      </a:r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đồ</a:t>
                      </a:r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trình</a:t>
                      </a:r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tự</a:t>
                      </a:r>
                      <a:endParaRPr lang="en-US" sz="18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Sơ</a:t>
                      </a:r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đồ</a:t>
                      </a:r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giao</a:t>
                      </a:r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tiếp</a:t>
                      </a:r>
                      <a:endParaRPr lang="en-US" sz="1800" dirty="0"/>
                    </a:p>
                  </a:txBody>
                  <a:tcPr marT="45726" marB="45726"/>
                </a:tc>
                <a:extLst>
                  <a:ext uri="{0D108BD9-81ED-4DB2-BD59-A6C34878D82A}">
                    <a16:rowId xmlns:a16="http://schemas.microsoft.com/office/drawing/2014/main" val="3068875498"/>
                  </a:ext>
                </a:extLst>
              </a:tr>
              <a:tr h="370889">
                <a:tc>
                  <a:txBody>
                    <a:bodyPr/>
                    <a:lstStyle/>
                    <a:p>
                      <a:r>
                        <a:rPr lang="en-US" sz="1800" b="1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Vật</a:t>
                      </a:r>
                      <a:r>
                        <a:rPr lang="en-US" sz="1800" b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lý</a:t>
                      </a:r>
                      <a:endParaRPr lang="en-US" sz="1800" b="1" dirty="0"/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Chế</a:t>
                      </a:r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độ</a:t>
                      </a:r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xem</a:t>
                      </a:r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triển</a:t>
                      </a:r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khai</a:t>
                      </a:r>
                      <a:endParaRPr lang="en-US" sz="1800" dirty="0"/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Sơ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đồ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triển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khai</a:t>
                      </a:r>
                      <a:endParaRPr lang="en-US" sz="1800" dirty="0"/>
                    </a:p>
                  </a:txBody>
                  <a:tcPr marT="45726" marB="45726"/>
                </a:tc>
                <a:extLst>
                  <a:ext uri="{0D108BD9-81ED-4DB2-BD59-A6C34878D82A}">
                    <a16:rowId xmlns:a16="http://schemas.microsoft.com/office/drawing/2014/main" val="1926658300"/>
                  </a:ext>
                </a:extLst>
              </a:tr>
              <a:tr h="370889">
                <a:tc rowSpan="2">
                  <a:txBody>
                    <a:bodyPr/>
                    <a:lstStyle/>
                    <a:p>
                      <a:r>
                        <a:rPr lang="en-US" sz="1800" b="1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Mô</a:t>
                      </a:r>
                      <a:r>
                        <a:rPr lang="en-US" sz="1800" b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hình</a:t>
                      </a:r>
                      <a:endParaRPr lang="en-US" sz="1800" b="1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1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Quản</a:t>
                      </a:r>
                      <a:r>
                        <a:rPr lang="en-US" sz="1800" b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lý</a:t>
                      </a:r>
                      <a:endParaRPr lang="en-US" sz="1800" b="1" dirty="0"/>
                    </a:p>
                  </a:txBody>
                  <a:tcPr marT="45726" marB="45726" anchor="ctr"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Quản</a:t>
                      </a:r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lý</a:t>
                      </a:r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mô</a:t>
                      </a:r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hình</a:t>
                      </a:r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xem</a:t>
                      </a:r>
                      <a:endParaRPr lang="en-US" sz="1800" dirty="0"/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Sơ</a:t>
                      </a:r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đồ</a:t>
                      </a:r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gói</a:t>
                      </a:r>
                      <a:endParaRPr lang="en-US" sz="1800" dirty="0"/>
                    </a:p>
                  </a:txBody>
                  <a:tcPr marT="45726" marB="45726"/>
                </a:tc>
                <a:extLst>
                  <a:ext uri="{0D108BD9-81ED-4DB2-BD59-A6C34878D82A}">
                    <a16:rowId xmlns:a16="http://schemas.microsoft.com/office/drawing/2014/main" val="1080827229"/>
                  </a:ext>
                </a:extLst>
              </a:tr>
              <a:tr h="370889">
                <a:tc vMerge="1">
                  <a:txBody>
                    <a:bodyPr/>
                    <a:lstStyle/>
                    <a:p>
                      <a:endParaRPr lang="en-US" sz="1800"/>
                    </a:p>
                  </a:txBody>
                  <a:tcPr marT="45726" marB="45726" anchor="ctr"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Hồ</a:t>
                      </a:r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sơ</a:t>
                      </a:r>
                      <a:endParaRPr lang="en-US" sz="1800" dirty="0"/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Sơ</a:t>
                      </a:r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đồ</a:t>
                      </a:r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gói</a:t>
                      </a:r>
                      <a:endParaRPr lang="en-US" sz="1800" dirty="0"/>
                    </a:p>
                  </a:txBody>
                  <a:tcPr marT="45726" marB="45726"/>
                </a:tc>
                <a:extLst>
                  <a:ext uri="{0D108BD9-81ED-4DB2-BD59-A6C34878D82A}">
                    <a16:rowId xmlns:a16="http://schemas.microsoft.com/office/drawing/2014/main" val="840891727"/>
                  </a:ext>
                </a:extLst>
              </a:tr>
            </a:tbl>
          </a:graphicData>
        </a:graphic>
      </p:graphicFrame>
      <p:sp>
        <p:nvSpPr>
          <p:cNvPr id="10" name="TextBox 6">
            <a:extLst>
              <a:ext uri="{FF2B5EF4-FFF2-40B4-BE49-F238E27FC236}">
                <a16:creationId xmlns:a16="http://schemas.microsoft.com/office/drawing/2014/main" id="{FE0E216C-B5C0-4105-A6B7-23B3AC39FB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5845841"/>
            <a:ext cx="71628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800" i="1" dirty="0">
                <a:latin typeface="ZapfHumnst BT" charset="0"/>
              </a:rPr>
              <a:t>[2]: Part 2, Chapter 3, Section 3.1, Table 3.1 (extracted)</a:t>
            </a:r>
          </a:p>
        </p:txBody>
      </p:sp>
    </p:spTree>
    <p:extLst>
      <p:ext uri="{BB962C8B-B14F-4D97-AF65-F5344CB8AC3E}">
        <p14:creationId xmlns:p14="http://schemas.microsoft.com/office/powerpoint/2010/main" val="4245470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>
            <a:extLst>
              <a:ext uri="{FF2B5EF4-FFF2-40B4-BE49-F238E27FC236}">
                <a16:creationId xmlns:a16="http://schemas.microsoft.com/office/drawing/2014/main" id="{0A98486B-92CA-A44B-8463-15B7A80AED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VN" altLang="en-VN" dirty="0"/>
              <a:t>Nội dung</a:t>
            </a:r>
          </a:p>
        </p:txBody>
      </p:sp>
      <p:sp>
        <p:nvSpPr>
          <p:cNvPr id="17410" name="Content Placeholder 2">
            <a:extLst>
              <a:ext uri="{FF2B5EF4-FFF2-40B4-BE49-F238E27FC236}">
                <a16:creationId xmlns:a16="http://schemas.microsoft.com/office/drawing/2014/main" id="{DBBA24D5-6E5F-664B-9A5C-9292D5CCFF8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Tahoma" panose="020B0604030504040204" pitchFamily="34" charset="0"/>
              <a:buAutoNum type="arabicPeriod"/>
            </a:pPr>
            <a:r>
              <a:rPr lang="en-US" altLang="en-VN" u="sng" dirty="0" err="1"/>
              <a:t>Quy</a:t>
            </a:r>
            <a:r>
              <a:rPr lang="en-US" altLang="en-VN" u="sng" dirty="0"/>
              <a:t> </a:t>
            </a:r>
            <a:r>
              <a:rPr lang="en-US" altLang="en-VN" u="sng" dirty="0" err="1"/>
              <a:t>trình</a:t>
            </a:r>
            <a:r>
              <a:rPr lang="en-US" altLang="en-VN" u="sng" dirty="0"/>
              <a:t> </a:t>
            </a:r>
            <a:r>
              <a:rPr lang="en-US" altLang="en-VN" u="sng" dirty="0" err="1"/>
              <a:t>vòng</a:t>
            </a:r>
            <a:r>
              <a:rPr lang="en-US" altLang="en-VN" u="sng" dirty="0"/>
              <a:t> </a:t>
            </a:r>
            <a:r>
              <a:rPr lang="en-US" altLang="en-VN" u="sng" dirty="0" err="1"/>
              <a:t>đời</a:t>
            </a:r>
            <a:r>
              <a:rPr lang="en-US" altLang="en-VN" u="sng" dirty="0"/>
              <a:t> </a:t>
            </a:r>
            <a:r>
              <a:rPr lang="en-US" altLang="en-VN" u="sng" dirty="0" err="1"/>
              <a:t>phần</a:t>
            </a:r>
            <a:r>
              <a:rPr lang="en-US" altLang="en-VN" u="sng" dirty="0"/>
              <a:t> </a:t>
            </a:r>
            <a:r>
              <a:rPr lang="en-US" altLang="en-VN" u="sng" dirty="0" err="1"/>
              <a:t>mềm</a:t>
            </a:r>
            <a:endParaRPr lang="en-VN" altLang="en-VN" u="sng" dirty="0"/>
          </a:p>
          <a:p>
            <a:pPr marL="514350" indent="-514350">
              <a:buFont typeface="Tahoma" panose="020B0604030504040204" pitchFamily="34" charset="0"/>
              <a:buAutoNum type="arabicPeriod"/>
            </a:pPr>
            <a:r>
              <a:rPr lang="en-US" altLang="en-VN" dirty="0" err="1"/>
              <a:t>Quy</a:t>
            </a:r>
            <a:r>
              <a:rPr lang="en-US" altLang="en-VN" dirty="0"/>
              <a:t> </a:t>
            </a:r>
            <a:r>
              <a:rPr lang="en-US" altLang="en-VN" dirty="0" err="1"/>
              <a:t>trình</a:t>
            </a:r>
            <a:r>
              <a:rPr lang="en-US" altLang="en-VN" dirty="0"/>
              <a:t> </a:t>
            </a:r>
            <a:r>
              <a:rPr lang="en-US" altLang="en-VN" dirty="0" err="1"/>
              <a:t>triển</a:t>
            </a:r>
            <a:r>
              <a:rPr lang="en-US" altLang="en-VN" dirty="0"/>
              <a:t> </a:t>
            </a:r>
            <a:r>
              <a:rPr lang="en-US" altLang="en-VN" dirty="0" err="1"/>
              <a:t>khai</a:t>
            </a:r>
            <a:r>
              <a:rPr lang="en-US" altLang="en-VN" dirty="0"/>
              <a:t> </a:t>
            </a:r>
            <a:r>
              <a:rPr lang="en-US" altLang="en-VN" dirty="0" err="1"/>
              <a:t>phần</a:t>
            </a:r>
            <a:r>
              <a:rPr lang="en-US" altLang="en-VN" dirty="0"/>
              <a:t> </a:t>
            </a:r>
            <a:r>
              <a:rPr lang="en-US" altLang="en-VN" dirty="0" err="1"/>
              <a:t>mềm</a:t>
            </a:r>
            <a:endParaRPr lang="en-VN" altLang="en-VN" dirty="0"/>
          </a:p>
          <a:p>
            <a:pPr marL="514350" indent="-514350">
              <a:buFont typeface="Tahoma" panose="020B0604030504040204" pitchFamily="34" charset="0"/>
              <a:buAutoNum type="arabicPeriod"/>
            </a:pPr>
            <a:r>
              <a:rPr lang="en-US" altLang="en-VN" dirty="0" err="1"/>
              <a:t>Phân</a:t>
            </a:r>
            <a:r>
              <a:rPr lang="en-US" altLang="en-VN" dirty="0"/>
              <a:t> </a:t>
            </a:r>
            <a:r>
              <a:rPr lang="en-US" altLang="en-VN" dirty="0" err="1"/>
              <a:t>tích</a:t>
            </a:r>
            <a:r>
              <a:rPr lang="en-US" altLang="en-VN" dirty="0"/>
              <a:t> </a:t>
            </a:r>
            <a:r>
              <a:rPr lang="en-US" altLang="en-VN" dirty="0" err="1"/>
              <a:t>thiết</a:t>
            </a:r>
            <a:r>
              <a:rPr lang="en-US" altLang="en-VN" dirty="0"/>
              <a:t> </a:t>
            </a:r>
            <a:r>
              <a:rPr lang="en-US" altLang="en-VN" dirty="0" err="1"/>
              <a:t>kế</a:t>
            </a:r>
            <a:r>
              <a:rPr lang="en-US" altLang="en-VN" dirty="0"/>
              <a:t> </a:t>
            </a:r>
            <a:r>
              <a:rPr lang="en-US" altLang="en-VN" dirty="0" err="1"/>
              <a:t>hướng</a:t>
            </a:r>
            <a:r>
              <a:rPr lang="en-US" altLang="en-VN" dirty="0"/>
              <a:t> </a:t>
            </a:r>
            <a:r>
              <a:rPr lang="en-US" altLang="en-VN" dirty="0" err="1"/>
              <a:t>đối</a:t>
            </a:r>
            <a:r>
              <a:rPr lang="en-US" altLang="en-VN" dirty="0"/>
              <a:t> </a:t>
            </a:r>
            <a:r>
              <a:rPr lang="en-US" altLang="en-VN" dirty="0" err="1"/>
              <a:t>tượng</a:t>
            </a:r>
            <a:endParaRPr lang="en-US" altLang="en-VN" dirty="0"/>
          </a:p>
          <a:p>
            <a:pPr marL="514350" indent="-514350">
              <a:buFont typeface="Tahoma" panose="020B0604030504040204" pitchFamily="34" charset="0"/>
              <a:buAutoNum type="arabicPeriod"/>
            </a:pPr>
            <a:r>
              <a:rPr lang="en-US" altLang="en-VN" dirty="0" err="1"/>
              <a:t>Mô</a:t>
            </a:r>
            <a:r>
              <a:rPr lang="en-US" altLang="en-VN" dirty="0"/>
              <a:t> </a:t>
            </a:r>
            <a:r>
              <a:rPr lang="en-US" altLang="en-VN" dirty="0" err="1"/>
              <a:t>hình</a:t>
            </a:r>
            <a:r>
              <a:rPr lang="en-US" altLang="en-VN" dirty="0"/>
              <a:t> </a:t>
            </a:r>
            <a:r>
              <a:rPr lang="en-US" altLang="en-VN" dirty="0" err="1"/>
              <a:t>phát</a:t>
            </a:r>
            <a:r>
              <a:rPr lang="en-US" altLang="en-VN" dirty="0"/>
              <a:t> </a:t>
            </a:r>
            <a:r>
              <a:rPr lang="en-US" altLang="en-VN" dirty="0" err="1"/>
              <a:t>triển</a:t>
            </a:r>
            <a:r>
              <a:rPr lang="en-US" altLang="en-VN" dirty="0"/>
              <a:t> </a:t>
            </a:r>
            <a:r>
              <a:rPr lang="en-US" altLang="en-VN" dirty="0" err="1"/>
              <a:t>phần</a:t>
            </a:r>
            <a:r>
              <a:rPr lang="en-US" altLang="en-VN" dirty="0"/>
              <a:t> </a:t>
            </a:r>
            <a:r>
              <a:rPr lang="en-US" altLang="en-VN" dirty="0" err="1"/>
              <a:t>mềm</a:t>
            </a:r>
            <a:endParaRPr lang="en-VN" altLang="en-VN" dirty="0"/>
          </a:p>
        </p:txBody>
      </p:sp>
      <p:sp>
        <p:nvSpPr>
          <p:cNvPr id="17411" name="Slide Number Placeholder 3">
            <a:extLst>
              <a:ext uri="{FF2B5EF4-FFF2-40B4-BE49-F238E27FC236}">
                <a16:creationId xmlns:a16="http://schemas.microsoft.com/office/drawing/2014/main" id="{A336729B-01AD-4644-9FF6-BCB5FB56C8F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ED7F33B-3330-0846-809F-E02C952829BE}" type="slidenum">
              <a:rPr lang="en-US" altLang="en-VN" sz="1400" smtClean="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en-VN" sz="1400"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8C0A5-C341-4ECF-BA5C-9260FBEE5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Chế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tĩnh</a:t>
            </a:r>
            <a:r>
              <a:rPr lang="en-US" dirty="0"/>
              <a:t> so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chế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động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F0A4A9-6361-4E0C-9448-0E386C09B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2D1A01-2235-2A44-BF61-4339ED0E7A0A}" type="slidenum">
              <a:rPr lang="en-US" altLang="en-VN" smtClean="0"/>
              <a:pPr>
                <a:defRPr/>
              </a:pPr>
              <a:t>30</a:t>
            </a:fld>
            <a:endParaRPr lang="en-US" altLang="en-VN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F3D4E284-D5BF-4FF6-A8D9-AB533315B53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01523" y="1144869"/>
            <a:ext cx="3562350" cy="943856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vi-VN" altLang="en-US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Vai </a:t>
            </a:r>
            <a:r>
              <a:rPr kumimoji="0" lang="vi-VN" altLang="en-US" sz="21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trò</a:t>
            </a:r>
            <a:r>
              <a:rPr kumimoji="0" lang="vi-VN" altLang="en-US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1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của</a:t>
            </a:r>
            <a:r>
              <a:rPr kumimoji="0" lang="vi-VN" altLang="en-US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1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các</a:t>
            </a:r>
            <a:r>
              <a:rPr kumimoji="0" lang="vi-VN" altLang="en-US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1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bộ</a:t>
            </a:r>
            <a:r>
              <a:rPr kumimoji="0" lang="vi-VN" altLang="en-US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1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phận</a:t>
            </a:r>
            <a:r>
              <a:rPr kumimoji="0" lang="vi-VN" altLang="en-US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1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thành</a:t>
            </a:r>
            <a:r>
              <a:rPr kumimoji="0" lang="vi-VN" altLang="en-US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1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phần</a:t>
            </a:r>
            <a:r>
              <a:rPr kumimoji="0" lang="vi-VN" altLang="en-US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1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và</a:t>
            </a:r>
            <a:r>
              <a:rPr kumimoji="0" lang="vi-VN" altLang="en-US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1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cách</a:t>
            </a:r>
            <a:r>
              <a:rPr kumimoji="0" lang="vi-VN" altLang="en-US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1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chúng</a:t>
            </a:r>
            <a:r>
              <a:rPr kumimoji="0" lang="vi-VN" altLang="en-US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1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liê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z</a:t>
            </a:r>
            <a:r>
              <a:rPr kumimoji="0" lang="vi-VN" altLang="en-US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n quan </a:t>
            </a:r>
            <a:r>
              <a:rPr kumimoji="0" lang="vi-VN" altLang="en-US" sz="21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với</a:t>
            </a:r>
            <a:r>
              <a:rPr kumimoji="0" lang="vi-VN" altLang="en-US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nhau</a:t>
            </a:r>
            <a:r>
              <a:rPr kumimoji="0" lang="vi-VN" altLang="en-U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vi-V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C888FCAB-2C6E-4E32-BD95-EA2827E9DF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99127" y="1066800"/>
            <a:ext cx="3943350" cy="943856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-12696" rIns="0" bIns="-12696" numCol="1" rtlCol="0" anchor="ctr" anchorCtr="0" compatLnSpc="1">
            <a:prstTxWarp prst="textNoShape">
              <a:avLst/>
            </a:prstTxWarp>
            <a:spAutoFit/>
          </a:bodyPr>
          <a:lstStyle>
            <a:lvl1pPr marL="401638" indent="-40163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E3B2A"/>
              </a:buClr>
              <a:buFont typeface="Wingdings" pitchFamily="2" charset="2"/>
              <a:buChar char="v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6138" indent="-2682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41438" indent="-2682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E3B2A"/>
              </a:buClr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1000" indent="-1746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vi-VN" altLang="en-US" sz="21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Cách</a:t>
            </a:r>
            <a:r>
              <a:rPr kumimoji="0" lang="vi-VN" altLang="en-US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1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các</a:t>
            </a:r>
            <a:r>
              <a:rPr kumimoji="0" lang="vi-VN" altLang="en-US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1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thành</a:t>
            </a:r>
            <a:r>
              <a:rPr kumimoji="0" lang="vi-VN" altLang="en-US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1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phần</a:t>
            </a:r>
            <a:r>
              <a:rPr kumimoji="0" lang="vi-VN" altLang="en-US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tương </a:t>
            </a:r>
            <a:r>
              <a:rPr kumimoji="0" lang="vi-VN" altLang="en-US" sz="21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tác</a:t>
            </a:r>
            <a:r>
              <a:rPr kumimoji="0" lang="vi-VN" altLang="en-US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1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với</a:t>
            </a:r>
            <a:r>
              <a:rPr kumimoji="0" lang="vi-VN" altLang="en-US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nhau </a:t>
            </a:r>
            <a:r>
              <a:rPr kumimoji="0" lang="vi-VN" altLang="en-US" sz="21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và</a:t>
            </a:r>
            <a:r>
              <a:rPr kumimoji="0" lang="vi-VN" altLang="en-US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/ </a:t>
            </a:r>
            <a:r>
              <a:rPr kumimoji="0" lang="vi-VN" altLang="en-US" sz="21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hoặc</a:t>
            </a:r>
            <a:r>
              <a:rPr kumimoji="0" lang="vi-VN" altLang="en-US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thay </a:t>
            </a:r>
            <a:r>
              <a:rPr kumimoji="0" lang="vi-VN" altLang="en-US" sz="21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đổi</a:t>
            </a:r>
            <a:r>
              <a:rPr kumimoji="0" lang="vi-VN" altLang="en-US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1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trạng</a:t>
            </a:r>
            <a:r>
              <a:rPr kumimoji="0" lang="vi-VN" altLang="en-US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1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thái</a:t>
            </a:r>
            <a:r>
              <a:rPr kumimoji="0" lang="vi-VN" altLang="en-US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1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nội</a:t>
            </a:r>
            <a:r>
              <a:rPr kumimoji="0" lang="vi-VN" altLang="en-US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1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bộ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z</a:t>
            </a:r>
            <a:r>
              <a:rPr kumimoji="0" lang="vi-VN" altLang="en-US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theo </a:t>
            </a:r>
            <a:r>
              <a:rPr kumimoji="0" lang="vi-VN" altLang="en-US" sz="21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thời</a:t>
            </a:r>
            <a:r>
              <a:rPr kumimoji="0" lang="vi-VN" altLang="en-US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gian</a:t>
            </a:r>
            <a:r>
              <a:rPr kumimoji="0" lang="vi-VN" altLang="en-U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vi-V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306D33E6-B39F-4695-884E-1A2C0775C8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vi-V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Content Placeholder 5">
            <a:extLst>
              <a:ext uri="{FF2B5EF4-FFF2-40B4-BE49-F238E27FC236}">
                <a16:creationId xmlns:a16="http://schemas.microsoft.com/office/drawing/2014/main" id="{A535906E-AA1B-4E15-BAD1-A665B0CFC6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4" y="2465861"/>
            <a:ext cx="4239579" cy="3124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07A4493-FAC4-4962-AE1F-A147763558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5544" y="2479717"/>
            <a:ext cx="4615350" cy="3110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5723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262F3-F954-4868-9E7B-3803D776F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3.2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CBFD41-A50C-426D-8330-5A5A56D46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2D1A01-2235-2A44-BF61-4339ED0E7A0A}" type="slidenum">
              <a:rPr lang="en-US" altLang="en-VN" smtClean="0"/>
              <a:pPr>
                <a:defRPr/>
              </a:pPr>
              <a:t>31</a:t>
            </a:fld>
            <a:endParaRPr lang="en-US" altLang="en-VN"/>
          </a:p>
        </p:txBody>
      </p:sp>
      <p:pic>
        <p:nvPicPr>
          <p:cNvPr id="6" name="Picture 50" descr="RUP_grab">
            <a:extLst>
              <a:ext uri="{FF2B5EF4-FFF2-40B4-BE49-F238E27FC236}">
                <a16:creationId xmlns:a16="http://schemas.microsoft.com/office/drawing/2014/main" id="{F8C5D6A2-1F8B-4C6A-A29E-4E96BA8ECB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344" y="1493639"/>
            <a:ext cx="4621212" cy="3165475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>
            <a:outerShdw blurRad="63500" dist="71842" dir="2700000" algn="ctr" rotWithShape="0">
              <a:srgbClr val="00000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4AFE4A7-7E0A-4F2F-BE1E-A13A018B586D}"/>
              </a:ext>
            </a:extLst>
          </p:cNvPr>
          <p:cNvSpPr txBox="1"/>
          <p:nvPr/>
        </p:nvSpPr>
        <p:spPr>
          <a:xfrm>
            <a:off x="533400" y="1752600"/>
            <a:ext cx="3276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vi-VN" altLang="en-US" sz="1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Mục</a:t>
            </a:r>
            <a:r>
              <a:rPr kumimoji="0" lang="vi-VN" altLang="en-US" sz="1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1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đích</a:t>
            </a:r>
            <a:r>
              <a:rPr kumimoji="0" lang="vi-VN" altLang="en-US" sz="1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1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của</a:t>
            </a:r>
            <a:r>
              <a:rPr kumimoji="0" lang="vi-VN" altLang="en-US" sz="1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Phân </a:t>
            </a:r>
            <a:r>
              <a:rPr kumimoji="0" lang="vi-VN" altLang="en-US" sz="1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tích</a:t>
            </a:r>
            <a:r>
              <a:rPr kumimoji="0" lang="vi-VN" altLang="en-US" sz="1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1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và</a:t>
            </a:r>
            <a:r>
              <a:rPr kumimoji="0" lang="vi-VN" altLang="en-US" sz="1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1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Thiết</a:t>
            </a:r>
            <a:r>
              <a:rPr kumimoji="0" lang="vi-VN" altLang="en-US" sz="1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1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kế</a:t>
            </a:r>
            <a:r>
              <a:rPr kumimoji="0" lang="vi-VN" altLang="en-US" sz="1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1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là</a:t>
            </a:r>
            <a:r>
              <a:rPr kumimoji="0" lang="vi-VN" altLang="en-US" sz="1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: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202124"/>
              </a:solidFill>
              <a:effectLst/>
              <a:latin typeface="inherit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vi-VN" altLang="en-US" sz="1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Chuyển</a:t>
            </a:r>
            <a:r>
              <a:rPr kumimoji="0" lang="vi-VN" altLang="en-US" sz="1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1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đổi</a:t>
            </a:r>
            <a:r>
              <a:rPr kumimoji="0" lang="vi-VN" altLang="en-US" sz="1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1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các</a:t>
            </a:r>
            <a:r>
              <a:rPr kumimoji="0" lang="vi-VN" altLang="en-US" sz="1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yêu </a:t>
            </a:r>
            <a:r>
              <a:rPr kumimoji="0" lang="vi-VN" altLang="en-US" sz="1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cầu</a:t>
            </a:r>
            <a:r>
              <a:rPr kumimoji="0" lang="vi-VN" altLang="en-US" sz="1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1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thành</a:t>
            </a:r>
            <a:r>
              <a:rPr kumimoji="0" lang="vi-VN" altLang="en-US" sz="1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1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một</a:t>
            </a:r>
            <a:r>
              <a:rPr kumimoji="0" lang="vi-VN" altLang="en-US" sz="1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1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thiết</a:t>
            </a:r>
            <a:r>
              <a:rPr kumimoji="0" lang="vi-VN" altLang="en-US" sz="1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1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kế</a:t>
            </a:r>
            <a:r>
              <a:rPr kumimoji="0" lang="vi-VN" altLang="en-US" sz="1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1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của</a:t>
            </a:r>
            <a:r>
              <a:rPr kumimoji="0" lang="vi-VN" altLang="en-US" sz="1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1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hệ</a:t>
            </a:r>
            <a:r>
              <a:rPr kumimoji="0" lang="vi-VN" altLang="en-US" sz="1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1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thống</a:t>
            </a:r>
            <a:r>
              <a:rPr kumimoji="0" lang="vi-VN" altLang="en-US" sz="1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tương lai.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202124"/>
              </a:solidFill>
              <a:effectLst/>
              <a:latin typeface="inherit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vi-VN" altLang="en-US" sz="1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Phát</a:t>
            </a:r>
            <a:r>
              <a:rPr kumimoji="0" lang="vi-VN" altLang="en-US" sz="1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1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triển</a:t>
            </a:r>
            <a:r>
              <a:rPr kumimoji="0" lang="vi-VN" altLang="en-US" sz="1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1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một</a:t>
            </a:r>
            <a:r>
              <a:rPr kumimoji="0" lang="vi-VN" altLang="en-US" sz="1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1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kiến</a:t>
            </a:r>
            <a:r>
              <a:rPr kumimoji="0" lang="vi-VN" altLang="en-US" sz="1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​​</a:t>
            </a:r>
            <a:r>
              <a:rPr kumimoji="0" lang="vi-VN" altLang="en-US" sz="1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trúc</a:t>
            </a:r>
            <a:r>
              <a:rPr kumimoji="0" lang="vi-VN" altLang="en-US" sz="1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1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mạnh</a:t>
            </a:r>
            <a:r>
              <a:rPr kumimoji="0" lang="vi-VN" altLang="en-US" sz="1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1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mẽ</a:t>
            </a:r>
            <a:r>
              <a:rPr kumimoji="0" lang="vi-VN" altLang="en-US" sz="1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cho </a:t>
            </a:r>
            <a:r>
              <a:rPr kumimoji="0" lang="vi-VN" altLang="en-US" sz="1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hệ</a:t>
            </a:r>
            <a:r>
              <a:rPr kumimoji="0" lang="vi-VN" altLang="en-US" sz="1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1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thống</a:t>
            </a:r>
            <a:r>
              <a:rPr kumimoji="0" lang="vi-VN" altLang="en-US" sz="1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.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202124"/>
              </a:solidFill>
              <a:effectLst/>
              <a:latin typeface="inherit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vi-VN" altLang="en-US" sz="1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Điều</a:t>
            </a:r>
            <a:r>
              <a:rPr kumimoji="0" lang="vi-VN" altLang="en-US" sz="1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1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chỉnh</a:t>
            </a:r>
            <a:r>
              <a:rPr kumimoji="0" lang="vi-VN" altLang="en-US" sz="1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1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thiết</a:t>
            </a:r>
            <a:r>
              <a:rPr kumimoji="0" lang="vi-VN" altLang="en-US" sz="1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1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kế</a:t>
            </a:r>
            <a:r>
              <a:rPr kumimoji="0" lang="vi-VN" altLang="en-US" sz="1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1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để</a:t>
            </a:r>
            <a:r>
              <a:rPr kumimoji="0" lang="vi-VN" altLang="en-US" sz="1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1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phù</a:t>
            </a:r>
            <a:r>
              <a:rPr kumimoji="0" lang="vi-VN" altLang="en-US" sz="1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1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hợp</a:t>
            </a:r>
            <a:r>
              <a:rPr kumimoji="0" lang="vi-VN" altLang="en-US" sz="1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1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với</a:t>
            </a:r>
            <a:r>
              <a:rPr kumimoji="0" lang="vi-VN" altLang="en-US" sz="1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môi </a:t>
            </a:r>
            <a:r>
              <a:rPr kumimoji="0" lang="vi-VN" altLang="en-US" sz="1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trường</a:t>
            </a:r>
            <a:r>
              <a:rPr kumimoji="0" lang="vi-VN" altLang="en-US" sz="1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1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thực</a:t>
            </a:r>
            <a:r>
              <a:rPr kumimoji="0" lang="vi-VN" altLang="en-US" sz="1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1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hiện</a:t>
            </a:r>
            <a:r>
              <a:rPr kumimoji="0" lang="vi-VN" altLang="en-US" sz="1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, </a:t>
            </a:r>
            <a:r>
              <a:rPr kumimoji="0" lang="vi-VN" altLang="en-US" sz="1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thiết</a:t>
            </a:r>
            <a:r>
              <a:rPr kumimoji="0" lang="vi-VN" altLang="en-US" sz="1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1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kế</a:t>
            </a:r>
            <a:r>
              <a:rPr kumimoji="0" lang="vi-VN" altLang="en-US" sz="1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1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để</a:t>
            </a:r>
            <a:r>
              <a:rPr kumimoji="0" lang="vi-VN" altLang="en-US" sz="1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1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thực</a:t>
            </a:r>
            <a:r>
              <a:rPr kumimoji="0" lang="vi-VN" altLang="en-US" sz="1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1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hiện</a:t>
            </a:r>
            <a:r>
              <a:rPr kumimoji="0" lang="vi-VN" altLang="en-US" sz="1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.</a:t>
            </a:r>
            <a:r>
              <a:rPr kumimoji="0" lang="vi-VN" altLang="en-US" sz="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vi-VN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8D984B54-00F9-4FA9-AB7B-18164228DA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vi-V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3479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AD3CD-737A-4A11-BA40-A9507B9B4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60A4A5-50A8-499D-AD5D-C1D41A2C2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2D1A01-2235-2A44-BF61-4339ED0E7A0A}" type="slidenum">
              <a:rPr lang="en-US" altLang="en-VN" smtClean="0"/>
              <a:pPr>
                <a:defRPr/>
              </a:pPr>
              <a:t>32</a:t>
            </a:fld>
            <a:endParaRPr lang="en-US" altLang="en-VN"/>
          </a:p>
        </p:txBody>
      </p:sp>
      <p:grpSp>
        <p:nvGrpSpPr>
          <p:cNvPr id="5" name="Group 2">
            <a:extLst>
              <a:ext uri="{FF2B5EF4-FFF2-40B4-BE49-F238E27FC236}">
                <a16:creationId xmlns:a16="http://schemas.microsoft.com/office/drawing/2014/main" id="{E0BB698B-B717-47D1-9AF0-AAE7700AC8D0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3818211"/>
            <a:ext cx="1720850" cy="1860550"/>
            <a:chOff x="3971" y="1776"/>
            <a:chExt cx="1084" cy="1172"/>
          </a:xfrm>
        </p:grpSpPr>
        <p:grpSp>
          <p:nvGrpSpPr>
            <p:cNvPr id="6" name="Group 3">
              <a:extLst>
                <a:ext uri="{FF2B5EF4-FFF2-40B4-BE49-F238E27FC236}">
                  <a16:creationId xmlns:a16="http://schemas.microsoft.com/office/drawing/2014/main" id="{32350D55-EC8A-471F-AA77-69912005FE0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97" y="1776"/>
              <a:ext cx="432" cy="720"/>
              <a:chOff x="1249" y="2496"/>
              <a:chExt cx="432" cy="720"/>
            </a:xfrm>
          </p:grpSpPr>
          <p:sp>
            <p:nvSpPr>
              <p:cNvPr id="8" name="Rectangle 4">
                <a:extLst>
                  <a:ext uri="{FF2B5EF4-FFF2-40B4-BE49-F238E27FC236}">
                    <a16:creationId xmlns:a16="http://schemas.microsoft.com/office/drawing/2014/main" id="{3387C87F-D7F9-47C0-AEE2-D5E964EF15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9" y="2496"/>
                <a:ext cx="432" cy="72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GB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9" name="Line 5">
                <a:extLst>
                  <a:ext uri="{FF2B5EF4-FFF2-40B4-BE49-F238E27FC236}">
                    <a16:creationId xmlns:a16="http://schemas.microsoft.com/office/drawing/2014/main" id="{C67D91CD-18DB-4CAC-898C-58B876787E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7" y="2496"/>
                <a:ext cx="144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GB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10" name="Line 6">
                <a:extLst>
                  <a:ext uri="{FF2B5EF4-FFF2-40B4-BE49-F238E27FC236}">
                    <a16:creationId xmlns:a16="http://schemas.microsoft.com/office/drawing/2014/main" id="{ED1AACD0-6A16-4B0D-AD27-61ACF54A32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7" y="2496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GB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11" name="Line 7">
                <a:extLst>
                  <a:ext uri="{FF2B5EF4-FFF2-40B4-BE49-F238E27FC236}">
                    <a16:creationId xmlns:a16="http://schemas.microsoft.com/office/drawing/2014/main" id="{7C5DD0CC-F8A6-4721-8651-3A0E1AE79B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537" y="2640"/>
                <a:ext cx="1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GB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12" name="Line 8">
                <a:extLst>
                  <a:ext uri="{FF2B5EF4-FFF2-40B4-BE49-F238E27FC236}">
                    <a16:creationId xmlns:a16="http://schemas.microsoft.com/office/drawing/2014/main" id="{DB925332-2A47-46D9-B210-248F7DD8AE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7" y="2736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GB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13" name="Line 9">
                <a:extLst>
                  <a:ext uri="{FF2B5EF4-FFF2-40B4-BE49-F238E27FC236}">
                    <a16:creationId xmlns:a16="http://schemas.microsoft.com/office/drawing/2014/main" id="{0D788369-3407-4E21-8EF0-C579406C26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7" y="2784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GB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14" name="Line 10">
                <a:extLst>
                  <a:ext uri="{FF2B5EF4-FFF2-40B4-BE49-F238E27FC236}">
                    <a16:creationId xmlns:a16="http://schemas.microsoft.com/office/drawing/2014/main" id="{2C4EBD98-D317-401C-8D7E-1F58121953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7" y="2832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GB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15" name="Line 11">
                <a:extLst>
                  <a:ext uri="{FF2B5EF4-FFF2-40B4-BE49-F238E27FC236}">
                    <a16:creationId xmlns:a16="http://schemas.microsoft.com/office/drawing/2014/main" id="{F49A6C25-A3BA-488E-9956-D61E8AD698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7" y="2928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GB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16" name="Line 12">
                <a:extLst>
                  <a:ext uri="{FF2B5EF4-FFF2-40B4-BE49-F238E27FC236}">
                    <a16:creationId xmlns:a16="http://schemas.microsoft.com/office/drawing/2014/main" id="{AFA94273-1D3A-4240-B896-4766F5A691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7" y="2880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GB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17" name="Line 13">
                <a:extLst>
                  <a:ext uri="{FF2B5EF4-FFF2-40B4-BE49-F238E27FC236}">
                    <a16:creationId xmlns:a16="http://schemas.microsoft.com/office/drawing/2014/main" id="{A5813541-5075-40C3-A9E2-75810920C5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7" y="2976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GB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18" name="Line 14">
                <a:extLst>
                  <a:ext uri="{FF2B5EF4-FFF2-40B4-BE49-F238E27FC236}">
                    <a16:creationId xmlns:a16="http://schemas.microsoft.com/office/drawing/2014/main" id="{0E6F6284-E7FA-40D5-BF42-AB2606D42A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7" y="3024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GB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19" name="Line 15">
                <a:extLst>
                  <a:ext uri="{FF2B5EF4-FFF2-40B4-BE49-F238E27FC236}">
                    <a16:creationId xmlns:a16="http://schemas.microsoft.com/office/drawing/2014/main" id="{80657F3F-410D-4152-A858-B38E173508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7" y="3072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GB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20" name="Line 16">
                <a:extLst>
                  <a:ext uri="{FF2B5EF4-FFF2-40B4-BE49-F238E27FC236}">
                    <a16:creationId xmlns:a16="http://schemas.microsoft.com/office/drawing/2014/main" id="{57C1225B-E6DA-4974-9253-2EBD927409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7" y="3120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GB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21" name="Line 17">
                <a:extLst>
                  <a:ext uri="{FF2B5EF4-FFF2-40B4-BE49-F238E27FC236}">
                    <a16:creationId xmlns:a16="http://schemas.microsoft.com/office/drawing/2014/main" id="{28E19CB9-D7B2-40C5-A96D-7B420C4599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7" y="3168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GB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22" name="Line 18">
                <a:extLst>
                  <a:ext uri="{FF2B5EF4-FFF2-40B4-BE49-F238E27FC236}">
                    <a16:creationId xmlns:a16="http://schemas.microsoft.com/office/drawing/2014/main" id="{97655792-26F4-40FA-9D22-ECB8A0A3E5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7" y="2688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GB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23" name="Line 19">
                <a:extLst>
                  <a:ext uri="{FF2B5EF4-FFF2-40B4-BE49-F238E27FC236}">
                    <a16:creationId xmlns:a16="http://schemas.microsoft.com/office/drawing/2014/main" id="{13D7F1F7-EACC-4EB7-80B9-A6D94CFA54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7" y="2592"/>
                <a:ext cx="20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GB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24" name="Line 20">
                <a:extLst>
                  <a:ext uri="{FF2B5EF4-FFF2-40B4-BE49-F238E27FC236}">
                    <a16:creationId xmlns:a16="http://schemas.microsoft.com/office/drawing/2014/main" id="{96E06BC0-A658-46F4-AEEC-AA6F6B05360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7" y="2544"/>
                <a:ext cx="20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GB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25" name="Line 21">
                <a:extLst>
                  <a:ext uri="{FF2B5EF4-FFF2-40B4-BE49-F238E27FC236}">
                    <a16:creationId xmlns:a16="http://schemas.microsoft.com/office/drawing/2014/main" id="{2EBC404D-BD01-48E5-B113-D4F38BDF50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7" y="2640"/>
                <a:ext cx="20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GB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</p:grpSp>
        <p:sp>
          <p:nvSpPr>
            <p:cNvPr id="7" name="Text Box 22">
              <a:extLst>
                <a:ext uri="{FF2B5EF4-FFF2-40B4-BE49-F238E27FC236}">
                  <a16:creationId xmlns:a16="http://schemas.microsoft.com/office/drawing/2014/main" id="{13F0BC9B-AECA-4238-9AD8-7DA99B1DA3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71" y="2544"/>
              <a:ext cx="1084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chemeClr val="tx1"/>
                  </a:solidFill>
                  <a:miter lim="800000"/>
                  <a:headEnd type="none" w="sm" len="sm"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800">
                  <a:latin typeface="Times New Roman" charset="0"/>
                  <a:ea typeface="MS PGothic" charset="0"/>
                  <a:cs typeface="MS PGothic" charset="0"/>
                </a:rPr>
                <a:t>Supplementary</a:t>
              </a:r>
            </a:p>
            <a:p>
              <a:pPr>
                <a:defRPr/>
              </a:pPr>
              <a:r>
                <a:rPr lang="en-US" sz="1800">
                  <a:latin typeface="Times New Roman" charset="0"/>
                  <a:ea typeface="MS PGothic" charset="0"/>
                  <a:cs typeface="MS PGothic" charset="0"/>
                </a:rPr>
                <a:t>Specification</a:t>
              </a:r>
            </a:p>
          </p:txBody>
        </p:sp>
      </p:grpSp>
      <p:grpSp>
        <p:nvGrpSpPr>
          <p:cNvPr id="26" name="Group 23">
            <a:extLst>
              <a:ext uri="{FF2B5EF4-FFF2-40B4-BE49-F238E27FC236}">
                <a16:creationId xmlns:a16="http://schemas.microsoft.com/office/drawing/2014/main" id="{EDCE0F41-3C9D-4D6C-8ACB-27364BBB9B63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1379811"/>
            <a:ext cx="2522538" cy="1544638"/>
            <a:chOff x="700" y="713"/>
            <a:chExt cx="1589" cy="973"/>
          </a:xfrm>
        </p:grpSpPr>
        <p:grpSp>
          <p:nvGrpSpPr>
            <p:cNvPr id="27" name="Group 24">
              <a:extLst>
                <a:ext uri="{FF2B5EF4-FFF2-40B4-BE49-F238E27FC236}">
                  <a16:creationId xmlns:a16="http://schemas.microsoft.com/office/drawing/2014/main" id="{48280474-2353-4BA3-AC99-D7143A9A6C0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00" y="713"/>
              <a:ext cx="1589" cy="681"/>
              <a:chOff x="700" y="713"/>
              <a:chExt cx="1589" cy="681"/>
            </a:xfrm>
          </p:grpSpPr>
          <p:grpSp>
            <p:nvGrpSpPr>
              <p:cNvPr id="29" name="Group 25">
                <a:extLst>
                  <a:ext uri="{FF2B5EF4-FFF2-40B4-BE49-F238E27FC236}">
                    <a16:creationId xmlns:a16="http://schemas.microsoft.com/office/drawing/2014/main" id="{A616EB12-5E45-4993-8AED-FDDB075B11F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00" y="713"/>
                <a:ext cx="320" cy="403"/>
                <a:chOff x="7654" y="3380"/>
                <a:chExt cx="554" cy="754"/>
              </a:xfrm>
            </p:grpSpPr>
            <p:sp>
              <p:nvSpPr>
                <p:cNvPr id="36" name="Oval 26">
                  <a:extLst>
                    <a:ext uri="{FF2B5EF4-FFF2-40B4-BE49-F238E27FC236}">
                      <a16:creationId xmlns:a16="http://schemas.microsoft.com/office/drawing/2014/main" id="{C340C027-B2AA-42A8-8A57-B3091BBB6F8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805" y="3380"/>
                  <a:ext cx="253" cy="248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endParaRPr lang="en-GB" altLang="en-US"/>
                </a:p>
              </p:txBody>
            </p:sp>
            <p:sp>
              <p:nvSpPr>
                <p:cNvPr id="37" name="Line 27">
                  <a:extLst>
                    <a:ext uri="{FF2B5EF4-FFF2-40B4-BE49-F238E27FC236}">
                      <a16:creationId xmlns:a16="http://schemas.microsoft.com/office/drawing/2014/main" id="{8BC0439C-BE2A-46C8-98C2-0A12FF21292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931" y="3630"/>
                  <a:ext cx="1" cy="23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" name="Line 28">
                  <a:extLst>
                    <a:ext uri="{FF2B5EF4-FFF2-40B4-BE49-F238E27FC236}">
                      <a16:creationId xmlns:a16="http://schemas.microsoft.com/office/drawing/2014/main" id="{44F48F85-E0D9-4085-AB4B-26C47028929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731" y="3695"/>
                  <a:ext cx="401" cy="1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" name="Freeform 29">
                  <a:extLst>
                    <a:ext uri="{FF2B5EF4-FFF2-40B4-BE49-F238E27FC236}">
                      <a16:creationId xmlns:a16="http://schemas.microsoft.com/office/drawing/2014/main" id="{4A405BE8-A39D-462C-8F59-27F6F200060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654" y="3862"/>
                  <a:ext cx="554" cy="272"/>
                </a:xfrm>
                <a:custGeom>
                  <a:avLst/>
                  <a:gdLst>
                    <a:gd name="T0" fmla="*/ 0 w 108"/>
                    <a:gd name="T1" fmla="*/ 6901 h 54"/>
                    <a:gd name="T2" fmla="*/ 7289 w 108"/>
                    <a:gd name="T3" fmla="*/ 0 h 54"/>
                    <a:gd name="T4" fmla="*/ 14578 w 108"/>
                    <a:gd name="T5" fmla="*/ 6901 h 54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108" h="54">
                      <a:moveTo>
                        <a:pt x="0" y="54"/>
                      </a:moveTo>
                      <a:lnTo>
                        <a:pt x="54" y="0"/>
                      </a:lnTo>
                      <a:lnTo>
                        <a:pt x="108" y="54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0" name="Oval 30">
                <a:extLst>
                  <a:ext uri="{FF2B5EF4-FFF2-40B4-BE49-F238E27FC236}">
                    <a16:creationId xmlns:a16="http://schemas.microsoft.com/office/drawing/2014/main" id="{8D131D6B-3E00-4E2F-A9E5-54D7CCE0FD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34" y="799"/>
                <a:ext cx="499" cy="23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GB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31" name="Oval 31">
                <a:extLst>
                  <a:ext uri="{FF2B5EF4-FFF2-40B4-BE49-F238E27FC236}">
                    <a16:creationId xmlns:a16="http://schemas.microsoft.com/office/drawing/2014/main" id="{9896DDD2-E7BB-4D66-B674-A1A33E1BC1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1" y="1164"/>
                <a:ext cx="499" cy="23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GB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32" name="Oval 32">
                <a:extLst>
                  <a:ext uri="{FF2B5EF4-FFF2-40B4-BE49-F238E27FC236}">
                    <a16:creationId xmlns:a16="http://schemas.microsoft.com/office/drawing/2014/main" id="{9905CF6D-F3D8-4E04-9508-21F6752DF8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90" y="1164"/>
                <a:ext cx="499" cy="23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GB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33" name="Line 33">
                <a:extLst>
                  <a:ext uri="{FF2B5EF4-FFF2-40B4-BE49-F238E27FC236}">
                    <a16:creationId xmlns:a16="http://schemas.microsoft.com/office/drawing/2014/main" id="{55024115-868C-45C5-AED5-DF000CE68E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65" y="914"/>
                <a:ext cx="46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GB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34" name="Line 34">
                <a:extLst>
                  <a:ext uri="{FF2B5EF4-FFF2-40B4-BE49-F238E27FC236}">
                    <a16:creationId xmlns:a16="http://schemas.microsoft.com/office/drawing/2014/main" id="{51EDF4C5-DF15-4DF1-BDC6-5EED93BD91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476" y="1029"/>
                <a:ext cx="144" cy="13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GB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35" name="Line 35">
                <a:extLst>
                  <a:ext uri="{FF2B5EF4-FFF2-40B4-BE49-F238E27FC236}">
                    <a16:creationId xmlns:a16="http://schemas.microsoft.com/office/drawing/2014/main" id="{641C6626-C679-48C9-8551-A38BE4F462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790" y="1029"/>
                <a:ext cx="143" cy="13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GB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</p:grpSp>
        <p:sp>
          <p:nvSpPr>
            <p:cNvPr id="28" name="Text Box 36">
              <a:extLst>
                <a:ext uri="{FF2B5EF4-FFF2-40B4-BE49-F238E27FC236}">
                  <a16:creationId xmlns:a16="http://schemas.microsoft.com/office/drawing/2014/main" id="{3079BBC5-6C40-4451-B121-AF49FDD8B6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01" y="1455"/>
              <a:ext cx="1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chemeClr val="tx1"/>
                  </a:solidFill>
                  <a:miter lim="800000"/>
                  <a:headEnd type="none" w="sm" len="sm"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800">
                  <a:latin typeface="Times New Roman" charset="0"/>
                  <a:ea typeface="MS PGothic" charset="0"/>
                  <a:cs typeface="MS PGothic" charset="0"/>
                </a:rPr>
                <a:t>Use-Case Model</a:t>
              </a:r>
            </a:p>
          </p:txBody>
        </p:sp>
      </p:grpSp>
      <p:grpSp>
        <p:nvGrpSpPr>
          <p:cNvPr id="40" name="Group 37">
            <a:extLst>
              <a:ext uri="{FF2B5EF4-FFF2-40B4-BE49-F238E27FC236}">
                <a16:creationId xmlns:a16="http://schemas.microsoft.com/office/drawing/2014/main" id="{1F856D20-CF31-4E0D-8E4F-DDF2B6BCE1B9}"/>
              </a:ext>
            </a:extLst>
          </p:cNvPr>
          <p:cNvGrpSpPr>
            <a:grpSpLocks/>
          </p:cNvGrpSpPr>
          <p:nvPr/>
        </p:nvGrpSpPr>
        <p:grpSpPr bwMode="auto">
          <a:xfrm>
            <a:off x="6934200" y="998811"/>
            <a:ext cx="1976438" cy="1724025"/>
            <a:chOff x="1309" y="1072"/>
            <a:chExt cx="1245" cy="1086"/>
          </a:xfrm>
        </p:grpSpPr>
        <p:grpSp>
          <p:nvGrpSpPr>
            <p:cNvPr id="41" name="Group 38">
              <a:extLst>
                <a:ext uri="{FF2B5EF4-FFF2-40B4-BE49-F238E27FC236}">
                  <a16:creationId xmlns:a16="http://schemas.microsoft.com/office/drawing/2014/main" id="{CA3A4F3E-1B6D-48BB-BABD-5D30147102D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09" y="1072"/>
              <a:ext cx="1245" cy="766"/>
              <a:chOff x="1309" y="1072"/>
              <a:chExt cx="1245" cy="766"/>
            </a:xfrm>
          </p:grpSpPr>
          <p:grpSp>
            <p:nvGrpSpPr>
              <p:cNvPr id="43" name="Group 39">
                <a:extLst>
                  <a:ext uri="{FF2B5EF4-FFF2-40B4-BE49-F238E27FC236}">
                    <a16:creationId xmlns:a16="http://schemas.microsoft.com/office/drawing/2014/main" id="{41A58DA3-047B-4611-816B-3508FF15575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09" y="1231"/>
                <a:ext cx="302" cy="175"/>
                <a:chOff x="144" y="1440"/>
                <a:chExt cx="881" cy="510"/>
              </a:xfrm>
            </p:grpSpPr>
            <p:sp>
              <p:nvSpPr>
                <p:cNvPr id="60" name="Rectangle 40">
                  <a:extLst>
                    <a:ext uri="{FF2B5EF4-FFF2-40B4-BE49-F238E27FC236}">
                      <a16:creationId xmlns:a16="http://schemas.microsoft.com/office/drawing/2014/main" id="{BC2F1D7B-C5EE-437F-8228-40370C5623E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" y="1440"/>
                  <a:ext cx="881" cy="51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 type="none" w="sm" len="sm"/>
                  <a:tail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pPr>
                    <a:defRPr/>
                  </a:pPr>
                  <a:endParaRPr lang="en-GB">
                    <a:latin typeface="Times New Roman" charset="0"/>
                    <a:ea typeface="MS PGothic" charset="0"/>
                    <a:cs typeface="MS PGothic" charset="0"/>
                  </a:endParaRPr>
                </a:p>
              </p:txBody>
            </p:sp>
            <p:sp>
              <p:nvSpPr>
                <p:cNvPr id="61" name="Line 41">
                  <a:extLst>
                    <a:ext uri="{FF2B5EF4-FFF2-40B4-BE49-F238E27FC236}">
                      <a16:creationId xmlns:a16="http://schemas.microsoft.com/office/drawing/2014/main" id="{23889688-C0DB-43FD-8AA2-DDCD3BE1A83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4" y="1810"/>
                  <a:ext cx="881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pPr>
                    <a:defRPr/>
                  </a:pPr>
                  <a:endParaRPr lang="en-GB">
                    <a:latin typeface="Times New Roman" charset="0"/>
                    <a:ea typeface="MS PGothic" charset="0"/>
                    <a:cs typeface="MS PGothic" charset="0"/>
                  </a:endParaRPr>
                </a:p>
              </p:txBody>
            </p:sp>
            <p:sp>
              <p:nvSpPr>
                <p:cNvPr id="62" name="Line 42">
                  <a:extLst>
                    <a:ext uri="{FF2B5EF4-FFF2-40B4-BE49-F238E27FC236}">
                      <a16:creationId xmlns:a16="http://schemas.microsoft.com/office/drawing/2014/main" id="{FEAC3F97-71CF-43B5-8BD8-34D2707956C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4" y="1679"/>
                  <a:ext cx="881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 anchor="ctr">
                  <a:spAutoFit/>
                </a:bodyPr>
                <a:lstStyle/>
                <a:p>
                  <a:pPr>
                    <a:defRPr/>
                  </a:pPr>
                  <a:endParaRPr lang="en-GB">
                    <a:latin typeface="Times New Roman" charset="0"/>
                    <a:ea typeface="MS PGothic" charset="0"/>
                    <a:cs typeface="MS PGothic" charset="0"/>
                  </a:endParaRPr>
                </a:p>
              </p:txBody>
            </p:sp>
          </p:grpSp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80324655-B1A3-439A-A10B-584C077762A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50" y="1072"/>
                <a:ext cx="302" cy="175"/>
                <a:chOff x="144" y="1440"/>
                <a:chExt cx="881" cy="510"/>
              </a:xfrm>
            </p:grpSpPr>
            <p:sp>
              <p:nvSpPr>
                <p:cNvPr id="57" name="Rectangle 44">
                  <a:extLst>
                    <a:ext uri="{FF2B5EF4-FFF2-40B4-BE49-F238E27FC236}">
                      <a16:creationId xmlns:a16="http://schemas.microsoft.com/office/drawing/2014/main" id="{F6C850C9-4A37-4D78-89D1-0FF71DFED8D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" y="1440"/>
                  <a:ext cx="881" cy="51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 type="none" w="sm" len="sm"/>
                  <a:tail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pPr>
                    <a:defRPr/>
                  </a:pPr>
                  <a:endParaRPr lang="en-GB">
                    <a:latin typeface="Times New Roman" charset="0"/>
                    <a:ea typeface="MS PGothic" charset="0"/>
                    <a:cs typeface="MS PGothic" charset="0"/>
                  </a:endParaRPr>
                </a:p>
              </p:txBody>
            </p:sp>
            <p:sp>
              <p:nvSpPr>
                <p:cNvPr id="58" name="Line 45">
                  <a:extLst>
                    <a:ext uri="{FF2B5EF4-FFF2-40B4-BE49-F238E27FC236}">
                      <a16:creationId xmlns:a16="http://schemas.microsoft.com/office/drawing/2014/main" id="{90F33E0D-B7CC-4D80-87A3-A13B14F6A0C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4" y="1810"/>
                  <a:ext cx="881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pPr>
                    <a:defRPr/>
                  </a:pPr>
                  <a:endParaRPr lang="en-GB">
                    <a:latin typeface="Times New Roman" charset="0"/>
                    <a:ea typeface="MS PGothic" charset="0"/>
                    <a:cs typeface="MS PGothic" charset="0"/>
                  </a:endParaRPr>
                </a:p>
              </p:txBody>
            </p:sp>
            <p:sp>
              <p:nvSpPr>
                <p:cNvPr id="59" name="Line 46">
                  <a:extLst>
                    <a:ext uri="{FF2B5EF4-FFF2-40B4-BE49-F238E27FC236}">
                      <a16:creationId xmlns:a16="http://schemas.microsoft.com/office/drawing/2014/main" id="{89DDFA57-31C5-4F88-BDCB-4D0AC7AE4CF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4" y="1679"/>
                  <a:ext cx="881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 anchor="ctr">
                  <a:spAutoFit/>
                </a:bodyPr>
                <a:lstStyle/>
                <a:p>
                  <a:pPr>
                    <a:defRPr/>
                  </a:pPr>
                  <a:endParaRPr lang="en-GB">
                    <a:latin typeface="Times New Roman" charset="0"/>
                    <a:ea typeface="MS PGothic" charset="0"/>
                    <a:cs typeface="MS PGothic" charset="0"/>
                  </a:endParaRPr>
                </a:p>
              </p:txBody>
            </p:sp>
          </p:grpSp>
          <p:grpSp>
            <p:nvGrpSpPr>
              <p:cNvPr id="45" name="Group 47">
                <a:extLst>
                  <a:ext uri="{FF2B5EF4-FFF2-40B4-BE49-F238E27FC236}">
                    <a16:creationId xmlns:a16="http://schemas.microsoft.com/office/drawing/2014/main" id="{67C8D6DC-AEC2-4E09-8DCF-8FE93A6BEDA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48" y="1663"/>
                <a:ext cx="302" cy="175"/>
                <a:chOff x="144" y="1440"/>
                <a:chExt cx="881" cy="510"/>
              </a:xfrm>
            </p:grpSpPr>
            <p:sp>
              <p:nvSpPr>
                <p:cNvPr id="54" name="Rectangle 48">
                  <a:extLst>
                    <a:ext uri="{FF2B5EF4-FFF2-40B4-BE49-F238E27FC236}">
                      <a16:creationId xmlns:a16="http://schemas.microsoft.com/office/drawing/2014/main" id="{FBD6600A-D633-4A84-A3C3-45AAF928A3C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" y="1440"/>
                  <a:ext cx="881" cy="51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 type="none" w="sm" len="sm"/>
                  <a:tail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pPr>
                    <a:defRPr/>
                  </a:pPr>
                  <a:endParaRPr lang="en-GB">
                    <a:latin typeface="Times New Roman" charset="0"/>
                    <a:ea typeface="MS PGothic" charset="0"/>
                    <a:cs typeface="MS PGothic" charset="0"/>
                  </a:endParaRPr>
                </a:p>
              </p:txBody>
            </p:sp>
            <p:sp>
              <p:nvSpPr>
                <p:cNvPr id="55" name="Line 49">
                  <a:extLst>
                    <a:ext uri="{FF2B5EF4-FFF2-40B4-BE49-F238E27FC236}">
                      <a16:creationId xmlns:a16="http://schemas.microsoft.com/office/drawing/2014/main" id="{ABEB01DB-D38D-4057-82B5-0BB85710BED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4" y="1810"/>
                  <a:ext cx="881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pPr>
                    <a:defRPr/>
                  </a:pPr>
                  <a:endParaRPr lang="en-GB">
                    <a:latin typeface="Times New Roman" charset="0"/>
                    <a:ea typeface="MS PGothic" charset="0"/>
                    <a:cs typeface="MS PGothic" charset="0"/>
                  </a:endParaRPr>
                </a:p>
              </p:txBody>
            </p:sp>
            <p:sp>
              <p:nvSpPr>
                <p:cNvPr id="56" name="Line 50">
                  <a:extLst>
                    <a:ext uri="{FF2B5EF4-FFF2-40B4-BE49-F238E27FC236}">
                      <a16:creationId xmlns:a16="http://schemas.microsoft.com/office/drawing/2014/main" id="{5FAB7430-B6DE-48C0-973C-71767A27D0D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4" y="1679"/>
                  <a:ext cx="881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 anchor="ctr">
                  <a:spAutoFit/>
                </a:bodyPr>
                <a:lstStyle/>
                <a:p>
                  <a:pPr>
                    <a:defRPr/>
                  </a:pPr>
                  <a:endParaRPr lang="en-GB">
                    <a:latin typeface="Times New Roman" charset="0"/>
                    <a:ea typeface="MS PGothic" charset="0"/>
                    <a:cs typeface="MS PGothic" charset="0"/>
                  </a:endParaRPr>
                </a:p>
              </p:txBody>
            </p:sp>
          </p:grpSp>
          <p:grpSp>
            <p:nvGrpSpPr>
              <p:cNvPr id="46" name="Group 51">
                <a:extLst>
                  <a:ext uri="{FF2B5EF4-FFF2-40B4-BE49-F238E27FC236}">
                    <a16:creationId xmlns:a16="http://schemas.microsoft.com/office/drawing/2014/main" id="{854E39AC-192F-4F2D-BA96-0B0286004FB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52" y="1581"/>
                <a:ext cx="302" cy="175"/>
                <a:chOff x="144" y="1440"/>
                <a:chExt cx="881" cy="510"/>
              </a:xfrm>
            </p:grpSpPr>
            <p:sp>
              <p:nvSpPr>
                <p:cNvPr id="51" name="Rectangle 52">
                  <a:extLst>
                    <a:ext uri="{FF2B5EF4-FFF2-40B4-BE49-F238E27FC236}">
                      <a16:creationId xmlns:a16="http://schemas.microsoft.com/office/drawing/2014/main" id="{4625001F-2E84-47CC-9BE8-907495D8032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" y="1440"/>
                  <a:ext cx="881" cy="51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 type="none" w="sm" len="sm"/>
                  <a:tail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pPr>
                    <a:defRPr/>
                  </a:pPr>
                  <a:endParaRPr lang="en-GB">
                    <a:latin typeface="Times New Roman" charset="0"/>
                    <a:ea typeface="MS PGothic" charset="0"/>
                    <a:cs typeface="MS PGothic" charset="0"/>
                  </a:endParaRPr>
                </a:p>
              </p:txBody>
            </p:sp>
            <p:sp>
              <p:nvSpPr>
                <p:cNvPr id="52" name="Line 53">
                  <a:extLst>
                    <a:ext uri="{FF2B5EF4-FFF2-40B4-BE49-F238E27FC236}">
                      <a16:creationId xmlns:a16="http://schemas.microsoft.com/office/drawing/2014/main" id="{8EED5AFE-D008-4B20-92F1-8A910B9B165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4" y="1810"/>
                  <a:ext cx="881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pPr>
                    <a:defRPr/>
                  </a:pPr>
                  <a:endParaRPr lang="en-GB">
                    <a:latin typeface="Times New Roman" charset="0"/>
                    <a:ea typeface="MS PGothic" charset="0"/>
                    <a:cs typeface="MS PGothic" charset="0"/>
                  </a:endParaRPr>
                </a:p>
              </p:txBody>
            </p:sp>
            <p:sp>
              <p:nvSpPr>
                <p:cNvPr id="53" name="Line 54">
                  <a:extLst>
                    <a:ext uri="{FF2B5EF4-FFF2-40B4-BE49-F238E27FC236}">
                      <a16:creationId xmlns:a16="http://schemas.microsoft.com/office/drawing/2014/main" id="{D3E22160-3CFC-43EB-91E1-B1DA6B775E5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4" y="1679"/>
                  <a:ext cx="881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 anchor="ctr">
                  <a:spAutoFit/>
                </a:bodyPr>
                <a:lstStyle/>
                <a:p>
                  <a:pPr>
                    <a:defRPr/>
                  </a:pPr>
                  <a:endParaRPr lang="en-GB">
                    <a:latin typeface="Times New Roman" charset="0"/>
                    <a:ea typeface="MS PGothic" charset="0"/>
                    <a:cs typeface="MS PGothic" charset="0"/>
                  </a:endParaRPr>
                </a:p>
              </p:txBody>
            </p:sp>
          </p:grpSp>
          <p:sp>
            <p:nvSpPr>
              <p:cNvPr id="47" name="Line 55">
                <a:extLst>
                  <a:ext uri="{FF2B5EF4-FFF2-40B4-BE49-F238E27FC236}">
                    <a16:creationId xmlns:a16="http://schemas.microsoft.com/office/drawing/2014/main" id="{AF5DC4C0-16BA-4DCA-A6F1-FEA9933A6F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463" y="1406"/>
                <a:ext cx="312" cy="25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GB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48" name="Line 56">
                <a:extLst>
                  <a:ext uri="{FF2B5EF4-FFF2-40B4-BE49-F238E27FC236}">
                    <a16:creationId xmlns:a16="http://schemas.microsoft.com/office/drawing/2014/main" id="{DBD8A33B-356A-45B7-A20A-6C247268BF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611" y="1160"/>
                <a:ext cx="339" cy="1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GB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49" name="Line 57">
                <a:extLst>
                  <a:ext uri="{FF2B5EF4-FFF2-40B4-BE49-F238E27FC236}">
                    <a16:creationId xmlns:a16="http://schemas.microsoft.com/office/drawing/2014/main" id="{946756CA-FFDA-4351-8965-9496C7FC8C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950" y="1663"/>
                <a:ext cx="302" cy="8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GB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50" name="Line 58">
                <a:extLst>
                  <a:ext uri="{FF2B5EF4-FFF2-40B4-BE49-F238E27FC236}">
                    <a16:creationId xmlns:a16="http://schemas.microsoft.com/office/drawing/2014/main" id="{5C945FE4-1F05-4418-A0BF-31AB0FB218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775" y="1247"/>
                <a:ext cx="329" cy="41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GB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</p:grpSp>
        <p:sp>
          <p:nvSpPr>
            <p:cNvPr id="42" name="Text Box 59">
              <a:extLst>
                <a:ext uri="{FF2B5EF4-FFF2-40B4-BE49-F238E27FC236}">
                  <a16:creationId xmlns:a16="http://schemas.microsoft.com/office/drawing/2014/main" id="{EFB3F476-0485-41E7-96EE-D917A1ECB4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34" y="1927"/>
              <a:ext cx="9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chemeClr val="tx1"/>
                  </a:solidFill>
                  <a:miter lim="800000"/>
                  <a:headEnd type="none" w="sm" len="sm"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800">
                  <a:latin typeface="Times New Roman" charset="0"/>
                  <a:ea typeface="MS PGothic" charset="0"/>
                  <a:cs typeface="MS PGothic" charset="0"/>
                </a:rPr>
                <a:t>Design Model</a:t>
              </a:r>
            </a:p>
          </p:txBody>
        </p:sp>
      </p:grpSp>
      <p:sp>
        <p:nvSpPr>
          <p:cNvPr id="63" name="Line 61">
            <a:extLst>
              <a:ext uri="{FF2B5EF4-FFF2-40B4-BE49-F238E27FC236}">
                <a16:creationId xmlns:a16="http://schemas.microsoft.com/office/drawing/2014/main" id="{7C360D92-FECE-4648-9823-C5C77656C71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778500" y="5034236"/>
            <a:ext cx="495300" cy="4079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GB">
              <a:latin typeface="Times New Roman" charset="0"/>
              <a:ea typeface="MS PGothic" charset="0"/>
              <a:cs typeface="MS PGothic" charset="0"/>
            </a:endParaRPr>
          </a:p>
        </p:txBody>
      </p:sp>
      <p:sp>
        <p:nvSpPr>
          <p:cNvPr id="64" name="Line 62">
            <a:extLst>
              <a:ext uri="{FF2B5EF4-FFF2-40B4-BE49-F238E27FC236}">
                <a16:creationId xmlns:a16="http://schemas.microsoft.com/office/drawing/2014/main" id="{FAF1499E-4F5F-4EC2-8C79-FED71D510B1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13450" y="4643711"/>
            <a:ext cx="538163" cy="2428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GB">
              <a:latin typeface="Times New Roman" charset="0"/>
              <a:ea typeface="MS PGothic" charset="0"/>
              <a:cs typeface="MS PGothic" charset="0"/>
            </a:endParaRPr>
          </a:p>
        </p:txBody>
      </p:sp>
      <p:sp>
        <p:nvSpPr>
          <p:cNvPr id="65" name="Line 64">
            <a:extLst>
              <a:ext uri="{FF2B5EF4-FFF2-40B4-BE49-F238E27FC236}">
                <a16:creationId xmlns:a16="http://schemas.microsoft.com/office/drawing/2014/main" id="{86C0B37F-B0CB-41C5-B843-190153E9BE1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73800" y="4781824"/>
            <a:ext cx="522288" cy="660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GB">
              <a:latin typeface="Times New Roman" charset="0"/>
              <a:ea typeface="MS PGothic" charset="0"/>
              <a:cs typeface="MS PGothic" charset="0"/>
            </a:endParaRPr>
          </a:p>
        </p:txBody>
      </p:sp>
      <p:sp>
        <p:nvSpPr>
          <p:cNvPr id="66" name="Text Box 65">
            <a:extLst>
              <a:ext uri="{FF2B5EF4-FFF2-40B4-BE49-F238E27FC236}">
                <a16:creationId xmlns:a16="http://schemas.microsoft.com/office/drawing/2014/main" id="{F74252E7-3953-4715-B2A3-C674F3B8B0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6763" y="5861324"/>
            <a:ext cx="1352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folHlink"/>
                </a:solidFill>
                <a:miter lim="800000"/>
                <a:headEnd type="none" w="sm" len="sm"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>
                <a:solidFill>
                  <a:srgbClr val="292934"/>
                </a:solidFill>
                <a:latin typeface="Times New Roman" charset="0"/>
                <a:ea typeface="MS PGothic" charset="0"/>
                <a:cs typeface="MS PGothic" charset="0"/>
              </a:rPr>
              <a:t>Data Model</a:t>
            </a: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8C6C3006-C64A-42BC-80C0-51D7C9CC0DF0}"/>
              </a:ext>
            </a:extLst>
          </p:cNvPr>
          <p:cNvGrpSpPr>
            <a:grpSpLocks/>
          </p:cNvGrpSpPr>
          <p:nvPr/>
        </p:nvGrpSpPr>
        <p:grpSpPr bwMode="auto">
          <a:xfrm>
            <a:off x="5534025" y="4753249"/>
            <a:ext cx="479425" cy="280987"/>
            <a:chOff x="2986" y="2723"/>
            <a:chExt cx="302" cy="177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B253094C-DE4A-4268-9507-EF6A92E92B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6" y="2725"/>
              <a:ext cx="302" cy="17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defRPr/>
              </a:pPr>
              <a:endParaRPr lang="en-GB">
                <a:latin typeface="Times New Roman" charset="0"/>
                <a:ea typeface="MS PGothic" charset="0"/>
                <a:cs typeface="MS PGothic" charset="0"/>
              </a:endParaRPr>
            </a:p>
          </p:txBody>
        </p:sp>
        <p:sp>
          <p:nvSpPr>
            <p:cNvPr id="69" name="Line 68">
              <a:extLst>
                <a:ext uri="{FF2B5EF4-FFF2-40B4-BE49-F238E27FC236}">
                  <a16:creationId xmlns:a16="http://schemas.microsoft.com/office/drawing/2014/main" id="{DA150D0D-0AAA-4593-9F78-247E46BDB0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86" y="2807"/>
              <a:ext cx="30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pPr>
                <a:defRPr/>
              </a:pPr>
              <a:endParaRPr lang="en-GB">
                <a:latin typeface="Times New Roman" charset="0"/>
                <a:ea typeface="MS PGothic" charset="0"/>
                <a:cs typeface="MS PGothic" charset="0"/>
              </a:endParaRPr>
            </a:p>
          </p:txBody>
        </p:sp>
        <p:sp>
          <p:nvSpPr>
            <p:cNvPr id="70" name="Line 69">
              <a:extLst>
                <a:ext uri="{FF2B5EF4-FFF2-40B4-BE49-F238E27FC236}">
                  <a16:creationId xmlns:a16="http://schemas.microsoft.com/office/drawing/2014/main" id="{B40D3EB6-FD63-4ED3-9F15-1980D9F992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84" y="2723"/>
              <a:ext cx="0" cy="17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GB">
                <a:latin typeface="Times New Roman" charset="0"/>
                <a:ea typeface="MS PGothic" charset="0"/>
                <a:cs typeface="MS PGothic" charset="0"/>
              </a:endParaRPr>
            </a:p>
          </p:txBody>
        </p:sp>
        <p:sp>
          <p:nvSpPr>
            <p:cNvPr id="71" name="Line 70">
              <a:extLst>
                <a:ext uri="{FF2B5EF4-FFF2-40B4-BE49-F238E27FC236}">
                  <a16:creationId xmlns:a16="http://schemas.microsoft.com/office/drawing/2014/main" id="{3AEBE297-3C24-4D45-A8C8-F1A2B842AA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7" y="2727"/>
              <a:ext cx="0" cy="17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GB">
                <a:latin typeface="Times New Roman" charset="0"/>
                <a:ea typeface="MS PGothic" charset="0"/>
                <a:cs typeface="MS PGothic" charset="0"/>
              </a:endParaRP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FD83C94A-D23B-43DD-9F05-2F6BAC2BBE36}"/>
              </a:ext>
            </a:extLst>
          </p:cNvPr>
          <p:cNvGrpSpPr>
            <a:grpSpLocks/>
          </p:cNvGrpSpPr>
          <p:nvPr/>
        </p:nvGrpSpPr>
        <p:grpSpPr bwMode="auto">
          <a:xfrm>
            <a:off x="6551613" y="4504011"/>
            <a:ext cx="479425" cy="280988"/>
            <a:chOff x="2986" y="2723"/>
            <a:chExt cx="302" cy="177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8CBDAEB9-2226-4D4D-B015-322C96D2BE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6" y="2725"/>
              <a:ext cx="302" cy="17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defRPr/>
              </a:pPr>
              <a:endParaRPr lang="en-GB">
                <a:latin typeface="Times New Roman" charset="0"/>
                <a:ea typeface="MS PGothic" charset="0"/>
                <a:cs typeface="MS PGothic" charset="0"/>
              </a:endParaRPr>
            </a:p>
          </p:txBody>
        </p:sp>
        <p:sp>
          <p:nvSpPr>
            <p:cNvPr id="74" name="Line 73">
              <a:extLst>
                <a:ext uri="{FF2B5EF4-FFF2-40B4-BE49-F238E27FC236}">
                  <a16:creationId xmlns:a16="http://schemas.microsoft.com/office/drawing/2014/main" id="{C82FB413-397F-4D3B-90E4-0F14B6FBB3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86" y="2807"/>
              <a:ext cx="30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pPr>
                <a:defRPr/>
              </a:pPr>
              <a:endParaRPr lang="en-GB">
                <a:latin typeface="Times New Roman" charset="0"/>
                <a:ea typeface="MS PGothic" charset="0"/>
                <a:cs typeface="MS PGothic" charset="0"/>
              </a:endParaRPr>
            </a:p>
          </p:txBody>
        </p:sp>
        <p:sp>
          <p:nvSpPr>
            <p:cNvPr id="75" name="Line 74">
              <a:extLst>
                <a:ext uri="{FF2B5EF4-FFF2-40B4-BE49-F238E27FC236}">
                  <a16:creationId xmlns:a16="http://schemas.microsoft.com/office/drawing/2014/main" id="{B2BCFF2C-11F1-46B6-B6C8-943F51EA4B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84" y="2723"/>
              <a:ext cx="0" cy="17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GB">
                <a:latin typeface="Times New Roman" charset="0"/>
                <a:ea typeface="MS PGothic" charset="0"/>
                <a:cs typeface="MS PGothic" charset="0"/>
              </a:endParaRPr>
            </a:p>
          </p:txBody>
        </p:sp>
        <p:sp>
          <p:nvSpPr>
            <p:cNvPr id="76" name="Line 75">
              <a:extLst>
                <a:ext uri="{FF2B5EF4-FFF2-40B4-BE49-F238E27FC236}">
                  <a16:creationId xmlns:a16="http://schemas.microsoft.com/office/drawing/2014/main" id="{BC96E8AA-508C-424D-A1E5-A969A9E545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7" y="2727"/>
              <a:ext cx="0" cy="17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GB">
                <a:latin typeface="Times New Roman" charset="0"/>
                <a:ea typeface="MS PGothic" charset="0"/>
                <a:cs typeface="MS PGothic" charset="0"/>
              </a:endParaRPr>
            </a:p>
          </p:txBody>
        </p:sp>
      </p:grpSp>
      <p:grpSp>
        <p:nvGrpSpPr>
          <p:cNvPr id="77" name="Group 159">
            <a:extLst>
              <a:ext uri="{FF2B5EF4-FFF2-40B4-BE49-F238E27FC236}">
                <a16:creationId xmlns:a16="http://schemas.microsoft.com/office/drawing/2014/main" id="{DC2D1495-CCFF-4834-A1AE-C3ACD74C0965}"/>
              </a:ext>
            </a:extLst>
          </p:cNvPr>
          <p:cNvGrpSpPr>
            <a:grpSpLocks/>
          </p:cNvGrpSpPr>
          <p:nvPr/>
        </p:nvGrpSpPr>
        <p:grpSpPr bwMode="auto">
          <a:xfrm>
            <a:off x="7031038" y="5310461"/>
            <a:ext cx="479425" cy="277813"/>
            <a:chOff x="4381" y="3388"/>
            <a:chExt cx="302" cy="175"/>
          </a:xfrm>
        </p:grpSpPr>
        <p:sp>
          <p:nvSpPr>
            <p:cNvPr id="78" name="Rectangle 82">
              <a:extLst>
                <a:ext uri="{FF2B5EF4-FFF2-40B4-BE49-F238E27FC236}">
                  <a16:creationId xmlns:a16="http://schemas.microsoft.com/office/drawing/2014/main" id="{743259F7-DF2A-420D-9DD9-412E6FC4CD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1" y="3388"/>
              <a:ext cx="302" cy="17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defRPr/>
              </a:pPr>
              <a:endParaRPr lang="en-GB">
                <a:latin typeface="Times New Roman" charset="0"/>
                <a:ea typeface="MS PGothic" charset="0"/>
                <a:cs typeface="MS PGothic" charset="0"/>
              </a:endParaRPr>
            </a:p>
          </p:txBody>
        </p:sp>
        <p:sp>
          <p:nvSpPr>
            <p:cNvPr id="79" name="Line 83">
              <a:extLst>
                <a:ext uri="{FF2B5EF4-FFF2-40B4-BE49-F238E27FC236}">
                  <a16:creationId xmlns:a16="http://schemas.microsoft.com/office/drawing/2014/main" id="{C7E47DAA-6762-467F-AB78-B651B9E2BF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81" y="3470"/>
              <a:ext cx="30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pPr>
                <a:defRPr/>
              </a:pPr>
              <a:endParaRPr lang="en-GB">
                <a:latin typeface="Times New Roman" charset="0"/>
                <a:ea typeface="MS PGothic" charset="0"/>
                <a:cs typeface="MS PGothic" charset="0"/>
              </a:endParaRPr>
            </a:p>
          </p:txBody>
        </p:sp>
        <p:sp>
          <p:nvSpPr>
            <p:cNvPr id="80" name="Line 84">
              <a:extLst>
                <a:ext uri="{FF2B5EF4-FFF2-40B4-BE49-F238E27FC236}">
                  <a16:creationId xmlns:a16="http://schemas.microsoft.com/office/drawing/2014/main" id="{71EB46B9-DE5A-48E9-8559-6BA8A3EB96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79" y="3394"/>
              <a:ext cx="0" cy="16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GB">
                <a:latin typeface="Times New Roman" charset="0"/>
                <a:ea typeface="MS PGothic" charset="0"/>
                <a:cs typeface="MS PGothic" charset="0"/>
              </a:endParaRPr>
            </a:p>
          </p:txBody>
        </p:sp>
        <p:sp>
          <p:nvSpPr>
            <p:cNvPr id="81" name="Line 85">
              <a:extLst>
                <a:ext uri="{FF2B5EF4-FFF2-40B4-BE49-F238E27FC236}">
                  <a16:creationId xmlns:a16="http://schemas.microsoft.com/office/drawing/2014/main" id="{AAD66711-DCED-4A57-A3BD-2B6590A202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72" y="3390"/>
              <a:ext cx="0" cy="17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GB">
                <a:latin typeface="Times New Roman" charset="0"/>
                <a:ea typeface="MS PGothic" charset="0"/>
                <a:cs typeface="MS PGothic" charset="0"/>
              </a:endParaRPr>
            </a:p>
          </p:txBody>
        </p:sp>
      </p:grpSp>
      <p:grpSp>
        <p:nvGrpSpPr>
          <p:cNvPr id="82" name="Group 86">
            <a:extLst>
              <a:ext uri="{FF2B5EF4-FFF2-40B4-BE49-F238E27FC236}">
                <a16:creationId xmlns:a16="http://schemas.microsoft.com/office/drawing/2014/main" id="{CD6860A8-5C1D-4BB4-B77B-3A5C69DB5108}"/>
              </a:ext>
            </a:extLst>
          </p:cNvPr>
          <p:cNvGrpSpPr>
            <a:grpSpLocks/>
          </p:cNvGrpSpPr>
          <p:nvPr/>
        </p:nvGrpSpPr>
        <p:grpSpPr bwMode="auto">
          <a:xfrm>
            <a:off x="7467600" y="3132411"/>
            <a:ext cx="1403350" cy="1860550"/>
            <a:chOff x="4071" y="1776"/>
            <a:chExt cx="884" cy="1172"/>
          </a:xfrm>
        </p:grpSpPr>
        <p:grpSp>
          <p:nvGrpSpPr>
            <p:cNvPr id="83" name="Group 87">
              <a:extLst>
                <a:ext uri="{FF2B5EF4-FFF2-40B4-BE49-F238E27FC236}">
                  <a16:creationId xmlns:a16="http://schemas.microsoft.com/office/drawing/2014/main" id="{F113FF45-95D9-4039-888E-AEEB57DDE87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97" y="1776"/>
              <a:ext cx="432" cy="720"/>
              <a:chOff x="1249" y="2496"/>
              <a:chExt cx="432" cy="720"/>
            </a:xfrm>
          </p:grpSpPr>
          <p:sp>
            <p:nvSpPr>
              <p:cNvPr id="85" name="Rectangle 88">
                <a:extLst>
                  <a:ext uri="{FF2B5EF4-FFF2-40B4-BE49-F238E27FC236}">
                    <a16:creationId xmlns:a16="http://schemas.microsoft.com/office/drawing/2014/main" id="{7A51CF62-9CBA-44A6-9806-E9541D2C7F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9" y="2496"/>
                <a:ext cx="432" cy="72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GB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86" name="Line 89">
                <a:extLst>
                  <a:ext uri="{FF2B5EF4-FFF2-40B4-BE49-F238E27FC236}">
                    <a16:creationId xmlns:a16="http://schemas.microsoft.com/office/drawing/2014/main" id="{B66CB86C-796C-4829-A8B2-19EF7D7039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7" y="2496"/>
                <a:ext cx="144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GB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87" name="Line 90">
                <a:extLst>
                  <a:ext uri="{FF2B5EF4-FFF2-40B4-BE49-F238E27FC236}">
                    <a16:creationId xmlns:a16="http://schemas.microsoft.com/office/drawing/2014/main" id="{BD4CE2E0-ED6C-4EE6-8A0E-77FDB4B48C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7" y="2496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GB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88" name="Line 91">
                <a:extLst>
                  <a:ext uri="{FF2B5EF4-FFF2-40B4-BE49-F238E27FC236}">
                    <a16:creationId xmlns:a16="http://schemas.microsoft.com/office/drawing/2014/main" id="{0025E5EC-3815-45FD-9CEB-5AF2164442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537" y="2640"/>
                <a:ext cx="1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GB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89" name="Line 92">
                <a:extLst>
                  <a:ext uri="{FF2B5EF4-FFF2-40B4-BE49-F238E27FC236}">
                    <a16:creationId xmlns:a16="http://schemas.microsoft.com/office/drawing/2014/main" id="{7A649279-5B2A-463E-85A7-35AC2A511A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7" y="2736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GB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90" name="Line 93">
                <a:extLst>
                  <a:ext uri="{FF2B5EF4-FFF2-40B4-BE49-F238E27FC236}">
                    <a16:creationId xmlns:a16="http://schemas.microsoft.com/office/drawing/2014/main" id="{D749CF19-75D5-41DE-A464-7016E6B109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7" y="2784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GB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91" name="Line 94">
                <a:extLst>
                  <a:ext uri="{FF2B5EF4-FFF2-40B4-BE49-F238E27FC236}">
                    <a16:creationId xmlns:a16="http://schemas.microsoft.com/office/drawing/2014/main" id="{BB761D00-8B59-4EDC-87FC-F24DEBCB48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7" y="2832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GB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92" name="Line 95">
                <a:extLst>
                  <a:ext uri="{FF2B5EF4-FFF2-40B4-BE49-F238E27FC236}">
                    <a16:creationId xmlns:a16="http://schemas.microsoft.com/office/drawing/2014/main" id="{F03B5DFF-53D3-4E4A-AA32-17BCDC994F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7" y="2928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GB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93" name="Line 96">
                <a:extLst>
                  <a:ext uri="{FF2B5EF4-FFF2-40B4-BE49-F238E27FC236}">
                    <a16:creationId xmlns:a16="http://schemas.microsoft.com/office/drawing/2014/main" id="{741267C3-3266-46CE-83FF-EF44B8D19A0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7" y="2880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GB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94" name="Line 97">
                <a:extLst>
                  <a:ext uri="{FF2B5EF4-FFF2-40B4-BE49-F238E27FC236}">
                    <a16:creationId xmlns:a16="http://schemas.microsoft.com/office/drawing/2014/main" id="{D3B8B899-171A-475A-AB2C-58F0FA44E7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7" y="2976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GB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95" name="Line 98">
                <a:extLst>
                  <a:ext uri="{FF2B5EF4-FFF2-40B4-BE49-F238E27FC236}">
                    <a16:creationId xmlns:a16="http://schemas.microsoft.com/office/drawing/2014/main" id="{4FD0A121-F103-4684-9E44-00245AA832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7" y="3024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GB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96" name="Line 99">
                <a:extLst>
                  <a:ext uri="{FF2B5EF4-FFF2-40B4-BE49-F238E27FC236}">
                    <a16:creationId xmlns:a16="http://schemas.microsoft.com/office/drawing/2014/main" id="{9159AF0D-695A-4884-8D0E-460637EA8F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7" y="3072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GB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97" name="Line 100">
                <a:extLst>
                  <a:ext uri="{FF2B5EF4-FFF2-40B4-BE49-F238E27FC236}">
                    <a16:creationId xmlns:a16="http://schemas.microsoft.com/office/drawing/2014/main" id="{31FEB5E9-DB79-4447-9D98-0D20B1A532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7" y="3120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GB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98" name="Line 101">
                <a:extLst>
                  <a:ext uri="{FF2B5EF4-FFF2-40B4-BE49-F238E27FC236}">
                    <a16:creationId xmlns:a16="http://schemas.microsoft.com/office/drawing/2014/main" id="{B8E4B4EE-A613-448E-8E9B-6E63F707DA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7" y="3168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GB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99" name="Line 102">
                <a:extLst>
                  <a:ext uri="{FF2B5EF4-FFF2-40B4-BE49-F238E27FC236}">
                    <a16:creationId xmlns:a16="http://schemas.microsoft.com/office/drawing/2014/main" id="{C5072D9A-4313-4653-BAAF-64BA78014B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7" y="2688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GB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100" name="Line 103">
                <a:extLst>
                  <a:ext uri="{FF2B5EF4-FFF2-40B4-BE49-F238E27FC236}">
                    <a16:creationId xmlns:a16="http://schemas.microsoft.com/office/drawing/2014/main" id="{C0A4570E-FBF5-4A82-9765-4DECAB396E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7" y="2592"/>
                <a:ext cx="20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GB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101" name="Line 104">
                <a:extLst>
                  <a:ext uri="{FF2B5EF4-FFF2-40B4-BE49-F238E27FC236}">
                    <a16:creationId xmlns:a16="http://schemas.microsoft.com/office/drawing/2014/main" id="{29707724-D1CB-4D81-A8D3-F35CBE113B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7" y="2544"/>
                <a:ext cx="20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GB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102" name="Line 105">
                <a:extLst>
                  <a:ext uri="{FF2B5EF4-FFF2-40B4-BE49-F238E27FC236}">
                    <a16:creationId xmlns:a16="http://schemas.microsoft.com/office/drawing/2014/main" id="{3F45FAF8-332E-45E7-AB45-4C1ED2E719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7" y="2640"/>
                <a:ext cx="20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GB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</p:grpSp>
        <p:sp>
          <p:nvSpPr>
            <p:cNvPr id="84" name="Text Box 106">
              <a:extLst>
                <a:ext uri="{FF2B5EF4-FFF2-40B4-BE49-F238E27FC236}">
                  <a16:creationId xmlns:a16="http://schemas.microsoft.com/office/drawing/2014/main" id="{E0D72C85-CB69-463E-AE51-D6A4FF76FD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71" y="2544"/>
              <a:ext cx="884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chemeClr val="tx1"/>
                  </a:solidFill>
                  <a:miter lim="800000"/>
                  <a:headEnd type="none" w="sm" len="sm"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800">
                  <a:latin typeface="Times New Roman" charset="0"/>
                  <a:ea typeface="MS PGothic" charset="0"/>
                  <a:cs typeface="MS PGothic" charset="0"/>
                </a:rPr>
                <a:t>Architecture</a:t>
              </a:r>
            </a:p>
            <a:p>
              <a:pPr>
                <a:defRPr/>
              </a:pPr>
              <a:r>
                <a:rPr lang="en-US" sz="1800">
                  <a:latin typeface="Times New Roman" charset="0"/>
                  <a:ea typeface="MS PGothic" charset="0"/>
                  <a:cs typeface="MS PGothic" charset="0"/>
                </a:rPr>
                <a:t>Document</a:t>
              </a:r>
            </a:p>
          </p:txBody>
        </p:sp>
      </p:grpSp>
      <p:grpSp>
        <p:nvGrpSpPr>
          <p:cNvPr id="103" name="Group 107">
            <a:extLst>
              <a:ext uri="{FF2B5EF4-FFF2-40B4-BE49-F238E27FC236}">
                <a16:creationId xmlns:a16="http://schemas.microsoft.com/office/drawing/2014/main" id="{E4B6EF14-8750-4EDE-AA1B-6006A3BCEBFD}"/>
              </a:ext>
            </a:extLst>
          </p:cNvPr>
          <p:cNvGrpSpPr>
            <a:grpSpLocks/>
          </p:cNvGrpSpPr>
          <p:nvPr/>
        </p:nvGrpSpPr>
        <p:grpSpPr bwMode="auto">
          <a:xfrm>
            <a:off x="3505200" y="2218011"/>
            <a:ext cx="2362200" cy="1524000"/>
            <a:chOff x="2256" y="1440"/>
            <a:chExt cx="1488" cy="960"/>
          </a:xfrm>
        </p:grpSpPr>
        <p:sp>
          <p:nvSpPr>
            <p:cNvPr id="104" name="Rectangle 108">
              <a:extLst>
                <a:ext uri="{FF2B5EF4-FFF2-40B4-BE49-F238E27FC236}">
                  <a16:creationId xmlns:a16="http://schemas.microsoft.com/office/drawing/2014/main" id="{4471DD82-08CA-4873-9342-1B93EA6C0D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1440"/>
              <a:ext cx="1488" cy="96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GB">
                <a:latin typeface="Times New Roman" charset="0"/>
                <a:ea typeface="MS PGothic" charset="0"/>
                <a:cs typeface="MS PGothic" charset="0"/>
              </a:endParaRPr>
            </a:p>
          </p:txBody>
        </p:sp>
        <p:sp>
          <p:nvSpPr>
            <p:cNvPr id="105" name="Text Box 109">
              <a:extLst>
                <a:ext uri="{FF2B5EF4-FFF2-40B4-BE49-F238E27FC236}">
                  <a16:creationId xmlns:a16="http://schemas.microsoft.com/office/drawing/2014/main" id="{99B21CF9-6CAA-4543-8A26-05502AAC14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0" y="1661"/>
              <a:ext cx="1200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b="1" i="1">
                  <a:solidFill>
                    <a:srgbClr val="0000FF"/>
                  </a:solidFill>
                  <a:latin typeface="Times New Roman" charset="0"/>
                  <a:ea typeface="MS PGothic" charset="0"/>
                  <a:cs typeface="MS PGothic" charset="0"/>
                </a:rPr>
                <a:t>Analysis and Design</a:t>
              </a:r>
            </a:p>
          </p:txBody>
        </p:sp>
      </p:grpSp>
      <p:sp>
        <p:nvSpPr>
          <p:cNvPr id="106" name="AutoShape 132">
            <a:extLst>
              <a:ext uri="{FF2B5EF4-FFF2-40B4-BE49-F238E27FC236}">
                <a16:creationId xmlns:a16="http://schemas.microsoft.com/office/drawing/2014/main" id="{A2F60233-5969-4C5D-8FEA-BC1323E28A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2751411"/>
            <a:ext cx="685800" cy="495300"/>
          </a:xfrm>
          <a:prstGeom prst="rightArrow">
            <a:avLst>
              <a:gd name="adj1" fmla="val 50000"/>
              <a:gd name="adj2" fmla="val 34615"/>
            </a:avLst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GB">
              <a:latin typeface="Times New Roman" charset="0"/>
              <a:ea typeface="MS PGothic" charset="0"/>
              <a:cs typeface="MS PGothic" charset="0"/>
            </a:endParaRPr>
          </a:p>
        </p:txBody>
      </p:sp>
      <p:sp>
        <p:nvSpPr>
          <p:cNvPr id="107" name="AutoShape 133">
            <a:extLst>
              <a:ext uri="{FF2B5EF4-FFF2-40B4-BE49-F238E27FC236}">
                <a16:creationId xmlns:a16="http://schemas.microsoft.com/office/drawing/2014/main" id="{DFD963C0-F692-4F5E-9AB5-0EFD92EA51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2751411"/>
            <a:ext cx="762000" cy="495300"/>
          </a:xfrm>
          <a:prstGeom prst="rightArrow">
            <a:avLst>
              <a:gd name="adj1" fmla="val 50000"/>
              <a:gd name="adj2" fmla="val 38462"/>
            </a:avLst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GB">
              <a:latin typeface="Times New Roman" charset="0"/>
              <a:ea typeface="MS PGothic" charset="0"/>
              <a:cs typeface="MS PGothic" charset="0"/>
            </a:endParaRPr>
          </a:p>
        </p:txBody>
      </p:sp>
      <p:grpSp>
        <p:nvGrpSpPr>
          <p:cNvPr id="108" name="Group 135">
            <a:extLst>
              <a:ext uri="{FF2B5EF4-FFF2-40B4-BE49-F238E27FC236}">
                <a16:creationId xmlns:a16="http://schemas.microsoft.com/office/drawing/2014/main" id="{086CA552-43BF-4AD5-9F9C-6D04D4D226C5}"/>
              </a:ext>
            </a:extLst>
          </p:cNvPr>
          <p:cNvGrpSpPr>
            <a:grpSpLocks/>
          </p:cNvGrpSpPr>
          <p:nvPr/>
        </p:nvGrpSpPr>
        <p:grpSpPr bwMode="auto">
          <a:xfrm>
            <a:off x="622300" y="3589611"/>
            <a:ext cx="1085850" cy="1585913"/>
            <a:chOff x="4171" y="1776"/>
            <a:chExt cx="684" cy="999"/>
          </a:xfrm>
        </p:grpSpPr>
        <p:grpSp>
          <p:nvGrpSpPr>
            <p:cNvPr id="109" name="Group 136">
              <a:extLst>
                <a:ext uri="{FF2B5EF4-FFF2-40B4-BE49-F238E27FC236}">
                  <a16:creationId xmlns:a16="http://schemas.microsoft.com/office/drawing/2014/main" id="{DBC33F48-7772-4FA4-B81F-837A29E5726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97" y="1776"/>
              <a:ext cx="432" cy="720"/>
              <a:chOff x="1249" y="2496"/>
              <a:chExt cx="432" cy="720"/>
            </a:xfrm>
          </p:grpSpPr>
          <p:sp>
            <p:nvSpPr>
              <p:cNvPr id="111" name="Rectangle 137">
                <a:extLst>
                  <a:ext uri="{FF2B5EF4-FFF2-40B4-BE49-F238E27FC236}">
                    <a16:creationId xmlns:a16="http://schemas.microsoft.com/office/drawing/2014/main" id="{912FCE28-F135-4470-B6D7-C3BB73B7F7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9" y="2496"/>
                <a:ext cx="432" cy="72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GB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112" name="Line 138">
                <a:extLst>
                  <a:ext uri="{FF2B5EF4-FFF2-40B4-BE49-F238E27FC236}">
                    <a16:creationId xmlns:a16="http://schemas.microsoft.com/office/drawing/2014/main" id="{7EB9B537-008B-401D-BA1D-BA2155CC2A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7" y="2496"/>
                <a:ext cx="144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GB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113" name="Line 139">
                <a:extLst>
                  <a:ext uri="{FF2B5EF4-FFF2-40B4-BE49-F238E27FC236}">
                    <a16:creationId xmlns:a16="http://schemas.microsoft.com/office/drawing/2014/main" id="{BBE74A13-E3C6-405C-A727-3331E2E03C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7" y="2496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GB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114" name="Line 140">
                <a:extLst>
                  <a:ext uri="{FF2B5EF4-FFF2-40B4-BE49-F238E27FC236}">
                    <a16:creationId xmlns:a16="http://schemas.microsoft.com/office/drawing/2014/main" id="{776A5353-07D3-4C6A-B249-75F402ED2D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537" y="2640"/>
                <a:ext cx="1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GB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115" name="Line 141">
                <a:extLst>
                  <a:ext uri="{FF2B5EF4-FFF2-40B4-BE49-F238E27FC236}">
                    <a16:creationId xmlns:a16="http://schemas.microsoft.com/office/drawing/2014/main" id="{1226B7BE-F8ED-4537-B00D-2218DA427A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7" y="2736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GB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116" name="Line 142">
                <a:extLst>
                  <a:ext uri="{FF2B5EF4-FFF2-40B4-BE49-F238E27FC236}">
                    <a16:creationId xmlns:a16="http://schemas.microsoft.com/office/drawing/2014/main" id="{62E033A8-AAFA-4CC0-847D-FB16B8F522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7" y="2784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GB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117" name="Line 143">
                <a:extLst>
                  <a:ext uri="{FF2B5EF4-FFF2-40B4-BE49-F238E27FC236}">
                    <a16:creationId xmlns:a16="http://schemas.microsoft.com/office/drawing/2014/main" id="{5A279260-137C-4692-8689-A0017C4C9B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7" y="2832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GB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118" name="Line 144">
                <a:extLst>
                  <a:ext uri="{FF2B5EF4-FFF2-40B4-BE49-F238E27FC236}">
                    <a16:creationId xmlns:a16="http://schemas.microsoft.com/office/drawing/2014/main" id="{0BF870DB-8E90-4754-B0E0-F2F4D798B7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7" y="2928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GB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119" name="Line 145">
                <a:extLst>
                  <a:ext uri="{FF2B5EF4-FFF2-40B4-BE49-F238E27FC236}">
                    <a16:creationId xmlns:a16="http://schemas.microsoft.com/office/drawing/2014/main" id="{824E1585-FC35-45C1-A3A3-CD4A95CF8A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7" y="2880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GB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120" name="Line 146">
                <a:extLst>
                  <a:ext uri="{FF2B5EF4-FFF2-40B4-BE49-F238E27FC236}">
                    <a16:creationId xmlns:a16="http://schemas.microsoft.com/office/drawing/2014/main" id="{1170C7AF-E7EB-4193-AAEA-C55FA75DA5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7" y="2976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GB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121" name="Line 147">
                <a:extLst>
                  <a:ext uri="{FF2B5EF4-FFF2-40B4-BE49-F238E27FC236}">
                    <a16:creationId xmlns:a16="http://schemas.microsoft.com/office/drawing/2014/main" id="{3746407E-FDEE-4D12-94CC-6FD666B07F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7" y="3024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GB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122" name="Line 148">
                <a:extLst>
                  <a:ext uri="{FF2B5EF4-FFF2-40B4-BE49-F238E27FC236}">
                    <a16:creationId xmlns:a16="http://schemas.microsoft.com/office/drawing/2014/main" id="{7B073CFF-F115-4267-8218-E361B82806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7" y="3072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GB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123" name="Line 149">
                <a:extLst>
                  <a:ext uri="{FF2B5EF4-FFF2-40B4-BE49-F238E27FC236}">
                    <a16:creationId xmlns:a16="http://schemas.microsoft.com/office/drawing/2014/main" id="{BF408356-7897-414D-9E45-64F47FFC5A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7" y="3120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GB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124" name="Line 150">
                <a:extLst>
                  <a:ext uri="{FF2B5EF4-FFF2-40B4-BE49-F238E27FC236}">
                    <a16:creationId xmlns:a16="http://schemas.microsoft.com/office/drawing/2014/main" id="{01F2D27A-26F9-418C-8A6A-F00B6FD213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7" y="3168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GB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125" name="Line 151">
                <a:extLst>
                  <a:ext uri="{FF2B5EF4-FFF2-40B4-BE49-F238E27FC236}">
                    <a16:creationId xmlns:a16="http://schemas.microsoft.com/office/drawing/2014/main" id="{B96A9690-FBE4-441F-B070-1F41499717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7" y="2688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GB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126" name="Line 152">
                <a:extLst>
                  <a:ext uri="{FF2B5EF4-FFF2-40B4-BE49-F238E27FC236}">
                    <a16:creationId xmlns:a16="http://schemas.microsoft.com/office/drawing/2014/main" id="{DCB016D7-7C3C-4DB4-9418-05672525BEA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7" y="2592"/>
                <a:ext cx="20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GB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127" name="Line 153">
                <a:extLst>
                  <a:ext uri="{FF2B5EF4-FFF2-40B4-BE49-F238E27FC236}">
                    <a16:creationId xmlns:a16="http://schemas.microsoft.com/office/drawing/2014/main" id="{AAD73CE3-33DD-44C3-ACF1-4F45E9F4AB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7" y="2544"/>
                <a:ext cx="20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GB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128" name="Line 154">
                <a:extLst>
                  <a:ext uri="{FF2B5EF4-FFF2-40B4-BE49-F238E27FC236}">
                    <a16:creationId xmlns:a16="http://schemas.microsoft.com/office/drawing/2014/main" id="{053AF0BE-F758-48DD-ABC4-941843800E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7" y="2640"/>
                <a:ext cx="20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GB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</p:grpSp>
        <p:sp>
          <p:nvSpPr>
            <p:cNvPr id="110" name="Text Box 155">
              <a:extLst>
                <a:ext uri="{FF2B5EF4-FFF2-40B4-BE49-F238E27FC236}">
                  <a16:creationId xmlns:a16="http://schemas.microsoft.com/office/drawing/2014/main" id="{7317F31F-BC96-498C-A648-9D5F9DF5C2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1" y="2544"/>
              <a:ext cx="68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chemeClr val="tx1"/>
                  </a:solidFill>
                  <a:miter lim="800000"/>
                  <a:headEnd type="none" w="sm" len="sm"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800">
                  <a:latin typeface="Times New Roman" charset="0"/>
                  <a:ea typeface="MS PGothic" charset="0"/>
                  <a:cs typeface="MS PGothic" charset="0"/>
                </a:rPr>
                <a:t>Glossary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214706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1D8A9-87D4-41E3-9F96-1B74B721D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xuống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dưới</a:t>
            </a:r>
            <a:r>
              <a:rPr lang="en-US" dirty="0"/>
              <a:t> </a:t>
            </a:r>
            <a:r>
              <a:rPr lang="en-US" dirty="0" err="1"/>
              <a:t>lên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A9EF81-9B10-402F-A852-9C78348C2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2D1A01-2235-2A44-BF61-4339ED0E7A0A}" type="slidenum">
              <a:rPr lang="en-US" altLang="en-VN" smtClean="0"/>
              <a:pPr>
                <a:defRPr/>
              </a:pPr>
              <a:t>33</a:t>
            </a:fld>
            <a:endParaRPr lang="en-US" altLang="en-VN"/>
          </a:p>
        </p:txBody>
      </p:sp>
      <p:sp>
        <p:nvSpPr>
          <p:cNvPr id="5" name="Line 1029">
            <a:extLst>
              <a:ext uri="{FF2B5EF4-FFF2-40B4-BE49-F238E27FC236}">
                <a16:creationId xmlns:a16="http://schemas.microsoft.com/office/drawing/2014/main" id="{8558DE4F-BD35-4A3E-ADB1-6D60A10211C5}"/>
              </a:ext>
            </a:extLst>
          </p:cNvPr>
          <p:cNvSpPr>
            <a:spLocks noChangeShapeType="1"/>
          </p:cNvSpPr>
          <p:nvPr/>
        </p:nvSpPr>
        <p:spPr bwMode="auto">
          <a:xfrm>
            <a:off x="5847603" y="4578063"/>
            <a:ext cx="576263" cy="576263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GB">
              <a:latin typeface="Times New Roman" charset="0"/>
              <a:ea typeface="MS PGothic" charset="0"/>
              <a:cs typeface="MS PGothic" charset="0"/>
            </a:endParaRPr>
          </a:p>
        </p:txBody>
      </p:sp>
      <p:grpSp>
        <p:nvGrpSpPr>
          <p:cNvPr id="6" name="Group 1031">
            <a:extLst>
              <a:ext uri="{FF2B5EF4-FFF2-40B4-BE49-F238E27FC236}">
                <a16:creationId xmlns:a16="http://schemas.microsoft.com/office/drawing/2014/main" id="{20D957B6-210F-49C5-8161-282E6A492B5E}"/>
              </a:ext>
            </a:extLst>
          </p:cNvPr>
          <p:cNvGrpSpPr>
            <a:grpSpLocks/>
          </p:cNvGrpSpPr>
          <p:nvPr/>
        </p:nvGrpSpPr>
        <p:grpSpPr bwMode="auto">
          <a:xfrm>
            <a:off x="6457203" y="4806663"/>
            <a:ext cx="1587500" cy="1223963"/>
            <a:chOff x="4088" y="2976"/>
            <a:chExt cx="1000" cy="771"/>
          </a:xfrm>
        </p:grpSpPr>
        <p:grpSp>
          <p:nvGrpSpPr>
            <p:cNvPr id="7" name="Group 1032">
              <a:extLst>
                <a:ext uri="{FF2B5EF4-FFF2-40B4-BE49-F238E27FC236}">
                  <a16:creationId xmlns:a16="http://schemas.microsoft.com/office/drawing/2014/main" id="{8E128C64-D16E-43AD-976E-8D433237AC9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34" y="2976"/>
              <a:ext cx="708" cy="528"/>
              <a:chOff x="4224" y="2976"/>
              <a:chExt cx="708" cy="528"/>
            </a:xfrm>
          </p:grpSpPr>
          <p:grpSp>
            <p:nvGrpSpPr>
              <p:cNvPr id="9" name="Group 1033">
                <a:extLst>
                  <a:ext uri="{FF2B5EF4-FFF2-40B4-BE49-F238E27FC236}">
                    <a16:creationId xmlns:a16="http://schemas.microsoft.com/office/drawing/2014/main" id="{46EF2503-2F86-4821-B1DE-C1185E6F762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24" y="3072"/>
                <a:ext cx="269" cy="184"/>
                <a:chOff x="144" y="1440"/>
                <a:chExt cx="881" cy="602"/>
              </a:xfrm>
            </p:grpSpPr>
            <p:grpSp>
              <p:nvGrpSpPr>
                <p:cNvPr id="28" name="Group 1034">
                  <a:extLst>
                    <a:ext uri="{FF2B5EF4-FFF2-40B4-BE49-F238E27FC236}">
                      <a16:creationId xmlns:a16="http://schemas.microsoft.com/office/drawing/2014/main" id="{41447CD0-DF36-4EBA-87BD-34819A35D1C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44" y="1440"/>
                  <a:ext cx="881" cy="510"/>
                  <a:chOff x="144" y="1440"/>
                  <a:chExt cx="881" cy="510"/>
                </a:xfrm>
              </p:grpSpPr>
              <p:sp>
                <p:nvSpPr>
                  <p:cNvPr id="30" name="Rectangle 1035">
                    <a:extLst>
                      <a:ext uri="{FF2B5EF4-FFF2-40B4-BE49-F238E27FC236}">
                        <a16:creationId xmlns:a16="http://schemas.microsoft.com/office/drawing/2014/main" id="{3A40758D-2839-4D45-995E-13BB8047A0D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4" y="1440"/>
                    <a:ext cx="881" cy="510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 type="none" w="sm" len="sm"/>
                    <a:tailEnd type="none" w="lg" len="lg"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0" tIns="0" rIns="0" bIns="0" anchor="ctr">
                    <a:spAutoFit/>
                  </a:bodyPr>
                  <a:lstStyle/>
                  <a:p>
                    <a:pPr>
                      <a:defRPr/>
                    </a:pPr>
                    <a:endParaRPr lang="en-GB">
                      <a:latin typeface="Times New Roman" charset="0"/>
                      <a:ea typeface="MS PGothic" charset="0"/>
                      <a:cs typeface="MS PGothic" charset="0"/>
                    </a:endParaRPr>
                  </a:p>
                </p:txBody>
              </p:sp>
              <p:sp>
                <p:nvSpPr>
                  <p:cNvPr id="31" name="Line 1036">
                    <a:extLst>
                      <a:ext uri="{FF2B5EF4-FFF2-40B4-BE49-F238E27FC236}">
                        <a16:creationId xmlns:a16="http://schemas.microsoft.com/office/drawing/2014/main" id="{F8792A5E-5E8B-4457-A002-CE2E8EC9D59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44" y="1810"/>
                    <a:ext cx="881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 type="none" w="sm" len="sm"/>
                    <a:tailEnd type="none" w="lg" len="lg"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0" tIns="0" rIns="0" bIns="0" anchor="ctr">
                    <a:spAutoFit/>
                  </a:bodyPr>
                  <a:lstStyle/>
                  <a:p>
                    <a:pPr>
                      <a:defRPr/>
                    </a:pPr>
                    <a:endParaRPr lang="en-GB">
                      <a:latin typeface="Times New Roman" charset="0"/>
                      <a:ea typeface="MS PGothic" charset="0"/>
                      <a:cs typeface="MS PGothic" charset="0"/>
                    </a:endParaRPr>
                  </a:p>
                </p:txBody>
              </p:sp>
              <p:sp>
                <p:nvSpPr>
                  <p:cNvPr id="32" name="Line 1037">
                    <a:extLst>
                      <a:ext uri="{FF2B5EF4-FFF2-40B4-BE49-F238E27FC236}">
                        <a16:creationId xmlns:a16="http://schemas.microsoft.com/office/drawing/2014/main" id="{A8355569-4978-4B63-B15C-E722056093D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44" y="1679"/>
                    <a:ext cx="881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 type="none" w="sm" len="sm"/>
                    <a:tailEnd type="none" w="lg" len="lg"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lIns="0" tIns="0" rIns="0" bIns="0" anchor="ctr">
                    <a:spAutoFit/>
                  </a:bodyPr>
                  <a:lstStyle/>
                  <a:p>
                    <a:pPr>
                      <a:defRPr/>
                    </a:pPr>
                    <a:endParaRPr lang="en-GB">
                      <a:latin typeface="Times New Roman" charset="0"/>
                      <a:ea typeface="MS PGothic" charset="0"/>
                      <a:cs typeface="MS PGothic" charset="0"/>
                    </a:endParaRPr>
                  </a:p>
                </p:txBody>
              </p:sp>
            </p:grpSp>
            <p:sp>
              <p:nvSpPr>
                <p:cNvPr id="29" name="Text Box 1038">
                  <a:extLst>
                    <a:ext uri="{FF2B5EF4-FFF2-40B4-BE49-F238E27FC236}">
                      <a16:creationId xmlns:a16="http://schemas.microsoft.com/office/drawing/2014/main" id="{B428DF72-53B3-4410-9EFE-660CF962ED4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86" y="1476"/>
                  <a:ext cx="0" cy="56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28575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lg" len="lg"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defRPr/>
                  </a:pPr>
                  <a:endParaRPr lang="en-GB" sz="1800">
                    <a:latin typeface="Times New Roman" charset="0"/>
                    <a:ea typeface="MS PGothic" charset="0"/>
                    <a:cs typeface="MS PGothic" charset="0"/>
                  </a:endParaRPr>
                </a:p>
              </p:txBody>
            </p:sp>
          </p:grpSp>
          <p:grpSp>
            <p:nvGrpSpPr>
              <p:cNvPr id="10" name="Group 1039">
                <a:extLst>
                  <a:ext uri="{FF2B5EF4-FFF2-40B4-BE49-F238E27FC236}">
                    <a16:creationId xmlns:a16="http://schemas.microsoft.com/office/drawing/2014/main" id="{B09F26CF-256F-46E4-994E-EBBD9872FF6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79" y="3319"/>
                <a:ext cx="269" cy="185"/>
                <a:chOff x="144" y="1440"/>
                <a:chExt cx="881" cy="604"/>
              </a:xfrm>
            </p:grpSpPr>
            <p:grpSp>
              <p:nvGrpSpPr>
                <p:cNvPr id="23" name="Group 1040">
                  <a:extLst>
                    <a:ext uri="{FF2B5EF4-FFF2-40B4-BE49-F238E27FC236}">
                      <a16:creationId xmlns:a16="http://schemas.microsoft.com/office/drawing/2014/main" id="{397BF88C-84EC-470C-9889-B512CF22182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44" y="1440"/>
                  <a:ext cx="881" cy="510"/>
                  <a:chOff x="144" y="1440"/>
                  <a:chExt cx="881" cy="510"/>
                </a:xfrm>
              </p:grpSpPr>
              <p:sp>
                <p:nvSpPr>
                  <p:cNvPr id="25" name="Rectangle 1041">
                    <a:extLst>
                      <a:ext uri="{FF2B5EF4-FFF2-40B4-BE49-F238E27FC236}">
                        <a16:creationId xmlns:a16="http://schemas.microsoft.com/office/drawing/2014/main" id="{359F08E0-4F4A-4A39-9725-E92DCDE63F6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4" y="1440"/>
                    <a:ext cx="881" cy="509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 type="none" w="sm" len="sm"/>
                    <a:tailEnd type="none" w="lg" len="lg"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0" tIns="0" rIns="0" bIns="0" anchor="ctr">
                    <a:spAutoFit/>
                  </a:bodyPr>
                  <a:lstStyle/>
                  <a:p>
                    <a:pPr>
                      <a:defRPr/>
                    </a:pPr>
                    <a:endParaRPr lang="en-GB">
                      <a:latin typeface="Times New Roman" charset="0"/>
                      <a:ea typeface="MS PGothic" charset="0"/>
                      <a:cs typeface="MS PGothic" charset="0"/>
                    </a:endParaRPr>
                  </a:p>
                </p:txBody>
              </p:sp>
              <p:sp>
                <p:nvSpPr>
                  <p:cNvPr id="26" name="Line 1042">
                    <a:extLst>
                      <a:ext uri="{FF2B5EF4-FFF2-40B4-BE49-F238E27FC236}">
                        <a16:creationId xmlns:a16="http://schemas.microsoft.com/office/drawing/2014/main" id="{5FE9875B-29B4-4ADF-9558-D06717BACED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44" y="1809"/>
                    <a:ext cx="881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 type="none" w="sm" len="sm"/>
                    <a:tailEnd type="none" w="lg" len="lg"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0" tIns="0" rIns="0" bIns="0" anchor="ctr">
                    <a:spAutoFit/>
                  </a:bodyPr>
                  <a:lstStyle/>
                  <a:p>
                    <a:pPr>
                      <a:defRPr/>
                    </a:pPr>
                    <a:endParaRPr lang="en-GB">
                      <a:latin typeface="Times New Roman" charset="0"/>
                      <a:ea typeface="MS PGothic" charset="0"/>
                      <a:cs typeface="MS PGothic" charset="0"/>
                    </a:endParaRPr>
                  </a:p>
                </p:txBody>
              </p:sp>
              <p:sp>
                <p:nvSpPr>
                  <p:cNvPr id="27" name="Line 1043">
                    <a:extLst>
                      <a:ext uri="{FF2B5EF4-FFF2-40B4-BE49-F238E27FC236}">
                        <a16:creationId xmlns:a16="http://schemas.microsoft.com/office/drawing/2014/main" id="{AF18EC62-1EDA-4AEA-90A3-B00444B60C4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44" y="1678"/>
                    <a:ext cx="881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 type="none" w="sm" len="sm"/>
                    <a:tailEnd type="none" w="lg" len="lg"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lIns="0" tIns="0" rIns="0" bIns="0" anchor="ctr">
                    <a:spAutoFit/>
                  </a:bodyPr>
                  <a:lstStyle/>
                  <a:p>
                    <a:pPr>
                      <a:defRPr/>
                    </a:pPr>
                    <a:endParaRPr lang="en-GB">
                      <a:latin typeface="Times New Roman" charset="0"/>
                      <a:ea typeface="MS PGothic" charset="0"/>
                      <a:cs typeface="MS PGothic" charset="0"/>
                    </a:endParaRPr>
                  </a:p>
                </p:txBody>
              </p:sp>
            </p:grpSp>
            <p:sp>
              <p:nvSpPr>
                <p:cNvPr id="24" name="Text Box 1044">
                  <a:extLst>
                    <a:ext uri="{FF2B5EF4-FFF2-40B4-BE49-F238E27FC236}">
                      <a16:creationId xmlns:a16="http://schemas.microsoft.com/office/drawing/2014/main" id="{ECCE1A93-9D33-4ADC-AC33-25EB62F9918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86" y="1476"/>
                  <a:ext cx="0" cy="56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28575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lg" len="lg"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defRPr/>
                  </a:pPr>
                  <a:endParaRPr lang="en-GB" sz="1800">
                    <a:latin typeface="Times New Roman" charset="0"/>
                    <a:ea typeface="MS PGothic" charset="0"/>
                    <a:cs typeface="MS PGothic" charset="0"/>
                  </a:endParaRPr>
                </a:p>
              </p:txBody>
            </p:sp>
          </p:grpSp>
          <p:grpSp>
            <p:nvGrpSpPr>
              <p:cNvPr id="11" name="Group 1045">
                <a:extLst>
                  <a:ext uri="{FF2B5EF4-FFF2-40B4-BE49-F238E27FC236}">
                    <a16:creationId xmlns:a16="http://schemas.microsoft.com/office/drawing/2014/main" id="{74F5B9AD-E247-42B0-AD7A-E55DB0F747E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625" y="2976"/>
                <a:ext cx="269" cy="184"/>
                <a:chOff x="144" y="1440"/>
                <a:chExt cx="881" cy="602"/>
              </a:xfrm>
            </p:grpSpPr>
            <p:grpSp>
              <p:nvGrpSpPr>
                <p:cNvPr id="18" name="Group 1046">
                  <a:extLst>
                    <a:ext uri="{FF2B5EF4-FFF2-40B4-BE49-F238E27FC236}">
                      <a16:creationId xmlns:a16="http://schemas.microsoft.com/office/drawing/2014/main" id="{0092AA38-7BA0-4B4D-A07F-F1C619CAFBE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44" y="1440"/>
                  <a:ext cx="881" cy="510"/>
                  <a:chOff x="144" y="1440"/>
                  <a:chExt cx="881" cy="510"/>
                </a:xfrm>
              </p:grpSpPr>
              <p:sp>
                <p:nvSpPr>
                  <p:cNvPr id="20" name="Rectangle 1047">
                    <a:extLst>
                      <a:ext uri="{FF2B5EF4-FFF2-40B4-BE49-F238E27FC236}">
                        <a16:creationId xmlns:a16="http://schemas.microsoft.com/office/drawing/2014/main" id="{5B8BECDA-8319-4553-9976-EBF5A3ED27E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4" y="1440"/>
                    <a:ext cx="881" cy="510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 type="none" w="sm" len="sm"/>
                    <a:tailEnd type="none" w="lg" len="lg"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0" tIns="0" rIns="0" bIns="0" anchor="ctr">
                    <a:spAutoFit/>
                  </a:bodyPr>
                  <a:lstStyle/>
                  <a:p>
                    <a:pPr>
                      <a:defRPr/>
                    </a:pPr>
                    <a:endParaRPr lang="en-GB">
                      <a:latin typeface="Times New Roman" charset="0"/>
                      <a:ea typeface="MS PGothic" charset="0"/>
                      <a:cs typeface="MS PGothic" charset="0"/>
                    </a:endParaRPr>
                  </a:p>
                </p:txBody>
              </p:sp>
              <p:sp>
                <p:nvSpPr>
                  <p:cNvPr id="21" name="Line 1048">
                    <a:extLst>
                      <a:ext uri="{FF2B5EF4-FFF2-40B4-BE49-F238E27FC236}">
                        <a16:creationId xmlns:a16="http://schemas.microsoft.com/office/drawing/2014/main" id="{5CC4DA1A-81BE-42E6-87F4-B27908CF9C4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44" y="1810"/>
                    <a:ext cx="881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 type="none" w="sm" len="sm"/>
                    <a:tailEnd type="none" w="lg" len="lg"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0" tIns="0" rIns="0" bIns="0" anchor="ctr">
                    <a:spAutoFit/>
                  </a:bodyPr>
                  <a:lstStyle/>
                  <a:p>
                    <a:pPr>
                      <a:defRPr/>
                    </a:pPr>
                    <a:endParaRPr lang="en-GB">
                      <a:latin typeface="Times New Roman" charset="0"/>
                      <a:ea typeface="MS PGothic" charset="0"/>
                      <a:cs typeface="MS PGothic" charset="0"/>
                    </a:endParaRPr>
                  </a:p>
                </p:txBody>
              </p:sp>
              <p:sp>
                <p:nvSpPr>
                  <p:cNvPr id="22" name="Line 1049">
                    <a:extLst>
                      <a:ext uri="{FF2B5EF4-FFF2-40B4-BE49-F238E27FC236}">
                        <a16:creationId xmlns:a16="http://schemas.microsoft.com/office/drawing/2014/main" id="{E149B6AF-DA58-4CC1-8200-0C5C7606541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44" y="1679"/>
                    <a:ext cx="881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 type="none" w="sm" len="sm"/>
                    <a:tailEnd type="none" w="lg" len="lg"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lIns="0" tIns="0" rIns="0" bIns="0" anchor="ctr">
                    <a:spAutoFit/>
                  </a:bodyPr>
                  <a:lstStyle/>
                  <a:p>
                    <a:pPr>
                      <a:defRPr/>
                    </a:pPr>
                    <a:endParaRPr lang="en-GB">
                      <a:latin typeface="Times New Roman" charset="0"/>
                      <a:ea typeface="MS PGothic" charset="0"/>
                      <a:cs typeface="MS PGothic" charset="0"/>
                    </a:endParaRPr>
                  </a:p>
                </p:txBody>
              </p:sp>
            </p:grpSp>
            <p:sp>
              <p:nvSpPr>
                <p:cNvPr id="19" name="Text Box 1050">
                  <a:extLst>
                    <a:ext uri="{FF2B5EF4-FFF2-40B4-BE49-F238E27FC236}">
                      <a16:creationId xmlns:a16="http://schemas.microsoft.com/office/drawing/2014/main" id="{1F26D9B4-53D4-4B82-A041-B8691AB7F74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86" y="1476"/>
                  <a:ext cx="0" cy="56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28575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lg" len="lg"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defRPr/>
                  </a:pPr>
                  <a:endParaRPr lang="en-GB" sz="1800">
                    <a:latin typeface="Times New Roman" charset="0"/>
                    <a:ea typeface="MS PGothic" charset="0"/>
                    <a:cs typeface="MS PGothic" charset="0"/>
                  </a:endParaRPr>
                </a:p>
              </p:txBody>
            </p:sp>
          </p:grpSp>
          <p:grpSp>
            <p:nvGrpSpPr>
              <p:cNvPr id="12" name="Group 1051">
                <a:extLst>
                  <a:ext uri="{FF2B5EF4-FFF2-40B4-BE49-F238E27FC236}">
                    <a16:creationId xmlns:a16="http://schemas.microsoft.com/office/drawing/2014/main" id="{77FC9B7B-F84F-4079-97D0-FBC4D0B4DA5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663" y="3264"/>
                <a:ext cx="269" cy="184"/>
                <a:chOff x="144" y="1440"/>
                <a:chExt cx="881" cy="602"/>
              </a:xfrm>
            </p:grpSpPr>
            <p:grpSp>
              <p:nvGrpSpPr>
                <p:cNvPr id="13" name="Group 1052">
                  <a:extLst>
                    <a:ext uri="{FF2B5EF4-FFF2-40B4-BE49-F238E27FC236}">
                      <a16:creationId xmlns:a16="http://schemas.microsoft.com/office/drawing/2014/main" id="{B726BCFD-A392-4C3E-A95A-81327658847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44" y="1440"/>
                  <a:ext cx="881" cy="510"/>
                  <a:chOff x="144" y="1440"/>
                  <a:chExt cx="881" cy="510"/>
                </a:xfrm>
              </p:grpSpPr>
              <p:sp>
                <p:nvSpPr>
                  <p:cNvPr id="15" name="Rectangle 1053">
                    <a:extLst>
                      <a:ext uri="{FF2B5EF4-FFF2-40B4-BE49-F238E27FC236}">
                        <a16:creationId xmlns:a16="http://schemas.microsoft.com/office/drawing/2014/main" id="{715C66B8-D691-4A02-8C8A-64B93311B4B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4" y="1440"/>
                    <a:ext cx="881" cy="510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 type="none" w="sm" len="sm"/>
                    <a:tailEnd type="none" w="lg" len="lg"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0" tIns="0" rIns="0" bIns="0" anchor="ctr">
                    <a:spAutoFit/>
                  </a:bodyPr>
                  <a:lstStyle/>
                  <a:p>
                    <a:pPr>
                      <a:defRPr/>
                    </a:pPr>
                    <a:endParaRPr lang="en-GB">
                      <a:latin typeface="Times New Roman" charset="0"/>
                      <a:ea typeface="MS PGothic" charset="0"/>
                      <a:cs typeface="MS PGothic" charset="0"/>
                    </a:endParaRPr>
                  </a:p>
                </p:txBody>
              </p:sp>
              <p:sp>
                <p:nvSpPr>
                  <p:cNvPr id="16" name="Line 1054">
                    <a:extLst>
                      <a:ext uri="{FF2B5EF4-FFF2-40B4-BE49-F238E27FC236}">
                        <a16:creationId xmlns:a16="http://schemas.microsoft.com/office/drawing/2014/main" id="{2B05F798-CA13-4569-A7AA-74F4240B23D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44" y="1810"/>
                    <a:ext cx="881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 type="none" w="sm" len="sm"/>
                    <a:tailEnd type="none" w="lg" len="lg"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0" tIns="0" rIns="0" bIns="0" anchor="ctr">
                    <a:spAutoFit/>
                  </a:bodyPr>
                  <a:lstStyle/>
                  <a:p>
                    <a:pPr>
                      <a:defRPr/>
                    </a:pPr>
                    <a:endParaRPr lang="en-GB">
                      <a:latin typeface="Times New Roman" charset="0"/>
                      <a:ea typeface="MS PGothic" charset="0"/>
                      <a:cs typeface="MS PGothic" charset="0"/>
                    </a:endParaRPr>
                  </a:p>
                </p:txBody>
              </p:sp>
              <p:sp>
                <p:nvSpPr>
                  <p:cNvPr id="17" name="Line 1055">
                    <a:extLst>
                      <a:ext uri="{FF2B5EF4-FFF2-40B4-BE49-F238E27FC236}">
                        <a16:creationId xmlns:a16="http://schemas.microsoft.com/office/drawing/2014/main" id="{55257584-9684-4146-9404-245B6A70CD8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44" y="1679"/>
                    <a:ext cx="881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 type="none" w="sm" len="sm"/>
                    <a:tailEnd type="none" w="lg" len="lg"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lIns="0" tIns="0" rIns="0" bIns="0" anchor="ctr">
                    <a:spAutoFit/>
                  </a:bodyPr>
                  <a:lstStyle/>
                  <a:p>
                    <a:pPr>
                      <a:defRPr/>
                    </a:pPr>
                    <a:endParaRPr lang="en-GB">
                      <a:latin typeface="Times New Roman" charset="0"/>
                      <a:ea typeface="MS PGothic" charset="0"/>
                      <a:cs typeface="MS PGothic" charset="0"/>
                    </a:endParaRPr>
                  </a:p>
                </p:txBody>
              </p:sp>
            </p:grpSp>
            <p:sp>
              <p:nvSpPr>
                <p:cNvPr id="14" name="Text Box 1056">
                  <a:extLst>
                    <a:ext uri="{FF2B5EF4-FFF2-40B4-BE49-F238E27FC236}">
                      <a16:creationId xmlns:a16="http://schemas.microsoft.com/office/drawing/2014/main" id="{861166A8-516C-42FA-8096-8EA203DAD48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86" y="1476"/>
                  <a:ext cx="0" cy="56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28575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lg" len="lg"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defRPr/>
                  </a:pPr>
                  <a:endParaRPr lang="en-GB" sz="1800">
                    <a:latin typeface="Times New Roman" charset="0"/>
                    <a:ea typeface="MS PGothic" charset="0"/>
                    <a:cs typeface="MS PGothic" charset="0"/>
                  </a:endParaRPr>
                </a:p>
              </p:txBody>
            </p:sp>
          </p:grpSp>
        </p:grpSp>
        <p:sp>
          <p:nvSpPr>
            <p:cNvPr id="8" name="Text Box 1057">
              <a:extLst>
                <a:ext uri="{FF2B5EF4-FFF2-40B4-BE49-F238E27FC236}">
                  <a16:creationId xmlns:a16="http://schemas.microsoft.com/office/drawing/2014/main" id="{41DAF78A-998C-4FB6-98F5-C167302708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8" y="3574"/>
              <a:ext cx="1000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sz="1800">
                  <a:latin typeface="Times New Roman" charset="0"/>
                  <a:ea typeface="MS PGothic" charset="0"/>
                  <a:cs typeface="MS PGothic" charset="0"/>
                </a:rPr>
                <a:t>Design Classes</a:t>
              </a:r>
            </a:p>
          </p:txBody>
        </p:sp>
      </p:grpSp>
      <p:sp>
        <p:nvSpPr>
          <p:cNvPr id="33" name="Text Box 1072">
            <a:extLst>
              <a:ext uri="{FF2B5EF4-FFF2-40B4-BE49-F238E27FC236}">
                <a16:creationId xmlns:a16="http://schemas.microsoft.com/office/drawing/2014/main" id="{D83A8875-3C9F-48FA-AE39-3074BC2C19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9603" y="2474626"/>
            <a:ext cx="12446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1800">
                <a:latin typeface="Times New Roman" charset="0"/>
                <a:ea typeface="MS PGothic" charset="0"/>
                <a:cs typeface="MS PGothic" charset="0"/>
              </a:rPr>
              <a:t>Subsystems</a:t>
            </a:r>
          </a:p>
        </p:txBody>
      </p:sp>
      <p:grpSp>
        <p:nvGrpSpPr>
          <p:cNvPr id="34" name="Group 1073">
            <a:extLst>
              <a:ext uri="{FF2B5EF4-FFF2-40B4-BE49-F238E27FC236}">
                <a16:creationId xmlns:a16="http://schemas.microsoft.com/office/drawing/2014/main" id="{EFC35CFA-3319-4BE9-97C6-8A013FEB094E}"/>
              </a:ext>
            </a:extLst>
          </p:cNvPr>
          <p:cNvGrpSpPr>
            <a:grpSpLocks/>
          </p:cNvGrpSpPr>
          <p:nvPr/>
        </p:nvGrpSpPr>
        <p:grpSpPr bwMode="auto">
          <a:xfrm>
            <a:off x="2786903" y="3008026"/>
            <a:ext cx="1117600" cy="1447800"/>
            <a:chOff x="192" y="1728"/>
            <a:chExt cx="704" cy="912"/>
          </a:xfrm>
        </p:grpSpPr>
        <p:grpSp>
          <p:nvGrpSpPr>
            <p:cNvPr id="35" name="Group 1074">
              <a:extLst>
                <a:ext uri="{FF2B5EF4-FFF2-40B4-BE49-F238E27FC236}">
                  <a16:creationId xmlns:a16="http://schemas.microsoft.com/office/drawing/2014/main" id="{7CCA0B97-8B13-45D8-A0D9-4DF988802F1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2" y="1728"/>
              <a:ext cx="513" cy="685"/>
              <a:chOff x="446" y="2208"/>
              <a:chExt cx="754" cy="1008"/>
            </a:xfrm>
          </p:grpSpPr>
          <p:sp>
            <p:nvSpPr>
              <p:cNvPr id="37" name="Oval 1075">
                <a:extLst>
                  <a:ext uri="{FF2B5EF4-FFF2-40B4-BE49-F238E27FC236}">
                    <a16:creationId xmlns:a16="http://schemas.microsoft.com/office/drawing/2014/main" id="{E2ECF3C5-4C10-4F51-B051-4FE8D80334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6" y="2208"/>
                <a:ext cx="625" cy="28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GB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38" name="Rectangle 1076">
                <a:extLst>
                  <a:ext uri="{FF2B5EF4-FFF2-40B4-BE49-F238E27FC236}">
                    <a16:creationId xmlns:a16="http://schemas.microsoft.com/office/drawing/2014/main" id="{B2695CCC-0DEC-4CF7-A954-017530D336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8" y="2496"/>
                <a:ext cx="432" cy="72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GB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39" name="Line 1077">
                <a:extLst>
                  <a:ext uri="{FF2B5EF4-FFF2-40B4-BE49-F238E27FC236}">
                    <a16:creationId xmlns:a16="http://schemas.microsoft.com/office/drawing/2014/main" id="{51F7EA1D-B3B2-41D4-BFC2-50120A4AAF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56" y="2496"/>
                <a:ext cx="144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GB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40" name="Line 1078">
                <a:extLst>
                  <a:ext uri="{FF2B5EF4-FFF2-40B4-BE49-F238E27FC236}">
                    <a16:creationId xmlns:a16="http://schemas.microsoft.com/office/drawing/2014/main" id="{29B31D84-A935-4D26-97A6-31C95B8106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56" y="2496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GB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41" name="Line 1079">
                <a:extLst>
                  <a:ext uri="{FF2B5EF4-FFF2-40B4-BE49-F238E27FC236}">
                    <a16:creationId xmlns:a16="http://schemas.microsoft.com/office/drawing/2014/main" id="{76A0442B-4AE5-4EC4-B17B-3D81B35B61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056" y="2641"/>
                <a:ext cx="1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GB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42" name="Line 1080">
                <a:extLst>
                  <a:ext uri="{FF2B5EF4-FFF2-40B4-BE49-F238E27FC236}">
                    <a16:creationId xmlns:a16="http://schemas.microsoft.com/office/drawing/2014/main" id="{C323F8E0-03AF-4B6B-9C99-0E97292CCA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16" y="2736"/>
                <a:ext cx="33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GB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43" name="Line 1081">
                <a:extLst>
                  <a:ext uri="{FF2B5EF4-FFF2-40B4-BE49-F238E27FC236}">
                    <a16:creationId xmlns:a16="http://schemas.microsoft.com/office/drawing/2014/main" id="{CCE02B89-72D3-4EB8-BC78-C6B2623122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16" y="2783"/>
                <a:ext cx="33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GB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44" name="Line 1082">
                <a:extLst>
                  <a:ext uri="{FF2B5EF4-FFF2-40B4-BE49-F238E27FC236}">
                    <a16:creationId xmlns:a16="http://schemas.microsoft.com/office/drawing/2014/main" id="{C13969A8-4F37-46EA-9E75-9D575033B7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16" y="2832"/>
                <a:ext cx="33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GB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45" name="Line 1083">
                <a:extLst>
                  <a:ext uri="{FF2B5EF4-FFF2-40B4-BE49-F238E27FC236}">
                    <a16:creationId xmlns:a16="http://schemas.microsoft.com/office/drawing/2014/main" id="{CDC10298-A9E5-4B13-8C4A-004F62E0BD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16" y="2928"/>
                <a:ext cx="33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GB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46" name="Line 1084">
                <a:extLst>
                  <a:ext uri="{FF2B5EF4-FFF2-40B4-BE49-F238E27FC236}">
                    <a16:creationId xmlns:a16="http://schemas.microsoft.com/office/drawing/2014/main" id="{17637142-71D3-489A-9C6F-F86C2697E9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16" y="2880"/>
                <a:ext cx="33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GB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47" name="Line 1085">
                <a:extLst>
                  <a:ext uri="{FF2B5EF4-FFF2-40B4-BE49-F238E27FC236}">
                    <a16:creationId xmlns:a16="http://schemas.microsoft.com/office/drawing/2014/main" id="{A125562B-E761-450B-AA1B-0F56D3CD93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16" y="2976"/>
                <a:ext cx="33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GB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48" name="Line 1086">
                <a:extLst>
                  <a:ext uri="{FF2B5EF4-FFF2-40B4-BE49-F238E27FC236}">
                    <a16:creationId xmlns:a16="http://schemas.microsoft.com/office/drawing/2014/main" id="{97A763E0-BC92-4E89-89E8-37013AD31C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16" y="3025"/>
                <a:ext cx="33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GB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49" name="Line 1087">
                <a:extLst>
                  <a:ext uri="{FF2B5EF4-FFF2-40B4-BE49-F238E27FC236}">
                    <a16:creationId xmlns:a16="http://schemas.microsoft.com/office/drawing/2014/main" id="{FC213762-7E01-4E45-BD4B-D7CE9C5881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16" y="3072"/>
                <a:ext cx="33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GB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50" name="Line 1088">
                <a:extLst>
                  <a:ext uri="{FF2B5EF4-FFF2-40B4-BE49-F238E27FC236}">
                    <a16:creationId xmlns:a16="http://schemas.microsoft.com/office/drawing/2014/main" id="{5B71527C-1855-4461-AB63-91BB36C606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16" y="3120"/>
                <a:ext cx="33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GB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51" name="Line 1089">
                <a:extLst>
                  <a:ext uri="{FF2B5EF4-FFF2-40B4-BE49-F238E27FC236}">
                    <a16:creationId xmlns:a16="http://schemas.microsoft.com/office/drawing/2014/main" id="{D8EEA96E-7E82-4014-AAAB-12D8A157A4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16" y="3167"/>
                <a:ext cx="33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GB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52" name="Line 1090">
                <a:extLst>
                  <a:ext uri="{FF2B5EF4-FFF2-40B4-BE49-F238E27FC236}">
                    <a16:creationId xmlns:a16="http://schemas.microsoft.com/office/drawing/2014/main" id="{3916B963-C2CF-4576-8242-EB125F82A6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16" y="2688"/>
                <a:ext cx="33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GB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53" name="Line 1091">
                <a:extLst>
                  <a:ext uri="{FF2B5EF4-FFF2-40B4-BE49-F238E27FC236}">
                    <a16:creationId xmlns:a16="http://schemas.microsoft.com/office/drawing/2014/main" id="{FFC3B7F8-18B5-4946-9B09-8E802220BF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16" y="2592"/>
                <a:ext cx="20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GB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54" name="Line 1092">
                <a:extLst>
                  <a:ext uri="{FF2B5EF4-FFF2-40B4-BE49-F238E27FC236}">
                    <a16:creationId xmlns:a16="http://schemas.microsoft.com/office/drawing/2014/main" id="{0753E03E-08C7-4055-9340-8286A0E0AF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16" y="2544"/>
                <a:ext cx="20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GB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55" name="Line 1093">
                <a:extLst>
                  <a:ext uri="{FF2B5EF4-FFF2-40B4-BE49-F238E27FC236}">
                    <a16:creationId xmlns:a16="http://schemas.microsoft.com/office/drawing/2014/main" id="{2E287023-4FAA-469D-9841-BE04F56C66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16" y="2641"/>
                <a:ext cx="20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GB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</p:grpSp>
        <p:sp>
          <p:nvSpPr>
            <p:cNvPr id="36" name="Text Box 1094">
              <a:extLst>
                <a:ext uri="{FF2B5EF4-FFF2-40B4-BE49-F238E27FC236}">
                  <a16:creationId xmlns:a16="http://schemas.microsoft.com/office/drawing/2014/main" id="{A6B4CFF6-C6E4-4590-B81B-A3E33645BF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" y="2467"/>
              <a:ext cx="70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sz="1800">
                  <a:latin typeface="Times New Roman" charset="0"/>
                  <a:ea typeface="MS PGothic" charset="0"/>
                  <a:cs typeface="MS PGothic" charset="0"/>
                </a:rPr>
                <a:t>Use Cases</a:t>
              </a:r>
            </a:p>
          </p:txBody>
        </p:sp>
      </p:grpSp>
      <p:grpSp>
        <p:nvGrpSpPr>
          <p:cNvPr id="56" name="Group 1096">
            <a:extLst>
              <a:ext uri="{FF2B5EF4-FFF2-40B4-BE49-F238E27FC236}">
                <a16:creationId xmlns:a16="http://schemas.microsoft.com/office/drawing/2014/main" id="{0B53E607-0F9C-444F-8FA5-EB29037A1440}"/>
              </a:ext>
            </a:extLst>
          </p:cNvPr>
          <p:cNvGrpSpPr>
            <a:grpSpLocks/>
          </p:cNvGrpSpPr>
          <p:nvPr/>
        </p:nvGrpSpPr>
        <p:grpSpPr bwMode="auto">
          <a:xfrm>
            <a:off x="4780803" y="3130263"/>
            <a:ext cx="1727200" cy="1325563"/>
            <a:chOff x="2544" y="1824"/>
            <a:chExt cx="1088" cy="835"/>
          </a:xfrm>
        </p:grpSpPr>
        <p:grpSp>
          <p:nvGrpSpPr>
            <p:cNvPr id="57" name="Group 1097">
              <a:extLst>
                <a:ext uri="{FF2B5EF4-FFF2-40B4-BE49-F238E27FC236}">
                  <a16:creationId xmlns:a16="http://schemas.microsoft.com/office/drawing/2014/main" id="{8B0DA2D4-E119-44A0-BBE3-1036C4C9838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68" y="1824"/>
              <a:ext cx="996" cy="613"/>
              <a:chOff x="1309" y="1072"/>
              <a:chExt cx="1245" cy="766"/>
            </a:xfrm>
          </p:grpSpPr>
          <p:grpSp>
            <p:nvGrpSpPr>
              <p:cNvPr id="59" name="Group 1098">
                <a:extLst>
                  <a:ext uri="{FF2B5EF4-FFF2-40B4-BE49-F238E27FC236}">
                    <a16:creationId xmlns:a16="http://schemas.microsoft.com/office/drawing/2014/main" id="{8F55AE7E-C80D-48A9-957C-30685339FF5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09" y="1231"/>
                <a:ext cx="302" cy="175"/>
                <a:chOff x="144" y="1440"/>
                <a:chExt cx="881" cy="510"/>
              </a:xfrm>
            </p:grpSpPr>
            <p:sp>
              <p:nvSpPr>
                <p:cNvPr id="76" name="Rectangle 1099">
                  <a:extLst>
                    <a:ext uri="{FF2B5EF4-FFF2-40B4-BE49-F238E27FC236}">
                      <a16:creationId xmlns:a16="http://schemas.microsoft.com/office/drawing/2014/main" id="{26ABB2B9-BE02-4B6E-A2CC-F98BB478F3A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" y="1439"/>
                  <a:ext cx="882" cy="51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 type="none" w="sm" len="sm"/>
                  <a:tail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pPr>
                    <a:defRPr/>
                  </a:pPr>
                  <a:endParaRPr lang="en-GB">
                    <a:latin typeface="Times New Roman" charset="0"/>
                    <a:ea typeface="MS PGothic" charset="0"/>
                    <a:cs typeface="MS PGothic" charset="0"/>
                  </a:endParaRPr>
                </a:p>
              </p:txBody>
            </p:sp>
            <p:sp>
              <p:nvSpPr>
                <p:cNvPr id="77" name="Line 1100">
                  <a:extLst>
                    <a:ext uri="{FF2B5EF4-FFF2-40B4-BE49-F238E27FC236}">
                      <a16:creationId xmlns:a16="http://schemas.microsoft.com/office/drawing/2014/main" id="{89D52C08-7B52-4DE1-8E03-C654659FC4A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4" y="1811"/>
                  <a:ext cx="88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pPr>
                    <a:defRPr/>
                  </a:pPr>
                  <a:endParaRPr lang="en-GB">
                    <a:latin typeface="Times New Roman" charset="0"/>
                    <a:ea typeface="MS PGothic" charset="0"/>
                    <a:cs typeface="MS PGothic" charset="0"/>
                  </a:endParaRPr>
                </a:p>
              </p:txBody>
            </p:sp>
            <p:sp>
              <p:nvSpPr>
                <p:cNvPr id="78" name="Line 1101">
                  <a:extLst>
                    <a:ext uri="{FF2B5EF4-FFF2-40B4-BE49-F238E27FC236}">
                      <a16:creationId xmlns:a16="http://schemas.microsoft.com/office/drawing/2014/main" id="{77E4CEA7-4988-42EB-B47E-B3223EBD983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4" y="1679"/>
                  <a:ext cx="88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 anchor="ctr">
                  <a:spAutoFit/>
                </a:bodyPr>
                <a:lstStyle/>
                <a:p>
                  <a:pPr>
                    <a:defRPr/>
                  </a:pPr>
                  <a:endParaRPr lang="en-GB">
                    <a:latin typeface="Times New Roman" charset="0"/>
                    <a:ea typeface="MS PGothic" charset="0"/>
                    <a:cs typeface="MS PGothic" charset="0"/>
                  </a:endParaRPr>
                </a:p>
              </p:txBody>
            </p:sp>
          </p:grpSp>
          <p:grpSp>
            <p:nvGrpSpPr>
              <p:cNvPr id="60" name="Group 1102">
                <a:extLst>
                  <a:ext uri="{FF2B5EF4-FFF2-40B4-BE49-F238E27FC236}">
                    <a16:creationId xmlns:a16="http://schemas.microsoft.com/office/drawing/2014/main" id="{7ECEC910-F725-4288-A1A1-D28B8DC0CE0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50" y="1072"/>
                <a:ext cx="302" cy="175"/>
                <a:chOff x="144" y="1440"/>
                <a:chExt cx="881" cy="510"/>
              </a:xfrm>
            </p:grpSpPr>
            <p:sp>
              <p:nvSpPr>
                <p:cNvPr id="73" name="Rectangle 1103">
                  <a:extLst>
                    <a:ext uri="{FF2B5EF4-FFF2-40B4-BE49-F238E27FC236}">
                      <a16:creationId xmlns:a16="http://schemas.microsoft.com/office/drawing/2014/main" id="{97C57B01-177C-4872-827B-6FFF7376405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5" y="1440"/>
                  <a:ext cx="879" cy="51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 type="none" w="sm" len="sm"/>
                  <a:tail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pPr>
                    <a:defRPr/>
                  </a:pPr>
                  <a:endParaRPr lang="en-GB">
                    <a:latin typeface="Times New Roman" charset="0"/>
                    <a:ea typeface="MS PGothic" charset="0"/>
                    <a:cs typeface="MS PGothic" charset="0"/>
                  </a:endParaRPr>
                </a:p>
              </p:txBody>
            </p:sp>
            <p:sp>
              <p:nvSpPr>
                <p:cNvPr id="74" name="Line 1104">
                  <a:extLst>
                    <a:ext uri="{FF2B5EF4-FFF2-40B4-BE49-F238E27FC236}">
                      <a16:creationId xmlns:a16="http://schemas.microsoft.com/office/drawing/2014/main" id="{7ADC6FCF-F5B3-471D-9DA9-C07C2499A03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5" y="1811"/>
                  <a:ext cx="879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pPr>
                    <a:defRPr/>
                  </a:pPr>
                  <a:endParaRPr lang="en-GB">
                    <a:latin typeface="Times New Roman" charset="0"/>
                    <a:ea typeface="MS PGothic" charset="0"/>
                    <a:cs typeface="MS PGothic" charset="0"/>
                  </a:endParaRPr>
                </a:p>
              </p:txBody>
            </p:sp>
            <p:sp>
              <p:nvSpPr>
                <p:cNvPr id="75" name="Line 1105">
                  <a:extLst>
                    <a:ext uri="{FF2B5EF4-FFF2-40B4-BE49-F238E27FC236}">
                      <a16:creationId xmlns:a16="http://schemas.microsoft.com/office/drawing/2014/main" id="{AA7D6459-0E91-427A-A6E6-D243419C83D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5" y="1680"/>
                  <a:ext cx="879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 anchor="ctr">
                  <a:spAutoFit/>
                </a:bodyPr>
                <a:lstStyle/>
                <a:p>
                  <a:pPr>
                    <a:defRPr/>
                  </a:pPr>
                  <a:endParaRPr lang="en-GB">
                    <a:latin typeface="Times New Roman" charset="0"/>
                    <a:ea typeface="MS PGothic" charset="0"/>
                    <a:cs typeface="MS PGothic" charset="0"/>
                  </a:endParaRPr>
                </a:p>
              </p:txBody>
            </p:sp>
          </p:grpSp>
          <p:grpSp>
            <p:nvGrpSpPr>
              <p:cNvPr id="61" name="Group 1106">
                <a:extLst>
                  <a:ext uri="{FF2B5EF4-FFF2-40B4-BE49-F238E27FC236}">
                    <a16:creationId xmlns:a16="http://schemas.microsoft.com/office/drawing/2014/main" id="{8FD7CCE3-E422-46CD-988D-5A30FECB8BA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48" y="1663"/>
                <a:ext cx="302" cy="175"/>
                <a:chOff x="144" y="1440"/>
                <a:chExt cx="881" cy="510"/>
              </a:xfrm>
            </p:grpSpPr>
            <p:sp>
              <p:nvSpPr>
                <p:cNvPr id="70" name="Rectangle 1107">
                  <a:extLst>
                    <a:ext uri="{FF2B5EF4-FFF2-40B4-BE49-F238E27FC236}">
                      <a16:creationId xmlns:a16="http://schemas.microsoft.com/office/drawing/2014/main" id="{5BBA462E-36A0-4A51-B764-D8C4AD3BA53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3" y="1440"/>
                  <a:ext cx="882" cy="51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 type="none" w="sm" len="sm"/>
                  <a:tail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pPr>
                    <a:defRPr/>
                  </a:pPr>
                  <a:endParaRPr lang="en-GB">
                    <a:latin typeface="Times New Roman" charset="0"/>
                    <a:ea typeface="MS PGothic" charset="0"/>
                    <a:cs typeface="MS PGothic" charset="0"/>
                  </a:endParaRPr>
                </a:p>
              </p:txBody>
            </p:sp>
            <p:sp>
              <p:nvSpPr>
                <p:cNvPr id="71" name="Line 1108">
                  <a:extLst>
                    <a:ext uri="{FF2B5EF4-FFF2-40B4-BE49-F238E27FC236}">
                      <a16:creationId xmlns:a16="http://schemas.microsoft.com/office/drawing/2014/main" id="{6307D0FE-E408-4E87-9D1D-1061B875667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3" y="1812"/>
                  <a:ext cx="88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pPr>
                    <a:defRPr/>
                  </a:pPr>
                  <a:endParaRPr lang="en-GB">
                    <a:latin typeface="Times New Roman" charset="0"/>
                    <a:ea typeface="MS PGothic" charset="0"/>
                    <a:cs typeface="MS PGothic" charset="0"/>
                  </a:endParaRPr>
                </a:p>
              </p:txBody>
            </p:sp>
            <p:sp>
              <p:nvSpPr>
                <p:cNvPr id="72" name="Line 1109">
                  <a:extLst>
                    <a:ext uri="{FF2B5EF4-FFF2-40B4-BE49-F238E27FC236}">
                      <a16:creationId xmlns:a16="http://schemas.microsoft.com/office/drawing/2014/main" id="{2C1BE6C0-6D77-463F-A9E4-228C0968F1E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3" y="1681"/>
                  <a:ext cx="88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 anchor="ctr">
                  <a:spAutoFit/>
                </a:bodyPr>
                <a:lstStyle/>
                <a:p>
                  <a:pPr>
                    <a:defRPr/>
                  </a:pPr>
                  <a:endParaRPr lang="en-GB">
                    <a:latin typeface="Times New Roman" charset="0"/>
                    <a:ea typeface="MS PGothic" charset="0"/>
                    <a:cs typeface="MS PGothic" charset="0"/>
                  </a:endParaRPr>
                </a:p>
              </p:txBody>
            </p:sp>
          </p:grpSp>
          <p:grpSp>
            <p:nvGrpSpPr>
              <p:cNvPr id="62" name="Group 1110">
                <a:extLst>
                  <a:ext uri="{FF2B5EF4-FFF2-40B4-BE49-F238E27FC236}">
                    <a16:creationId xmlns:a16="http://schemas.microsoft.com/office/drawing/2014/main" id="{72BFC66E-784D-4084-B605-ED38D3C2245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52" y="1581"/>
                <a:ext cx="302" cy="175"/>
                <a:chOff x="144" y="1440"/>
                <a:chExt cx="881" cy="510"/>
              </a:xfrm>
            </p:grpSpPr>
            <p:sp>
              <p:nvSpPr>
                <p:cNvPr id="67" name="Rectangle 1111">
                  <a:extLst>
                    <a:ext uri="{FF2B5EF4-FFF2-40B4-BE49-F238E27FC236}">
                      <a16:creationId xmlns:a16="http://schemas.microsoft.com/office/drawing/2014/main" id="{075B947A-613F-4F94-AB76-8F81A69120E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3" y="1439"/>
                  <a:ext cx="882" cy="51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 type="none" w="sm" len="sm"/>
                  <a:tail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pPr>
                    <a:defRPr/>
                  </a:pPr>
                  <a:endParaRPr lang="en-GB">
                    <a:latin typeface="Times New Roman" charset="0"/>
                    <a:ea typeface="MS PGothic" charset="0"/>
                    <a:cs typeface="MS PGothic" charset="0"/>
                  </a:endParaRPr>
                </a:p>
              </p:txBody>
            </p:sp>
            <p:sp>
              <p:nvSpPr>
                <p:cNvPr id="68" name="Line 1112">
                  <a:extLst>
                    <a:ext uri="{FF2B5EF4-FFF2-40B4-BE49-F238E27FC236}">
                      <a16:creationId xmlns:a16="http://schemas.microsoft.com/office/drawing/2014/main" id="{7924D14C-8B47-4AB6-A56E-ED478517316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3" y="1810"/>
                  <a:ext cx="88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pPr>
                    <a:defRPr/>
                  </a:pPr>
                  <a:endParaRPr lang="en-GB">
                    <a:latin typeface="Times New Roman" charset="0"/>
                    <a:ea typeface="MS PGothic" charset="0"/>
                    <a:cs typeface="MS PGothic" charset="0"/>
                  </a:endParaRPr>
                </a:p>
              </p:txBody>
            </p:sp>
            <p:sp>
              <p:nvSpPr>
                <p:cNvPr id="69" name="Line 1113">
                  <a:extLst>
                    <a:ext uri="{FF2B5EF4-FFF2-40B4-BE49-F238E27FC236}">
                      <a16:creationId xmlns:a16="http://schemas.microsoft.com/office/drawing/2014/main" id="{7F6075B3-E335-4625-9968-099BC48D182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3" y="1679"/>
                  <a:ext cx="88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 anchor="ctr">
                  <a:spAutoFit/>
                </a:bodyPr>
                <a:lstStyle/>
                <a:p>
                  <a:pPr>
                    <a:defRPr/>
                  </a:pPr>
                  <a:endParaRPr lang="en-GB">
                    <a:latin typeface="Times New Roman" charset="0"/>
                    <a:ea typeface="MS PGothic" charset="0"/>
                    <a:cs typeface="MS PGothic" charset="0"/>
                  </a:endParaRPr>
                </a:p>
              </p:txBody>
            </p:sp>
          </p:grpSp>
          <p:sp>
            <p:nvSpPr>
              <p:cNvPr id="63" name="Line 1114">
                <a:extLst>
                  <a:ext uri="{FF2B5EF4-FFF2-40B4-BE49-F238E27FC236}">
                    <a16:creationId xmlns:a16="http://schemas.microsoft.com/office/drawing/2014/main" id="{D2804312-4A4B-4135-970D-030D6F3340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463" y="1406"/>
                <a:ext cx="314" cy="25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GB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64" name="Line 1115">
                <a:extLst>
                  <a:ext uri="{FF2B5EF4-FFF2-40B4-BE49-F238E27FC236}">
                    <a16:creationId xmlns:a16="http://schemas.microsoft.com/office/drawing/2014/main" id="{D13D5EA1-C44D-4EDE-8495-7C9DA44640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612" y="1159"/>
                <a:ext cx="340" cy="15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GB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65" name="Line 1116">
                <a:extLst>
                  <a:ext uri="{FF2B5EF4-FFF2-40B4-BE49-F238E27FC236}">
                    <a16:creationId xmlns:a16="http://schemas.microsoft.com/office/drawing/2014/main" id="{0D78C6A1-6CBB-43C0-A7ED-EA5B739D4F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950" y="1663"/>
                <a:ext cx="301" cy="8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GB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66" name="Line 1117">
                <a:extLst>
                  <a:ext uri="{FF2B5EF4-FFF2-40B4-BE49-F238E27FC236}">
                    <a16:creationId xmlns:a16="http://schemas.microsoft.com/office/drawing/2014/main" id="{D28E087E-149D-4C59-A7AD-30CC39CA40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775" y="1247"/>
                <a:ext cx="329" cy="41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GB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</p:grpSp>
        <p:sp>
          <p:nvSpPr>
            <p:cNvPr id="58" name="Text Box 1118">
              <a:extLst>
                <a:ext uri="{FF2B5EF4-FFF2-40B4-BE49-F238E27FC236}">
                  <a16:creationId xmlns:a16="http://schemas.microsoft.com/office/drawing/2014/main" id="{6B05FD76-8792-4E10-B1F4-EEB3738B35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4" y="2486"/>
              <a:ext cx="1088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sz="1800">
                  <a:latin typeface="Times New Roman" charset="0"/>
                  <a:ea typeface="MS PGothic" charset="0"/>
                  <a:cs typeface="MS PGothic" charset="0"/>
                </a:rPr>
                <a:t>Analysis Classes</a:t>
              </a:r>
            </a:p>
          </p:txBody>
        </p:sp>
      </p:grpSp>
      <p:sp>
        <p:nvSpPr>
          <p:cNvPr id="85" name="Text Box 1129">
            <a:extLst>
              <a:ext uri="{FF2B5EF4-FFF2-40B4-BE49-F238E27FC236}">
                <a16:creationId xmlns:a16="http://schemas.microsoft.com/office/drawing/2014/main" id="{71D8A701-78A3-489D-838D-5C445B45F8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0703" y="4425663"/>
            <a:ext cx="12954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07950" tIns="53975" rIns="107950" bIns="53975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>
                <a:latin typeface="Times New Roman" charset="0"/>
                <a:ea typeface="MS PGothic" charset="0"/>
                <a:cs typeface="MS PGothic" charset="0"/>
              </a:rPr>
              <a:t>(Define a </a:t>
            </a:r>
          </a:p>
          <a:p>
            <a:pPr>
              <a:lnSpc>
                <a:spcPct val="50000"/>
              </a:lnSpc>
              <a:spcBef>
                <a:spcPct val="50000"/>
              </a:spcBef>
              <a:defRPr/>
            </a:pPr>
            <a:r>
              <a:rPr lang="en-US" sz="1400">
                <a:latin typeface="Times New Roman" charset="0"/>
                <a:ea typeface="MS PGothic" charset="0"/>
                <a:cs typeface="MS PGothic" charset="0"/>
              </a:rPr>
              <a:t>middle level)</a:t>
            </a:r>
          </a:p>
        </p:txBody>
      </p:sp>
      <p:sp>
        <p:nvSpPr>
          <p:cNvPr id="86" name="Text Box 1130">
            <a:extLst>
              <a:ext uri="{FF2B5EF4-FFF2-40B4-BE49-F238E27FC236}">
                <a16:creationId xmlns:a16="http://schemas.microsoft.com/office/drawing/2014/main" id="{9B9D00DE-E093-4AD8-8219-05665CB26F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34703" y="1003013"/>
            <a:ext cx="3505200" cy="41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07950" tIns="53975" rIns="107950" bIns="53975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solidFill>
                  <a:srgbClr val="0000FF"/>
                </a:solidFill>
                <a:latin typeface="Times New Roman" charset="0"/>
                <a:ea typeface="MS PGothic" charset="0"/>
                <a:cs typeface="MS PGothic" charset="0"/>
              </a:rPr>
              <a:t>Analysis and Design</a:t>
            </a:r>
          </a:p>
        </p:txBody>
      </p:sp>
      <p:sp>
        <p:nvSpPr>
          <p:cNvPr id="87" name="Line 1131">
            <a:extLst>
              <a:ext uri="{FF2B5EF4-FFF2-40B4-BE49-F238E27FC236}">
                <a16:creationId xmlns:a16="http://schemas.microsoft.com/office/drawing/2014/main" id="{8969CEA9-0F62-4AAE-992F-515798B9015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47603" y="2401601"/>
            <a:ext cx="576263" cy="576262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GB">
              <a:latin typeface="Times New Roman" charset="0"/>
              <a:ea typeface="MS PGothic" charset="0"/>
              <a:cs typeface="MS PGothic" charset="0"/>
            </a:endParaRPr>
          </a:p>
        </p:txBody>
      </p:sp>
      <p:sp>
        <p:nvSpPr>
          <p:cNvPr id="88" name="AutoShape 1132">
            <a:extLst>
              <a:ext uri="{FF2B5EF4-FFF2-40B4-BE49-F238E27FC236}">
                <a16:creationId xmlns:a16="http://schemas.microsoft.com/office/drawing/2014/main" id="{F3AB1C47-C93D-4F87-B73E-629EC1D4E2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9416" y="1212563"/>
            <a:ext cx="5932487" cy="5029200"/>
          </a:xfrm>
          <a:prstGeom prst="bracketPair">
            <a:avLst>
              <a:gd name="adj" fmla="val 16403"/>
            </a:avLst>
          </a:prstGeom>
          <a:noFill/>
          <a:ln w="28575">
            <a:solidFill>
              <a:srgbClr val="33CCCC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07950" tIns="53975" rIns="107950" bIns="53975" anchor="ctr"/>
          <a:lstStyle/>
          <a:p>
            <a:pPr>
              <a:defRPr/>
            </a:pPr>
            <a:endParaRPr lang="en-GB">
              <a:latin typeface="Times New Roman" charset="0"/>
              <a:ea typeface="MS PGothic" charset="0"/>
              <a:cs typeface="MS PGothic" charset="0"/>
            </a:endParaRPr>
          </a:p>
        </p:txBody>
      </p:sp>
      <p:sp>
        <p:nvSpPr>
          <p:cNvPr id="89" name="Line 1137">
            <a:extLst>
              <a:ext uri="{FF2B5EF4-FFF2-40B4-BE49-F238E27FC236}">
                <a16:creationId xmlns:a16="http://schemas.microsoft.com/office/drawing/2014/main" id="{CEAB212C-E32A-4F1E-BAD6-644B8B4EAC51}"/>
              </a:ext>
            </a:extLst>
          </p:cNvPr>
          <p:cNvSpPr>
            <a:spLocks noChangeShapeType="1"/>
          </p:cNvSpPr>
          <p:nvPr/>
        </p:nvSpPr>
        <p:spPr bwMode="auto">
          <a:xfrm rot="18900000">
            <a:off x="3963241" y="3544601"/>
            <a:ext cx="576262" cy="576262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GB">
              <a:latin typeface="Times New Roman" charset="0"/>
              <a:ea typeface="MS PGothic" charset="0"/>
              <a:cs typeface="MS PGothic" charset="0"/>
            </a:endParaRPr>
          </a:p>
        </p:txBody>
      </p:sp>
      <p:sp>
        <p:nvSpPr>
          <p:cNvPr id="90" name="Rectangle 1154">
            <a:extLst>
              <a:ext uri="{FF2B5EF4-FFF2-40B4-BE49-F238E27FC236}">
                <a16:creationId xmlns:a16="http://schemas.microsoft.com/office/drawing/2014/main" id="{B0EC254D-9D45-4B3B-A862-9B77DEB308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4516" y="2080926"/>
            <a:ext cx="620712" cy="379412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</a:extLst>
        </p:spPr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GB" altLang="en-US"/>
          </a:p>
        </p:txBody>
      </p:sp>
      <p:grpSp>
        <p:nvGrpSpPr>
          <p:cNvPr id="91" name="Group 1179">
            <a:extLst>
              <a:ext uri="{FF2B5EF4-FFF2-40B4-BE49-F238E27FC236}">
                <a16:creationId xmlns:a16="http://schemas.microsoft.com/office/drawing/2014/main" id="{A83366FF-EBD2-495D-A0B8-96FE0C074E6D}"/>
              </a:ext>
            </a:extLst>
          </p:cNvPr>
          <p:cNvGrpSpPr>
            <a:grpSpLocks/>
          </p:cNvGrpSpPr>
          <p:nvPr/>
        </p:nvGrpSpPr>
        <p:grpSpPr bwMode="auto">
          <a:xfrm>
            <a:off x="6709616" y="1653888"/>
            <a:ext cx="290512" cy="215900"/>
            <a:chOff x="4247" y="972"/>
            <a:chExt cx="183" cy="136"/>
          </a:xfrm>
        </p:grpSpPr>
        <p:sp>
          <p:nvSpPr>
            <p:cNvPr id="92" name="Rectangle 1144">
              <a:extLst>
                <a:ext uri="{FF2B5EF4-FFF2-40B4-BE49-F238E27FC236}">
                  <a16:creationId xmlns:a16="http://schemas.microsoft.com/office/drawing/2014/main" id="{EBC85B30-D5D6-498D-84B2-892CE9BD0A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7" y="1054"/>
              <a:ext cx="94" cy="3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CC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sp>
          <p:nvSpPr>
            <p:cNvPr id="93" name="Rectangle 1145">
              <a:extLst>
                <a:ext uri="{FF2B5EF4-FFF2-40B4-BE49-F238E27FC236}">
                  <a16:creationId xmlns:a16="http://schemas.microsoft.com/office/drawing/2014/main" id="{2FC3C666-6F5B-4286-A287-508BE7BAD0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7" y="995"/>
              <a:ext cx="94" cy="3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CC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sp>
          <p:nvSpPr>
            <p:cNvPr id="94" name="Freeform 1165">
              <a:extLst>
                <a:ext uri="{FF2B5EF4-FFF2-40B4-BE49-F238E27FC236}">
                  <a16:creationId xmlns:a16="http://schemas.microsoft.com/office/drawing/2014/main" id="{F489BE05-2FF5-4C28-9E98-22350483D1BC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6" y="972"/>
              <a:ext cx="134" cy="136"/>
            </a:xfrm>
            <a:custGeom>
              <a:avLst/>
              <a:gdLst>
                <a:gd name="T0" fmla="*/ 0 w 134"/>
                <a:gd name="T1" fmla="*/ 20 h 136"/>
                <a:gd name="T2" fmla="*/ 0 w 134"/>
                <a:gd name="T3" fmla="*/ 0 h 136"/>
                <a:gd name="T4" fmla="*/ 134 w 134"/>
                <a:gd name="T5" fmla="*/ 0 h 136"/>
                <a:gd name="T6" fmla="*/ 134 w 134"/>
                <a:gd name="T7" fmla="*/ 136 h 136"/>
                <a:gd name="T8" fmla="*/ 2 w 134"/>
                <a:gd name="T9" fmla="*/ 136 h 136"/>
                <a:gd name="T10" fmla="*/ 2 w 134"/>
                <a:gd name="T11" fmla="*/ 120 h 1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4" h="136">
                  <a:moveTo>
                    <a:pt x="0" y="20"/>
                  </a:moveTo>
                  <a:lnTo>
                    <a:pt x="0" y="0"/>
                  </a:lnTo>
                  <a:lnTo>
                    <a:pt x="134" y="0"/>
                  </a:lnTo>
                  <a:lnTo>
                    <a:pt x="134" y="136"/>
                  </a:lnTo>
                  <a:lnTo>
                    <a:pt x="2" y="136"/>
                  </a:lnTo>
                  <a:lnTo>
                    <a:pt x="2" y="120"/>
                  </a:ln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7950" tIns="53975" rIns="107950" bIns="53975" anchor="ctr"/>
            <a:lstStyle/>
            <a:p>
              <a:endParaRPr lang="en-US"/>
            </a:p>
          </p:txBody>
        </p:sp>
        <p:sp>
          <p:nvSpPr>
            <p:cNvPr id="95" name="Line 1166">
              <a:extLst>
                <a:ext uri="{FF2B5EF4-FFF2-40B4-BE49-F238E27FC236}">
                  <a16:creationId xmlns:a16="http://schemas.microsoft.com/office/drawing/2014/main" id="{C56E0C22-21CA-443C-BB07-4164B5C3C5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98" y="1030"/>
              <a:ext cx="0" cy="1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07950" tIns="53975" rIns="107950" bIns="53975" anchor="ctr"/>
            <a:lstStyle/>
            <a:p>
              <a:pPr>
                <a:defRPr/>
              </a:pPr>
              <a:endParaRPr lang="en-GB">
                <a:latin typeface="Times New Roman" charset="0"/>
                <a:ea typeface="MS PGothic" charset="0"/>
                <a:cs typeface="MS PGothic" charset="0"/>
              </a:endParaRPr>
            </a:p>
          </p:txBody>
        </p:sp>
      </p:grpSp>
      <p:grpSp>
        <p:nvGrpSpPr>
          <p:cNvPr id="96" name="Group 1180">
            <a:extLst>
              <a:ext uri="{FF2B5EF4-FFF2-40B4-BE49-F238E27FC236}">
                <a16:creationId xmlns:a16="http://schemas.microsoft.com/office/drawing/2014/main" id="{D4617654-D8F5-464A-81BD-DD0406D32161}"/>
              </a:ext>
            </a:extLst>
          </p:cNvPr>
          <p:cNvGrpSpPr>
            <a:grpSpLocks/>
          </p:cNvGrpSpPr>
          <p:nvPr/>
        </p:nvGrpSpPr>
        <p:grpSpPr bwMode="auto">
          <a:xfrm>
            <a:off x="7463678" y="1653888"/>
            <a:ext cx="290513" cy="215900"/>
            <a:chOff x="4722" y="972"/>
            <a:chExt cx="183" cy="136"/>
          </a:xfrm>
        </p:grpSpPr>
        <p:sp>
          <p:nvSpPr>
            <p:cNvPr id="97" name="Rectangle 1167">
              <a:extLst>
                <a:ext uri="{FF2B5EF4-FFF2-40B4-BE49-F238E27FC236}">
                  <a16:creationId xmlns:a16="http://schemas.microsoft.com/office/drawing/2014/main" id="{B5A0C545-A7CD-4D56-B2EA-6E47928625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2" y="1054"/>
              <a:ext cx="94" cy="3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CC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sp>
          <p:nvSpPr>
            <p:cNvPr id="98" name="Rectangle 1168">
              <a:extLst>
                <a:ext uri="{FF2B5EF4-FFF2-40B4-BE49-F238E27FC236}">
                  <a16:creationId xmlns:a16="http://schemas.microsoft.com/office/drawing/2014/main" id="{0E98208F-E862-4F3C-A51C-90D99440B3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2" y="995"/>
              <a:ext cx="94" cy="3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CC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sp>
          <p:nvSpPr>
            <p:cNvPr id="99" name="Freeform 1169">
              <a:extLst>
                <a:ext uri="{FF2B5EF4-FFF2-40B4-BE49-F238E27FC236}">
                  <a16:creationId xmlns:a16="http://schemas.microsoft.com/office/drawing/2014/main" id="{66C80A94-F222-4410-B30C-0476C200FB7A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1" y="972"/>
              <a:ext cx="134" cy="136"/>
            </a:xfrm>
            <a:custGeom>
              <a:avLst/>
              <a:gdLst>
                <a:gd name="T0" fmla="*/ 0 w 134"/>
                <a:gd name="T1" fmla="*/ 20 h 136"/>
                <a:gd name="T2" fmla="*/ 0 w 134"/>
                <a:gd name="T3" fmla="*/ 0 h 136"/>
                <a:gd name="T4" fmla="*/ 134 w 134"/>
                <a:gd name="T5" fmla="*/ 0 h 136"/>
                <a:gd name="T6" fmla="*/ 134 w 134"/>
                <a:gd name="T7" fmla="*/ 136 h 136"/>
                <a:gd name="T8" fmla="*/ 2 w 134"/>
                <a:gd name="T9" fmla="*/ 136 h 136"/>
                <a:gd name="T10" fmla="*/ 2 w 134"/>
                <a:gd name="T11" fmla="*/ 120 h 1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4" h="136">
                  <a:moveTo>
                    <a:pt x="0" y="20"/>
                  </a:moveTo>
                  <a:lnTo>
                    <a:pt x="0" y="0"/>
                  </a:lnTo>
                  <a:lnTo>
                    <a:pt x="134" y="0"/>
                  </a:lnTo>
                  <a:lnTo>
                    <a:pt x="134" y="136"/>
                  </a:lnTo>
                  <a:lnTo>
                    <a:pt x="2" y="136"/>
                  </a:lnTo>
                  <a:lnTo>
                    <a:pt x="2" y="120"/>
                  </a:ln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7950" tIns="53975" rIns="107950" bIns="53975" anchor="ctr"/>
            <a:lstStyle/>
            <a:p>
              <a:endParaRPr lang="en-US"/>
            </a:p>
          </p:txBody>
        </p:sp>
        <p:sp>
          <p:nvSpPr>
            <p:cNvPr id="100" name="Line 1170">
              <a:extLst>
                <a:ext uri="{FF2B5EF4-FFF2-40B4-BE49-F238E27FC236}">
                  <a16:creationId xmlns:a16="http://schemas.microsoft.com/office/drawing/2014/main" id="{FE4FB4E8-58B4-4C78-89DD-361FC52823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73" y="1030"/>
              <a:ext cx="0" cy="1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07950" tIns="53975" rIns="107950" bIns="53975" anchor="ctr"/>
            <a:lstStyle/>
            <a:p>
              <a:pPr>
                <a:defRPr/>
              </a:pPr>
              <a:endParaRPr lang="en-GB">
                <a:latin typeface="Times New Roman" charset="0"/>
                <a:ea typeface="MS PGothic" charset="0"/>
                <a:cs typeface="MS PGothic" charset="0"/>
              </a:endParaRPr>
            </a:p>
          </p:txBody>
        </p:sp>
      </p:grpSp>
      <p:grpSp>
        <p:nvGrpSpPr>
          <p:cNvPr id="101" name="Group 1182">
            <a:extLst>
              <a:ext uri="{FF2B5EF4-FFF2-40B4-BE49-F238E27FC236}">
                <a16:creationId xmlns:a16="http://schemas.microsoft.com/office/drawing/2014/main" id="{A4F88249-C2A9-40D8-ABE6-E98B425E6A15}"/>
              </a:ext>
            </a:extLst>
          </p:cNvPr>
          <p:cNvGrpSpPr>
            <a:grpSpLocks/>
          </p:cNvGrpSpPr>
          <p:nvPr/>
        </p:nvGrpSpPr>
        <p:grpSpPr bwMode="auto">
          <a:xfrm>
            <a:off x="7463678" y="2149188"/>
            <a:ext cx="290513" cy="215900"/>
            <a:chOff x="4722" y="1302"/>
            <a:chExt cx="183" cy="136"/>
          </a:xfrm>
        </p:grpSpPr>
        <p:sp>
          <p:nvSpPr>
            <p:cNvPr id="102" name="Rectangle 1175">
              <a:extLst>
                <a:ext uri="{FF2B5EF4-FFF2-40B4-BE49-F238E27FC236}">
                  <a16:creationId xmlns:a16="http://schemas.microsoft.com/office/drawing/2014/main" id="{D328A817-E071-4F71-941A-2ECCB5DD44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2" y="1384"/>
              <a:ext cx="94" cy="3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CC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sp>
          <p:nvSpPr>
            <p:cNvPr id="103" name="Rectangle 1176">
              <a:extLst>
                <a:ext uri="{FF2B5EF4-FFF2-40B4-BE49-F238E27FC236}">
                  <a16:creationId xmlns:a16="http://schemas.microsoft.com/office/drawing/2014/main" id="{FDC20A64-062F-4A39-927C-65C70BF9EA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2" y="1325"/>
              <a:ext cx="94" cy="3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CC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sp>
          <p:nvSpPr>
            <p:cNvPr id="104" name="Freeform 1177">
              <a:extLst>
                <a:ext uri="{FF2B5EF4-FFF2-40B4-BE49-F238E27FC236}">
                  <a16:creationId xmlns:a16="http://schemas.microsoft.com/office/drawing/2014/main" id="{6BAEFFDA-3A5D-4C4A-92F7-D2C6903E7A26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1" y="1302"/>
              <a:ext cx="134" cy="136"/>
            </a:xfrm>
            <a:custGeom>
              <a:avLst/>
              <a:gdLst>
                <a:gd name="T0" fmla="*/ 0 w 134"/>
                <a:gd name="T1" fmla="*/ 20 h 136"/>
                <a:gd name="T2" fmla="*/ 0 w 134"/>
                <a:gd name="T3" fmla="*/ 0 h 136"/>
                <a:gd name="T4" fmla="*/ 134 w 134"/>
                <a:gd name="T5" fmla="*/ 0 h 136"/>
                <a:gd name="T6" fmla="*/ 134 w 134"/>
                <a:gd name="T7" fmla="*/ 136 h 136"/>
                <a:gd name="T8" fmla="*/ 2 w 134"/>
                <a:gd name="T9" fmla="*/ 136 h 136"/>
                <a:gd name="T10" fmla="*/ 2 w 134"/>
                <a:gd name="T11" fmla="*/ 120 h 1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4" h="136">
                  <a:moveTo>
                    <a:pt x="0" y="20"/>
                  </a:moveTo>
                  <a:lnTo>
                    <a:pt x="0" y="0"/>
                  </a:lnTo>
                  <a:lnTo>
                    <a:pt x="134" y="0"/>
                  </a:lnTo>
                  <a:lnTo>
                    <a:pt x="134" y="136"/>
                  </a:lnTo>
                  <a:lnTo>
                    <a:pt x="2" y="136"/>
                  </a:lnTo>
                  <a:lnTo>
                    <a:pt x="2" y="120"/>
                  </a:ln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7950" tIns="53975" rIns="107950" bIns="53975" anchor="ctr"/>
            <a:lstStyle/>
            <a:p>
              <a:endParaRPr lang="en-US"/>
            </a:p>
          </p:txBody>
        </p:sp>
        <p:sp>
          <p:nvSpPr>
            <p:cNvPr id="105" name="Line 1178">
              <a:extLst>
                <a:ext uri="{FF2B5EF4-FFF2-40B4-BE49-F238E27FC236}">
                  <a16:creationId xmlns:a16="http://schemas.microsoft.com/office/drawing/2014/main" id="{5DE08B65-B1B8-46FB-B2EA-21EBEC67AD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73" y="1360"/>
              <a:ext cx="0" cy="1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07950" tIns="53975" rIns="107950" bIns="53975" anchor="ctr"/>
            <a:lstStyle/>
            <a:p>
              <a:pPr>
                <a:defRPr/>
              </a:pPr>
              <a:endParaRPr lang="en-GB">
                <a:latin typeface="Times New Roman" charset="0"/>
                <a:ea typeface="MS PGothic" charset="0"/>
                <a:cs typeface="MS PGothic" charset="0"/>
              </a:endParaRPr>
            </a:p>
          </p:txBody>
        </p:sp>
      </p:grpSp>
      <p:sp>
        <p:nvSpPr>
          <p:cNvPr id="106" name="AutoShape 1119">
            <a:extLst>
              <a:ext uri="{FF2B5EF4-FFF2-40B4-BE49-F238E27FC236}">
                <a16:creationId xmlns:a16="http://schemas.microsoft.com/office/drawing/2014/main" id="{62619DB9-5610-466F-BE7D-47A666CACA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169" y="4043983"/>
            <a:ext cx="1628775" cy="1905000"/>
          </a:xfrm>
          <a:prstGeom prst="upArrow">
            <a:avLst>
              <a:gd name="adj1" fmla="val 52778"/>
              <a:gd name="adj2" fmla="val 63028"/>
            </a:avLst>
          </a:prstGeom>
          <a:noFill/>
          <a:ln w="28575">
            <a:solidFill>
              <a:srgbClr val="C0C0C0"/>
            </a:solidFill>
            <a:miter lim="800000"/>
            <a:headEnd type="none" w="sm" len="sm"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GB" sz="1800">
              <a:solidFill>
                <a:srgbClr val="00CCFF"/>
              </a:solidFill>
              <a:latin typeface="Times New Roman" charset="0"/>
              <a:ea typeface="MS PGothic" charset="0"/>
              <a:cs typeface="MS PGothic" charset="0"/>
            </a:endParaRPr>
          </a:p>
        </p:txBody>
      </p:sp>
      <p:sp>
        <p:nvSpPr>
          <p:cNvPr id="107" name="Text Box 1120">
            <a:extLst>
              <a:ext uri="{FF2B5EF4-FFF2-40B4-BE49-F238E27FC236}">
                <a16:creationId xmlns:a16="http://schemas.microsoft.com/office/drawing/2014/main" id="{9DA96F01-F93B-4720-8DA7-0FFA0C94A0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7419" y="4653583"/>
            <a:ext cx="1444625" cy="717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07950" tIns="53975" rIns="107950" bIns="53975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C0C0C0"/>
                </a:solidFill>
                <a:latin typeface="Times New Roman" charset="0"/>
                <a:ea typeface="MS PGothic" charset="0"/>
                <a:cs typeface="MS PGothic" charset="0"/>
              </a:rPr>
              <a:t>Bottom</a:t>
            </a:r>
          </a:p>
          <a:p>
            <a:pPr>
              <a:lnSpc>
                <a:spcPct val="50000"/>
              </a:lnSpc>
              <a:spcBef>
                <a:spcPct val="50000"/>
              </a:spcBef>
              <a:defRPr/>
            </a:pPr>
            <a:r>
              <a:rPr lang="en-US" b="1" dirty="0">
                <a:solidFill>
                  <a:srgbClr val="C0C0C0"/>
                </a:solidFill>
                <a:latin typeface="Times New Roman" charset="0"/>
                <a:ea typeface="MS PGothic" charset="0"/>
                <a:cs typeface="MS PGothic" charset="0"/>
              </a:rPr>
              <a:t>Up</a:t>
            </a:r>
          </a:p>
        </p:txBody>
      </p:sp>
      <p:sp>
        <p:nvSpPr>
          <p:cNvPr id="108" name="AutoShape 1124">
            <a:extLst>
              <a:ext uri="{FF2B5EF4-FFF2-40B4-BE49-F238E27FC236}">
                <a16:creationId xmlns:a16="http://schemas.microsoft.com/office/drawing/2014/main" id="{5668DFC2-70BA-48A0-81E7-55C5A293D1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482" y="1564308"/>
            <a:ext cx="1706562" cy="1909763"/>
          </a:xfrm>
          <a:prstGeom prst="downArrow">
            <a:avLst>
              <a:gd name="adj1" fmla="val 49917"/>
              <a:gd name="adj2" fmla="val 61849"/>
            </a:avLst>
          </a:prstGeom>
          <a:noFill/>
          <a:ln w="28575">
            <a:solidFill>
              <a:srgbClr val="C0C0C0"/>
            </a:solidFill>
            <a:miter lim="800000"/>
            <a:headEnd type="none" w="sm" len="sm"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GB" sz="1800">
              <a:solidFill>
                <a:srgbClr val="00CCFF"/>
              </a:solidFill>
              <a:latin typeface="Times New Roman" charset="0"/>
              <a:ea typeface="MS PGothic" charset="0"/>
              <a:cs typeface="MS PGothic" charset="0"/>
            </a:endParaRPr>
          </a:p>
        </p:txBody>
      </p:sp>
      <p:sp>
        <p:nvSpPr>
          <p:cNvPr id="109" name="Text Box 1125">
            <a:extLst>
              <a:ext uri="{FF2B5EF4-FFF2-40B4-BE49-F238E27FC236}">
                <a16:creationId xmlns:a16="http://schemas.microsoft.com/office/drawing/2014/main" id="{9CE12AA4-8229-4D38-91E8-6600994F52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3619" y="2070721"/>
            <a:ext cx="1444625" cy="717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07950" tIns="53975" rIns="107950" bIns="53975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solidFill>
                  <a:srgbClr val="C0C0C0"/>
                </a:solidFill>
                <a:latin typeface="Times New Roman" charset="0"/>
                <a:ea typeface="MS PGothic" charset="0"/>
                <a:cs typeface="MS PGothic" charset="0"/>
              </a:rPr>
              <a:t>Top</a:t>
            </a:r>
          </a:p>
          <a:p>
            <a:pPr>
              <a:lnSpc>
                <a:spcPct val="50000"/>
              </a:lnSpc>
              <a:spcBef>
                <a:spcPct val="50000"/>
              </a:spcBef>
              <a:defRPr/>
            </a:pPr>
            <a:r>
              <a:rPr lang="en-US" b="1">
                <a:solidFill>
                  <a:srgbClr val="C0C0C0"/>
                </a:solidFill>
                <a:latin typeface="Times New Roman" charset="0"/>
                <a:ea typeface="MS PGothic" charset="0"/>
                <a:cs typeface="MS PGothic" charset="0"/>
              </a:rPr>
              <a:t>Down</a:t>
            </a:r>
          </a:p>
        </p:txBody>
      </p:sp>
      <p:grpSp>
        <p:nvGrpSpPr>
          <p:cNvPr id="110" name="Group 1121">
            <a:extLst>
              <a:ext uri="{FF2B5EF4-FFF2-40B4-BE49-F238E27FC236}">
                <a16:creationId xmlns:a16="http://schemas.microsoft.com/office/drawing/2014/main" id="{549AE48E-B602-4AF2-AD6E-21AA398D0BAF}"/>
              </a:ext>
            </a:extLst>
          </p:cNvPr>
          <p:cNvGrpSpPr>
            <a:grpSpLocks/>
          </p:cNvGrpSpPr>
          <p:nvPr/>
        </p:nvGrpSpPr>
        <p:grpSpPr bwMode="auto">
          <a:xfrm>
            <a:off x="915241" y="4598510"/>
            <a:ext cx="1216025" cy="1216025"/>
            <a:chOff x="2640" y="3552"/>
            <a:chExt cx="720" cy="720"/>
          </a:xfrm>
        </p:grpSpPr>
        <p:sp>
          <p:nvSpPr>
            <p:cNvPr id="111" name="Oval 1122">
              <a:extLst>
                <a:ext uri="{FF2B5EF4-FFF2-40B4-BE49-F238E27FC236}">
                  <a16:creationId xmlns:a16="http://schemas.microsoft.com/office/drawing/2014/main" id="{ECC6E80F-AEE4-489B-83CE-0E561D7D18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3552"/>
              <a:ext cx="720" cy="720"/>
            </a:xfrm>
            <a:prstGeom prst="ellipse">
              <a:avLst/>
            </a:prstGeom>
            <a:noFill/>
            <a:ln w="762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07950" tIns="53975" rIns="107950" bIns="53975" anchor="ctr"/>
            <a:lstStyle/>
            <a:p>
              <a:pPr>
                <a:defRPr/>
              </a:pPr>
              <a:endParaRPr lang="en-GB">
                <a:latin typeface="Times New Roman" charset="0"/>
                <a:ea typeface="MS PGothic" charset="0"/>
                <a:cs typeface="MS PGothic" charset="0"/>
              </a:endParaRPr>
            </a:p>
          </p:txBody>
        </p:sp>
        <p:sp>
          <p:nvSpPr>
            <p:cNvPr id="112" name="Line 1123">
              <a:extLst>
                <a:ext uri="{FF2B5EF4-FFF2-40B4-BE49-F238E27FC236}">
                  <a16:creationId xmlns:a16="http://schemas.microsoft.com/office/drawing/2014/main" id="{B9D17904-03AF-40A2-B459-66C0D24CDC2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8900000" flipH="1">
              <a:off x="2648" y="3913"/>
              <a:ext cx="705" cy="0"/>
            </a:xfrm>
            <a:prstGeom prst="line">
              <a:avLst/>
            </a:prstGeom>
            <a:noFill/>
            <a:ln w="762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07950" tIns="53975" rIns="107950" bIns="53975" anchor="ctr"/>
            <a:lstStyle/>
            <a:p>
              <a:pPr>
                <a:defRPr/>
              </a:pPr>
              <a:endParaRPr lang="en-GB">
                <a:latin typeface="Times New Roman" charset="0"/>
                <a:ea typeface="MS PGothic" charset="0"/>
                <a:cs typeface="MS PGothic" charset="0"/>
              </a:endParaRPr>
            </a:p>
          </p:txBody>
        </p:sp>
      </p:grpSp>
      <p:grpSp>
        <p:nvGrpSpPr>
          <p:cNvPr id="113" name="Group 1126">
            <a:extLst>
              <a:ext uri="{FF2B5EF4-FFF2-40B4-BE49-F238E27FC236}">
                <a16:creationId xmlns:a16="http://schemas.microsoft.com/office/drawing/2014/main" id="{2E783DFF-13DF-4DD6-B98B-480CC6BB7F6F}"/>
              </a:ext>
            </a:extLst>
          </p:cNvPr>
          <p:cNvGrpSpPr>
            <a:grpSpLocks/>
          </p:cNvGrpSpPr>
          <p:nvPr/>
        </p:nvGrpSpPr>
        <p:grpSpPr bwMode="auto">
          <a:xfrm>
            <a:off x="915241" y="1891823"/>
            <a:ext cx="1216025" cy="1216025"/>
            <a:chOff x="2640" y="3552"/>
            <a:chExt cx="720" cy="720"/>
          </a:xfrm>
        </p:grpSpPr>
        <p:sp>
          <p:nvSpPr>
            <p:cNvPr id="114" name="Oval 1127">
              <a:extLst>
                <a:ext uri="{FF2B5EF4-FFF2-40B4-BE49-F238E27FC236}">
                  <a16:creationId xmlns:a16="http://schemas.microsoft.com/office/drawing/2014/main" id="{678EFEFC-2247-4993-A42F-56A9148D13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3552"/>
              <a:ext cx="720" cy="720"/>
            </a:xfrm>
            <a:prstGeom prst="ellipse">
              <a:avLst/>
            </a:prstGeom>
            <a:noFill/>
            <a:ln w="762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07950" tIns="53975" rIns="107950" bIns="53975" anchor="ctr"/>
            <a:lstStyle/>
            <a:p>
              <a:pPr>
                <a:defRPr/>
              </a:pPr>
              <a:endParaRPr lang="en-GB">
                <a:latin typeface="Times New Roman" charset="0"/>
                <a:ea typeface="MS PGothic" charset="0"/>
                <a:cs typeface="MS PGothic" charset="0"/>
              </a:endParaRPr>
            </a:p>
          </p:txBody>
        </p:sp>
        <p:sp>
          <p:nvSpPr>
            <p:cNvPr id="115" name="Line 1128">
              <a:extLst>
                <a:ext uri="{FF2B5EF4-FFF2-40B4-BE49-F238E27FC236}">
                  <a16:creationId xmlns:a16="http://schemas.microsoft.com/office/drawing/2014/main" id="{04A9AA28-1142-4521-89FC-260DD9F3400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8900000" flipH="1">
              <a:off x="2648" y="3913"/>
              <a:ext cx="705" cy="0"/>
            </a:xfrm>
            <a:prstGeom prst="line">
              <a:avLst/>
            </a:prstGeom>
            <a:noFill/>
            <a:ln w="762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07950" tIns="53975" rIns="107950" bIns="53975" anchor="ctr"/>
            <a:lstStyle/>
            <a:p>
              <a:pPr>
                <a:defRPr/>
              </a:pPr>
              <a:endParaRPr lang="en-GB">
                <a:latin typeface="Times New Roman" charset="0"/>
                <a:ea typeface="MS PGothic" charset="0"/>
                <a:cs typeface="MS PGothic" charset="0"/>
              </a:endParaRPr>
            </a:p>
          </p:txBody>
        </p:sp>
      </p:grpSp>
      <p:sp>
        <p:nvSpPr>
          <p:cNvPr id="116" name="Line 1028">
            <a:extLst>
              <a:ext uri="{FF2B5EF4-FFF2-40B4-BE49-F238E27FC236}">
                <a16:creationId xmlns:a16="http://schemas.microsoft.com/office/drawing/2014/main" id="{5629E7E2-C027-42A7-84AD-40F6C2F6C40D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4978400"/>
            <a:ext cx="2362200" cy="0"/>
          </a:xfrm>
          <a:prstGeom prst="line">
            <a:avLst/>
          </a:prstGeom>
          <a:noFill/>
          <a:ln w="19050">
            <a:solidFill>
              <a:srgbClr val="33CCCC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07950" tIns="53975" rIns="107950" bIns="53975" anchor="ctr"/>
          <a:lstStyle/>
          <a:p>
            <a:pPr>
              <a:defRPr/>
            </a:pPr>
            <a:endParaRPr lang="en-GB">
              <a:latin typeface="Times New Roman" charset="0"/>
              <a:ea typeface="MS PGothic" charset="0"/>
              <a:cs typeface="MS PGothic" charset="0"/>
            </a:endParaRPr>
          </a:p>
        </p:txBody>
      </p:sp>
      <p:sp>
        <p:nvSpPr>
          <p:cNvPr id="117" name="Line 1027">
            <a:extLst>
              <a:ext uri="{FF2B5EF4-FFF2-40B4-BE49-F238E27FC236}">
                <a16:creationId xmlns:a16="http://schemas.microsoft.com/office/drawing/2014/main" id="{C51727CC-B122-4D5E-A3B4-FD490F375876}"/>
              </a:ext>
            </a:extLst>
          </p:cNvPr>
          <p:cNvSpPr>
            <a:spLocks noChangeShapeType="1"/>
          </p:cNvSpPr>
          <p:nvPr/>
        </p:nvSpPr>
        <p:spPr bwMode="auto">
          <a:xfrm>
            <a:off x="4145803" y="2749263"/>
            <a:ext cx="2362200" cy="0"/>
          </a:xfrm>
          <a:prstGeom prst="line">
            <a:avLst/>
          </a:prstGeom>
          <a:noFill/>
          <a:ln w="19050">
            <a:solidFill>
              <a:srgbClr val="33CCCC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07950" tIns="53975" rIns="107950" bIns="53975" anchor="ctr"/>
          <a:lstStyle/>
          <a:p>
            <a:pPr>
              <a:defRPr/>
            </a:pPr>
            <a:endParaRPr lang="en-GB" dirty="0">
              <a:latin typeface="Times New Roman" charset="0"/>
              <a:ea typeface="MS PGothic" charset="0"/>
              <a:cs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47559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3596F-DDE2-4282-8E8A-7FB08DB81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bước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0C9AAD-6BE3-4E9A-A843-1232095B8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2D1A01-2235-2A44-BF61-4339ED0E7A0A}" type="slidenum">
              <a:rPr lang="en-US" altLang="en-VN" smtClean="0"/>
              <a:pPr>
                <a:defRPr/>
              </a:pPr>
              <a:t>34</a:t>
            </a:fld>
            <a:endParaRPr lang="en-US" altLang="en-VN"/>
          </a:p>
        </p:txBody>
      </p:sp>
      <p:graphicFrame>
        <p:nvGraphicFramePr>
          <p:cNvPr id="5" name="Content Placeholder 5">
            <a:extLst>
              <a:ext uri="{FF2B5EF4-FFF2-40B4-BE49-F238E27FC236}">
                <a16:creationId xmlns:a16="http://schemas.microsoft.com/office/drawing/2014/main" id="{6E5FD53D-71ED-405B-87D1-EFDADBAA46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1139581"/>
              </p:ext>
            </p:extLst>
          </p:nvPr>
        </p:nvGraphicFramePr>
        <p:xfrm>
          <a:off x="330200" y="728940"/>
          <a:ext cx="8813800" cy="54090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62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2107">
                <a:tc>
                  <a:txBody>
                    <a:bodyPr/>
                    <a:lstStyle/>
                    <a:p>
                      <a:pPr algn="ctr"/>
                      <a:r>
                        <a:rPr lang="en-GB" sz="1700" dirty="0" err="1"/>
                        <a:t>Hoạt</a:t>
                      </a:r>
                      <a:r>
                        <a:rPr lang="en-GB" sz="1700" dirty="0"/>
                        <a:t> </a:t>
                      </a:r>
                      <a:r>
                        <a:rPr lang="en-GB" sz="1700" dirty="0" err="1"/>
                        <a:t>động</a:t>
                      </a:r>
                      <a:endParaRPr lang="en-GB" sz="1700" dirty="0"/>
                    </a:p>
                  </a:txBody>
                  <a:tcPr marT="43410" marB="434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 dirty="0" err="1"/>
                        <a:t>Bước</a:t>
                      </a:r>
                      <a:endParaRPr lang="en-GB" sz="1700" dirty="0"/>
                    </a:p>
                  </a:txBody>
                  <a:tcPr marT="43410" marB="434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 dirty="0" err="1"/>
                        <a:t>Mô</a:t>
                      </a:r>
                      <a:r>
                        <a:rPr lang="en-GB" sz="1700" dirty="0"/>
                        <a:t> </a:t>
                      </a:r>
                      <a:r>
                        <a:rPr lang="en-GB" sz="1700" dirty="0" err="1"/>
                        <a:t>tả</a:t>
                      </a:r>
                      <a:endParaRPr lang="en-GB" sz="1700" dirty="0"/>
                    </a:p>
                  </a:txBody>
                  <a:tcPr marT="43410" marB="434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 dirty="0" err="1"/>
                        <a:t>Người</a:t>
                      </a:r>
                      <a:r>
                        <a:rPr lang="en-GB" sz="1700" dirty="0"/>
                        <a:t> </a:t>
                      </a:r>
                      <a:r>
                        <a:rPr lang="en-GB" sz="1700" dirty="0" err="1"/>
                        <a:t>thực</a:t>
                      </a:r>
                      <a:r>
                        <a:rPr lang="en-GB" sz="1700" dirty="0"/>
                        <a:t> </a:t>
                      </a:r>
                      <a:r>
                        <a:rPr lang="en-GB" sz="1700" dirty="0" err="1"/>
                        <a:t>hiện</a:t>
                      </a:r>
                      <a:endParaRPr lang="en-GB" sz="1700" dirty="0"/>
                    </a:p>
                  </a:txBody>
                  <a:tcPr marT="43410" marB="4341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774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sz="1600" dirty="0" err="1"/>
                        <a:t>Xác</a:t>
                      </a:r>
                      <a:r>
                        <a:rPr lang="vi-VN" sz="1600" dirty="0"/>
                        <a:t> </a:t>
                      </a:r>
                      <a:r>
                        <a:rPr lang="vi-VN" sz="1600" dirty="0" err="1"/>
                        <a:t>định</a:t>
                      </a:r>
                      <a:r>
                        <a:rPr lang="vi-VN" sz="1600" dirty="0"/>
                        <a:t> </a:t>
                      </a:r>
                      <a:r>
                        <a:rPr lang="vi-VN" sz="1600" dirty="0" err="1"/>
                        <a:t>kiến</a:t>
                      </a:r>
                      <a:r>
                        <a:rPr lang="vi-VN" sz="1600" dirty="0"/>
                        <a:t> ​​</a:t>
                      </a:r>
                      <a:r>
                        <a:rPr lang="vi-VN" sz="1600" dirty="0" err="1"/>
                        <a:t>trúc</a:t>
                      </a:r>
                      <a:r>
                        <a:rPr lang="vi-VN" sz="1600" dirty="0"/>
                        <a:t> </a:t>
                      </a:r>
                      <a:r>
                        <a:rPr lang="vi-VN" sz="1600" dirty="0" err="1"/>
                        <a:t>ứng</a:t>
                      </a:r>
                      <a:r>
                        <a:rPr lang="vi-VN" sz="1600" dirty="0"/>
                        <a:t> viên</a:t>
                      </a:r>
                      <a:endParaRPr lang="en-GB" sz="1700" dirty="0"/>
                    </a:p>
                  </a:txBody>
                  <a:tcPr marT="43410" marB="43410" anchor="ctr"/>
                </a:tc>
                <a:tc>
                  <a:txBody>
                    <a:bodyPr/>
                    <a:lstStyle/>
                    <a:p>
                      <a:r>
                        <a:rPr lang="en-GB" sz="1700" dirty="0"/>
                        <a:t>1. </a:t>
                      </a:r>
                      <a:r>
                        <a:rPr lang="en-GB" sz="1700" dirty="0" err="1"/>
                        <a:t>Phân</a:t>
                      </a:r>
                      <a:r>
                        <a:rPr lang="en-GB" sz="1700" dirty="0"/>
                        <a:t> </a:t>
                      </a:r>
                      <a:r>
                        <a:rPr lang="en-GB" sz="1700" dirty="0" err="1"/>
                        <a:t>tích</a:t>
                      </a:r>
                      <a:r>
                        <a:rPr lang="en-GB" sz="1700" dirty="0"/>
                        <a:t> </a:t>
                      </a:r>
                      <a:r>
                        <a:rPr lang="en-GB" sz="1700" dirty="0" err="1"/>
                        <a:t>kiến</a:t>
                      </a:r>
                      <a:r>
                        <a:rPr lang="en-GB" sz="1700" dirty="0"/>
                        <a:t> </a:t>
                      </a:r>
                      <a:r>
                        <a:rPr lang="en-GB" sz="1700" dirty="0" err="1"/>
                        <a:t>trúc</a:t>
                      </a:r>
                      <a:endParaRPr lang="en-GB" sz="1700" dirty="0"/>
                    </a:p>
                  </a:txBody>
                  <a:tcPr marT="43410" marB="43410" anchor="ctr"/>
                </a:tc>
                <a:tc>
                  <a:txBody>
                    <a:bodyPr/>
                    <a:lstStyle/>
                    <a:p>
                      <a:pPr marL="177800" marR="0" indent="-1778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GB" sz="1500" dirty="0" err="1"/>
                        <a:t>Một</a:t>
                      </a:r>
                      <a:r>
                        <a:rPr lang="en-GB" sz="1500" dirty="0"/>
                        <a:t> </a:t>
                      </a:r>
                      <a:r>
                        <a:rPr lang="en-GB" sz="1500" dirty="0" err="1"/>
                        <a:t>lần</a:t>
                      </a:r>
                      <a:r>
                        <a:rPr lang="en-GB" sz="1500" dirty="0"/>
                        <a:t> ở </a:t>
                      </a:r>
                      <a:r>
                        <a:rPr lang="en-GB" sz="1500" dirty="0" err="1"/>
                        <a:t>giai</a:t>
                      </a:r>
                      <a:r>
                        <a:rPr lang="en-GB" sz="1500" dirty="0"/>
                        <a:t> </a:t>
                      </a:r>
                      <a:r>
                        <a:rPr lang="en-GB" sz="1500" dirty="0" err="1"/>
                        <a:t>đoạn</a:t>
                      </a:r>
                      <a:r>
                        <a:rPr lang="en-GB" sz="1500" dirty="0"/>
                        <a:t> </a:t>
                      </a:r>
                      <a:r>
                        <a:rPr lang="en-GB" sz="1500" dirty="0" err="1"/>
                        <a:t>đầu</a:t>
                      </a:r>
                      <a:endParaRPr lang="en-GB" sz="1500" baseline="0" dirty="0"/>
                    </a:p>
                    <a:p>
                      <a:pPr marL="177800" marR="0" indent="-1778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GB" sz="1300" dirty="0" err="1"/>
                        <a:t>Bỏ</a:t>
                      </a:r>
                      <a:r>
                        <a:rPr lang="en-GB" sz="1300" dirty="0"/>
                        <a:t> qua </a:t>
                      </a:r>
                      <a:r>
                        <a:rPr lang="en-GB" sz="1300" dirty="0" err="1"/>
                        <a:t>nếu</a:t>
                      </a:r>
                      <a:r>
                        <a:rPr lang="en-GB" sz="1300" dirty="0"/>
                        <a:t> </a:t>
                      </a:r>
                      <a:r>
                        <a:rPr lang="en-GB" sz="1300" dirty="0" err="1"/>
                        <a:t>rủi</a:t>
                      </a:r>
                      <a:r>
                        <a:rPr lang="en-GB" sz="1300" dirty="0"/>
                        <a:t> </a:t>
                      </a:r>
                      <a:r>
                        <a:rPr lang="en-GB" sz="1300" dirty="0" err="1"/>
                        <a:t>ro</a:t>
                      </a:r>
                      <a:r>
                        <a:rPr lang="en-GB" sz="1300" dirty="0"/>
                        <a:t> </a:t>
                      </a:r>
                      <a:r>
                        <a:rPr lang="en-GB" sz="1300" dirty="0" err="1"/>
                        <a:t>kiến</a:t>
                      </a:r>
                      <a:r>
                        <a:rPr lang="en-GB" sz="1300" dirty="0"/>
                        <a:t> </a:t>
                      </a:r>
                      <a:r>
                        <a:rPr lang="en-GB" sz="1300" dirty="0" err="1"/>
                        <a:t>trúc</a:t>
                      </a:r>
                      <a:r>
                        <a:rPr lang="en-GB" sz="1300" dirty="0"/>
                        <a:t> </a:t>
                      </a:r>
                      <a:r>
                        <a:rPr lang="en-GB" sz="1300" dirty="0" err="1"/>
                        <a:t>thấp</a:t>
                      </a:r>
                      <a:endParaRPr lang="en-GB" sz="1300" dirty="0"/>
                    </a:p>
                  </a:txBody>
                  <a:tcPr marT="43410" marB="4341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sz="1700" dirty="0" err="1"/>
                        <a:t>Kiến</a:t>
                      </a:r>
                      <a:r>
                        <a:rPr lang="en-GB" sz="1700" dirty="0"/>
                        <a:t> </a:t>
                      </a:r>
                      <a:r>
                        <a:rPr lang="en-GB" sz="1700" dirty="0" err="1"/>
                        <a:t>trúc</a:t>
                      </a:r>
                      <a:r>
                        <a:rPr lang="en-GB" sz="1700" dirty="0"/>
                        <a:t> </a:t>
                      </a:r>
                      <a:r>
                        <a:rPr lang="en-GB" sz="1700" dirty="0" err="1"/>
                        <a:t>sư</a:t>
                      </a:r>
                      <a:endParaRPr lang="en-GB" sz="1700" dirty="0"/>
                    </a:p>
                  </a:txBody>
                  <a:tcPr marT="43410" marB="4341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2107">
                <a:tc>
                  <a:txBody>
                    <a:bodyPr/>
                    <a:lstStyle/>
                    <a:p>
                      <a:r>
                        <a:rPr lang="en-US" sz="1700" b="1" dirty="0" err="1">
                          <a:latin typeface="ZapfHumnst BT" charset="0"/>
                        </a:rPr>
                        <a:t>Phân</a:t>
                      </a:r>
                      <a:r>
                        <a:rPr lang="en-US" sz="1700" b="1" dirty="0">
                          <a:latin typeface="ZapfHumnst BT" charset="0"/>
                        </a:rPr>
                        <a:t> </a:t>
                      </a:r>
                      <a:r>
                        <a:rPr lang="en-US" sz="1700" b="1" dirty="0" err="1">
                          <a:latin typeface="ZapfHumnst BT" charset="0"/>
                        </a:rPr>
                        <a:t>tích</a:t>
                      </a:r>
                      <a:r>
                        <a:rPr lang="en-US" sz="1700" b="1" dirty="0">
                          <a:latin typeface="ZapfHumnst BT" charset="0"/>
                        </a:rPr>
                        <a:t> </a:t>
                      </a:r>
                      <a:r>
                        <a:rPr lang="en-US" sz="1700" b="1" dirty="0" err="1">
                          <a:latin typeface="ZapfHumnst BT" charset="0"/>
                        </a:rPr>
                        <a:t>hành</a:t>
                      </a:r>
                      <a:r>
                        <a:rPr lang="en-US" sz="1700" b="1" dirty="0">
                          <a:latin typeface="ZapfHumnst BT" charset="0"/>
                        </a:rPr>
                        <a:t> vi</a:t>
                      </a:r>
                      <a:endParaRPr lang="en-GB" sz="1700" b="1" dirty="0"/>
                    </a:p>
                  </a:txBody>
                  <a:tcPr marT="43410" marB="43410" anchor="ctr"/>
                </a:tc>
                <a:tc>
                  <a:txBody>
                    <a:bodyPr/>
                    <a:lstStyle/>
                    <a:p>
                      <a:r>
                        <a:rPr lang="en-GB" sz="1700" b="1" dirty="0"/>
                        <a:t>2. </a:t>
                      </a:r>
                      <a:r>
                        <a:rPr lang="en-GB" sz="1700" b="1" dirty="0" err="1"/>
                        <a:t>Phân</a:t>
                      </a:r>
                      <a:r>
                        <a:rPr lang="en-GB" sz="1700" b="1" dirty="0"/>
                        <a:t> </a:t>
                      </a:r>
                      <a:r>
                        <a:rPr lang="en-GB" sz="1700" b="1" dirty="0" err="1"/>
                        <a:t>tích</a:t>
                      </a:r>
                      <a:r>
                        <a:rPr lang="en-GB" sz="1700" b="1" dirty="0"/>
                        <a:t> ca </a:t>
                      </a:r>
                      <a:r>
                        <a:rPr lang="en-GB" sz="1700" b="1" dirty="0" err="1"/>
                        <a:t>sử</a:t>
                      </a:r>
                      <a:r>
                        <a:rPr lang="en-GB" sz="1700" b="1" dirty="0"/>
                        <a:t> </a:t>
                      </a:r>
                      <a:r>
                        <a:rPr lang="en-GB" sz="1700" b="1" dirty="0" err="1"/>
                        <a:t>dụng</a:t>
                      </a:r>
                      <a:endParaRPr lang="en-GB" sz="1700" b="1" dirty="0"/>
                    </a:p>
                  </a:txBody>
                  <a:tcPr marT="43410" marB="43410" anchor="ctr"/>
                </a:tc>
                <a:tc>
                  <a:txBody>
                    <a:bodyPr/>
                    <a:lstStyle/>
                    <a:p>
                      <a:pPr marL="177800" indent="-177800">
                        <a:buFont typeface="Arial"/>
                        <a:buChar char="•"/>
                      </a:pPr>
                      <a:r>
                        <a:rPr lang="en-GB" sz="1700" b="1" dirty="0" err="1"/>
                        <a:t>Mỗi</a:t>
                      </a:r>
                      <a:r>
                        <a:rPr lang="en-GB" sz="1700" b="1" dirty="0"/>
                        <a:t> </a:t>
                      </a:r>
                      <a:r>
                        <a:rPr lang="en-GB" sz="1700" b="1" dirty="0" err="1"/>
                        <a:t>trường</a:t>
                      </a:r>
                      <a:r>
                        <a:rPr lang="en-GB" sz="1700" b="1" dirty="0"/>
                        <a:t> </a:t>
                      </a:r>
                      <a:r>
                        <a:rPr lang="en-GB" sz="1700" b="1" dirty="0" err="1"/>
                        <a:t>hợp</a:t>
                      </a:r>
                      <a:r>
                        <a:rPr lang="en-GB" sz="1700" b="1" dirty="0"/>
                        <a:t> ca </a:t>
                      </a:r>
                      <a:r>
                        <a:rPr lang="en-GB" sz="1700" b="1" dirty="0" err="1"/>
                        <a:t>sử</a:t>
                      </a:r>
                      <a:r>
                        <a:rPr lang="en-GB" sz="1700" b="1" dirty="0"/>
                        <a:t> </a:t>
                      </a:r>
                      <a:r>
                        <a:rPr lang="en-GB" sz="1700" b="1" dirty="0" err="1"/>
                        <a:t>dụng</a:t>
                      </a:r>
                      <a:endParaRPr lang="en-GB" sz="1700" b="1" dirty="0"/>
                    </a:p>
                  </a:txBody>
                  <a:tcPr marT="43410" marB="43410" anchor="ctr"/>
                </a:tc>
                <a:tc>
                  <a:txBody>
                    <a:bodyPr/>
                    <a:lstStyle/>
                    <a:p>
                      <a:r>
                        <a:rPr lang="en-GB" sz="1700" b="1" dirty="0" err="1"/>
                        <a:t>Nhà</a:t>
                      </a:r>
                      <a:r>
                        <a:rPr lang="en-GB" sz="1700" b="1" dirty="0"/>
                        <a:t> </a:t>
                      </a:r>
                      <a:r>
                        <a:rPr lang="en-GB" sz="1700" b="1" dirty="0" err="1"/>
                        <a:t>thiết</a:t>
                      </a:r>
                      <a:r>
                        <a:rPr lang="en-GB" sz="1700" b="1" dirty="0"/>
                        <a:t> </a:t>
                      </a:r>
                      <a:r>
                        <a:rPr lang="en-GB" sz="1700" b="1" dirty="0" err="1"/>
                        <a:t>kế</a:t>
                      </a:r>
                      <a:endParaRPr lang="en-GB" sz="1700" b="1" dirty="0"/>
                    </a:p>
                  </a:txBody>
                  <a:tcPr marT="43410" marB="4341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68210">
                <a:tc rowSpan="4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b="1" dirty="0" err="1"/>
                        <a:t>Tinh</a:t>
                      </a:r>
                      <a:r>
                        <a:rPr lang="en-GB" sz="1700" b="1" dirty="0"/>
                        <a:t> </a:t>
                      </a:r>
                      <a:r>
                        <a:rPr lang="en-GB" sz="1700" b="1" dirty="0" err="1"/>
                        <a:t>chỉnh</a:t>
                      </a:r>
                      <a:r>
                        <a:rPr lang="en-GB" sz="1700" b="1" dirty="0"/>
                        <a:t> </a:t>
                      </a:r>
                      <a:r>
                        <a:rPr lang="en-GB" sz="1700" b="1" dirty="0" err="1"/>
                        <a:t>kiến</a:t>
                      </a:r>
                      <a:r>
                        <a:rPr lang="en-GB" sz="1700" b="1" dirty="0"/>
                        <a:t> </a:t>
                      </a:r>
                      <a:r>
                        <a:rPr lang="en-GB" sz="1700" b="1" dirty="0" err="1"/>
                        <a:t>trúc</a:t>
                      </a:r>
                      <a:endParaRPr lang="en-GB" sz="1700" b="1" dirty="0"/>
                    </a:p>
                  </a:txBody>
                  <a:tcPr marT="43410" marB="4341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b="1" dirty="0"/>
                        <a:t>3. </a:t>
                      </a:r>
                      <a:r>
                        <a:rPr lang="en-US" sz="1700" b="1" dirty="0" err="1"/>
                        <a:t>Xác</a:t>
                      </a:r>
                      <a:r>
                        <a:rPr lang="en-US" sz="1700" b="1" dirty="0"/>
                        <a:t> </a:t>
                      </a:r>
                      <a:r>
                        <a:rPr lang="en-US" sz="1700" b="1" dirty="0" err="1"/>
                        <a:t>định</a:t>
                      </a:r>
                      <a:r>
                        <a:rPr lang="en-US" sz="1700" b="1" dirty="0"/>
                        <a:t> </a:t>
                      </a:r>
                      <a:r>
                        <a:rPr lang="en-US" sz="1700" b="1" dirty="0" err="1"/>
                        <a:t>các</a:t>
                      </a:r>
                      <a:r>
                        <a:rPr lang="en-US" sz="1700" b="1" dirty="0"/>
                        <a:t> </a:t>
                      </a:r>
                      <a:r>
                        <a:rPr lang="en-US" sz="1700" b="1" dirty="0" err="1"/>
                        <a:t>yếu</a:t>
                      </a:r>
                      <a:r>
                        <a:rPr lang="en-US" sz="1700" b="1" dirty="0"/>
                        <a:t> </a:t>
                      </a:r>
                      <a:r>
                        <a:rPr lang="en-US" sz="1700" b="1" dirty="0" err="1"/>
                        <a:t>tố</a:t>
                      </a:r>
                      <a:r>
                        <a:rPr lang="en-US" sz="1700" b="1" dirty="0"/>
                        <a:t> </a:t>
                      </a:r>
                      <a:r>
                        <a:rPr lang="en-US" sz="1700" b="1" dirty="0" err="1"/>
                        <a:t>thiết</a:t>
                      </a:r>
                      <a:r>
                        <a:rPr lang="en-US" sz="1700" b="1" dirty="0"/>
                        <a:t> </a:t>
                      </a:r>
                      <a:r>
                        <a:rPr lang="en-US" sz="1700" b="1" dirty="0" err="1"/>
                        <a:t>kế</a:t>
                      </a:r>
                      <a:endParaRPr lang="en-GB" sz="1700" b="1" dirty="0"/>
                    </a:p>
                  </a:txBody>
                  <a:tcPr marT="43410" marB="43410" anchor="ctr"/>
                </a:tc>
                <a:tc>
                  <a:txBody>
                    <a:bodyPr/>
                    <a:lstStyle/>
                    <a:p>
                      <a:pPr marL="177800" marR="0" indent="-1778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1700" b="1" dirty="0" err="1"/>
                        <a:t>Khớp</a:t>
                      </a:r>
                      <a:r>
                        <a:rPr lang="en-US" sz="1700" b="1" dirty="0"/>
                        <a:t> </a:t>
                      </a:r>
                      <a:r>
                        <a:rPr lang="en-US" sz="1700" b="1" dirty="0" err="1"/>
                        <a:t>nối</a:t>
                      </a:r>
                      <a:r>
                        <a:rPr lang="en-US" sz="1700" b="1" dirty="0"/>
                        <a:t> </a:t>
                      </a:r>
                      <a:r>
                        <a:rPr lang="en-US" sz="1700" b="1" dirty="0" err="1"/>
                        <a:t>và</a:t>
                      </a:r>
                      <a:r>
                        <a:rPr lang="en-US" sz="1700" b="1" dirty="0"/>
                        <a:t> </a:t>
                      </a:r>
                      <a:r>
                        <a:rPr lang="en-US" sz="1700" b="1" dirty="0" err="1"/>
                        <a:t>gắn</a:t>
                      </a:r>
                      <a:r>
                        <a:rPr lang="en-US" sz="1700" b="1" dirty="0"/>
                        <a:t> </a:t>
                      </a:r>
                      <a:r>
                        <a:rPr lang="en-US" sz="1700" b="1" dirty="0" err="1"/>
                        <a:t>kết</a:t>
                      </a:r>
                      <a:endParaRPr lang="en-US" sz="1700" b="1" dirty="0"/>
                    </a:p>
                    <a:p>
                      <a:pPr marL="177800" indent="-177800">
                        <a:buFont typeface="Arial"/>
                        <a:buChar char="•"/>
                      </a:pPr>
                      <a:r>
                        <a:rPr lang="en-GB" sz="1700" b="1" dirty="0" err="1"/>
                        <a:t>Khả</a:t>
                      </a:r>
                      <a:r>
                        <a:rPr lang="en-GB" sz="1700" b="1" dirty="0"/>
                        <a:t> </a:t>
                      </a:r>
                      <a:r>
                        <a:rPr lang="en-GB" sz="1700" b="1" dirty="0" err="1"/>
                        <a:t>năng</a:t>
                      </a:r>
                      <a:r>
                        <a:rPr lang="en-GB" sz="1700" b="1" dirty="0"/>
                        <a:t> </a:t>
                      </a:r>
                      <a:r>
                        <a:rPr lang="en-GB" sz="1700" b="1" dirty="0" err="1"/>
                        <a:t>tái</a:t>
                      </a:r>
                      <a:r>
                        <a:rPr lang="en-GB" sz="1700" b="1" dirty="0"/>
                        <a:t> </a:t>
                      </a:r>
                      <a:r>
                        <a:rPr lang="en-GB" sz="1700" b="1" dirty="0" err="1"/>
                        <a:t>sử</a:t>
                      </a:r>
                      <a:r>
                        <a:rPr lang="en-GB" sz="1700" b="1" dirty="0"/>
                        <a:t> </a:t>
                      </a:r>
                      <a:r>
                        <a:rPr lang="en-GB" sz="1700" b="1" dirty="0" err="1"/>
                        <a:t>dụng</a:t>
                      </a:r>
                      <a:endParaRPr lang="en-GB" sz="1700" b="1" dirty="0"/>
                    </a:p>
                  </a:txBody>
                  <a:tcPr marT="43410" marB="43410" anchor="ctr"/>
                </a:tc>
                <a:tc rowSpan="4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b="1" dirty="0" err="1"/>
                        <a:t>Kiến</a:t>
                      </a:r>
                      <a:r>
                        <a:rPr lang="en-GB" sz="1700" b="1" dirty="0"/>
                        <a:t> </a:t>
                      </a:r>
                      <a:r>
                        <a:rPr lang="en-GB" sz="1700" b="1" dirty="0" err="1"/>
                        <a:t>trúc</a:t>
                      </a:r>
                      <a:r>
                        <a:rPr lang="en-GB" sz="1700" b="1" dirty="0"/>
                        <a:t> </a:t>
                      </a:r>
                      <a:r>
                        <a:rPr lang="en-GB" sz="1700" b="1" dirty="0" err="1"/>
                        <a:t>sư</a:t>
                      </a:r>
                      <a:endParaRPr lang="en-GB" sz="1700" b="1" dirty="0"/>
                    </a:p>
                  </a:txBody>
                  <a:tcPr marT="43410" marB="4341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7747">
                <a:tc vMerge="1">
                  <a:txBody>
                    <a:bodyPr/>
                    <a:lstStyle/>
                    <a:p>
                      <a:endParaRPr lang="en-GB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700" b="1" dirty="0"/>
                        <a:t>4. </a:t>
                      </a:r>
                      <a:r>
                        <a:rPr lang="en-GB" sz="1700" b="1" i="0" dirty="0" err="1"/>
                        <a:t>Xác</a:t>
                      </a:r>
                      <a:r>
                        <a:rPr lang="en-GB" sz="1700" b="1" i="0" dirty="0"/>
                        <a:t> </a:t>
                      </a:r>
                      <a:r>
                        <a:rPr lang="en-GB" sz="1700" b="1" i="0" dirty="0" err="1"/>
                        <a:t>định</a:t>
                      </a:r>
                      <a:r>
                        <a:rPr lang="en-GB" sz="1700" b="1" i="0" dirty="0"/>
                        <a:t> </a:t>
                      </a:r>
                      <a:r>
                        <a:rPr lang="en-GB" sz="1700" b="1" i="0" dirty="0" err="1"/>
                        <a:t>cơ</a:t>
                      </a:r>
                      <a:r>
                        <a:rPr lang="en-GB" sz="1700" b="1" i="0" dirty="0"/>
                        <a:t> </a:t>
                      </a:r>
                      <a:r>
                        <a:rPr lang="en-GB" sz="1700" b="1" i="0" dirty="0" err="1"/>
                        <a:t>chế</a:t>
                      </a:r>
                      <a:r>
                        <a:rPr lang="en-GB" sz="1700" b="1" i="0" dirty="0"/>
                        <a:t> </a:t>
                      </a:r>
                      <a:r>
                        <a:rPr lang="en-GB" sz="1700" b="1" i="0" dirty="0" err="1"/>
                        <a:t>thiết</a:t>
                      </a:r>
                      <a:r>
                        <a:rPr lang="en-GB" sz="1700" b="1" i="0" dirty="0"/>
                        <a:t> </a:t>
                      </a:r>
                      <a:r>
                        <a:rPr lang="en-GB" sz="1700" b="1" i="0" dirty="0" err="1"/>
                        <a:t>kế</a:t>
                      </a:r>
                      <a:endParaRPr lang="en-GB" sz="1700" b="1" dirty="0"/>
                    </a:p>
                  </a:txBody>
                  <a:tcPr marT="43410" marB="43410" anchor="ctr"/>
                </a:tc>
                <a:tc>
                  <a:txBody>
                    <a:bodyPr/>
                    <a:lstStyle/>
                    <a:p>
                      <a:pPr marL="177800" marR="0" indent="-1778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GB" sz="1700" dirty="0" err="1"/>
                        <a:t>Mẫu</a:t>
                      </a:r>
                      <a:r>
                        <a:rPr lang="en-GB" sz="1700" dirty="0"/>
                        <a:t> </a:t>
                      </a:r>
                      <a:r>
                        <a:rPr lang="en-GB" sz="1700" dirty="0" err="1"/>
                        <a:t>thiết</a:t>
                      </a:r>
                      <a:r>
                        <a:rPr lang="en-GB" sz="1700" dirty="0"/>
                        <a:t> </a:t>
                      </a:r>
                      <a:r>
                        <a:rPr lang="en-GB" sz="1700" dirty="0" err="1"/>
                        <a:t>kế</a:t>
                      </a:r>
                      <a:endParaRPr lang="en-GB" sz="1700" dirty="0"/>
                    </a:p>
                  </a:txBody>
                  <a:tcPr marT="43410" marB="43410" anchor="ctr"/>
                </a:tc>
                <a:tc vMerge="1">
                  <a:txBody>
                    <a:bodyPr/>
                    <a:lstStyle/>
                    <a:p>
                      <a:endParaRPr lang="en-GB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7747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dirty="0"/>
                        <a:t>5. </a:t>
                      </a:r>
                      <a:r>
                        <a:rPr lang="en-GB" sz="1700" dirty="0" err="1"/>
                        <a:t>Mô</a:t>
                      </a:r>
                      <a:r>
                        <a:rPr lang="en-GB" sz="1700" dirty="0"/>
                        <a:t> </a:t>
                      </a:r>
                      <a:r>
                        <a:rPr lang="en-GB" sz="1700" dirty="0" err="1"/>
                        <a:t>tả</a:t>
                      </a:r>
                      <a:r>
                        <a:rPr lang="en-GB" sz="1700" dirty="0"/>
                        <a:t> </a:t>
                      </a:r>
                      <a:r>
                        <a:rPr lang="en-GB" sz="1700" dirty="0" err="1"/>
                        <a:t>kiến</a:t>
                      </a:r>
                      <a:r>
                        <a:rPr lang="en-GB" sz="1700" dirty="0"/>
                        <a:t> </a:t>
                      </a:r>
                      <a:r>
                        <a:rPr lang="en-GB" sz="1700" dirty="0" err="1"/>
                        <a:t>trúc</a:t>
                      </a:r>
                      <a:r>
                        <a:rPr lang="en-GB" sz="1700" dirty="0"/>
                        <a:t> </a:t>
                      </a:r>
                      <a:r>
                        <a:rPr lang="en-GB" sz="1700" dirty="0" err="1"/>
                        <a:t>thời</a:t>
                      </a:r>
                      <a:r>
                        <a:rPr lang="en-GB" sz="1700" dirty="0"/>
                        <a:t> </a:t>
                      </a:r>
                      <a:r>
                        <a:rPr lang="en-GB" sz="1700" dirty="0" err="1"/>
                        <a:t>gian</a:t>
                      </a:r>
                      <a:r>
                        <a:rPr lang="en-GB" sz="1700" dirty="0"/>
                        <a:t> </a:t>
                      </a:r>
                      <a:r>
                        <a:rPr lang="en-GB" sz="1700" dirty="0" err="1"/>
                        <a:t>chạy</a:t>
                      </a:r>
                      <a:endParaRPr lang="en-GB" sz="1700" dirty="0"/>
                    </a:p>
                  </a:txBody>
                  <a:tcPr marT="43410" marB="43410" anchor="ctr"/>
                </a:tc>
                <a:tc>
                  <a:txBody>
                    <a:bodyPr/>
                    <a:lstStyle/>
                    <a:p>
                      <a:pPr marL="177800" indent="-177800">
                        <a:buFont typeface="Arial"/>
                        <a:buChar char="•"/>
                      </a:pPr>
                      <a:r>
                        <a:rPr lang="en-US" sz="1500" dirty="0" err="1"/>
                        <a:t>Bỏ</a:t>
                      </a:r>
                      <a:r>
                        <a:rPr lang="en-US" sz="1500" dirty="0"/>
                        <a:t> qua </a:t>
                      </a:r>
                      <a:r>
                        <a:rPr lang="en-US" sz="1500" dirty="0" err="1"/>
                        <a:t>nếu</a:t>
                      </a:r>
                      <a:r>
                        <a:rPr lang="en-US" sz="1500" dirty="0"/>
                        <a:t> </a:t>
                      </a:r>
                      <a:r>
                        <a:rPr lang="en-US" sz="1500" dirty="0" err="1"/>
                        <a:t>không</a:t>
                      </a:r>
                      <a:r>
                        <a:rPr lang="en-US" sz="1500" dirty="0"/>
                        <a:t> </a:t>
                      </a:r>
                      <a:r>
                        <a:rPr lang="en-US" sz="1500" dirty="0" err="1"/>
                        <a:t>phải</a:t>
                      </a:r>
                      <a:r>
                        <a:rPr lang="en-US" sz="1500" dirty="0"/>
                        <a:t> </a:t>
                      </a:r>
                      <a:r>
                        <a:rPr lang="en-US" sz="1500" dirty="0" err="1"/>
                        <a:t>đa</a:t>
                      </a:r>
                      <a:r>
                        <a:rPr lang="en-US" sz="1500" dirty="0"/>
                        <a:t> </a:t>
                      </a:r>
                      <a:r>
                        <a:rPr lang="en-US" sz="1500" dirty="0" err="1"/>
                        <a:t>luồng</a:t>
                      </a:r>
                      <a:endParaRPr lang="en-US" sz="1500" dirty="0">
                        <a:latin typeface="ZapfHumnst BT" charset="0"/>
                      </a:endParaRPr>
                    </a:p>
                    <a:p>
                      <a:pPr marL="177800" indent="-177800">
                        <a:buFont typeface="Arial"/>
                        <a:buChar char="•"/>
                      </a:pPr>
                      <a:r>
                        <a:rPr lang="en-US" sz="1700" dirty="0" err="1"/>
                        <a:t>Chế</a:t>
                      </a:r>
                      <a:r>
                        <a:rPr lang="en-US" sz="1700" dirty="0"/>
                        <a:t> </a:t>
                      </a:r>
                      <a:r>
                        <a:rPr lang="en-US" sz="1700" dirty="0" err="1"/>
                        <a:t>độ</a:t>
                      </a:r>
                      <a:r>
                        <a:rPr lang="en-US" sz="1700" dirty="0"/>
                        <a:t> </a:t>
                      </a:r>
                      <a:r>
                        <a:rPr lang="en-US" sz="1700" dirty="0" err="1"/>
                        <a:t>xem</a:t>
                      </a:r>
                      <a:endParaRPr lang="en-US" sz="1700" dirty="0"/>
                    </a:p>
                  </a:txBody>
                  <a:tcPr marT="43410" marB="43410" anchor="ctr"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2107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dirty="0"/>
                        <a:t>6. </a:t>
                      </a:r>
                      <a:r>
                        <a:rPr lang="en-GB" sz="1700" dirty="0" err="1"/>
                        <a:t>Mô</a:t>
                      </a:r>
                      <a:r>
                        <a:rPr lang="en-GB" sz="1700" dirty="0"/>
                        <a:t> </a:t>
                      </a:r>
                      <a:r>
                        <a:rPr lang="en-GB" sz="1700" dirty="0" err="1"/>
                        <a:t>tả</a:t>
                      </a:r>
                      <a:r>
                        <a:rPr lang="en-GB" sz="1700" dirty="0"/>
                        <a:t> </a:t>
                      </a:r>
                      <a:r>
                        <a:rPr lang="en-GB" sz="1700" dirty="0" err="1"/>
                        <a:t>phân</a:t>
                      </a:r>
                      <a:r>
                        <a:rPr lang="en-GB" sz="1700" dirty="0"/>
                        <a:t> </a:t>
                      </a:r>
                      <a:r>
                        <a:rPr lang="en-GB" sz="1700" dirty="0" err="1"/>
                        <a:t>phối</a:t>
                      </a:r>
                      <a:endParaRPr lang="en-GB" sz="1700" dirty="0"/>
                    </a:p>
                  </a:txBody>
                  <a:tcPr marT="43410" marB="43410" anchor="ctr"/>
                </a:tc>
                <a:tc>
                  <a:txBody>
                    <a:bodyPr/>
                    <a:lstStyle/>
                    <a:p>
                      <a:pPr marL="177800" indent="-177800">
                        <a:buFont typeface="Arial"/>
                        <a:buChar char="•"/>
                      </a:pPr>
                      <a:r>
                        <a:rPr lang="en-GB" sz="1700" dirty="0" err="1"/>
                        <a:t>Kiến</a:t>
                      </a:r>
                      <a:r>
                        <a:rPr lang="en-GB" sz="1700" dirty="0"/>
                        <a:t> </a:t>
                      </a:r>
                      <a:r>
                        <a:rPr lang="en-GB" sz="1700" dirty="0" err="1"/>
                        <a:t>trúc</a:t>
                      </a:r>
                      <a:r>
                        <a:rPr lang="en-GB" sz="1700" dirty="0"/>
                        <a:t> </a:t>
                      </a:r>
                      <a:r>
                        <a:rPr lang="en-GB" sz="1700" dirty="0" err="1"/>
                        <a:t>vật</a:t>
                      </a:r>
                      <a:r>
                        <a:rPr lang="en-GB" sz="1700" dirty="0"/>
                        <a:t> </a:t>
                      </a:r>
                      <a:r>
                        <a:rPr lang="en-GB" sz="1700" dirty="0" err="1"/>
                        <a:t>lý</a:t>
                      </a:r>
                      <a:endParaRPr lang="en-GB" sz="1700" dirty="0"/>
                    </a:p>
                  </a:txBody>
                  <a:tcPr marT="43410" marB="43410" anchor="ctr"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2107">
                <a:tc rowSpan="3">
                  <a:txBody>
                    <a:bodyPr/>
                    <a:lstStyle/>
                    <a:p>
                      <a:r>
                        <a:rPr lang="en-GB" sz="1700" b="1" dirty="0" err="1"/>
                        <a:t>Thành</a:t>
                      </a:r>
                      <a:r>
                        <a:rPr lang="en-GB" sz="1700" b="1" dirty="0"/>
                        <a:t> </a:t>
                      </a:r>
                      <a:r>
                        <a:rPr lang="en-GB" sz="1700" b="1" dirty="0" err="1"/>
                        <a:t>phần</a:t>
                      </a:r>
                      <a:r>
                        <a:rPr lang="en-GB" sz="1700" b="1" dirty="0"/>
                        <a:t> </a:t>
                      </a:r>
                      <a:r>
                        <a:rPr lang="en-GB" sz="1700" b="1" dirty="0" err="1"/>
                        <a:t>thiết</a:t>
                      </a:r>
                      <a:r>
                        <a:rPr lang="en-GB" sz="1700" b="1" dirty="0"/>
                        <a:t> </a:t>
                      </a:r>
                      <a:r>
                        <a:rPr lang="en-GB" sz="1700" b="1" dirty="0" err="1"/>
                        <a:t>kế</a:t>
                      </a:r>
                      <a:endParaRPr lang="en-GB" sz="1700" b="1" dirty="0"/>
                    </a:p>
                  </a:txBody>
                  <a:tcPr marT="43410" marB="43410" anchor="ctr"/>
                </a:tc>
                <a:tc>
                  <a:txBody>
                    <a:bodyPr/>
                    <a:lstStyle/>
                    <a:p>
                      <a:r>
                        <a:rPr lang="en-GB" sz="1700" b="1" dirty="0"/>
                        <a:t>7. </a:t>
                      </a:r>
                      <a:r>
                        <a:rPr lang="en-GB" sz="1700" b="1" dirty="0" err="1"/>
                        <a:t>Thiết</a:t>
                      </a:r>
                      <a:r>
                        <a:rPr lang="en-GB" sz="1700" b="1" dirty="0"/>
                        <a:t> </a:t>
                      </a:r>
                      <a:r>
                        <a:rPr lang="en-GB" sz="1700" b="1" dirty="0" err="1"/>
                        <a:t>kế</a:t>
                      </a:r>
                      <a:r>
                        <a:rPr lang="en-GB" sz="1700" b="1" dirty="0"/>
                        <a:t> ca </a:t>
                      </a:r>
                      <a:r>
                        <a:rPr lang="en-GB" sz="1700" b="1" dirty="0" err="1"/>
                        <a:t>sử</a:t>
                      </a:r>
                      <a:r>
                        <a:rPr lang="en-GB" sz="1700" b="1" dirty="0"/>
                        <a:t> </a:t>
                      </a:r>
                      <a:r>
                        <a:rPr lang="en-GB" sz="1700" b="1" dirty="0" err="1"/>
                        <a:t>dụng</a:t>
                      </a:r>
                      <a:endParaRPr lang="en-GB" sz="1700" b="1" dirty="0"/>
                    </a:p>
                  </a:txBody>
                  <a:tcPr marT="43410" marB="43410" anchor="ctr"/>
                </a:tc>
                <a:tc>
                  <a:txBody>
                    <a:bodyPr/>
                    <a:lstStyle/>
                    <a:p>
                      <a:pPr marL="228600" indent="-228600">
                        <a:buFont typeface="Arial"/>
                        <a:buChar char="•"/>
                      </a:pPr>
                      <a:r>
                        <a:rPr lang="en-GB" sz="1700" b="1" dirty="0" err="1"/>
                        <a:t>Mỗi</a:t>
                      </a:r>
                      <a:r>
                        <a:rPr lang="en-GB" sz="1700" b="1" dirty="0"/>
                        <a:t> </a:t>
                      </a:r>
                      <a:r>
                        <a:rPr lang="en-GB" sz="1700" b="1" dirty="0" err="1"/>
                        <a:t>trường</a:t>
                      </a:r>
                      <a:r>
                        <a:rPr lang="en-GB" sz="1700" b="1" dirty="0"/>
                        <a:t> </a:t>
                      </a:r>
                      <a:r>
                        <a:rPr lang="en-GB" sz="1700" b="1" dirty="0" err="1"/>
                        <a:t>hợp</a:t>
                      </a:r>
                      <a:r>
                        <a:rPr lang="en-GB" sz="1700" b="1" dirty="0"/>
                        <a:t> </a:t>
                      </a:r>
                      <a:r>
                        <a:rPr lang="en-GB" sz="1700" b="1" dirty="0" err="1"/>
                        <a:t>sử</a:t>
                      </a:r>
                      <a:r>
                        <a:rPr lang="en-GB" sz="1700" b="1" dirty="0"/>
                        <a:t> </a:t>
                      </a:r>
                      <a:r>
                        <a:rPr lang="en-GB" sz="1700" b="1" dirty="0" err="1"/>
                        <a:t>dụng</a:t>
                      </a:r>
                      <a:endParaRPr lang="en-GB" sz="1700" b="1" dirty="0"/>
                    </a:p>
                  </a:txBody>
                  <a:tcPr marT="43410" marB="43410" anchor="ctr"/>
                </a:tc>
                <a:tc rowSpan="4">
                  <a:txBody>
                    <a:bodyPr/>
                    <a:lstStyle/>
                    <a:p>
                      <a:r>
                        <a:rPr lang="en-GB" sz="1700" b="1" dirty="0" err="1"/>
                        <a:t>Nhà</a:t>
                      </a:r>
                      <a:r>
                        <a:rPr lang="en-GB" sz="1700" b="1" dirty="0"/>
                        <a:t> </a:t>
                      </a:r>
                      <a:r>
                        <a:rPr lang="en-GB" sz="1700" b="1" dirty="0" err="1"/>
                        <a:t>thiết</a:t>
                      </a:r>
                      <a:r>
                        <a:rPr lang="en-GB" sz="1700" b="1" dirty="0"/>
                        <a:t> </a:t>
                      </a:r>
                      <a:r>
                        <a:rPr lang="en-GB" sz="1700" b="1" dirty="0" err="1"/>
                        <a:t>kế</a:t>
                      </a:r>
                      <a:endParaRPr lang="en-GB" sz="1700" b="1" dirty="0"/>
                    </a:p>
                  </a:txBody>
                  <a:tcPr marT="43410" marB="4341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2107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700" dirty="0"/>
                        <a:t>8. </a:t>
                      </a:r>
                      <a:r>
                        <a:rPr lang="en-GB" sz="1700" dirty="0" err="1"/>
                        <a:t>Thiết</a:t>
                      </a:r>
                      <a:r>
                        <a:rPr lang="en-GB" sz="1700" dirty="0"/>
                        <a:t> </a:t>
                      </a:r>
                      <a:r>
                        <a:rPr lang="en-GB" sz="1700" dirty="0" err="1"/>
                        <a:t>kế</a:t>
                      </a:r>
                      <a:r>
                        <a:rPr lang="en-GB" sz="1700" dirty="0"/>
                        <a:t> </a:t>
                      </a:r>
                      <a:r>
                        <a:rPr lang="en-GB" sz="1700" dirty="0" err="1"/>
                        <a:t>hệ</a:t>
                      </a:r>
                      <a:r>
                        <a:rPr lang="en-GB" sz="1700" dirty="0"/>
                        <a:t> </a:t>
                      </a:r>
                      <a:r>
                        <a:rPr lang="en-GB" sz="1700" dirty="0" err="1"/>
                        <a:t>thống</a:t>
                      </a:r>
                      <a:r>
                        <a:rPr lang="en-GB" sz="1700" dirty="0"/>
                        <a:t> con</a:t>
                      </a:r>
                    </a:p>
                  </a:txBody>
                  <a:tcPr marT="43410" marB="43410" anchor="ctr"/>
                </a:tc>
                <a:tc>
                  <a:txBody>
                    <a:bodyPr/>
                    <a:lstStyle/>
                    <a:p>
                      <a:endParaRPr lang="en-GB" sz="1700"/>
                    </a:p>
                  </a:txBody>
                  <a:tcPr marT="43410" marB="43410" anchor="ctr"/>
                </a:tc>
                <a:tc vMerge="1">
                  <a:txBody>
                    <a:bodyPr/>
                    <a:lstStyle/>
                    <a:p>
                      <a:endParaRPr lang="en-GB" sz="1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2107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700" b="1" dirty="0"/>
                        <a:t>9.</a:t>
                      </a:r>
                      <a:r>
                        <a:rPr lang="en-GB" sz="1700" b="1" baseline="0" dirty="0"/>
                        <a:t> </a:t>
                      </a:r>
                      <a:r>
                        <a:rPr lang="en-GB" sz="1700" b="1" baseline="0" dirty="0" err="1"/>
                        <a:t>Thiết</a:t>
                      </a:r>
                      <a:r>
                        <a:rPr lang="en-GB" sz="1700" b="1" baseline="0" dirty="0"/>
                        <a:t> </a:t>
                      </a:r>
                      <a:r>
                        <a:rPr lang="en-GB" sz="1700" b="1" baseline="0" dirty="0" err="1"/>
                        <a:t>kế</a:t>
                      </a:r>
                      <a:r>
                        <a:rPr lang="en-GB" sz="1700" b="1" baseline="0" dirty="0"/>
                        <a:t> </a:t>
                      </a:r>
                      <a:r>
                        <a:rPr lang="en-GB" sz="1700" b="1" baseline="0" dirty="0" err="1"/>
                        <a:t>lớp</a:t>
                      </a:r>
                      <a:endParaRPr lang="en-GB" sz="1700" b="1" dirty="0"/>
                    </a:p>
                  </a:txBody>
                  <a:tcPr marT="43410" marB="43410" anchor="ctr"/>
                </a:tc>
                <a:tc>
                  <a:txBody>
                    <a:bodyPr/>
                    <a:lstStyle/>
                    <a:p>
                      <a:endParaRPr lang="en-GB" sz="1700" dirty="0"/>
                    </a:p>
                  </a:txBody>
                  <a:tcPr marT="43410" marB="43410" anchor="ctr"/>
                </a:tc>
                <a:tc vMerge="1">
                  <a:txBody>
                    <a:bodyPr/>
                    <a:lstStyle/>
                    <a:p>
                      <a:endParaRPr lang="en-GB" sz="1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2107">
                <a:tc>
                  <a:txBody>
                    <a:bodyPr/>
                    <a:lstStyle/>
                    <a:p>
                      <a:r>
                        <a:rPr lang="en-GB" sz="1700" b="1" dirty="0" err="1"/>
                        <a:t>Thiết</a:t>
                      </a:r>
                      <a:r>
                        <a:rPr lang="en-GB" sz="1700" b="1" dirty="0"/>
                        <a:t> </a:t>
                      </a:r>
                      <a:r>
                        <a:rPr lang="en-GB" sz="1700" b="1" dirty="0" err="1"/>
                        <a:t>kế</a:t>
                      </a:r>
                      <a:r>
                        <a:rPr lang="en-GB" sz="1700" b="1" dirty="0"/>
                        <a:t> DB</a:t>
                      </a:r>
                    </a:p>
                  </a:txBody>
                  <a:tcPr marT="43410" marB="43410" anchor="ctr"/>
                </a:tc>
                <a:tc>
                  <a:txBody>
                    <a:bodyPr/>
                    <a:lstStyle/>
                    <a:p>
                      <a:r>
                        <a:rPr lang="en-GB" sz="1700" b="1" dirty="0"/>
                        <a:t>10. </a:t>
                      </a:r>
                      <a:r>
                        <a:rPr lang="en-GB" sz="1700" b="1" dirty="0" err="1"/>
                        <a:t>Thiết</a:t>
                      </a:r>
                      <a:r>
                        <a:rPr lang="en-GB" sz="1700" b="1" dirty="0"/>
                        <a:t> </a:t>
                      </a:r>
                      <a:r>
                        <a:rPr lang="en-GB" sz="1700" b="1" dirty="0" err="1"/>
                        <a:t>kế</a:t>
                      </a:r>
                      <a:r>
                        <a:rPr lang="en-GB" sz="1700" b="1" dirty="0"/>
                        <a:t> CSDL</a:t>
                      </a:r>
                    </a:p>
                  </a:txBody>
                  <a:tcPr marT="43410" marB="43410" anchor="ctr"/>
                </a:tc>
                <a:tc>
                  <a:txBody>
                    <a:bodyPr/>
                    <a:lstStyle/>
                    <a:p>
                      <a:endParaRPr lang="en-GB" sz="1700" b="1" dirty="0"/>
                    </a:p>
                  </a:txBody>
                  <a:tcPr marT="43410" marB="43410" anchor="ctr"/>
                </a:tc>
                <a:tc vMerge="1">
                  <a:txBody>
                    <a:bodyPr/>
                    <a:lstStyle/>
                    <a:p>
                      <a:endParaRPr lang="en-GB" sz="18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58A5C7F-950F-4E04-A3E2-E3319D74DFAC}"/>
              </a:ext>
            </a:extLst>
          </p:cNvPr>
          <p:cNvCxnSpPr/>
          <p:nvPr/>
        </p:nvCxnSpPr>
        <p:spPr>
          <a:xfrm>
            <a:off x="3695700" y="1650426"/>
            <a:ext cx="0" cy="368300"/>
          </a:xfrm>
          <a:prstGeom prst="straightConnector1">
            <a:avLst/>
          </a:prstGeom>
          <a:ln>
            <a:solidFill>
              <a:srgbClr val="0000FF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9E4D73E-7E88-4EDC-950D-EDB39705CECF}"/>
              </a:ext>
            </a:extLst>
          </p:cNvPr>
          <p:cNvCxnSpPr/>
          <p:nvPr/>
        </p:nvCxnSpPr>
        <p:spPr>
          <a:xfrm>
            <a:off x="4740088" y="1650426"/>
            <a:ext cx="0" cy="1485900"/>
          </a:xfrm>
          <a:prstGeom prst="straightConnector1">
            <a:avLst/>
          </a:prstGeom>
          <a:ln>
            <a:solidFill>
              <a:srgbClr val="0000FF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A4472B5-3ED7-4D13-9408-C91C9451746F}"/>
              </a:ext>
            </a:extLst>
          </p:cNvPr>
          <p:cNvCxnSpPr/>
          <p:nvPr/>
        </p:nvCxnSpPr>
        <p:spPr>
          <a:xfrm>
            <a:off x="4953000" y="3810000"/>
            <a:ext cx="0" cy="673100"/>
          </a:xfrm>
          <a:prstGeom prst="straightConnector1">
            <a:avLst/>
          </a:prstGeom>
          <a:ln>
            <a:solidFill>
              <a:srgbClr val="0000FF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06886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>
            <a:extLst>
              <a:ext uri="{FF2B5EF4-FFF2-40B4-BE49-F238E27FC236}">
                <a16:creationId xmlns:a16="http://schemas.microsoft.com/office/drawing/2014/main" id="{0A98486B-92CA-A44B-8463-15B7A80AED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VN" altLang="en-VN" dirty="0"/>
              <a:t>Nội dung</a:t>
            </a:r>
          </a:p>
        </p:txBody>
      </p:sp>
      <p:sp>
        <p:nvSpPr>
          <p:cNvPr id="17410" name="Content Placeholder 2">
            <a:extLst>
              <a:ext uri="{FF2B5EF4-FFF2-40B4-BE49-F238E27FC236}">
                <a16:creationId xmlns:a16="http://schemas.microsoft.com/office/drawing/2014/main" id="{DBBA24D5-6E5F-664B-9A5C-9292D5CCFF8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Tahoma" panose="020B0604030504040204" pitchFamily="34" charset="0"/>
              <a:buAutoNum type="arabicPeriod"/>
            </a:pPr>
            <a:r>
              <a:rPr lang="en-US" altLang="en-VN" dirty="0" err="1"/>
              <a:t>Quy</a:t>
            </a:r>
            <a:r>
              <a:rPr lang="en-US" altLang="en-VN" dirty="0"/>
              <a:t> </a:t>
            </a:r>
            <a:r>
              <a:rPr lang="en-US" altLang="en-VN" dirty="0" err="1"/>
              <a:t>trình</a:t>
            </a:r>
            <a:r>
              <a:rPr lang="en-US" altLang="en-VN" dirty="0"/>
              <a:t> </a:t>
            </a:r>
            <a:r>
              <a:rPr lang="en-US" altLang="en-VN" dirty="0" err="1"/>
              <a:t>vòng</a:t>
            </a:r>
            <a:r>
              <a:rPr lang="en-US" altLang="en-VN" dirty="0"/>
              <a:t> </a:t>
            </a:r>
            <a:r>
              <a:rPr lang="en-US" altLang="en-VN" dirty="0" err="1"/>
              <a:t>đời</a:t>
            </a:r>
            <a:r>
              <a:rPr lang="en-US" altLang="en-VN" dirty="0"/>
              <a:t> </a:t>
            </a:r>
            <a:r>
              <a:rPr lang="en-US" altLang="en-VN" dirty="0" err="1"/>
              <a:t>phần</a:t>
            </a:r>
            <a:r>
              <a:rPr lang="en-US" altLang="en-VN" dirty="0"/>
              <a:t> </a:t>
            </a:r>
            <a:r>
              <a:rPr lang="en-US" altLang="en-VN" dirty="0" err="1"/>
              <a:t>mềm</a:t>
            </a:r>
            <a:endParaRPr lang="en-VN" altLang="en-VN" dirty="0"/>
          </a:p>
          <a:p>
            <a:pPr marL="514350" indent="-514350">
              <a:buFont typeface="Tahoma" panose="020B0604030504040204" pitchFamily="34" charset="0"/>
              <a:buAutoNum type="arabicPeriod"/>
            </a:pPr>
            <a:r>
              <a:rPr lang="en-US" altLang="en-VN" dirty="0" err="1"/>
              <a:t>Quy</a:t>
            </a:r>
            <a:r>
              <a:rPr lang="en-US" altLang="en-VN" dirty="0"/>
              <a:t> </a:t>
            </a:r>
            <a:r>
              <a:rPr lang="en-US" altLang="en-VN" dirty="0" err="1"/>
              <a:t>trình</a:t>
            </a:r>
            <a:r>
              <a:rPr lang="en-US" altLang="en-VN" dirty="0"/>
              <a:t> </a:t>
            </a:r>
            <a:r>
              <a:rPr lang="en-US" altLang="en-VN" dirty="0" err="1"/>
              <a:t>triển</a:t>
            </a:r>
            <a:r>
              <a:rPr lang="en-US" altLang="en-VN" dirty="0"/>
              <a:t> </a:t>
            </a:r>
            <a:r>
              <a:rPr lang="en-US" altLang="en-VN" dirty="0" err="1"/>
              <a:t>khai</a:t>
            </a:r>
            <a:r>
              <a:rPr lang="en-US" altLang="en-VN" dirty="0"/>
              <a:t> </a:t>
            </a:r>
            <a:r>
              <a:rPr lang="en-US" altLang="en-VN" dirty="0" err="1"/>
              <a:t>phần</a:t>
            </a:r>
            <a:r>
              <a:rPr lang="en-US" altLang="en-VN" dirty="0"/>
              <a:t> </a:t>
            </a:r>
            <a:r>
              <a:rPr lang="en-US" altLang="en-VN" dirty="0" err="1"/>
              <a:t>mềm</a:t>
            </a:r>
            <a:endParaRPr lang="en-VN" altLang="en-VN" dirty="0"/>
          </a:p>
          <a:p>
            <a:pPr marL="514350" indent="-514350">
              <a:buFont typeface="Tahoma" panose="020B0604030504040204" pitchFamily="34" charset="0"/>
              <a:buAutoNum type="arabicPeriod"/>
            </a:pPr>
            <a:r>
              <a:rPr lang="en-US" altLang="en-VN" dirty="0" err="1"/>
              <a:t>Phân</a:t>
            </a:r>
            <a:r>
              <a:rPr lang="en-US" altLang="en-VN" dirty="0"/>
              <a:t> </a:t>
            </a:r>
            <a:r>
              <a:rPr lang="en-US" altLang="en-VN" dirty="0" err="1"/>
              <a:t>tích</a:t>
            </a:r>
            <a:r>
              <a:rPr lang="en-US" altLang="en-VN" dirty="0"/>
              <a:t> </a:t>
            </a:r>
            <a:r>
              <a:rPr lang="en-US" altLang="en-VN" dirty="0" err="1"/>
              <a:t>thiết</a:t>
            </a:r>
            <a:r>
              <a:rPr lang="en-US" altLang="en-VN" dirty="0"/>
              <a:t> </a:t>
            </a:r>
            <a:r>
              <a:rPr lang="en-US" altLang="en-VN" dirty="0" err="1"/>
              <a:t>kế</a:t>
            </a:r>
            <a:r>
              <a:rPr lang="en-US" altLang="en-VN" dirty="0"/>
              <a:t> </a:t>
            </a:r>
            <a:r>
              <a:rPr lang="en-US" altLang="en-VN" dirty="0" err="1"/>
              <a:t>hướng</a:t>
            </a:r>
            <a:r>
              <a:rPr lang="en-US" altLang="en-VN" dirty="0"/>
              <a:t> </a:t>
            </a:r>
            <a:r>
              <a:rPr lang="en-US" altLang="en-VN" dirty="0" err="1"/>
              <a:t>đối</a:t>
            </a:r>
            <a:r>
              <a:rPr lang="en-US" altLang="en-VN" dirty="0"/>
              <a:t> </a:t>
            </a:r>
            <a:r>
              <a:rPr lang="en-US" altLang="en-VN" dirty="0" err="1"/>
              <a:t>tượng</a:t>
            </a:r>
            <a:endParaRPr lang="en-US" altLang="en-VN" dirty="0"/>
          </a:p>
          <a:p>
            <a:pPr marL="514350" indent="-514350">
              <a:buFont typeface="Tahoma" panose="020B0604030504040204" pitchFamily="34" charset="0"/>
              <a:buAutoNum type="arabicPeriod"/>
            </a:pPr>
            <a:r>
              <a:rPr lang="en-US" altLang="en-VN" u="sng" dirty="0" err="1"/>
              <a:t>Mô</a:t>
            </a:r>
            <a:r>
              <a:rPr lang="en-US" altLang="en-VN" u="sng" dirty="0"/>
              <a:t> </a:t>
            </a:r>
            <a:r>
              <a:rPr lang="en-US" altLang="en-VN" u="sng" dirty="0" err="1"/>
              <a:t>hình</a:t>
            </a:r>
            <a:r>
              <a:rPr lang="en-US" altLang="en-VN" u="sng" dirty="0"/>
              <a:t> </a:t>
            </a:r>
            <a:r>
              <a:rPr lang="en-US" altLang="en-VN" u="sng" dirty="0" err="1"/>
              <a:t>phát</a:t>
            </a:r>
            <a:r>
              <a:rPr lang="en-US" altLang="en-VN" u="sng" dirty="0"/>
              <a:t> </a:t>
            </a:r>
            <a:r>
              <a:rPr lang="en-US" altLang="en-VN" u="sng" dirty="0" err="1"/>
              <a:t>triển</a:t>
            </a:r>
            <a:r>
              <a:rPr lang="en-US" altLang="en-VN" u="sng" dirty="0"/>
              <a:t> </a:t>
            </a:r>
            <a:r>
              <a:rPr lang="en-US" altLang="en-VN" u="sng" dirty="0" err="1"/>
              <a:t>phần</a:t>
            </a:r>
            <a:r>
              <a:rPr lang="en-US" altLang="en-VN" u="sng" dirty="0"/>
              <a:t> </a:t>
            </a:r>
            <a:r>
              <a:rPr lang="en-US" altLang="en-VN" u="sng" dirty="0" err="1"/>
              <a:t>mềm</a:t>
            </a:r>
            <a:endParaRPr lang="en-VN" altLang="en-VN" u="sng" dirty="0"/>
          </a:p>
        </p:txBody>
      </p:sp>
      <p:sp>
        <p:nvSpPr>
          <p:cNvPr id="17411" name="Slide Number Placeholder 3">
            <a:extLst>
              <a:ext uri="{FF2B5EF4-FFF2-40B4-BE49-F238E27FC236}">
                <a16:creationId xmlns:a16="http://schemas.microsoft.com/office/drawing/2014/main" id="{A336729B-01AD-4644-9FF6-BCB5FB56C8F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ED7F33B-3330-0846-809F-E02C952829BE}" type="slidenum">
              <a:rPr lang="en-US" altLang="en-VN" sz="1400" smtClean="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35</a:t>
            </a:fld>
            <a:endParaRPr lang="en-US" altLang="en-VN" sz="140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07412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FC89B-0999-4F61-9093-217AB0F8D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nhà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1FFB9C-3052-4055-8268-A63091C8C3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 </a:t>
            </a:r>
            <a:r>
              <a:rPr lang="en-US" dirty="0" err="1"/>
              <a:t>sánh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 </a:t>
            </a:r>
            <a:r>
              <a:rPr lang="en-US" dirty="0" err="1"/>
              <a:t>phổ</a:t>
            </a:r>
            <a:r>
              <a:rPr lang="en-US" dirty="0"/>
              <a:t> </a:t>
            </a:r>
            <a:r>
              <a:rPr lang="en-US" dirty="0" err="1"/>
              <a:t>biến</a:t>
            </a:r>
            <a:endParaRPr lang="en-US" dirty="0"/>
          </a:p>
          <a:p>
            <a:pPr lvl="1"/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thác</a:t>
            </a:r>
            <a:r>
              <a:rPr lang="en-US" dirty="0"/>
              <a:t> </a:t>
            </a:r>
            <a:r>
              <a:rPr lang="en-US" dirty="0" err="1"/>
              <a:t>nước</a:t>
            </a:r>
            <a:endParaRPr lang="en-US" dirty="0"/>
          </a:p>
          <a:p>
            <a:pPr lvl="1"/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lặp</a:t>
            </a:r>
            <a:r>
              <a:rPr lang="en-US" dirty="0"/>
              <a:t> </a:t>
            </a:r>
            <a:r>
              <a:rPr lang="en-US" dirty="0" err="1"/>
              <a:t>lại</a:t>
            </a:r>
            <a:endParaRPr lang="en-US" dirty="0"/>
          </a:p>
          <a:p>
            <a:pPr lvl="1"/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mẫu</a:t>
            </a:r>
            <a:endParaRPr lang="en-US" dirty="0"/>
          </a:p>
          <a:p>
            <a:pPr lvl="1"/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xoắn</a:t>
            </a:r>
            <a:r>
              <a:rPr lang="en-US" dirty="0"/>
              <a:t> </a:t>
            </a:r>
            <a:r>
              <a:rPr lang="en-US" dirty="0" err="1"/>
              <a:t>ốc</a:t>
            </a:r>
            <a:endParaRPr lang="en-US" dirty="0"/>
          </a:p>
          <a:p>
            <a:pPr lvl="1"/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khẩu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(RUP)</a:t>
            </a:r>
          </a:p>
          <a:p>
            <a:pPr lvl="1"/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nhanh</a:t>
            </a:r>
            <a:r>
              <a:rPr lang="en-US" dirty="0"/>
              <a:t> </a:t>
            </a:r>
            <a:r>
              <a:rPr lang="en-US" dirty="0" err="1"/>
              <a:t>nhẹn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Gửi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báo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cáo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cá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nhân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5FFA5B-930D-43A4-B103-42DFECD8C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2D1A01-2235-2A44-BF61-4339ED0E7A0A}" type="slidenum">
              <a:rPr lang="en-US" altLang="en-VN" smtClean="0"/>
              <a:pPr>
                <a:defRPr/>
              </a:pPr>
              <a:t>36</a:t>
            </a:fld>
            <a:endParaRPr lang="en-US" altLang="en-VN"/>
          </a:p>
        </p:txBody>
      </p:sp>
    </p:spTree>
    <p:extLst>
      <p:ext uri="{BB962C8B-B14F-4D97-AF65-F5344CB8AC3E}">
        <p14:creationId xmlns:p14="http://schemas.microsoft.com/office/powerpoint/2010/main" val="19875223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0D36F-95C4-4026-A938-3A40E131C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thác</a:t>
            </a:r>
            <a:r>
              <a:rPr lang="en-US" dirty="0"/>
              <a:t> </a:t>
            </a:r>
            <a:r>
              <a:rPr lang="en-US" dirty="0" err="1"/>
              <a:t>nước</a:t>
            </a:r>
            <a:r>
              <a:rPr lang="en-US" dirty="0"/>
              <a:t> / </a:t>
            </a:r>
            <a:r>
              <a:rPr lang="en-US" dirty="0" err="1"/>
              <a:t>tuyến</a:t>
            </a:r>
            <a:r>
              <a:rPr lang="en-US" dirty="0"/>
              <a:t> </a:t>
            </a:r>
            <a:r>
              <a:rPr lang="en-US" dirty="0" err="1"/>
              <a:t>tính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68C643-647E-4681-8016-4AAE0543D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2D1A01-2235-2A44-BF61-4339ED0E7A0A}" type="slidenum">
              <a:rPr lang="en-US" altLang="en-VN" smtClean="0"/>
              <a:pPr>
                <a:defRPr/>
              </a:pPr>
              <a:t>37</a:t>
            </a:fld>
            <a:endParaRPr lang="en-US" altLang="en-VN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C7B13878-F5AE-4B9D-8364-19399E560A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2744788"/>
            <a:ext cx="200023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defTabSz="901700" eaLnBrk="0" hangingPunct="0">
              <a:defRPr/>
            </a:pPr>
            <a:r>
              <a:rPr lang="en-US" sz="1600" dirty="0" err="1">
                <a:latin typeface="Arial" charset="0"/>
                <a:ea typeface="+mn-ea"/>
                <a:cs typeface="Times New Roman" pitchFamily="18" charset="0"/>
              </a:rPr>
              <a:t>Hệ</a:t>
            </a:r>
            <a:r>
              <a:rPr lang="en-US" sz="1600" dirty="0">
                <a:latin typeface="Arial" charset="0"/>
                <a:ea typeface="+mn-ea"/>
                <a:cs typeface="Times New Roman" pitchFamily="18" charset="0"/>
              </a:rPr>
              <a:t> </a:t>
            </a:r>
            <a:r>
              <a:rPr lang="en-US" sz="1600" dirty="0" err="1">
                <a:latin typeface="Arial" charset="0"/>
                <a:ea typeface="+mn-ea"/>
                <a:cs typeface="Times New Roman" pitchFamily="18" charset="0"/>
              </a:rPr>
              <a:t>thống</a:t>
            </a:r>
            <a:r>
              <a:rPr lang="en-US" sz="1600" dirty="0">
                <a:latin typeface="Arial" charset="0"/>
                <a:ea typeface="+mn-ea"/>
                <a:cs typeface="Times New Roman" pitchFamily="18" charset="0"/>
              </a:rPr>
              <a:t> </a:t>
            </a:r>
            <a:r>
              <a:rPr lang="en-US" sz="1600" dirty="0" err="1">
                <a:latin typeface="Arial" charset="0"/>
                <a:ea typeface="+mn-ea"/>
                <a:cs typeface="Times New Roman" pitchFamily="18" charset="0"/>
              </a:rPr>
              <a:t>và</a:t>
            </a:r>
            <a:r>
              <a:rPr lang="en-US" sz="1600" dirty="0">
                <a:latin typeface="Arial" charset="0"/>
                <a:ea typeface="+mn-ea"/>
                <a:cs typeface="Times New Roman" pitchFamily="18" charset="0"/>
              </a:rPr>
              <a:t> </a:t>
            </a:r>
          </a:p>
          <a:p>
            <a:pPr defTabSz="901700" eaLnBrk="0" hangingPunct="0">
              <a:defRPr/>
            </a:pPr>
            <a:r>
              <a:rPr lang="en-US" sz="1600" dirty="0" err="1">
                <a:latin typeface="Arial" charset="0"/>
                <a:ea typeface="+mn-ea"/>
                <a:cs typeface="Times New Roman" pitchFamily="18" charset="0"/>
              </a:rPr>
              <a:t>thiết</a:t>
            </a:r>
            <a:r>
              <a:rPr lang="en-US" sz="1600" dirty="0">
                <a:latin typeface="Arial" charset="0"/>
                <a:ea typeface="+mn-ea"/>
                <a:cs typeface="Times New Roman" pitchFamily="18" charset="0"/>
              </a:rPr>
              <a:t> </a:t>
            </a:r>
            <a:r>
              <a:rPr lang="en-US" sz="1600" dirty="0" err="1">
                <a:latin typeface="Arial" charset="0"/>
                <a:ea typeface="+mn-ea"/>
                <a:cs typeface="Times New Roman" pitchFamily="18" charset="0"/>
              </a:rPr>
              <a:t>kế</a:t>
            </a:r>
            <a:r>
              <a:rPr lang="en-US" sz="1600" dirty="0">
                <a:latin typeface="Arial" charset="0"/>
                <a:ea typeface="+mn-ea"/>
                <a:cs typeface="Times New Roman" pitchFamily="18" charset="0"/>
              </a:rPr>
              <a:t> </a:t>
            </a:r>
            <a:r>
              <a:rPr lang="en-US" sz="1600" dirty="0" err="1">
                <a:latin typeface="Arial" charset="0"/>
                <a:ea typeface="+mn-ea"/>
                <a:cs typeface="Times New Roman" pitchFamily="18" charset="0"/>
              </a:rPr>
              <a:t>phần</a:t>
            </a:r>
            <a:r>
              <a:rPr lang="en-US" sz="1600" dirty="0">
                <a:latin typeface="Arial" charset="0"/>
                <a:ea typeface="+mn-ea"/>
                <a:cs typeface="Times New Roman" pitchFamily="18" charset="0"/>
              </a:rPr>
              <a:t> </a:t>
            </a:r>
            <a:r>
              <a:rPr lang="en-US" sz="1600" dirty="0" err="1">
                <a:latin typeface="Arial" charset="0"/>
                <a:ea typeface="+mn-ea"/>
                <a:cs typeface="Times New Roman" pitchFamily="18" charset="0"/>
              </a:rPr>
              <a:t>mềm</a:t>
            </a:r>
            <a:endParaRPr lang="de-DE" u="sng" dirty="0">
              <a:latin typeface="Arial" charset="0"/>
              <a:ea typeface="+mn-ea"/>
              <a:cs typeface="Times New Roman" pitchFamily="18" charset="0"/>
            </a:endParaRPr>
          </a:p>
        </p:txBody>
      </p:sp>
      <p:sp>
        <p:nvSpPr>
          <p:cNvPr id="6" name="AutoShape 10">
            <a:extLst>
              <a:ext uri="{FF2B5EF4-FFF2-40B4-BE49-F238E27FC236}">
                <a16:creationId xmlns:a16="http://schemas.microsoft.com/office/drawing/2014/main" id="{E13D59CD-42CE-4AC6-892E-F486512BB4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1763713"/>
            <a:ext cx="1957388" cy="827087"/>
          </a:xfrm>
          <a:prstGeom prst="roundRect">
            <a:avLst>
              <a:gd name="adj" fmla="val 48278"/>
            </a:avLst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GB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A4806174-1909-4FFE-A6F5-799A8C8B56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0537" y="3462338"/>
            <a:ext cx="2217738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defTabSz="901700" eaLnBrk="0" hangingPunct="0">
              <a:defRPr/>
            </a:pPr>
            <a:r>
              <a:rPr lang="en-US" sz="1600" dirty="0" err="1">
                <a:latin typeface="Arial" charset="0"/>
                <a:ea typeface="+mn-ea"/>
                <a:cs typeface="Times New Roman" pitchFamily="18" charset="0"/>
              </a:rPr>
              <a:t>Thực</a:t>
            </a:r>
            <a:r>
              <a:rPr lang="en-US" sz="1600" dirty="0">
                <a:latin typeface="Arial" charset="0"/>
                <a:ea typeface="+mn-ea"/>
                <a:cs typeface="Times New Roman" pitchFamily="18" charset="0"/>
              </a:rPr>
              <a:t> </a:t>
            </a:r>
            <a:r>
              <a:rPr lang="en-US" sz="1600" dirty="0" err="1">
                <a:latin typeface="Arial" charset="0"/>
                <a:ea typeface="+mn-ea"/>
                <a:cs typeface="Times New Roman" pitchFamily="18" charset="0"/>
              </a:rPr>
              <a:t>hiện</a:t>
            </a:r>
            <a:r>
              <a:rPr lang="en-US" sz="1600" dirty="0">
                <a:latin typeface="Arial" charset="0"/>
                <a:ea typeface="+mn-ea"/>
                <a:cs typeface="Times New Roman" pitchFamily="18" charset="0"/>
              </a:rPr>
              <a:t> </a:t>
            </a:r>
          </a:p>
          <a:p>
            <a:pPr defTabSz="901700" eaLnBrk="0" hangingPunct="0">
              <a:defRPr/>
            </a:pPr>
            <a:r>
              <a:rPr lang="en-US" sz="1600" dirty="0" err="1">
                <a:latin typeface="Arial" charset="0"/>
                <a:ea typeface="+mn-ea"/>
                <a:cs typeface="Times New Roman" pitchFamily="18" charset="0"/>
              </a:rPr>
              <a:t>và</a:t>
            </a:r>
            <a:r>
              <a:rPr lang="en-US" sz="1600" dirty="0">
                <a:latin typeface="Arial" charset="0"/>
                <a:ea typeface="+mn-ea"/>
                <a:cs typeface="Times New Roman" pitchFamily="18" charset="0"/>
              </a:rPr>
              <a:t> </a:t>
            </a:r>
            <a:r>
              <a:rPr lang="en-US" sz="1600" dirty="0" err="1">
                <a:latin typeface="Arial" charset="0"/>
                <a:ea typeface="+mn-ea"/>
                <a:cs typeface="Times New Roman" pitchFamily="18" charset="0"/>
              </a:rPr>
              <a:t>kiểm</a:t>
            </a:r>
            <a:r>
              <a:rPr lang="en-US" sz="1600" dirty="0">
                <a:latin typeface="Arial" charset="0"/>
                <a:ea typeface="+mn-ea"/>
                <a:cs typeface="Times New Roman" pitchFamily="18" charset="0"/>
              </a:rPr>
              <a:t> </a:t>
            </a:r>
            <a:r>
              <a:rPr lang="en-US" sz="1600" dirty="0" err="1">
                <a:latin typeface="Arial" charset="0"/>
                <a:ea typeface="+mn-ea"/>
                <a:cs typeface="Times New Roman" pitchFamily="18" charset="0"/>
              </a:rPr>
              <a:t>thử</a:t>
            </a:r>
            <a:r>
              <a:rPr lang="en-US" sz="1600" dirty="0">
                <a:latin typeface="Arial" charset="0"/>
                <a:ea typeface="+mn-ea"/>
                <a:cs typeface="Times New Roman" pitchFamily="18" charset="0"/>
              </a:rPr>
              <a:t> </a:t>
            </a:r>
            <a:r>
              <a:rPr lang="en-US" sz="1600" dirty="0" err="1">
                <a:latin typeface="Arial" charset="0"/>
                <a:ea typeface="+mn-ea"/>
                <a:cs typeface="Times New Roman" pitchFamily="18" charset="0"/>
              </a:rPr>
              <a:t>đơn</a:t>
            </a:r>
            <a:r>
              <a:rPr lang="en-US" sz="1600" dirty="0">
                <a:latin typeface="Arial" charset="0"/>
                <a:ea typeface="+mn-ea"/>
                <a:cs typeface="Times New Roman" pitchFamily="18" charset="0"/>
              </a:rPr>
              <a:t> </a:t>
            </a:r>
            <a:r>
              <a:rPr lang="en-US" sz="1600" dirty="0" err="1">
                <a:latin typeface="Arial" charset="0"/>
                <a:ea typeface="+mn-ea"/>
                <a:cs typeface="Times New Roman" pitchFamily="18" charset="0"/>
              </a:rPr>
              <a:t>vị</a:t>
            </a:r>
            <a:r>
              <a:rPr lang="vi-VN" sz="1600" dirty="0">
                <a:latin typeface="Arial" charset="0"/>
                <a:ea typeface="+mn-ea"/>
                <a:cs typeface="Times New Roman" pitchFamily="18" charset="0"/>
              </a:rPr>
              <a:t> </a:t>
            </a:r>
          </a:p>
        </p:txBody>
      </p:sp>
      <p:sp>
        <p:nvSpPr>
          <p:cNvPr id="8" name="Line 14">
            <a:extLst>
              <a:ext uri="{FF2B5EF4-FFF2-40B4-BE49-F238E27FC236}">
                <a16:creationId xmlns:a16="http://schemas.microsoft.com/office/drawing/2014/main" id="{9A585AFD-CF1C-4CD0-96E5-1964F43F16EB}"/>
              </a:ext>
            </a:extLst>
          </p:cNvPr>
          <p:cNvSpPr>
            <a:spLocks noChangeShapeType="1"/>
          </p:cNvSpPr>
          <p:nvPr/>
        </p:nvSpPr>
        <p:spPr bwMode="auto">
          <a:xfrm>
            <a:off x="4394200" y="2243138"/>
            <a:ext cx="1588" cy="347662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GB"/>
          </a:p>
        </p:txBody>
      </p:sp>
      <p:sp>
        <p:nvSpPr>
          <p:cNvPr id="9" name="Line 19">
            <a:extLst>
              <a:ext uri="{FF2B5EF4-FFF2-40B4-BE49-F238E27FC236}">
                <a16:creationId xmlns:a16="http://schemas.microsoft.com/office/drawing/2014/main" id="{EE12314F-4F9C-4BD8-9342-B73459219DBF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1788" y="3143250"/>
            <a:ext cx="1587" cy="219075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0" tIns="0" rIns="0" bIns="0">
            <a:spAutoFit/>
          </a:bodyPr>
          <a:lstStyle/>
          <a:p>
            <a:endParaRPr lang="en-GB"/>
          </a:p>
        </p:txBody>
      </p:sp>
      <p:sp>
        <p:nvSpPr>
          <p:cNvPr id="10" name="Freeform 22">
            <a:extLst>
              <a:ext uri="{FF2B5EF4-FFF2-40B4-BE49-F238E27FC236}">
                <a16:creationId xmlns:a16="http://schemas.microsoft.com/office/drawing/2014/main" id="{65D65863-A3B9-4763-9A79-26D1DFCB6876}"/>
              </a:ext>
            </a:extLst>
          </p:cNvPr>
          <p:cNvSpPr>
            <a:spLocks/>
          </p:cNvSpPr>
          <p:nvPr/>
        </p:nvSpPr>
        <p:spPr bwMode="auto">
          <a:xfrm>
            <a:off x="5810250" y="3722688"/>
            <a:ext cx="371475" cy="153987"/>
          </a:xfrm>
          <a:custGeom>
            <a:avLst/>
            <a:gdLst>
              <a:gd name="T0" fmla="*/ 0 w 238"/>
              <a:gd name="T1" fmla="*/ 0 h 98"/>
              <a:gd name="T2" fmla="*/ 2147483647 w 238"/>
              <a:gd name="T3" fmla="*/ 0 h 98"/>
              <a:gd name="T4" fmla="*/ 2147483647 w 238"/>
              <a:gd name="T5" fmla="*/ 2147483647 h 98"/>
              <a:gd name="T6" fmla="*/ 0 60000 65536"/>
              <a:gd name="T7" fmla="*/ 0 60000 65536"/>
              <a:gd name="T8" fmla="*/ 0 60000 65536"/>
              <a:gd name="T9" fmla="*/ 0 w 238"/>
              <a:gd name="T10" fmla="*/ 0 h 98"/>
              <a:gd name="T11" fmla="*/ 238 w 238"/>
              <a:gd name="T12" fmla="*/ 98 h 9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8" h="98">
                <a:moveTo>
                  <a:pt x="0" y="0"/>
                </a:moveTo>
                <a:lnTo>
                  <a:pt x="238" y="0"/>
                </a:lnTo>
                <a:lnTo>
                  <a:pt x="238" y="98"/>
                </a:lnTo>
              </a:path>
            </a:pathLst>
          </a:custGeom>
          <a:noFill/>
          <a:ln w="22225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/>
          <a:p>
            <a:endParaRPr lang="en-GB"/>
          </a:p>
        </p:txBody>
      </p:sp>
      <p:sp>
        <p:nvSpPr>
          <p:cNvPr id="11" name="Line 25">
            <a:extLst>
              <a:ext uri="{FF2B5EF4-FFF2-40B4-BE49-F238E27FC236}">
                <a16:creationId xmlns:a16="http://schemas.microsoft.com/office/drawing/2014/main" id="{FB6B6595-19E1-41C7-AD58-3FEDCDB1E57E}"/>
              </a:ext>
            </a:extLst>
          </p:cNvPr>
          <p:cNvSpPr>
            <a:spLocks noChangeShapeType="1"/>
          </p:cNvSpPr>
          <p:nvPr/>
        </p:nvSpPr>
        <p:spPr bwMode="auto">
          <a:xfrm>
            <a:off x="7097713" y="4587875"/>
            <a:ext cx="1587" cy="2413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0" tIns="0" rIns="0" bIns="0">
            <a:spAutoFit/>
          </a:bodyPr>
          <a:lstStyle/>
          <a:p>
            <a:endParaRPr lang="en-GB"/>
          </a:p>
        </p:txBody>
      </p:sp>
      <p:sp>
        <p:nvSpPr>
          <p:cNvPr id="12" name="Freeform 27">
            <a:extLst>
              <a:ext uri="{FF2B5EF4-FFF2-40B4-BE49-F238E27FC236}">
                <a16:creationId xmlns:a16="http://schemas.microsoft.com/office/drawing/2014/main" id="{D79D60D1-EB27-4142-A542-593246A6F129}"/>
              </a:ext>
            </a:extLst>
          </p:cNvPr>
          <p:cNvSpPr>
            <a:spLocks/>
          </p:cNvSpPr>
          <p:nvPr/>
        </p:nvSpPr>
        <p:spPr bwMode="auto">
          <a:xfrm>
            <a:off x="5345907" y="3200400"/>
            <a:ext cx="131762" cy="219075"/>
          </a:xfrm>
          <a:custGeom>
            <a:avLst/>
            <a:gdLst>
              <a:gd name="T0" fmla="*/ 2147483647 w 84"/>
              <a:gd name="T1" fmla="*/ 0 h 140"/>
              <a:gd name="T2" fmla="*/ 2147483647 w 84"/>
              <a:gd name="T3" fmla="*/ 2147483647 h 140"/>
              <a:gd name="T4" fmla="*/ 0 w 84"/>
              <a:gd name="T5" fmla="*/ 0 h 140"/>
              <a:gd name="T6" fmla="*/ 0 60000 65536"/>
              <a:gd name="T7" fmla="*/ 0 60000 65536"/>
              <a:gd name="T8" fmla="*/ 0 60000 65536"/>
              <a:gd name="T9" fmla="*/ 0 w 84"/>
              <a:gd name="T10" fmla="*/ 0 h 140"/>
              <a:gd name="T11" fmla="*/ 84 w 84"/>
              <a:gd name="T12" fmla="*/ 140 h 14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4" h="140">
                <a:moveTo>
                  <a:pt x="84" y="0"/>
                </a:moveTo>
                <a:lnTo>
                  <a:pt x="42" y="140"/>
                </a:lnTo>
                <a:lnTo>
                  <a:pt x="0" y="0"/>
                </a:lnTo>
              </a:path>
            </a:pathLst>
          </a:custGeom>
          <a:noFill/>
          <a:ln w="22225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/>
          <a:p>
            <a:endParaRPr lang="en-GB"/>
          </a:p>
        </p:txBody>
      </p:sp>
      <p:sp>
        <p:nvSpPr>
          <p:cNvPr id="13" name="Rectangle 30">
            <a:extLst>
              <a:ext uri="{FF2B5EF4-FFF2-40B4-BE49-F238E27FC236}">
                <a16:creationId xmlns:a16="http://schemas.microsoft.com/office/drawing/2014/main" id="{CBE9A3BE-4D17-4784-95D6-933FA31C5A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5162" y="4219575"/>
            <a:ext cx="2759026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defTabSz="901700" eaLnBrk="0" hangingPunct="0">
              <a:defRPr/>
            </a:pPr>
            <a:r>
              <a:rPr lang="de-DE" dirty="0">
                <a:latin typeface="Arial" charset="0"/>
                <a:ea typeface="+mn-ea"/>
                <a:cs typeface="Times New Roman" pitchFamily="18" charset="0"/>
              </a:rPr>
              <a:t>Tích hợp và </a:t>
            </a:r>
          </a:p>
          <a:p>
            <a:pPr defTabSz="901700" eaLnBrk="0" hangingPunct="0">
              <a:defRPr/>
            </a:pPr>
            <a:r>
              <a:rPr lang="de-DE" dirty="0">
                <a:latin typeface="Arial" charset="0"/>
                <a:ea typeface="+mn-ea"/>
                <a:cs typeface="Times New Roman" pitchFamily="18" charset="0"/>
              </a:rPr>
              <a:t>thử nghiệm hệ thống</a:t>
            </a:r>
          </a:p>
        </p:txBody>
      </p:sp>
      <p:sp>
        <p:nvSpPr>
          <p:cNvPr id="14" name="Rectangle 32">
            <a:extLst>
              <a:ext uri="{FF2B5EF4-FFF2-40B4-BE49-F238E27FC236}">
                <a16:creationId xmlns:a16="http://schemas.microsoft.com/office/drawing/2014/main" id="{04890671-3482-49C0-B1FF-7E47CBEC0C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1833" y="5683250"/>
            <a:ext cx="1121568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defTabSz="901700" eaLnBrk="0" hangingPunct="0">
              <a:defRPr/>
            </a:pPr>
            <a:r>
              <a:rPr lang="en-US" sz="1600" dirty="0" err="1">
                <a:latin typeface="Arial" charset="0"/>
                <a:ea typeface="+mn-ea"/>
                <a:cs typeface="Times New Roman" pitchFamily="18" charset="0"/>
              </a:rPr>
              <a:t>Hoạt</a:t>
            </a:r>
            <a:r>
              <a:rPr lang="en-US" sz="1600" dirty="0">
                <a:latin typeface="Arial" charset="0"/>
                <a:ea typeface="+mn-ea"/>
                <a:cs typeface="Times New Roman" pitchFamily="18" charset="0"/>
              </a:rPr>
              <a:t> </a:t>
            </a:r>
            <a:r>
              <a:rPr lang="en-US" sz="1600" dirty="0" err="1">
                <a:latin typeface="Arial" charset="0"/>
                <a:ea typeface="+mn-ea"/>
                <a:cs typeface="Times New Roman" pitchFamily="18" charset="0"/>
              </a:rPr>
              <a:t>động</a:t>
            </a:r>
            <a:r>
              <a:rPr lang="en-US" sz="1600" dirty="0">
                <a:latin typeface="Arial" charset="0"/>
                <a:ea typeface="+mn-ea"/>
                <a:cs typeface="Times New Roman" pitchFamily="18" charset="0"/>
              </a:rPr>
              <a:t> </a:t>
            </a:r>
          </a:p>
          <a:p>
            <a:pPr defTabSz="901700" eaLnBrk="0" hangingPunct="0">
              <a:defRPr/>
            </a:pPr>
            <a:r>
              <a:rPr lang="en-US" sz="1600" dirty="0" err="1">
                <a:latin typeface="Arial" charset="0"/>
                <a:ea typeface="+mn-ea"/>
                <a:cs typeface="Times New Roman" pitchFamily="18" charset="0"/>
              </a:rPr>
              <a:t>và</a:t>
            </a:r>
            <a:r>
              <a:rPr lang="en-US" sz="1600" dirty="0">
                <a:latin typeface="Arial" charset="0"/>
                <a:ea typeface="+mn-ea"/>
                <a:cs typeface="Times New Roman" pitchFamily="18" charset="0"/>
              </a:rPr>
              <a:t> </a:t>
            </a:r>
            <a:r>
              <a:rPr lang="en-US" sz="1600" dirty="0" err="1">
                <a:latin typeface="Arial" charset="0"/>
                <a:ea typeface="+mn-ea"/>
                <a:cs typeface="Times New Roman" pitchFamily="18" charset="0"/>
              </a:rPr>
              <a:t>bảo</a:t>
            </a:r>
            <a:r>
              <a:rPr lang="en-US" sz="1600" dirty="0">
                <a:latin typeface="Arial" charset="0"/>
                <a:ea typeface="+mn-ea"/>
                <a:cs typeface="Times New Roman" pitchFamily="18" charset="0"/>
              </a:rPr>
              <a:t> </a:t>
            </a:r>
            <a:r>
              <a:rPr lang="en-US" sz="1600" dirty="0" err="1">
                <a:latin typeface="Arial" charset="0"/>
                <a:ea typeface="+mn-ea"/>
                <a:cs typeface="Times New Roman" pitchFamily="18" charset="0"/>
              </a:rPr>
              <a:t>trì</a:t>
            </a:r>
            <a:endParaRPr lang="de-DE" u="sng" dirty="0">
              <a:latin typeface="Arial" charset="0"/>
              <a:ea typeface="+mn-ea"/>
              <a:cs typeface="Times New Roman" pitchFamily="18" charset="0"/>
            </a:endParaRPr>
          </a:p>
        </p:txBody>
      </p:sp>
      <p:sp>
        <p:nvSpPr>
          <p:cNvPr id="15" name="Rectangle 34">
            <a:extLst>
              <a:ext uri="{FF2B5EF4-FFF2-40B4-BE49-F238E27FC236}">
                <a16:creationId xmlns:a16="http://schemas.microsoft.com/office/drawing/2014/main" id="{86DC829A-9533-4CEE-94A4-C3E0A0A429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5041900"/>
            <a:ext cx="973023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901700" eaLnBrk="0" hangingPunct="0">
              <a:defRPr/>
            </a:pPr>
            <a:r>
              <a:rPr lang="en-US" sz="1600" dirty="0">
                <a:latin typeface="Arial" charset="0"/>
                <a:ea typeface="+mn-ea"/>
                <a:cs typeface="Times New Roman" pitchFamily="18" charset="0"/>
              </a:rPr>
              <a:t>     </a:t>
            </a:r>
            <a:r>
              <a:rPr lang="en-US" sz="1600" dirty="0" err="1">
                <a:latin typeface="Arial" charset="0"/>
                <a:ea typeface="+mn-ea"/>
                <a:cs typeface="Times New Roman" pitchFamily="18" charset="0"/>
              </a:rPr>
              <a:t>Cài</a:t>
            </a:r>
            <a:r>
              <a:rPr lang="en-US" sz="1600" dirty="0">
                <a:latin typeface="Arial" charset="0"/>
                <a:ea typeface="+mn-ea"/>
                <a:cs typeface="Times New Roman" pitchFamily="18" charset="0"/>
              </a:rPr>
              <a:t> </a:t>
            </a:r>
            <a:r>
              <a:rPr lang="en-US" sz="1600" dirty="0" err="1">
                <a:latin typeface="Arial" charset="0"/>
                <a:ea typeface="+mn-ea"/>
                <a:cs typeface="Times New Roman" pitchFamily="18" charset="0"/>
              </a:rPr>
              <a:t>đặt</a:t>
            </a:r>
            <a:endParaRPr lang="de-DE" u="sng" dirty="0">
              <a:latin typeface="Arial" charset="0"/>
              <a:ea typeface="+mn-ea"/>
              <a:cs typeface="Times New Roman" pitchFamily="18" charset="0"/>
            </a:endParaRPr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26EC1F4D-B554-4B5C-BE57-3C6AB10500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82" y="3330712"/>
            <a:ext cx="3170642" cy="253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3">
            <a:extLst>
              <a:ext uri="{FF2B5EF4-FFF2-40B4-BE49-F238E27FC236}">
                <a16:creationId xmlns:a16="http://schemas.microsoft.com/office/drawing/2014/main" id="{F55DC762-178E-426C-A20A-06F599C083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2674" y="1403434"/>
            <a:ext cx="2845651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2800" i="1" dirty="0" err="1"/>
              <a:t>Tuyến</a:t>
            </a:r>
            <a:r>
              <a:rPr lang="en-GB" sz="2800" i="1" dirty="0"/>
              <a:t> </a:t>
            </a:r>
            <a:r>
              <a:rPr lang="en-GB" sz="2800" i="1" dirty="0" err="1"/>
              <a:t>tính</a:t>
            </a:r>
            <a:r>
              <a:rPr lang="en-GB" sz="2800" i="1" dirty="0"/>
              <a:t>, </a:t>
            </a:r>
          </a:p>
          <a:p>
            <a:pPr eaLnBrk="1" hangingPunct="1"/>
            <a:r>
              <a:rPr lang="en-GB" sz="2800" i="1" dirty="0" err="1"/>
              <a:t>không</a:t>
            </a:r>
            <a:r>
              <a:rPr lang="en-GB" sz="2800" i="1" dirty="0"/>
              <a:t> </a:t>
            </a:r>
            <a:r>
              <a:rPr lang="en-GB" sz="2800" i="1" dirty="0" err="1"/>
              <a:t>có</a:t>
            </a:r>
            <a:r>
              <a:rPr lang="en-GB" sz="2800" i="1" dirty="0"/>
              <a:t> </a:t>
            </a:r>
            <a:r>
              <a:rPr lang="en-GB" sz="2800" i="1" dirty="0" err="1"/>
              <a:t>phản</a:t>
            </a:r>
            <a:r>
              <a:rPr lang="en-GB" sz="2800" i="1" dirty="0"/>
              <a:t> </a:t>
            </a:r>
            <a:r>
              <a:rPr lang="en-GB" sz="2800" i="1" dirty="0" err="1"/>
              <a:t>hồi</a:t>
            </a:r>
            <a:endParaRPr lang="en-GB" sz="2800" i="1" dirty="0"/>
          </a:p>
        </p:txBody>
      </p:sp>
      <p:sp>
        <p:nvSpPr>
          <p:cNvPr id="19" name="Rectangle 11">
            <a:extLst>
              <a:ext uri="{FF2B5EF4-FFF2-40B4-BE49-F238E27FC236}">
                <a16:creationId xmlns:a16="http://schemas.microsoft.com/office/drawing/2014/main" id="{73E9F5BC-A490-4A13-A633-C4144DA853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8500" y="1835150"/>
            <a:ext cx="2133600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defTabSz="901700" eaLnBrk="0" hangingPunct="0">
              <a:defRPr/>
            </a:pPr>
            <a:r>
              <a:rPr lang="en-US" sz="1600" dirty="0" err="1">
                <a:latin typeface="Arial" charset="0"/>
                <a:ea typeface="+mn-ea"/>
                <a:cs typeface="Times New Roman" pitchFamily="18" charset="0"/>
              </a:rPr>
              <a:t>Yêu</a:t>
            </a:r>
            <a:r>
              <a:rPr lang="en-US" sz="1600" dirty="0">
                <a:latin typeface="Arial" charset="0"/>
                <a:ea typeface="+mn-ea"/>
                <a:cs typeface="Times New Roman" pitchFamily="18" charset="0"/>
              </a:rPr>
              <a:t> </a:t>
            </a:r>
            <a:r>
              <a:rPr lang="en-US" sz="1600" dirty="0" err="1">
                <a:latin typeface="Arial" charset="0"/>
                <a:ea typeface="+mn-ea"/>
                <a:cs typeface="Times New Roman" pitchFamily="18" charset="0"/>
              </a:rPr>
              <a:t>cầu</a:t>
            </a:r>
            <a:r>
              <a:rPr lang="en-US" sz="1600" dirty="0">
                <a:latin typeface="Arial" charset="0"/>
                <a:ea typeface="+mn-ea"/>
                <a:cs typeface="Times New Roman" pitchFamily="18" charset="0"/>
              </a:rPr>
              <a:t>,</a:t>
            </a:r>
          </a:p>
          <a:p>
            <a:pPr algn="ctr" defTabSz="901700" eaLnBrk="0" hangingPunct="0">
              <a:defRPr/>
            </a:pPr>
            <a:r>
              <a:rPr lang="en-US" sz="1600" dirty="0">
                <a:latin typeface="Arial" charset="0"/>
                <a:ea typeface="+mn-ea"/>
                <a:cs typeface="Times New Roman" pitchFamily="18" charset="0"/>
              </a:rPr>
              <a:t> </a:t>
            </a:r>
            <a:r>
              <a:rPr lang="en-US" sz="1600" dirty="0" err="1">
                <a:latin typeface="Arial" charset="0"/>
                <a:ea typeface="+mn-ea"/>
                <a:cs typeface="Times New Roman" pitchFamily="18" charset="0"/>
              </a:rPr>
              <a:t>Phân</a:t>
            </a:r>
            <a:r>
              <a:rPr lang="en-US" sz="1600" dirty="0">
                <a:latin typeface="Arial" charset="0"/>
                <a:ea typeface="+mn-ea"/>
                <a:cs typeface="Times New Roman" pitchFamily="18" charset="0"/>
              </a:rPr>
              <a:t> </a:t>
            </a:r>
            <a:r>
              <a:rPr lang="en-US" sz="1600" dirty="0" err="1">
                <a:latin typeface="Arial" charset="0"/>
                <a:ea typeface="+mn-ea"/>
                <a:cs typeface="Times New Roman" pitchFamily="18" charset="0"/>
              </a:rPr>
              <a:t>tích</a:t>
            </a:r>
            <a:r>
              <a:rPr lang="en-US" sz="1600" dirty="0">
                <a:latin typeface="Arial" charset="0"/>
                <a:ea typeface="+mn-ea"/>
                <a:cs typeface="Times New Roman" pitchFamily="18" charset="0"/>
              </a:rPr>
              <a:t> </a:t>
            </a:r>
            <a:r>
              <a:rPr lang="en-US" sz="1600" dirty="0" err="1">
                <a:latin typeface="Arial" charset="0"/>
                <a:ea typeface="+mn-ea"/>
                <a:cs typeface="Times New Roman" pitchFamily="18" charset="0"/>
              </a:rPr>
              <a:t>và</a:t>
            </a:r>
            <a:r>
              <a:rPr lang="en-US" sz="1600" dirty="0">
                <a:latin typeface="Arial" charset="0"/>
                <a:ea typeface="+mn-ea"/>
                <a:cs typeface="Times New Roman" pitchFamily="18" charset="0"/>
              </a:rPr>
              <a:t> </a:t>
            </a:r>
            <a:r>
              <a:rPr lang="en-US" sz="1600" dirty="0" err="1">
                <a:latin typeface="Arial" charset="0"/>
                <a:ea typeface="+mn-ea"/>
                <a:cs typeface="Times New Roman" pitchFamily="18" charset="0"/>
              </a:rPr>
              <a:t>định</a:t>
            </a:r>
            <a:r>
              <a:rPr lang="en-US" sz="1600" dirty="0">
                <a:latin typeface="Arial" charset="0"/>
                <a:ea typeface="+mn-ea"/>
                <a:cs typeface="Times New Roman" pitchFamily="18" charset="0"/>
              </a:rPr>
              <a:t> </a:t>
            </a:r>
            <a:r>
              <a:rPr lang="en-US" sz="1600" dirty="0" err="1">
                <a:latin typeface="Arial" charset="0"/>
                <a:ea typeface="+mn-ea"/>
                <a:cs typeface="Times New Roman" pitchFamily="18" charset="0"/>
              </a:rPr>
              <a:t>nghĩa</a:t>
            </a:r>
            <a:endParaRPr lang="de-DE" u="sng" dirty="0">
              <a:latin typeface="Arial" charset="0"/>
              <a:ea typeface="+mn-ea"/>
              <a:cs typeface="Times New Roman" pitchFamily="18" charset="0"/>
            </a:endParaRPr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7FC1C81B-BB85-4709-91F6-51C6B0F2409D}"/>
              </a:ext>
            </a:extLst>
          </p:cNvPr>
          <p:cNvSpPr>
            <a:spLocks/>
          </p:cNvSpPr>
          <p:nvPr/>
        </p:nvSpPr>
        <p:spPr bwMode="auto">
          <a:xfrm>
            <a:off x="6122366" y="3733800"/>
            <a:ext cx="131762" cy="219075"/>
          </a:xfrm>
          <a:custGeom>
            <a:avLst/>
            <a:gdLst>
              <a:gd name="T0" fmla="*/ 2147483647 w 84"/>
              <a:gd name="T1" fmla="*/ 0 h 140"/>
              <a:gd name="T2" fmla="*/ 2147483647 w 84"/>
              <a:gd name="T3" fmla="*/ 2147483647 h 140"/>
              <a:gd name="T4" fmla="*/ 0 w 84"/>
              <a:gd name="T5" fmla="*/ 0 h 140"/>
              <a:gd name="T6" fmla="*/ 0 60000 65536"/>
              <a:gd name="T7" fmla="*/ 0 60000 65536"/>
              <a:gd name="T8" fmla="*/ 0 60000 65536"/>
              <a:gd name="T9" fmla="*/ 0 w 84"/>
              <a:gd name="T10" fmla="*/ 0 h 140"/>
              <a:gd name="T11" fmla="*/ 84 w 84"/>
              <a:gd name="T12" fmla="*/ 140 h 14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4" h="140">
                <a:moveTo>
                  <a:pt x="84" y="0"/>
                </a:moveTo>
                <a:lnTo>
                  <a:pt x="42" y="140"/>
                </a:lnTo>
                <a:lnTo>
                  <a:pt x="0" y="0"/>
                </a:lnTo>
              </a:path>
            </a:pathLst>
          </a:custGeom>
          <a:noFill/>
          <a:ln w="22225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/>
          <a:p>
            <a:endParaRPr lang="en-GB"/>
          </a:p>
        </p:txBody>
      </p:sp>
      <p:sp>
        <p:nvSpPr>
          <p:cNvPr id="23" name="Freeform 23">
            <a:extLst>
              <a:ext uri="{FF2B5EF4-FFF2-40B4-BE49-F238E27FC236}">
                <a16:creationId xmlns:a16="http://schemas.microsoft.com/office/drawing/2014/main" id="{46A31A20-15B1-4D74-A290-C96A598F284F}"/>
              </a:ext>
            </a:extLst>
          </p:cNvPr>
          <p:cNvSpPr>
            <a:spLocks/>
          </p:cNvSpPr>
          <p:nvPr/>
        </p:nvSpPr>
        <p:spPr bwMode="auto">
          <a:xfrm>
            <a:off x="7031832" y="4724400"/>
            <a:ext cx="131762" cy="220662"/>
          </a:xfrm>
          <a:custGeom>
            <a:avLst/>
            <a:gdLst>
              <a:gd name="T0" fmla="*/ 2147483647 w 84"/>
              <a:gd name="T1" fmla="*/ 0 h 140"/>
              <a:gd name="T2" fmla="*/ 2147483647 w 84"/>
              <a:gd name="T3" fmla="*/ 2147483647 h 140"/>
              <a:gd name="T4" fmla="*/ 0 w 84"/>
              <a:gd name="T5" fmla="*/ 0 h 140"/>
              <a:gd name="T6" fmla="*/ 0 60000 65536"/>
              <a:gd name="T7" fmla="*/ 0 60000 65536"/>
              <a:gd name="T8" fmla="*/ 0 60000 65536"/>
              <a:gd name="T9" fmla="*/ 0 w 84"/>
              <a:gd name="T10" fmla="*/ 0 h 140"/>
              <a:gd name="T11" fmla="*/ 84 w 84"/>
              <a:gd name="T12" fmla="*/ 140 h 14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4" h="140">
                <a:moveTo>
                  <a:pt x="84" y="0"/>
                </a:moveTo>
                <a:lnTo>
                  <a:pt x="42" y="140"/>
                </a:lnTo>
                <a:lnTo>
                  <a:pt x="0" y="0"/>
                </a:lnTo>
              </a:path>
            </a:pathLst>
          </a:custGeom>
          <a:noFill/>
          <a:ln w="22225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/>
          <a:p>
            <a:endParaRPr lang="en-GB"/>
          </a:p>
        </p:txBody>
      </p:sp>
      <p:sp>
        <p:nvSpPr>
          <p:cNvPr id="24" name="Freeform 27">
            <a:extLst>
              <a:ext uri="{FF2B5EF4-FFF2-40B4-BE49-F238E27FC236}">
                <a16:creationId xmlns:a16="http://schemas.microsoft.com/office/drawing/2014/main" id="{C9231BA5-DA4C-41A1-B8C4-FD2B9D8F08C1}"/>
              </a:ext>
            </a:extLst>
          </p:cNvPr>
          <p:cNvSpPr>
            <a:spLocks/>
          </p:cNvSpPr>
          <p:nvPr/>
        </p:nvSpPr>
        <p:spPr bwMode="auto">
          <a:xfrm>
            <a:off x="4343400" y="2438400"/>
            <a:ext cx="131762" cy="219075"/>
          </a:xfrm>
          <a:custGeom>
            <a:avLst/>
            <a:gdLst>
              <a:gd name="T0" fmla="*/ 2147483647 w 84"/>
              <a:gd name="T1" fmla="*/ 0 h 140"/>
              <a:gd name="T2" fmla="*/ 2147483647 w 84"/>
              <a:gd name="T3" fmla="*/ 2147483647 h 140"/>
              <a:gd name="T4" fmla="*/ 0 w 84"/>
              <a:gd name="T5" fmla="*/ 0 h 140"/>
              <a:gd name="T6" fmla="*/ 0 60000 65536"/>
              <a:gd name="T7" fmla="*/ 0 60000 65536"/>
              <a:gd name="T8" fmla="*/ 0 60000 65536"/>
              <a:gd name="T9" fmla="*/ 0 w 84"/>
              <a:gd name="T10" fmla="*/ 0 h 140"/>
              <a:gd name="T11" fmla="*/ 84 w 84"/>
              <a:gd name="T12" fmla="*/ 140 h 14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4" h="140">
                <a:moveTo>
                  <a:pt x="84" y="0"/>
                </a:moveTo>
                <a:lnTo>
                  <a:pt x="42" y="140"/>
                </a:lnTo>
                <a:lnTo>
                  <a:pt x="0" y="0"/>
                </a:lnTo>
              </a:path>
            </a:pathLst>
          </a:custGeom>
          <a:noFill/>
          <a:ln w="22225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/>
          <a:p>
            <a:endParaRPr lang="en-GB"/>
          </a:p>
        </p:txBody>
      </p:sp>
      <p:sp>
        <p:nvSpPr>
          <p:cNvPr id="25" name="Freeform 22">
            <a:extLst>
              <a:ext uri="{FF2B5EF4-FFF2-40B4-BE49-F238E27FC236}">
                <a16:creationId xmlns:a16="http://schemas.microsoft.com/office/drawing/2014/main" id="{43113ED6-E312-4D1D-8C5E-C6B2F3313C4A}"/>
              </a:ext>
            </a:extLst>
          </p:cNvPr>
          <p:cNvSpPr>
            <a:spLocks/>
          </p:cNvSpPr>
          <p:nvPr/>
        </p:nvSpPr>
        <p:spPr bwMode="auto">
          <a:xfrm>
            <a:off x="6726238" y="4445932"/>
            <a:ext cx="371475" cy="153987"/>
          </a:xfrm>
          <a:custGeom>
            <a:avLst/>
            <a:gdLst>
              <a:gd name="T0" fmla="*/ 0 w 238"/>
              <a:gd name="T1" fmla="*/ 0 h 98"/>
              <a:gd name="T2" fmla="*/ 2147483647 w 238"/>
              <a:gd name="T3" fmla="*/ 0 h 98"/>
              <a:gd name="T4" fmla="*/ 2147483647 w 238"/>
              <a:gd name="T5" fmla="*/ 2147483647 h 98"/>
              <a:gd name="T6" fmla="*/ 0 60000 65536"/>
              <a:gd name="T7" fmla="*/ 0 60000 65536"/>
              <a:gd name="T8" fmla="*/ 0 60000 65536"/>
              <a:gd name="T9" fmla="*/ 0 w 238"/>
              <a:gd name="T10" fmla="*/ 0 h 98"/>
              <a:gd name="T11" fmla="*/ 238 w 238"/>
              <a:gd name="T12" fmla="*/ 98 h 9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8" h="98">
                <a:moveTo>
                  <a:pt x="0" y="0"/>
                </a:moveTo>
                <a:lnTo>
                  <a:pt x="238" y="0"/>
                </a:lnTo>
                <a:lnTo>
                  <a:pt x="238" y="98"/>
                </a:lnTo>
              </a:path>
            </a:pathLst>
          </a:custGeom>
          <a:noFill/>
          <a:ln w="22225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/>
          <a:p>
            <a:endParaRPr lang="en-GB"/>
          </a:p>
        </p:txBody>
      </p:sp>
      <p:sp>
        <p:nvSpPr>
          <p:cNvPr id="26" name="Line 25">
            <a:extLst>
              <a:ext uri="{FF2B5EF4-FFF2-40B4-BE49-F238E27FC236}">
                <a16:creationId xmlns:a16="http://schemas.microsoft.com/office/drawing/2014/main" id="{AE154758-38FC-4493-B28E-CBC7D0D5CB82}"/>
              </a:ext>
            </a:extLst>
          </p:cNvPr>
          <p:cNvSpPr>
            <a:spLocks noChangeShapeType="1"/>
          </p:cNvSpPr>
          <p:nvPr/>
        </p:nvSpPr>
        <p:spPr bwMode="auto">
          <a:xfrm>
            <a:off x="8372475" y="5306570"/>
            <a:ext cx="1587" cy="2413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0" tIns="0" rIns="0" bIns="0">
            <a:spAutoFit/>
          </a:bodyPr>
          <a:lstStyle/>
          <a:p>
            <a:endParaRPr lang="en-GB"/>
          </a:p>
        </p:txBody>
      </p:sp>
      <p:sp>
        <p:nvSpPr>
          <p:cNvPr id="27" name="Freeform 23">
            <a:extLst>
              <a:ext uri="{FF2B5EF4-FFF2-40B4-BE49-F238E27FC236}">
                <a16:creationId xmlns:a16="http://schemas.microsoft.com/office/drawing/2014/main" id="{F27F2687-9909-42E6-BC33-1F3B246201DF}"/>
              </a:ext>
            </a:extLst>
          </p:cNvPr>
          <p:cNvSpPr>
            <a:spLocks/>
          </p:cNvSpPr>
          <p:nvPr/>
        </p:nvSpPr>
        <p:spPr bwMode="auto">
          <a:xfrm>
            <a:off x="8306594" y="5494338"/>
            <a:ext cx="131762" cy="220662"/>
          </a:xfrm>
          <a:custGeom>
            <a:avLst/>
            <a:gdLst>
              <a:gd name="T0" fmla="*/ 2147483647 w 84"/>
              <a:gd name="T1" fmla="*/ 0 h 140"/>
              <a:gd name="T2" fmla="*/ 2147483647 w 84"/>
              <a:gd name="T3" fmla="*/ 2147483647 h 140"/>
              <a:gd name="T4" fmla="*/ 0 w 84"/>
              <a:gd name="T5" fmla="*/ 0 h 140"/>
              <a:gd name="T6" fmla="*/ 0 60000 65536"/>
              <a:gd name="T7" fmla="*/ 0 60000 65536"/>
              <a:gd name="T8" fmla="*/ 0 60000 65536"/>
              <a:gd name="T9" fmla="*/ 0 w 84"/>
              <a:gd name="T10" fmla="*/ 0 h 140"/>
              <a:gd name="T11" fmla="*/ 84 w 84"/>
              <a:gd name="T12" fmla="*/ 140 h 14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4" h="140">
                <a:moveTo>
                  <a:pt x="84" y="0"/>
                </a:moveTo>
                <a:lnTo>
                  <a:pt x="42" y="140"/>
                </a:lnTo>
                <a:lnTo>
                  <a:pt x="0" y="0"/>
                </a:lnTo>
              </a:path>
            </a:pathLst>
          </a:custGeom>
          <a:noFill/>
          <a:ln w="22225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/>
          <a:p>
            <a:endParaRPr lang="en-GB"/>
          </a:p>
        </p:txBody>
      </p:sp>
      <p:sp>
        <p:nvSpPr>
          <p:cNvPr id="28" name="Freeform 22">
            <a:extLst>
              <a:ext uri="{FF2B5EF4-FFF2-40B4-BE49-F238E27FC236}">
                <a16:creationId xmlns:a16="http://schemas.microsoft.com/office/drawing/2014/main" id="{31B413A1-A28F-4EEA-9B15-D632022C307F}"/>
              </a:ext>
            </a:extLst>
          </p:cNvPr>
          <p:cNvSpPr>
            <a:spLocks/>
          </p:cNvSpPr>
          <p:nvPr/>
        </p:nvSpPr>
        <p:spPr bwMode="auto">
          <a:xfrm>
            <a:off x="8001000" y="5164627"/>
            <a:ext cx="371475" cy="153987"/>
          </a:xfrm>
          <a:custGeom>
            <a:avLst/>
            <a:gdLst>
              <a:gd name="T0" fmla="*/ 0 w 238"/>
              <a:gd name="T1" fmla="*/ 0 h 98"/>
              <a:gd name="T2" fmla="*/ 2147483647 w 238"/>
              <a:gd name="T3" fmla="*/ 0 h 98"/>
              <a:gd name="T4" fmla="*/ 2147483647 w 238"/>
              <a:gd name="T5" fmla="*/ 2147483647 h 98"/>
              <a:gd name="T6" fmla="*/ 0 60000 65536"/>
              <a:gd name="T7" fmla="*/ 0 60000 65536"/>
              <a:gd name="T8" fmla="*/ 0 60000 65536"/>
              <a:gd name="T9" fmla="*/ 0 w 238"/>
              <a:gd name="T10" fmla="*/ 0 h 98"/>
              <a:gd name="T11" fmla="*/ 238 w 238"/>
              <a:gd name="T12" fmla="*/ 98 h 9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8" h="98">
                <a:moveTo>
                  <a:pt x="0" y="0"/>
                </a:moveTo>
                <a:lnTo>
                  <a:pt x="238" y="0"/>
                </a:lnTo>
                <a:lnTo>
                  <a:pt x="238" y="98"/>
                </a:lnTo>
              </a:path>
            </a:pathLst>
          </a:custGeom>
          <a:noFill/>
          <a:ln w="22225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/>
          <a:p>
            <a:endParaRPr lang="en-GB"/>
          </a:p>
        </p:txBody>
      </p:sp>
      <p:sp>
        <p:nvSpPr>
          <p:cNvPr id="29" name="Freeform 22">
            <a:extLst>
              <a:ext uri="{FF2B5EF4-FFF2-40B4-BE49-F238E27FC236}">
                <a16:creationId xmlns:a16="http://schemas.microsoft.com/office/drawing/2014/main" id="{26A6B459-3977-4EA5-81AC-0A7F07800DB0}"/>
              </a:ext>
            </a:extLst>
          </p:cNvPr>
          <p:cNvSpPr>
            <a:spLocks/>
          </p:cNvSpPr>
          <p:nvPr/>
        </p:nvSpPr>
        <p:spPr bwMode="auto">
          <a:xfrm>
            <a:off x="5040313" y="2977357"/>
            <a:ext cx="371475" cy="153987"/>
          </a:xfrm>
          <a:custGeom>
            <a:avLst/>
            <a:gdLst>
              <a:gd name="T0" fmla="*/ 0 w 238"/>
              <a:gd name="T1" fmla="*/ 0 h 98"/>
              <a:gd name="T2" fmla="*/ 2147483647 w 238"/>
              <a:gd name="T3" fmla="*/ 0 h 98"/>
              <a:gd name="T4" fmla="*/ 2147483647 w 238"/>
              <a:gd name="T5" fmla="*/ 2147483647 h 98"/>
              <a:gd name="T6" fmla="*/ 0 60000 65536"/>
              <a:gd name="T7" fmla="*/ 0 60000 65536"/>
              <a:gd name="T8" fmla="*/ 0 60000 65536"/>
              <a:gd name="T9" fmla="*/ 0 w 238"/>
              <a:gd name="T10" fmla="*/ 0 h 98"/>
              <a:gd name="T11" fmla="*/ 238 w 238"/>
              <a:gd name="T12" fmla="*/ 98 h 9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8" h="98">
                <a:moveTo>
                  <a:pt x="0" y="0"/>
                </a:moveTo>
                <a:lnTo>
                  <a:pt x="238" y="0"/>
                </a:lnTo>
                <a:lnTo>
                  <a:pt x="238" y="98"/>
                </a:lnTo>
              </a:path>
            </a:pathLst>
          </a:custGeom>
          <a:noFill/>
          <a:ln w="22225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/>
          <a:p>
            <a:endParaRPr lang="en-GB"/>
          </a:p>
        </p:txBody>
      </p:sp>
      <p:sp>
        <p:nvSpPr>
          <p:cNvPr id="30" name="Freeform 22">
            <a:extLst>
              <a:ext uri="{FF2B5EF4-FFF2-40B4-BE49-F238E27FC236}">
                <a16:creationId xmlns:a16="http://schemas.microsoft.com/office/drawing/2014/main" id="{81071224-EECC-40BD-AC8A-C3F12156AEF8}"/>
              </a:ext>
            </a:extLst>
          </p:cNvPr>
          <p:cNvSpPr>
            <a:spLocks/>
          </p:cNvSpPr>
          <p:nvPr/>
        </p:nvSpPr>
        <p:spPr bwMode="auto">
          <a:xfrm>
            <a:off x="4014788" y="2072165"/>
            <a:ext cx="371475" cy="153987"/>
          </a:xfrm>
          <a:custGeom>
            <a:avLst/>
            <a:gdLst>
              <a:gd name="T0" fmla="*/ 0 w 238"/>
              <a:gd name="T1" fmla="*/ 0 h 98"/>
              <a:gd name="T2" fmla="*/ 2147483647 w 238"/>
              <a:gd name="T3" fmla="*/ 0 h 98"/>
              <a:gd name="T4" fmla="*/ 2147483647 w 238"/>
              <a:gd name="T5" fmla="*/ 2147483647 h 98"/>
              <a:gd name="T6" fmla="*/ 0 60000 65536"/>
              <a:gd name="T7" fmla="*/ 0 60000 65536"/>
              <a:gd name="T8" fmla="*/ 0 60000 65536"/>
              <a:gd name="T9" fmla="*/ 0 w 238"/>
              <a:gd name="T10" fmla="*/ 0 h 98"/>
              <a:gd name="T11" fmla="*/ 238 w 238"/>
              <a:gd name="T12" fmla="*/ 98 h 9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8" h="98">
                <a:moveTo>
                  <a:pt x="0" y="0"/>
                </a:moveTo>
                <a:lnTo>
                  <a:pt x="238" y="0"/>
                </a:lnTo>
                <a:lnTo>
                  <a:pt x="238" y="98"/>
                </a:lnTo>
              </a:path>
            </a:pathLst>
          </a:custGeom>
          <a:noFill/>
          <a:ln w="22225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/>
          <a:p>
            <a:endParaRPr lang="en-GB"/>
          </a:p>
        </p:txBody>
      </p:sp>
      <p:sp>
        <p:nvSpPr>
          <p:cNvPr id="31" name="AutoShape 8">
            <a:extLst>
              <a:ext uri="{FF2B5EF4-FFF2-40B4-BE49-F238E27FC236}">
                <a16:creationId xmlns:a16="http://schemas.microsoft.com/office/drawing/2014/main" id="{073C8C3B-6B5D-4265-AFF7-AD003297B7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8496" y="2682875"/>
            <a:ext cx="2000230" cy="635000"/>
          </a:xfrm>
          <a:prstGeom prst="roundRect">
            <a:avLst>
              <a:gd name="adj" fmla="val 48278"/>
            </a:avLst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square" lIns="0" tIns="0" rIns="0" bIns="0">
            <a:spAutoFit/>
          </a:bodyPr>
          <a:lstStyle/>
          <a:p>
            <a:endParaRPr lang="en-GB"/>
          </a:p>
        </p:txBody>
      </p:sp>
      <p:sp>
        <p:nvSpPr>
          <p:cNvPr id="32" name="AutoShape 12">
            <a:extLst>
              <a:ext uri="{FF2B5EF4-FFF2-40B4-BE49-F238E27FC236}">
                <a16:creationId xmlns:a16="http://schemas.microsoft.com/office/drawing/2014/main" id="{FEBC04B3-0604-4D09-AE05-36AA590E2A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6637" y="3416300"/>
            <a:ext cx="2217738" cy="636588"/>
          </a:xfrm>
          <a:prstGeom prst="roundRect">
            <a:avLst>
              <a:gd name="adj" fmla="val 48278"/>
            </a:avLst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square" lIns="0" tIns="0" rIns="0" bIns="0">
            <a:spAutoFit/>
          </a:bodyPr>
          <a:lstStyle/>
          <a:p>
            <a:endParaRPr lang="en-GB"/>
          </a:p>
        </p:txBody>
      </p:sp>
      <p:sp>
        <p:nvSpPr>
          <p:cNvPr id="33" name="AutoShape 29">
            <a:extLst>
              <a:ext uri="{FF2B5EF4-FFF2-40B4-BE49-F238E27FC236}">
                <a16:creationId xmlns:a16="http://schemas.microsoft.com/office/drawing/2014/main" id="{2B09635D-2838-47A7-A283-74744C4FB4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4148138"/>
            <a:ext cx="2446338" cy="636587"/>
          </a:xfrm>
          <a:prstGeom prst="roundRect">
            <a:avLst>
              <a:gd name="adj" fmla="val 48278"/>
            </a:avLst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square" lIns="0" tIns="0" rIns="0" bIns="0">
            <a:spAutoFit/>
          </a:bodyPr>
          <a:lstStyle/>
          <a:p>
            <a:endParaRPr lang="en-GB"/>
          </a:p>
        </p:txBody>
      </p:sp>
      <p:sp>
        <p:nvSpPr>
          <p:cNvPr id="35" name="AutoShape 33">
            <a:extLst>
              <a:ext uri="{FF2B5EF4-FFF2-40B4-BE49-F238E27FC236}">
                <a16:creationId xmlns:a16="http://schemas.microsoft.com/office/drawing/2014/main" id="{E661EB34-2FA0-498A-932B-FEF2CBD1E7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0150" y="4878388"/>
            <a:ext cx="1584325" cy="592137"/>
          </a:xfrm>
          <a:prstGeom prst="roundRect">
            <a:avLst>
              <a:gd name="adj" fmla="val 48213"/>
            </a:avLst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GB"/>
          </a:p>
        </p:txBody>
      </p:sp>
      <p:sp>
        <p:nvSpPr>
          <p:cNvPr id="36" name="AutoShape 33">
            <a:extLst>
              <a:ext uri="{FF2B5EF4-FFF2-40B4-BE49-F238E27FC236}">
                <a16:creationId xmlns:a16="http://schemas.microsoft.com/office/drawing/2014/main" id="{BCC00722-638A-49EB-BA7C-EB0334B05A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4031" y="5631222"/>
            <a:ext cx="1584325" cy="592137"/>
          </a:xfrm>
          <a:prstGeom prst="roundRect">
            <a:avLst>
              <a:gd name="adj" fmla="val 48213"/>
            </a:avLst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809632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6C558-FB9D-49EA-9218-0977EC804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Thác</a:t>
            </a:r>
            <a:r>
              <a:rPr lang="en-US" dirty="0"/>
              <a:t> </a:t>
            </a:r>
            <a:r>
              <a:rPr lang="en-US" dirty="0" err="1"/>
              <a:t>nước</a:t>
            </a:r>
            <a:r>
              <a:rPr lang="en-US" dirty="0"/>
              <a:t> </a:t>
            </a:r>
            <a:r>
              <a:rPr lang="en-US" dirty="0" err="1"/>
              <a:t>lặp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/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hìnhTuyến</a:t>
            </a:r>
            <a:r>
              <a:rPr lang="en-US" dirty="0"/>
              <a:t> </a:t>
            </a:r>
            <a:r>
              <a:rPr lang="en-US" dirty="0" err="1"/>
              <a:t>tính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C9E0E8-A160-49E2-AC3D-1AC6BA743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2D1A01-2235-2A44-BF61-4339ED0E7A0A}" type="slidenum">
              <a:rPr lang="en-US" altLang="en-VN" smtClean="0"/>
              <a:pPr>
                <a:defRPr/>
              </a:pPr>
              <a:t>38</a:t>
            </a:fld>
            <a:endParaRPr lang="en-US" altLang="en-VN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BD3E67EC-2DDF-4B65-838D-1C6346ACEF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1338" y="2513200"/>
            <a:ext cx="1689565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901700" eaLnBrk="0" hangingPunct="0">
              <a:defRPr/>
            </a:pPr>
            <a:r>
              <a:rPr lang="en-US" sz="1600" dirty="0" err="1">
                <a:latin typeface="Arial" charset="0"/>
                <a:ea typeface="+mn-ea"/>
                <a:cs typeface="Times New Roman" pitchFamily="18" charset="0"/>
              </a:rPr>
              <a:t>Hệ</a:t>
            </a:r>
            <a:r>
              <a:rPr lang="en-US" sz="1600" dirty="0">
                <a:latin typeface="Arial" charset="0"/>
                <a:ea typeface="+mn-ea"/>
                <a:cs typeface="Times New Roman" pitchFamily="18" charset="0"/>
              </a:rPr>
              <a:t> </a:t>
            </a:r>
            <a:r>
              <a:rPr lang="en-US" sz="1600" dirty="0" err="1">
                <a:latin typeface="Arial" charset="0"/>
                <a:ea typeface="+mn-ea"/>
                <a:cs typeface="Times New Roman" pitchFamily="18" charset="0"/>
              </a:rPr>
              <a:t>thống</a:t>
            </a:r>
            <a:r>
              <a:rPr lang="en-US" sz="1600" dirty="0">
                <a:latin typeface="Arial" charset="0"/>
                <a:ea typeface="+mn-ea"/>
                <a:cs typeface="Times New Roman" pitchFamily="18" charset="0"/>
              </a:rPr>
              <a:t> </a:t>
            </a:r>
            <a:r>
              <a:rPr lang="en-US" sz="1600" dirty="0" err="1">
                <a:latin typeface="Arial" charset="0"/>
                <a:ea typeface="+mn-ea"/>
                <a:cs typeface="Times New Roman" pitchFamily="18" charset="0"/>
              </a:rPr>
              <a:t>và</a:t>
            </a:r>
            <a:r>
              <a:rPr lang="en-US" sz="1600" dirty="0">
                <a:latin typeface="Arial" charset="0"/>
                <a:ea typeface="+mn-ea"/>
                <a:cs typeface="Times New Roman" pitchFamily="18" charset="0"/>
              </a:rPr>
              <a:t> </a:t>
            </a:r>
          </a:p>
          <a:p>
            <a:pPr defTabSz="901700" eaLnBrk="0" hangingPunct="0">
              <a:defRPr/>
            </a:pPr>
            <a:r>
              <a:rPr lang="en-US" sz="1600" dirty="0" err="1">
                <a:latin typeface="Arial" charset="0"/>
                <a:ea typeface="+mn-ea"/>
                <a:cs typeface="Times New Roman" pitchFamily="18" charset="0"/>
              </a:rPr>
              <a:t>thiết</a:t>
            </a:r>
            <a:r>
              <a:rPr lang="en-US" sz="1600" dirty="0">
                <a:latin typeface="Arial" charset="0"/>
                <a:ea typeface="+mn-ea"/>
                <a:cs typeface="Times New Roman" pitchFamily="18" charset="0"/>
              </a:rPr>
              <a:t> </a:t>
            </a:r>
            <a:r>
              <a:rPr lang="en-US" sz="1600" dirty="0" err="1">
                <a:latin typeface="Arial" charset="0"/>
                <a:ea typeface="+mn-ea"/>
                <a:cs typeface="Times New Roman" pitchFamily="18" charset="0"/>
              </a:rPr>
              <a:t>kế</a:t>
            </a:r>
            <a:r>
              <a:rPr lang="en-US" sz="1600" dirty="0">
                <a:latin typeface="Arial" charset="0"/>
                <a:ea typeface="+mn-ea"/>
                <a:cs typeface="Times New Roman" pitchFamily="18" charset="0"/>
              </a:rPr>
              <a:t> </a:t>
            </a:r>
            <a:r>
              <a:rPr lang="en-US" sz="1600" dirty="0" err="1">
                <a:latin typeface="Arial" charset="0"/>
                <a:ea typeface="+mn-ea"/>
                <a:cs typeface="Times New Roman" pitchFamily="18" charset="0"/>
              </a:rPr>
              <a:t>phần</a:t>
            </a:r>
            <a:r>
              <a:rPr lang="en-US" sz="1600" dirty="0">
                <a:latin typeface="Arial" charset="0"/>
                <a:ea typeface="+mn-ea"/>
                <a:cs typeface="Times New Roman" pitchFamily="18" charset="0"/>
              </a:rPr>
              <a:t> </a:t>
            </a:r>
            <a:r>
              <a:rPr lang="en-US" sz="1600" dirty="0" err="1">
                <a:latin typeface="Arial" charset="0"/>
                <a:ea typeface="+mn-ea"/>
                <a:cs typeface="Times New Roman" pitchFamily="18" charset="0"/>
              </a:rPr>
              <a:t>mềm</a:t>
            </a:r>
            <a:endParaRPr lang="de-DE" sz="1600" u="sng" dirty="0">
              <a:latin typeface="Arial" charset="0"/>
              <a:ea typeface="+mn-ea"/>
              <a:cs typeface="Times New Roman" pitchFamily="18" charset="0"/>
            </a:endParaRPr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CD351208-49F8-407B-9DDD-91E4D502C2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4013" y="1490848"/>
            <a:ext cx="2133600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defTabSz="901700" eaLnBrk="0" hangingPunct="0">
              <a:defRPr/>
            </a:pPr>
            <a:r>
              <a:rPr lang="en-US" sz="1600" dirty="0" err="1">
                <a:latin typeface="Arial" charset="0"/>
                <a:ea typeface="+mn-ea"/>
                <a:cs typeface="Times New Roman" pitchFamily="18" charset="0"/>
              </a:rPr>
              <a:t>Yêu</a:t>
            </a:r>
            <a:r>
              <a:rPr lang="en-US" sz="1600" dirty="0">
                <a:latin typeface="Arial" charset="0"/>
                <a:ea typeface="+mn-ea"/>
                <a:cs typeface="Times New Roman" pitchFamily="18" charset="0"/>
              </a:rPr>
              <a:t> </a:t>
            </a:r>
            <a:r>
              <a:rPr lang="en-US" sz="1600" dirty="0" err="1">
                <a:latin typeface="Arial" charset="0"/>
                <a:ea typeface="+mn-ea"/>
                <a:cs typeface="Times New Roman" pitchFamily="18" charset="0"/>
              </a:rPr>
              <a:t>cầu</a:t>
            </a:r>
            <a:r>
              <a:rPr lang="en-US" sz="1600" dirty="0">
                <a:latin typeface="Arial" charset="0"/>
                <a:ea typeface="+mn-ea"/>
                <a:cs typeface="Times New Roman" pitchFamily="18" charset="0"/>
              </a:rPr>
              <a:t>,</a:t>
            </a:r>
          </a:p>
          <a:p>
            <a:pPr algn="ctr" defTabSz="901700" eaLnBrk="0" hangingPunct="0">
              <a:defRPr/>
            </a:pPr>
            <a:r>
              <a:rPr lang="en-US" sz="1600" dirty="0">
                <a:latin typeface="Arial" charset="0"/>
                <a:ea typeface="+mn-ea"/>
                <a:cs typeface="Times New Roman" pitchFamily="18" charset="0"/>
              </a:rPr>
              <a:t> </a:t>
            </a:r>
            <a:r>
              <a:rPr lang="en-US" sz="1600" dirty="0" err="1">
                <a:latin typeface="Arial" charset="0"/>
                <a:ea typeface="+mn-ea"/>
                <a:cs typeface="Times New Roman" pitchFamily="18" charset="0"/>
              </a:rPr>
              <a:t>Phân</a:t>
            </a:r>
            <a:r>
              <a:rPr lang="en-US" sz="1600" dirty="0">
                <a:latin typeface="Arial" charset="0"/>
                <a:ea typeface="+mn-ea"/>
                <a:cs typeface="Times New Roman" pitchFamily="18" charset="0"/>
              </a:rPr>
              <a:t> </a:t>
            </a:r>
            <a:r>
              <a:rPr lang="en-US" sz="1600" dirty="0" err="1">
                <a:latin typeface="Arial" charset="0"/>
                <a:ea typeface="+mn-ea"/>
                <a:cs typeface="Times New Roman" pitchFamily="18" charset="0"/>
              </a:rPr>
              <a:t>tích</a:t>
            </a:r>
            <a:r>
              <a:rPr lang="en-US" sz="1600" dirty="0">
                <a:latin typeface="Arial" charset="0"/>
                <a:ea typeface="+mn-ea"/>
                <a:cs typeface="Times New Roman" pitchFamily="18" charset="0"/>
              </a:rPr>
              <a:t> </a:t>
            </a:r>
            <a:r>
              <a:rPr lang="en-US" sz="1600" dirty="0" err="1">
                <a:latin typeface="Arial" charset="0"/>
                <a:ea typeface="+mn-ea"/>
                <a:cs typeface="Times New Roman" pitchFamily="18" charset="0"/>
              </a:rPr>
              <a:t>và</a:t>
            </a:r>
            <a:r>
              <a:rPr lang="en-US" sz="1600" dirty="0">
                <a:latin typeface="Arial" charset="0"/>
                <a:ea typeface="+mn-ea"/>
                <a:cs typeface="Times New Roman" pitchFamily="18" charset="0"/>
              </a:rPr>
              <a:t> </a:t>
            </a:r>
            <a:r>
              <a:rPr lang="en-US" sz="1600" dirty="0" err="1">
                <a:latin typeface="Arial" charset="0"/>
                <a:ea typeface="+mn-ea"/>
                <a:cs typeface="Times New Roman" pitchFamily="18" charset="0"/>
              </a:rPr>
              <a:t>định</a:t>
            </a:r>
            <a:r>
              <a:rPr lang="en-US" sz="1600" dirty="0">
                <a:latin typeface="Arial" charset="0"/>
                <a:ea typeface="+mn-ea"/>
                <a:cs typeface="Times New Roman" pitchFamily="18" charset="0"/>
              </a:rPr>
              <a:t> </a:t>
            </a:r>
            <a:r>
              <a:rPr lang="en-US" sz="1600" dirty="0" err="1">
                <a:latin typeface="Arial" charset="0"/>
                <a:ea typeface="+mn-ea"/>
                <a:cs typeface="Times New Roman" pitchFamily="18" charset="0"/>
              </a:rPr>
              <a:t>nghĩa</a:t>
            </a:r>
            <a:endParaRPr lang="de-DE" sz="1600" u="sng" dirty="0">
              <a:latin typeface="Arial" charset="0"/>
              <a:ea typeface="+mn-ea"/>
              <a:cs typeface="Times New Roman" pitchFamily="18" charset="0"/>
            </a:endParaRPr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3AD8E1A7-491C-4984-80CB-124269A1E1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7613" y="3230750"/>
            <a:ext cx="1756891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901700" eaLnBrk="0" hangingPunct="0">
              <a:defRPr/>
            </a:pPr>
            <a:r>
              <a:rPr lang="en-US" sz="1600" dirty="0" err="1">
                <a:latin typeface="Arial" charset="0"/>
                <a:ea typeface="+mn-ea"/>
                <a:cs typeface="Times New Roman" pitchFamily="18" charset="0"/>
              </a:rPr>
              <a:t>Thực</a:t>
            </a:r>
            <a:r>
              <a:rPr lang="en-US" sz="1600" dirty="0">
                <a:latin typeface="Arial" charset="0"/>
                <a:ea typeface="+mn-ea"/>
                <a:cs typeface="Times New Roman" pitchFamily="18" charset="0"/>
              </a:rPr>
              <a:t> </a:t>
            </a:r>
            <a:r>
              <a:rPr lang="en-US" sz="1600" dirty="0" err="1">
                <a:latin typeface="Arial" charset="0"/>
                <a:ea typeface="+mn-ea"/>
                <a:cs typeface="Times New Roman" pitchFamily="18" charset="0"/>
              </a:rPr>
              <a:t>hiện</a:t>
            </a:r>
            <a:r>
              <a:rPr lang="en-US" sz="1600" dirty="0">
                <a:latin typeface="Arial" charset="0"/>
                <a:ea typeface="+mn-ea"/>
                <a:cs typeface="Times New Roman" pitchFamily="18" charset="0"/>
              </a:rPr>
              <a:t> </a:t>
            </a:r>
          </a:p>
          <a:p>
            <a:pPr defTabSz="901700" eaLnBrk="0" hangingPunct="0">
              <a:defRPr/>
            </a:pPr>
            <a:r>
              <a:rPr lang="en-US" sz="1600" dirty="0" err="1">
                <a:latin typeface="Arial" charset="0"/>
                <a:ea typeface="+mn-ea"/>
                <a:cs typeface="Times New Roman" pitchFamily="18" charset="0"/>
              </a:rPr>
              <a:t>và</a:t>
            </a:r>
            <a:r>
              <a:rPr lang="en-US" sz="1600" dirty="0">
                <a:latin typeface="Arial" charset="0"/>
                <a:ea typeface="+mn-ea"/>
                <a:cs typeface="Times New Roman" pitchFamily="18" charset="0"/>
              </a:rPr>
              <a:t> </a:t>
            </a:r>
            <a:r>
              <a:rPr lang="en-US" sz="1600" dirty="0" err="1">
                <a:latin typeface="Arial" charset="0"/>
                <a:ea typeface="+mn-ea"/>
                <a:cs typeface="Times New Roman" pitchFamily="18" charset="0"/>
              </a:rPr>
              <a:t>kiểm</a:t>
            </a:r>
            <a:r>
              <a:rPr lang="en-US" sz="1600" dirty="0">
                <a:latin typeface="Arial" charset="0"/>
                <a:ea typeface="+mn-ea"/>
                <a:cs typeface="Times New Roman" pitchFamily="18" charset="0"/>
              </a:rPr>
              <a:t> </a:t>
            </a:r>
            <a:r>
              <a:rPr lang="en-US" sz="1600" dirty="0" err="1">
                <a:latin typeface="Arial" charset="0"/>
                <a:ea typeface="+mn-ea"/>
                <a:cs typeface="Times New Roman" pitchFamily="18" charset="0"/>
              </a:rPr>
              <a:t>thử</a:t>
            </a:r>
            <a:r>
              <a:rPr lang="en-US" sz="1600" dirty="0">
                <a:latin typeface="Arial" charset="0"/>
                <a:ea typeface="+mn-ea"/>
                <a:cs typeface="Times New Roman" pitchFamily="18" charset="0"/>
              </a:rPr>
              <a:t> </a:t>
            </a:r>
            <a:r>
              <a:rPr lang="en-US" sz="1600" dirty="0" err="1">
                <a:latin typeface="Arial" charset="0"/>
                <a:ea typeface="+mn-ea"/>
                <a:cs typeface="Times New Roman" pitchFamily="18" charset="0"/>
              </a:rPr>
              <a:t>đơn</a:t>
            </a:r>
            <a:r>
              <a:rPr lang="en-US" sz="1600" dirty="0">
                <a:latin typeface="Arial" charset="0"/>
                <a:ea typeface="+mn-ea"/>
                <a:cs typeface="Times New Roman" pitchFamily="18" charset="0"/>
              </a:rPr>
              <a:t> </a:t>
            </a:r>
            <a:r>
              <a:rPr lang="en-US" sz="1600" dirty="0" err="1">
                <a:latin typeface="Arial" charset="0"/>
                <a:ea typeface="+mn-ea"/>
                <a:cs typeface="Times New Roman" pitchFamily="18" charset="0"/>
              </a:rPr>
              <a:t>vị</a:t>
            </a:r>
            <a:r>
              <a:rPr lang="vi-VN" sz="1600" dirty="0">
                <a:latin typeface="Arial" charset="0"/>
                <a:ea typeface="+mn-ea"/>
                <a:cs typeface="Times New Roman" pitchFamily="18" charset="0"/>
              </a:rPr>
              <a:t> </a:t>
            </a:r>
          </a:p>
        </p:txBody>
      </p:sp>
      <p:sp>
        <p:nvSpPr>
          <p:cNvPr id="8" name="Freeform 15">
            <a:extLst>
              <a:ext uri="{FF2B5EF4-FFF2-40B4-BE49-F238E27FC236}">
                <a16:creationId xmlns:a16="http://schemas.microsoft.com/office/drawing/2014/main" id="{C6D4A8CF-8663-4722-BB58-513A25F726F3}"/>
              </a:ext>
            </a:extLst>
          </p:cNvPr>
          <p:cNvSpPr>
            <a:spLocks/>
          </p:cNvSpPr>
          <p:nvPr/>
        </p:nvSpPr>
        <p:spPr bwMode="auto">
          <a:xfrm>
            <a:off x="4015722" y="2046475"/>
            <a:ext cx="130175" cy="219075"/>
          </a:xfrm>
          <a:custGeom>
            <a:avLst/>
            <a:gdLst>
              <a:gd name="T0" fmla="*/ 2147483647 w 84"/>
              <a:gd name="T1" fmla="*/ 0 h 140"/>
              <a:gd name="T2" fmla="*/ 2147483647 w 84"/>
              <a:gd name="T3" fmla="*/ 2147483647 h 140"/>
              <a:gd name="T4" fmla="*/ 0 w 84"/>
              <a:gd name="T5" fmla="*/ 0 h 140"/>
              <a:gd name="T6" fmla="*/ 0 60000 65536"/>
              <a:gd name="T7" fmla="*/ 0 60000 65536"/>
              <a:gd name="T8" fmla="*/ 0 60000 65536"/>
              <a:gd name="T9" fmla="*/ 0 w 84"/>
              <a:gd name="T10" fmla="*/ 0 h 140"/>
              <a:gd name="T11" fmla="*/ 84 w 84"/>
              <a:gd name="T12" fmla="*/ 140 h 14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4" h="140">
                <a:moveTo>
                  <a:pt x="84" y="0"/>
                </a:moveTo>
                <a:lnTo>
                  <a:pt x="42" y="140"/>
                </a:lnTo>
                <a:lnTo>
                  <a:pt x="0" y="0"/>
                </a:lnTo>
              </a:path>
            </a:pathLst>
          </a:custGeom>
          <a:noFill/>
          <a:ln w="22225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/>
          <a:p>
            <a:endParaRPr lang="en-GB"/>
          </a:p>
        </p:txBody>
      </p:sp>
      <p:sp>
        <p:nvSpPr>
          <p:cNvPr id="9" name="Freeform 16">
            <a:extLst>
              <a:ext uri="{FF2B5EF4-FFF2-40B4-BE49-F238E27FC236}">
                <a16:creationId xmlns:a16="http://schemas.microsoft.com/office/drawing/2014/main" id="{E6ACF55F-C6EB-41F1-B674-57DB41EE0C6D}"/>
              </a:ext>
            </a:extLst>
          </p:cNvPr>
          <p:cNvSpPr>
            <a:spLocks/>
          </p:cNvSpPr>
          <p:nvPr/>
        </p:nvSpPr>
        <p:spPr bwMode="auto">
          <a:xfrm>
            <a:off x="3705226" y="1857562"/>
            <a:ext cx="373062" cy="153988"/>
          </a:xfrm>
          <a:custGeom>
            <a:avLst/>
            <a:gdLst>
              <a:gd name="T0" fmla="*/ 0 w 238"/>
              <a:gd name="T1" fmla="*/ 0 h 98"/>
              <a:gd name="T2" fmla="*/ 2147483647 w 238"/>
              <a:gd name="T3" fmla="*/ 0 h 98"/>
              <a:gd name="T4" fmla="*/ 2147483647 w 238"/>
              <a:gd name="T5" fmla="*/ 2147483647 h 98"/>
              <a:gd name="T6" fmla="*/ 0 60000 65536"/>
              <a:gd name="T7" fmla="*/ 0 60000 65536"/>
              <a:gd name="T8" fmla="*/ 0 60000 65536"/>
              <a:gd name="T9" fmla="*/ 0 w 238"/>
              <a:gd name="T10" fmla="*/ 0 h 98"/>
              <a:gd name="T11" fmla="*/ 238 w 238"/>
              <a:gd name="T12" fmla="*/ 98 h 9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8" h="98">
                <a:moveTo>
                  <a:pt x="0" y="0"/>
                </a:moveTo>
                <a:lnTo>
                  <a:pt x="238" y="0"/>
                </a:lnTo>
                <a:lnTo>
                  <a:pt x="238" y="98"/>
                </a:lnTo>
              </a:path>
            </a:pathLst>
          </a:custGeom>
          <a:noFill/>
          <a:ln w="22225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/>
          <a:p>
            <a:endParaRPr lang="en-GB"/>
          </a:p>
        </p:txBody>
      </p:sp>
      <p:sp>
        <p:nvSpPr>
          <p:cNvPr id="10" name="Line 19">
            <a:extLst>
              <a:ext uri="{FF2B5EF4-FFF2-40B4-BE49-F238E27FC236}">
                <a16:creationId xmlns:a16="http://schemas.microsoft.com/office/drawing/2014/main" id="{F912AC10-CF3D-4EBF-9480-F2C679803848}"/>
              </a:ext>
            </a:extLst>
          </p:cNvPr>
          <p:cNvSpPr>
            <a:spLocks noChangeShapeType="1"/>
          </p:cNvSpPr>
          <p:nvPr/>
        </p:nvSpPr>
        <p:spPr bwMode="auto">
          <a:xfrm>
            <a:off x="5086957" y="2768336"/>
            <a:ext cx="1587" cy="219075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0" tIns="0" rIns="0" bIns="0">
            <a:spAutoFit/>
          </a:bodyPr>
          <a:lstStyle/>
          <a:p>
            <a:endParaRPr lang="en-GB"/>
          </a:p>
        </p:txBody>
      </p:sp>
      <p:sp>
        <p:nvSpPr>
          <p:cNvPr id="11" name="Freeform 21">
            <a:extLst>
              <a:ext uri="{FF2B5EF4-FFF2-40B4-BE49-F238E27FC236}">
                <a16:creationId xmlns:a16="http://schemas.microsoft.com/office/drawing/2014/main" id="{CDE941D3-C4E7-4188-A065-99495F6E96A9}"/>
              </a:ext>
            </a:extLst>
          </p:cNvPr>
          <p:cNvSpPr>
            <a:spLocks/>
          </p:cNvSpPr>
          <p:nvPr/>
        </p:nvSpPr>
        <p:spPr bwMode="auto">
          <a:xfrm>
            <a:off x="5800726" y="3645087"/>
            <a:ext cx="131762" cy="219075"/>
          </a:xfrm>
          <a:custGeom>
            <a:avLst/>
            <a:gdLst>
              <a:gd name="T0" fmla="*/ 2147483647 w 84"/>
              <a:gd name="T1" fmla="*/ 0 h 140"/>
              <a:gd name="T2" fmla="*/ 2147483647 w 84"/>
              <a:gd name="T3" fmla="*/ 2147483647 h 140"/>
              <a:gd name="T4" fmla="*/ 0 w 84"/>
              <a:gd name="T5" fmla="*/ 0 h 140"/>
              <a:gd name="T6" fmla="*/ 0 60000 65536"/>
              <a:gd name="T7" fmla="*/ 0 60000 65536"/>
              <a:gd name="T8" fmla="*/ 0 60000 65536"/>
              <a:gd name="T9" fmla="*/ 0 w 84"/>
              <a:gd name="T10" fmla="*/ 0 h 140"/>
              <a:gd name="T11" fmla="*/ 84 w 84"/>
              <a:gd name="T12" fmla="*/ 140 h 14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4" h="140">
                <a:moveTo>
                  <a:pt x="84" y="0"/>
                </a:moveTo>
                <a:lnTo>
                  <a:pt x="42" y="140"/>
                </a:lnTo>
                <a:lnTo>
                  <a:pt x="0" y="0"/>
                </a:lnTo>
              </a:path>
            </a:pathLst>
          </a:custGeom>
          <a:noFill/>
          <a:ln w="22225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/>
          <a:p>
            <a:endParaRPr lang="en-GB"/>
          </a:p>
        </p:txBody>
      </p:sp>
      <p:sp>
        <p:nvSpPr>
          <p:cNvPr id="12" name="Freeform 22">
            <a:extLst>
              <a:ext uri="{FF2B5EF4-FFF2-40B4-BE49-F238E27FC236}">
                <a16:creationId xmlns:a16="http://schemas.microsoft.com/office/drawing/2014/main" id="{81BF7D30-D7A5-4170-A563-3A6571EB2177}"/>
              </a:ext>
            </a:extLst>
          </p:cNvPr>
          <p:cNvSpPr>
            <a:spLocks/>
          </p:cNvSpPr>
          <p:nvPr/>
        </p:nvSpPr>
        <p:spPr bwMode="auto">
          <a:xfrm>
            <a:off x="5494338" y="3491100"/>
            <a:ext cx="371475" cy="153987"/>
          </a:xfrm>
          <a:custGeom>
            <a:avLst/>
            <a:gdLst>
              <a:gd name="T0" fmla="*/ 0 w 238"/>
              <a:gd name="T1" fmla="*/ 0 h 98"/>
              <a:gd name="T2" fmla="*/ 2147483647 w 238"/>
              <a:gd name="T3" fmla="*/ 0 h 98"/>
              <a:gd name="T4" fmla="*/ 2147483647 w 238"/>
              <a:gd name="T5" fmla="*/ 2147483647 h 98"/>
              <a:gd name="T6" fmla="*/ 0 60000 65536"/>
              <a:gd name="T7" fmla="*/ 0 60000 65536"/>
              <a:gd name="T8" fmla="*/ 0 60000 65536"/>
              <a:gd name="T9" fmla="*/ 0 w 238"/>
              <a:gd name="T10" fmla="*/ 0 h 98"/>
              <a:gd name="T11" fmla="*/ 238 w 238"/>
              <a:gd name="T12" fmla="*/ 98 h 9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8" h="98">
                <a:moveTo>
                  <a:pt x="0" y="0"/>
                </a:moveTo>
                <a:lnTo>
                  <a:pt x="238" y="0"/>
                </a:lnTo>
                <a:lnTo>
                  <a:pt x="238" y="98"/>
                </a:lnTo>
              </a:path>
            </a:pathLst>
          </a:custGeom>
          <a:noFill/>
          <a:ln w="22225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/>
          <a:p>
            <a:endParaRPr lang="en-GB"/>
          </a:p>
        </p:txBody>
      </p:sp>
      <p:sp>
        <p:nvSpPr>
          <p:cNvPr id="13" name="Line 25">
            <a:extLst>
              <a:ext uri="{FF2B5EF4-FFF2-40B4-BE49-F238E27FC236}">
                <a16:creationId xmlns:a16="http://schemas.microsoft.com/office/drawing/2014/main" id="{80660D51-6491-413B-82E7-83129A6372BC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1801" y="4356287"/>
            <a:ext cx="1587" cy="2413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0" tIns="0" rIns="0" bIns="0">
            <a:spAutoFit/>
          </a:bodyPr>
          <a:lstStyle/>
          <a:p>
            <a:endParaRPr lang="en-GB"/>
          </a:p>
        </p:txBody>
      </p:sp>
      <p:sp>
        <p:nvSpPr>
          <p:cNvPr id="14" name="Freeform 27">
            <a:extLst>
              <a:ext uri="{FF2B5EF4-FFF2-40B4-BE49-F238E27FC236}">
                <a16:creationId xmlns:a16="http://schemas.microsoft.com/office/drawing/2014/main" id="{BA92C244-BE5E-4BB4-842B-115777ED448E}"/>
              </a:ext>
            </a:extLst>
          </p:cNvPr>
          <p:cNvSpPr>
            <a:spLocks/>
          </p:cNvSpPr>
          <p:nvPr/>
        </p:nvSpPr>
        <p:spPr bwMode="auto">
          <a:xfrm>
            <a:off x="7810501" y="5092887"/>
            <a:ext cx="131762" cy="219075"/>
          </a:xfrm>
          <a:custGeom>
            <a:avLst/>
            <a:gdLst>
              <a:gd name="T0" fmla="*/ 2147483647 w 84"/>
              <a:gd name="T1" fmla="*/ 0 h 140"/>
              <a:gd name="T2" fmla="*/ 2147483647 w 84"/>
              <a:gd name="T3" fmla="*/ 2147483647 h 140"/>
              <a:gd name="T4" fmla="*/ 0 w 84"/>
              <a:gd name="T5" fmla="*/ 0 h 140"/>
              <a:gd name="T6" fmla="*/ 0 60000 65536"/>
              <a:gd name="T7" fmla="*/ 0 60000 65536"/>
              <a:gd name="T8" fmla="*/ 0 60000 65536"/>
              <a:gd name="T9" fmla="*/ 0 w 84"/>
              <a:gd name="T10" fmla="*/ 0 h 140"/>
              <a:gd name="T11" fmla="*/ 84 w 84"/>
              <a:gd name="T12" fmla="*/ 140 h 14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4" h="140">
                <a:moveTo>
                  <a:pt x="84" y="0"/>
                </a:moveTo>
                <a:lnTo>
                  <a:pt x="42" y="140"/>
                </a:lnTo>
                <a:lnTo>
                  <a:pt x="0" y="0"/>
                </a:lnTo>
              </a:path>
            </a:pathLst>
          </a:custGeom>
          <a:noFill/>
          <a:ln w="22225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/>
          <a:p>
            <a:endParaRPr lang="en-GB"/>
          </a:p>
        </p:txBody>
      </p:sp>
      <p:sp>
        <p:nvSpPr>
          <p:cNvPr id="15" name="Rectangle 30">
            <a:extLst>
              <a:ext uri="{FF2B5EF4-FFF2-40B4-BE49-F238E27FC236}">
                <a16:creationId xmlns:a16="http://schemas.microsoft.com/office/drawing/2014/main" id="{FB08172A-6D45-4802-A93A-94759E94CE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4536" y="3987987"/>
            <a:ext cx="2009701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defTabSz="901700" eaLnBrk="0" hangingPunct="0">
              <a:defRPr/>
            </a:pPr>
            <a:r>
              <a:rPr lang="de-DE" sz="1600" dirty="0">
                <a:latin typeface="Arial" charset="0"/>
                <a:ea typeface="+mn-ea"/>
                <a:cs typeface="Times New Roman" pitchFamily="18" charset="0"/>
              </a:rPr>
              <a:t>Tích hợp và </a:t>
            </a:r>
          </a:p>
          <a:p>
            <a:pPr defTabSz="901700" eaLnBrk="0" hangingPunct="0">
              <a:defRPr/>
            </a:pPr>
            <a:r>
              <a:rPr lang="de-DE" sz="1600" dirty="0">
                <a:latin typeface="Arial" charset="0"/>
                <a:ea typeface="+mn-ea"/>
                <a:cs typeface="Times New Roman" pitchFamily="18" charset="0"/>
              </a:rPr>
              <a:t>thử nghiệm hệ thống</a:t>
            </a:r>
          </a:p>
        </p:txBody>
      </p:sp>
      <p:sp>
        <p:nvSpPr>
          <p:cNvPr id="16" name="Rectangle 32">
            <a:extLst>
              <a:ext uri="{FF2B5EF4-FFF2-40B4-BE49-F238E27FC236}">
                <a16:creationId xmlns:a16="http://schemas.microsoft.com/office/drawing/2014/main" id="{0255C761-30C1-4233-8660-B46A1E895E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3275" y="5451662"/>
            <a:ext cx="1227137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defTabSz="901700" eaLnBrk="0" hangingPunct="0">
              <a:defRPr/>
            </a:pPr>
            <a:r>
              <a:rPr lang="en-US" sz="1600" dirty="0" err="1">
                <a:latin typeface="Arial" charset="0"/>
                <a:ea typeface="+mn-ea"/>
                <a:cs typeface="Times New Roman" pitchFamily="18" charset="0"/>
              </a:rPr>
              <a:t>Hoạt</a:t>
            </a:r>
            <a:r>
              <a:rPr lang="en-US" sz="1600" dirty="0">
                <a:latin typeface="Arial" charset="0"/>
                <a:ea typeface="+mn-ea"/>
                <a:cs typeface="Times New Roman" pitchFamily="18" charset="0"/>
              </a:rPr>
              <a:t> </a:t>
            </a:r>
            <a:r>
              <a:rPr lang="en-US" sz="1600" dirty="0" err="1">
                <a:latin typeface="Arial" charset="0"/>
                <a:ea typeface="+mn-ea"/>
                <a:cs typeface="Times New Roman" pitchFamily="18" charset="0"/>
              </a:rPr>
              <a:t>động</a:t>
            </a:r>
            <a:r>
              <a:rPr lang="en-US" sz="1600" dirty="0">
                <a:latin typeface="Arial" charset="0"/>
                <a:ea typeface="+mn-ea"/>
                <a:cs typeface="Times New Roman" pitchFamily="18" charset="0"/>
              </a:rPr>
              <a:t> </a:t>
            </a:r>
          </a:p>
          <a:p>
            <a:pPr defTabSz="901700" eaLnBrk="0" hangingPunct="0">
              <a:defRPr/>
            </a:pPr>
            <a:r>
              <a:rPr lang="en-US" sz="1600" dirty="0" err="1">
                <a:latin typeface="Arial" charset="0"/>
                <a:ea typeface="+mn-ea"/>
                <a:cs typeface="Times New Roman" pitchFamily="18" charset="0"/>
              </a:rPr>
              <a:t>và</a:t>
            </a:r>
            <a:r>
              <a:rPr lang="en-US" sz="1600" dirty="0">
                <a:latin typeface="Arial" charset="0"/>
                <a:ea typeface="+mn-ea"/>
                <a:cs typeface="Times New Roman" pitchFamily="18" charset="0"/>
              </a:rPr>
              <a:t> </a:t>
            </a:r>
            <a:r>
              <a:rPr lang="en-US" sz="1600" dirty="0" err="1">
                <a:latin typeface="Arial" charset="0"/>
                <a:ea typeface="+mn-ea"/>
                <a:cs typeface="Times New Roman" pitchFamily="18" charset="0"/>
              </a:rPr>
              <a:t>bảo</a:t>
            </a:r>
            <a:r>
              <a:rPr lang="en-US" sz="1600" dirty="0">
                <a:latin typeface="Arial" charset="0"/>
                <a:ea typeface="+mn-ea"/>
                <a:cs typeface="Times New Roman" pitchFamily="18" charset="0"/>
              </a:rPr>
              <a:t> </a:t>
            </a:r>
            <a:r>
              <a:rPr lang="en-US" sz="1600" dirty="0" err="1">
                <a:latin typeface="Arial" charset="0"/>
                <a:ea typeface="+mn-ea"/>
                <a:cs typeface="Times New Roman" pitchFamily="18" charset="0"/>
              </a:rPr>
              <a:t>trì</a:t>
            </a:r>
            <a:endParaRPr lang="de-DE" sz="1600" u="sng" dirty="0">
              <a:latin typeface="Arial" charset="0"/>
              <a:ea typeface="+mn-ea"/>
              <a:cs typeface="Times New Roman" pitchFamily="18" charset="0"/>
            </a:endParaRPr>
          </a:p>
        </p:txBody>
      </p:sp>
      <p:sp>
        <p:nvSpPr>
          <p:cNvPr id="18" name="Rectangle 34">
            <a:extLst>
              <a:ext uri="{FF2B5EF4-FFF2-40B4-BE49-F238E27FC236}">
                <a16:creationId xmlns:a16="http://schemas.microsoft.com/office/drawing/2014/main" id="{9895CCC2-B733-474D-AE11-6D19E95BCB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3382" y="4800644"/>
            <a:ext cx="70692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901700" eaLnBrk="0" hangingPunct="0">
              <a:defRPr/>
            </a:pPr>
            <a:r>
              <a:rPr lang="en-US" sz="1600" dirty="0">
                <a:latin typeface="Arial" charset="0"/>
                <a:ea typeface="+mn-ea"/>
                <a:cs typeface="Times New Roman" pitchFamily="18" charset="0"/>
              </a:rPr>
              <a:t> </a:t>
            </a:r>
            <a:r>
              <a:rPr lang="en-US" sz="1600" dirty="0" err="1">
                <a:latin typeface="Arial" charset="0"/>
                <a:ea typeface="+mn-ea"/>
                <a:cs typeface="Times New Roman" pitchFamily="18" charset="0"/>
              </a:rPr>
              <a:t>Cài</a:t>
            </a:r>
            <a:r>
              <a:rPr lang="en-US" sz="1600" dirty="0">
                <a:latin typeface="Arial" charset="0"/>
                <a:ea typeface="+mn-ea"/>
                <a:cs typeface="Times New Roman" pitchFamily="18" charset="0"/>
              </a:rPr>
              <a:t> </a:t>
            </a:r>
            <a:r>
              <a:rPr lang="en-US" sz="1600" dirty="0" err="1">
                <a:latin typeface="Arial" charset="0"/>
                <a:ea typeface="+mn-ea"/>
                <a:cs typeface="Times New Roman" pitchFamily="18" charset="0"/>
              </a:rPr>
              <a:t>đặt</a:t>
            </a:r>
            <a:endParaRPr lang="de-DE" b="1" u="sng" dirty="0">
              <a:latin typeface="Arial" charset="0"/>
              <a:ea typeface="+mn-ea"/>
              <a:cs typeface="Times New Roman" pitchFamily="18" charset="0"/>
            </a:endParaRPr>
          </a:p>
        </p:txBody>
      </p:sp>
      <p:grpSp>
        <p:nvGrpSpPr>
          <p:cNvPr id="19" name="Group 3">
            <a:extLst>
              <a:ext uri="{FF2B5EF4-FFF2-40B4-BE49-F238E27FC236}">
                <a16:creationId xmlns:a16="http://schemas.microsoft.com/office/drawing/2014/main" id="{4018E8DA-B24D-41BC-87C2-8A6E00C3F5B6}"/>
              </a:ext>
            </a:extLst>
          </p:cNvPr>
          <p:cNvGrpSpPr>
            <a:grpSpLocks/>
          </p:cNvGrpSpPr>
          <p:nvPr/>
        </p:nvGrpSpPr>
        <p:grpSpPr bwMode="auto">
          <a:xfrm flipH="1" flipV="1">
            <a:off x="2427288" y="2424300"/>
            <a:ext cx="438150" cy="371475"/>
            <a:chOff x="1426" y="826"/>
            <a:chExt cx="276" cy="234"/>
          </a:xfrm>
        </p:grpSpPr>
        <p:sp>
          <p:nvSpPr>
            <p:cNvPr id="20" name="Freeform 4">
              <a:extLst>
                <a:ext uri="{FF2B5EF4-FFF2-40B4-BE49-F238E27FC236}">
                  <a16:creationId xmlns:a16="http://schemas.microsoft.com/office/drawing/2014/main" id="{1D00B2B1-90DF-4785-812D-FE211310A94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9" y="922"/>
              <a:ext cx="83" cy="138"/>
            </a:xfrm>
            <a:custGeom>
              <a:avLst/>
              <a:gdLst>
                <a:gd name="T0" fmla="*/ 75 w 84"/>
                <a:gd name="T1" fmla="*/ 0 h 140"/>
                <a:gd name="T2" fmla="*/ 42 w 84"/>
                <a:gd name="T3" fmla="*/ 122 h 140"/>
                <a:gd name="T4" fmla="*/ 0 w 84"/>
                <a:gd name="T5" fmla="*/ 0 h 140"/>
                <a:gd name="T6" fmla="*/ 0 60000 65536"/>
                <a:gd name="T7" fmla="*/ 0 60000 65536"/>
                <a:gd name="T8" fmla="*/ 0 60000 65536"/>
                <a:gd name="T9" fmla="*/ 0 w 84"/>
                <a:gd name="T10" fmla="*/ 0 h 140"/>
                <a:gd name="T11" fmla="*/ 84 w 84"/>
                <a:gd name="T12" fmla="*/ 140 h 1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4" h="140">
                  <a:moveTo>
                    <a:pt x="84" y="0"/>
                  </a:moveTo>
                  <a:lnTo>
                    <a:pt x="42" y="140"/>
                  </a:lnTo>
                  <a:lnTo>
                    <a:pt x="0" y="0"/>
                  </a:lnTo>
                </a:path>
              </a:pathLst>
            </a:custGeom>
            <a:noFill/>
            <a:ln w="22225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253780B5-859B-4723-9D07-3638DC806A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6" y="826"/>
              <a:ext cx="235" cy="96"/>
            </a:xfrm>
            <a:custGeom>
              <a:avLst/>
              <a:gdLst>
                <a:gd name="T0" fmla="*/ 0 w 238"/>
                <a:gd name="T1" fmla="*/ 0 h 98"/>
                <a:gd name="T2" fmla="*/ 211 w 238"/>
                <a:gd name="T3" fmla="*/ 0 h 98"/>
                <a:gd name="T4" fmla="*/ 211 w 238"/>
                <a:gd name="T5" fmla="*/ 80 h 98"/>
                <a:gd name="T6" fmla="*/ 0 60000 65536"/>
                <a:gd name="T7" fmla="*/ 0 60000 65536"/>
                <a:gd name="T8" fmla="*/ 0 60000 65536"/>
                <a:gd name="T9" fmla="*/ 0 w 238"/>
                <a:gd name="T10" fmla="*/ 0 h 98"/>
                <a:gd name="T11" fmla="*/ 238 w 238"/>
                <a:gd name="T12" fmla="*/ 98 h 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38" h="98">
                  <a:moveTo>
                    <a:pt x="0" y="0"/>
                  </a:moveTo>
                  <a:lnTo>
                    <a:pt x="238" y="0"/>
                  </a:lnTo>
                  <a:lnTo>
                    <a:pt x="238" y="98"/>
                  </a:lnTo>
                </a:path>
              </a:pathLst>
            </a:custGeom>
            <a:noFill/>
            <a:ln w="22225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22" name="Line 6">
              <a:extLst>
                <a:ext uri="{FF2B5EF4-FFF2-40B4-BE49-F238E27FC236}">
                  <a16:creationId xmlns:a16="http://schemas.microsoft.com/office/drawing/2014/main" id="{0CCCBC33-01C6-4F07-89A6-EA9FE8FF16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61" y="922"/>
              <a:ext cx="1" cy="138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0" tIns="0" rIns="0" bIns="0">
              <a:spAutoFit/>
            </a:bodyPr>
            <a:lstStyle/>
            <a:p>
              <a:endParaRPr lang="en-GB"/>
            </a:p>
          </p:txBody>
        </p:sp>
      </p:grpSp>
      <p:grpSp>
        <p:nvGrpSpPr>
          <p:cNvPr id="23" name="Group 7">
            <a:extLst>
              <a:ext uri="{FF2B5EF4-FFF2-40B4-BE49-F238E27FC236}">
                <a16:creationId xmlns:a16="http://schemas.microsoft.com/office/drawing/2014/main" id="{034A3B5C-905B-4237-B66C-CFECBF235F95}"/>
              </a:ext>
            </a:extLst>
          </p:cNvPr>
          <p:cNvGrpSpPr>
            <a:grpSpLocks/>
          </p:cNvGrpSpPr>
          <p:nvPr/>
        </p:nvGrpSpPr>
        <p:grpSpPr bwMode="auto">
          <a:xfrm flipH="1" flipV="1">
            <a:off x="3090863" y="3164075"/>
            <a:ext cx="438150" cy="371475"/>
            <a:chOff x="1426" y="826"/>
            <a:chExt cx="276" cy="234"/>
          </a:xfrm>
        </p:grpSpPr>
        <p:sp>
          <p:nvSpPr>
            <p:cNvPr id="24" name="Freeform 8">
              <a:extLst>
                <a:ext uri="{FF2B5EF4-FFF2-40B4-BE49-F238E27FC236}">
                  <a16:creationId xmlns:a16="http://schemas.microsoft.com/office/drawing/2014/main" id="{3EEBB2B4-B2D7-4592-BF83-B6A85BA9169A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9" y="922"/>
              <a:ext cx="83" cy="138"/>
            </a:xfrm>
            <a:custGeom>
              <a:avLst/>
              <a:gdLst>
                <a:gd name="T0" fmla="*/ 75 w 84"/>
                <a:gd name="T1" fmla="*/ 0 h 140"/>
                <a:gd name="T2" fmla="*/ 42 w 84"/>
                <a:gd name="T3" fmla="*/ 122 h 140"/>
                <a:gd name="T4" fmla="*/ 0 w 84"/>
                <a:gd name="T5" fmla="*/ 0 h 140"/>
                <a:gd name="T6" fmla="*/ 0 60000 65536"/>
                <a:gd name="T7" fmla="*/ 0 60000 65536"/>
                <a:gd name="T8" fmla="*/ 0 60000 65536"/>
                <a:gd name="T9" fmla="*/ 0 w 84"/>
                <a:gd name="T10" fmla="*/ 0 h 140"/>
                <a:gd name="T11" fmla="*/ 84 w 84"/>
                <a:gd name="T12" fmla="*/ 140 h 1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4" h="140">
                  <a:moveTo>
                    <a:pt x="84" y="0"/>
                  </a:moveTo>
                  <a:lnTo>
                    <a:pt x="42" y="140"/>
                  </a:lnTo>
                  <a:lnTo>
                    <a:pt x="0" y="0"/>
                  </a:lnTo>
                </a:path>
              </a:pathLst>
            </a:custGeom>
            <a:noFill/>
            <a:ln w="22225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25" name="Freeform 9">
              <a:extLst>
                <a:ext uri="{FF2B5EF4-FFF2-40B4-BE49-F238E27FC236}">
                  <a16:creationId xmlns:a16="http://schemas.microsoft.com/office/drawing/2014/main" id="{5504FE2D-7BF6-4A96-8CE4-26841486B0C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6" y="826"/>
              <a:ext cx="235" cy="96"/>
            </a:xfrm>
            <a:custGeom>
              <a:avLst/>
              <a:gdLst>
                <a:gd name="T0" fmla="*/ 0 w 238"/>
                <a:gd name="T1" fmla="*/ 0 h 98"/>
                <a:gd name="T2" fmla="*/ 211 w 238"/>
                <a:gd name="T3" fmla="*/ 0 h 98"/>
                <a:gd name="T4" fmla="*/ 211 w 238"/>
                <a:gd name="T5" fmla="*/ 80 h 98"/>
                <a:gd name="T6" fmla="*/ 0 60000 65536"/>
                <a:gd name="T7" fmla="*/ 0 60000 65536"/>
                <a:gd name="T8" fmla="*/ 0 60000 65536"/>
                <a:gd name="T9" fmla="*/ 0 w 238"/>
                <a:gd name="T10" fmla="*/ 0 h 98"/>
                <a:gd name="T11" fmla="*/ 238 w 238"/>
                <a:gd name="T12" fmla="*/ 98 h 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38" h="98">
                  <a:moveTo>
                    <a:pt x="0" y="0"/>
                  </a:moveTo>
                  <a:lnTo>
                    <a:pt x="238" y="0"/>
                  </a:lnTo>
                  <a:lnTo>
                    <a:pt x="238" y="98"/>
                  </a:lnTo>
                </a:path>
              </a:pathLst>
            </a:custGeom>
            <a:noFill/>
            <a:ln w="22225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26" name="Line 10">
              <a:extLst>
                <a:ext uri="{FF2B5EF4-FFF2-40B4-BE49-F238E27FC236}">
                  <a16:creationId xmlns:a16="http://schemas.microsoft.com/office/drawing/2014/main" id="{ECCF38DA-E8DD-40D6-B77E-9C41B1012B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61" y="922"/>
              <a:ext cx="1" cy="138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0" tIns="0" rIns="0" bIns="0">
              <a:spAutoFit/>
            </a:bodyPr>
            <a:lstStyle/>
            <a:p>
              <a:endParaRPr lang="en-GB"/>
            </a:p>
          </p:txBody>
        </p:sp>
      </p:grpSp>
      <p:grpSp>
        <p:nvGrpSpPr>
          <p:cNvPr id="27" name="Group 11">
            <a:extLst>
              <a:ext uri="{FF2B5EF4-FFF2-40B4-BE49-F238E27FC236}">
                <a16:creationId xmlns:a16="http://schemas.microsoft.com/office/drawing/2014/main" id="{42BAA6B5-AA3D-412A-95DA-9A4915DBD04E}"/>
              </a:ext>
            </a:extLst>
          </p:cNvPr>
          <p:cNvGrpSpPr>
            <a:grpSpLocks/>
          </p:cNvGrpSpPr>
          <p:nvPr/>
        </p:nvGrpSpPr>
        <p:grpSpPr bwMode="auto">
          <a:xfrm flipH="1" flipV="1">
            <a:off x="4015722" y="3948300"/>
            <a:ext cx="438150" cy="371475"/>
            <a:chOff x="1426" y="826"/>
            <a:chExt cx="276" cy="234"/>
          </a:xfrm>
        </p:grpSpPr>
        <p:sp>
          <p:nvSpPr>
            <p:cNvPr id="28" name="Freeform 12">
              <a:extLst>
                <a:ext uri="{FF2B5EF4-FFF2-40B4-BE49-F238E27FC236}">
                  <a16:creationId xmlns:a16="http://schemas.microsoft.com/office/drawing/2014/main" id="{D7B2A41D-ADEA-4AD7-AB49-9D54412C8C0C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9" y="922"/>
              <a:ext cx="83" cy="138"/>
            </a:xfrm>
            <a:custGeom>
              <a:avLst/>
              <a:gdLst>
                <a:gd name="T0" fmla="*/ 75 w 84"/>
                <a:gd name="T1" fmla="*/ 0 h 140"/>
                <a:gd name="T2" fmla="*/ 42 w 84"/>
                <a:gd name="T3" fmla="*/ 122 h 140"/>
                <a:gd name="T4" fmla="*/ 0 w 84"/>
                <a:gd name="T5" fmla="*/ 0 h 140"/>
                <a:gd name="T6" fmla="*/ 0 60000 65536"/>
                <a:gd name="T7" fmla="*/ 0 60000 65536"/>
                <a:gd name="T8" fmla="*/ 0 60000 65536"/>
                <a:gd name="T9" fmla="*/ 0 w 84"/>
                <a:gd name="T10" fmla="*/ 0 h 140"/>
                <a:gd name="T11" fmla="*/ 84 w 84"/>
                <a:gd name="T12" fmla="*/ 140 h 1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4" h="140">
                  <a:moveTo>
                    <a:pt x="84" y="0"/>
                  </a:moveTo>
                  <a:lnTo>
                    <a:pt x="42" y="140"/>
                  </a:lnTo>
                  <a:lnTo>
                    <a:pt x="0" y="0"/>
                  </a:lnTo>
                </a:path>
              </a:pathLst>
            </a:custGeom>
            <a:noFill/>
            <a:ln w="22225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29" name="Freeform 13">
              <a:extLst>
                <a:ext uri="{FF2B5EF4-FFF2-40B4-BE49-F238E27FC236}">
                  <a16:creationId xmlns:a16="http://schemas.microsoft.com/office/drawing/2014/main" id="{705ACC35-E8DA-4696-9580-AD66846505B2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6" y="826"/>
              <a:ext cx="235" cy="96"/>
            </a:xfrm>
            <a:custGeom>
              <a:avLst/>
              <a:gdLst>
                <a:gd name="T0" fmla="*/ 0 w 238"/>
                <a:gd name="T1" fmla="*/ 0 h 98"/>
                <a:gd name="T2" fmla="*/ 211 w 238"/>
                <a:gd name="T3" fmla="*/ 0 h 98"/>
                <a:gd name="T4" fmla="*/ 211 w 238"/>
                <a:gd name="T5" fmla="*/ 80 h 98"/>
                <a:gd name="T6" fmla="*/ 0 60000 65536"/>
                <a:gd name="T7" fmla="*/ 0 60000 65536"/>
                <a:gd name="T8" fmla="*/ 0 60000 65536"/>
                <a:gd name="T9" fmla="*/ 0 w 238"/>
                <a:gd name="T10" fmla="*/ 0 h 98"/>
                <a:gd name="T11" fmla="*/ 238 w 238"/>
                <a:gd name="T12" fmla="*/ 98 h 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38" h="98">
                  <a:moveTo>
                    <a:pt x="0" y="0"/>
                  </a:moveTo>
                  <a:lnTo>
                    <a:pt x="238" y="0"/>
                  </a:lnTo>
                  <a:lnTo>
                    <a:pt x="238" y="98"/>
                  </a:lnTo>
                </a:path>
              </a:pathLst>
            </a:custGeom>
            <a:noFill/>
            <a:ln w="22225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/>
            <a:p>
              <a:endParaRPr lang="en-GB" dirty="0"/>
            </a:p>
          </p:txBody>
        </p:sp>
        <p:sp>
          <p:nvSpPr>
            <p:cNvPr id="30" name="Line 14">
              <a:extLst>
                <a:ext uri="{FF2B5EF4-FFF2-40B4-BE49-F238E27FC236}">
                  <a16:creationId xmlns:a16="http://schemas.microsoft.com/office/drawing/2014/main" id="{EEA2CFBC-DDA2-4954-BA0A-70292585CB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61" y="922"/>
              <a:ext cx="1" cy="138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0" tIns="0" rIns="0" bIns="0">
              <a:spAutoFit/>
            </a:bodyPr>
            <a:lstStyle/>
            <a:p>
              <a:endParaRPr lang="en-GB"/>
            </a:p>
          </p:txBody>
        </p:sp>
      </p:grpSp>
      <p:grpSp>
        <p:nvGrpSpPr>
          <p:cNvPr id="31" name="Group 19">
            <a:extLst>
              <a:ext uri="{FF2B5EF4-FFF2-40B4-BE49-F238E27FC236}">
                <a16:creationId xmlns:a16="http://schemas.microsoft.com/office/drawing/2014/main" id="{198D3B42-6413-4198-B578-D89BFB9E2A05}"/>
              </a:ext>
            </a:extLst>
          </p:cNvPr>
          <p:cNvGrpSpPr>
            <a:grpSpLocks/>
          </p:cNvGrpSpPr>
          <p:nvPr/>
        </p:nvGrpSpPr>
        <p:grpSpPr bwMode="auto">
          <a:xfrm flipH="1" flipV="1">
            <a:off x="6272213" y="5297675"/>
            <a:ext cx="438150" cy="371475"/>
            <a:chOff x="1426" y="826"/>
            <a:chExt cx="276" cy="234"/>
          </a:xfrm>
        </p:grpSpPr>
        <p:sp>
          <p:nvSpPr>
            <p:cNvPr id="32" name="Freeform 20">
              <a:extLst>
                <a:ext uri="{FF2B5EF4-FFF2-40B4-BE49-F238E27FC236}">
                  <a16:creationId xmlns:a16="http://schemas.microsoft.com/office/drawing/2014/main" id="{2A234368-D607-40EA-9A65-A4B5BA66FB05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9" y="922"/>
              <a:ext cx="83" cy="138"/>
            </a:xfrm>
            <a:custGeom>
              <a:avLst/>
              <a:gdLst>
                <a:gd name="T0" fmla="*/ 75 w 84"/>
                <a:gd name="T1" fmla="*/ 0 h 140"/>
                <a:gd name="T2" fmla="*/ 42 w 84"/>
                <a:gd name="T3" fmla="*/ 122 h 140"/>
                <a:gd name="T4" fmla="*/ 0 w 84"/>
                <a:gd name="T5" fmla="*/ 0 h 140"/>
                <a:gd name="T6" fmla="*/ 0 60000 65536"/>
                <a:gd name="T7" fmla="*/ 0 60000 65536"/>
                <a:gd name="T8" fmla="*/ 0 60000 65536"/>
                <a:gd name="T9" fmla="*/ 0 w 84"/>
                <a:gd name="T10" fmla="*/ 0 h 140"/>
                <a:gd name="T11" fmla="*/ 84 w 84"/>
                <a:gd name="T12" fmla="*/ 140 h 1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4" h="140">
                  <a:moveTo>
                    <a:pt x="84" y="0"/>
                  </a:moveTo>
                  <a:lnTo>
                    <a:pt x="42" y="140"/>
                  </a:lnTo>
                  <a:lnTo>
                    <a:pt x="0" y="0"/>
                  </a:lnTo>
                </a:path>
              </a:pathLst>
            </a:custGeom>
            <a:noFill/>
            <a:ln w="22225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33" name="Freeform 21">
              <a:extLst>
                <a:ext uri="{FF2B5EF4-FFF2-40B4-BE49-F238E27FC236}">
                  <a16:creationId xmlns:a16="http://schemas.microsoft.com/office/drawing/2014/main" id="{EE2FFF75-5AFB-4515-BA6D-B026E12949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6" y="826"/>
              <a:ext cx="235" cy="96"/>
            </a:xfrm>
            <a:custGeom>
              <a:avLst/>
              <a:gdLst>
                <a:gd name="T0" fmla="*/ 0 w 238"/>
                <a:gd name="T1" fmla="*/ 0 h 98"/>
                <a:gd name="T2" fmla="*/ 211 w 238"/>
                <a:gd name="T3" fmla="*/ 0 h 98"/>
                <a:gd name="T4" fmla="*/ 211 w 238"/>
                <a:gd name="T5" fmla="*/ 80 h 98"/>
                <a:gd name="T6" fmla="*/ 0 60000 65536"/>
                <a:gd name="T7" fmla="*/ 0 60000 65536"/>
                <a:gd name="T8" fmla="*/ 0 60000 65536"/>
                <a:gd name="T9" fmla="*/ 0 w 238"/>
                <a:gd name="T10" fmla="*/ 0 h 98"/>
                <a:gd name="T11" fmla="*/ 238 w 238"/>
                <a:gd name="T12" fmla="*/ 98 h 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38" h="98">
                  <a:moveTo>
                    <a:pt x="0" y="0"/>
                  </a:moveTo>
                  <a:lnTo>
                    <a:pt x="238" y="0"/>
                  </a:lnTo>
                  <a:lnTo>
                    <a:pt x="238" y="98"/>
                  </a:lnTo>
                </a:path>
              </a:pathLst>
            </a:custGeom>
            <a:noFill/>
            <a:ln w="22225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34" name="Line 22">
              <a:extLst>
                <a:ext uri="{FF2B5EF4-FFF2-40B4-BE49-F238E27FC236}">
                  <a16:creationId xmlns:a16="http://schemas.microsoft.com/office/drawing/2014/main" id="{F5222169-B992-47E1-933E-D7AA582356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61" y="922"/>
              <a:ext cx="1" cy="138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0" tIns="0" rIns="0" bIns="0">
              <a:spAutoFit/>
            </a:bodyPr>
            <a:lstStyle/>
            <a:p>
              <a:endParaRPr lang="en-GB"/>
            </a:p>
          </p:txBody>
        </p:sp>
      </p:grpSp>
      <p:sp>
        <p:nvSpPr>
          <p:cNvPr id="35" name="Freeform 21">
            <a:extLst>
              <a:ext uri="{FF2B5EF4-FFF2-40B4-BE49-F238E27FC236}">
                <a16:creationId xmlns:a16="http://schemas.microsoft.com/office/drawing/2014/main" id="{DE6EF696-D0B3-43AF-B98B-38563788E2D9}"/>
              </a:ext>
            </a:extLst>
          </p:cNvPr>
          <p:cNvSpPr>
            <a:spLocks/>
          </p:cNvSpPr>
          <p:nvPr/>
        </p:nvSpPr>
        <p:spPr bwMode="auto">
          <a:xfrm>
            <a:off x="5032328" y="2932152"/>
            <a:ext cx="131762" cy="219075"/>
          </a:xfrm>
          <a:custGeom>
            <a:avLst/>
            <a:gdLst>
              <a:gd name="T0" fmla="*/ 2147483647 w 84"/>
              <a:gd name="T1" fmla="*/ 0 h 140"/>
              <a:gd name="T2" fmla="*/ 2147483647 w 84"/>
              <a:gd name="T3" fmla="*/ 2147483647 h 140"/>
              <a:gd name="T4" fmla="*/ 0 w 84"/>
              <a:gd name="T5" fmla="*/ 0 h 140"/>
              <a:gd name="T6" fmla="*/ 0 60000 65536"/>
              <a:gd name="T7" fmla="*/ 0 60000 65536"/>
              <a:gd name="T8" fmla="*/ 0 60000 65536"/>
              <a:gd name="T9" fmla="*/ 0 w 84"/>
              <a:gd name="T10" fmla="*/ 0 h 140"/>
              <a:gd name="T11" fmla="*/ 84 w 84"/>
              <a:gd name="T12" fmla="*/ 140 h 14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4" h="140">
                <a:moveTo>
                  <a:pt x="84" y="0"/>
                </a:moveTo>
                <a:lnTo>
                  <a:pt x="42" y="140"/>
                </a:lnTo>
                <a:lnTo>
                  <a:pt x="0" y="0"/>
                </a:lnTo>
              </a:path>
            </a:pathLst>
          </a:custGeom>
          <a:noFill/>
          <a:ln w="22225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/>
          <a:p>
            <a:endParaRPr lang="en-GB"/>
          </a:p>
        </p:txBody>
      </p:sp>
      <p:sp>
        <p:nvSpPr>
          <p:cNvPr id="36" name="Freeform 16">
            <a:extLst>
              <a:ext uri="{FF2B5EF4-FFF2-40B4-BE49-F238E27FC236}">
                <a16:creationId xmlns:a16="http://schemas.microsoft.com/office/drawing/2014/main" id="{C477A744-1B03-49DB-9316-A365AECA2769}"/>
              </a:ext>
            </a:extLst>
          </p:cNvPr>
          <p:cNvSpPr>
            <a:spLocks/>
          </p:cNvSpPr>
          <p:nvPr/>
        </p:nvSpPr>
        <p:spPr bwMode="auto">
          <a:xfrm>
            <a:off x="4714081" y="2634053"/>
            <a:ext cx="373062" cy="153988"/>
          </a:xfrm>
          <a:custGeom>
            <a:avLst/>
            <a:gdLst>
              <a:gd name="T0" fmla="*/ 0 w 238"/>
              <a:gd name="T1" fmla="*/ 0 h 98"/>
              <a:gd name="T2" fmla="*/ 2147483647 w 238"/>
              <a:gd name="T3" fmla="*/ 0 h 98"/>
              <a:gd name="T4" fmla="*/ 2147483647 w 238"/>
              <a:gd name="T5" fmla="*/ 2147483647 h 98"/>
              <a:gd name="T6" fmla="*/ 0 60000 65536"/>
              <a:gd name="T7" fmla="*/ 0 60000 65536"/>
              <a:gd name="T8" fmla="*/ 0 60000 65536"/>
              <a:gd name="T9" fmla="*/ 0 w 238"/>
              <a:gd name="T10" fmla="*/ 0 h 98"/>
              <a:gd name="T11" fmla="*/ 238 w 238"/>
              <a:gd name="T12" fmla="*/ 98 h 9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8" h="98">
                <a:moveTo>
                  <a:pt x="0" y="0"/>
                </a:moveTo>
                <a:lnTo>
                  <a:pt x="238" y="0"/>
                </a:lnTo>
                <a:lnTo>
                  <a:pt x="238" y="98"/>
                </a:lnTo>
              </a:path>
            </a:pathLst>
          </a:custGeom>
          <a:noFill/>
          <a:ln w="22225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/>
          <a:p>
            <a:endParaRPr lang="en-GB"/>
          </a:p>
        </p:txBody>
      </p:sp>
      <p:sp>
        <p:nvSpPr>
          <p:cNvPr id="37" name="Freeform 22">
            <a:extLst>
              <a:ext uri="{FF2B5EF4-FFF2-40B4-BE49-F238E27FC236}">
                <a16:creationId xmlns:a16="http://schemas.microsoft.com/office/drawing/2014/main" id="{C3E8727B-DA66-4D35-A1FE-F21CC4657444}"/>
              </a:ext>
            </a:extLst>
          </p:cNvPr>
          <p:cNvSpPr>
            <a:spLocks/>
          </p:cNvSpPr>
          <p:nvPr/>
        </p:nvSpPr>
        <p:spPr bwMode="auto">
          <a:xfrm>
            <a:off x="6403182" y="4200712"/>
            <a:ext cx="371475" cy="153987"/>
          </a:xfrm>
          <a:custGeom>
            <a:avLst/>
            <a:gdLst>
              <a:gd name="T0" fmla="*/ 0 w 238"/>
              <a:gd name="T1" fmla="*/ 0 h 98"/>
              <a:gd name="T2" fmla="*/ 2147483647 w 238"/>
              <a:gd name="T3" fmla="*/ 0 h 98"/>
              <a:gd name="T4" fmla="*/ 2147483647 w 238"/>
              <a:gd name="T5" fmla="*/ 2147483647 h 98"/>
              <a:gd name="T6" fmla="*/ 0 60000 65536"/>
              <a:gd name="T7" fmla="*/ 0 60000 65536"/>
              <a:gd name="T8" fmla="*/ 0 60000 65536"/>
              <a:gd name="T9" fmla="*/ 0 w 238"/>
              <a:gd name="T10" fmla="*/ 0 h 98"/>
              <a:gd name="T11" fmla="*/ 238 w 238"/>
              <a:gd name="T12" fmla="*/ 98 h 9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8" h="98">
                <a:moveTo>
                  <a:pt x="0" y="0"/>
                </a:moveTo>
                <a:lnTo>
                  <a:pt x="238" y="0"/>
                </a:lnTo>
                <a:lnTo>
                  <a:pt x="238" y="98"/>
                </a:lnTo>
              </a:path>
            </a:pathLst>
          </a:custGeom>
          <a:noFill/>
          <a:ln w="22225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/>
          <a:p>
            <a:endParaRPr lang="en-GB"/>
          </a:p>
        </p:txBody>
      </p:sp>
      <p:sp>
        <p:nvSpPr>
          <p:cNvPr id="38" name="Freeform 27">
            <a:extLst>
              <a:ext uri="{FF2B5EF4-FFF2-40B4-BE49-F238E27FC236}">
                <a16:creationId xmlns:a16="http://schemas.microsoft.com/office/drawing/2014/main" id="{5645860A-A8C7-4C7E-BEC1-38D92DA1D03A}"/>
              </a:ext>
            </a:extLst>
          </p:cNvPr>
          <p:cNvSpPr>
            <a:spLocks/>
          </p:cNvSpPr>
          <p:nvPr/>
        </p:nvSpPr>
        <p:spPr bwMode="auto">
          <a:xfrm>
            <a:off x="6715920" y="4524562"/>
            <a:ext cx="131762" cy="219075"/>
          </a:xfrm>
          <a:custGeom>
            <a:avLst/>
            <a:gdLst>
              <a:gd name="T0" fmla="*/ 2147483647 w 84"/>
              <a:gd name="T1" fmla="*/ 0 h 140"/>
              <a:gd name="T2" fmla="*/ 2147483647 w 84"/>
              <a:gd name="T3" fmla="*/ 2147483647 h 140"/>
              <a:gd name="T4" fmla="*/ 0 w 84"/>
              <a:gd name="T5" fmla="*/ 0 h 140"/>
              <a:gd name="T6" fmla="*/ 0 60000 65536"/>
              <a:gd name="T7" fmla="*/ 0 60000 65536"/>
              <a:gd name="T8" fmla="*/ 0 60000 65536"/>
              <a:gd name="T9" fmla="*/ 0 w 84"/>
              <a:gd name="T10" fmla="*/ 0 h 140"/>
              <a:gd name="T11" fmla="*/ 84 w 84"/>
              <a:gd name="T12" fmla="*/ 140 h 14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4" h="140">
                <a:moveTo>
                  <a:pt x="84" y="0"/>
                </a:moveTo>
                <a:lnTo>
                  <a:pt x="42" y="140"/>
                </a:lnTo>
                <a:lnTo>
                  <a:pt x="0" y="0"/>
                </a:lnTo>
              </a:path>
            </a:pathLst>
          </a:custGeom>
          <a:noFill/>
          <a:ln w="22225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/>
          <a:p>
            <a:endParaRPr lang="en-GB"/>
          </a:p>
        </p:txBody>
      </p:sp>
      <p:sp>
        <p:nvSpPr>
          <p:cNvPr id="39" name="Line 25">
            <a:extLst>
              <a:ext uri="{FF2B5EF4-FFF2-40B4-BE49-F238E27FC236}">
                <a16:creationId xmlns:a16="http://schemas.microsoft.com/office/drawing/2014/main" id="{BB28A270-FE2E-4DB0-A583-CAE9E6887BE5}"/>
              </a:ext>
            </a:extLst>
          </p:cNvPr>
          <p:cNvSpPr>
            <a:spLocks noChangeShapeType="1"/>
          </p:cNvSpPr>
          <p:nvPr/>
        </p:nvSpPr>
        <p:spPr bwMode="auto">
          <a:xfrm>
            <a:off x="7868048" y="4903181"/>
            <a:ext cx="1587" cy="2413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0" tIns="0" rIns="0" bIns="0">
            <a:spAutoFit/>
          </a:bodyPr>
          <a:lstStyle/>
          <a:p>
            <a:endParaRPr lang="en-GB"/>
          </a:p>
        </p:txBody>
      </p:sp>
      <p:sp>
        <p:nvSpPr>
          <p:cNvPr id="40" name="Freeform 22">
            <a:extLst>
              <a:ext uri="{FF2B5EF4-FFF2-40B4-BE49-F238E27FC236}">
                <a16:creationId xmlns:a16="http://schemas.microsoft.com/office/drawing/2014/main" id="{897850D7-58A5-457C-9D8B-5B902F16A2A6}"/>
              </a:ext>
            </a:extLst>
          </p:cNvPr>
          <p:cNvSpPr>
            <a:spLocks/>
          </p:cNvSpPr>
          <p:nvPr/>
        </p:nvSpPr>
        <p:spPr bwMode="auto">
          <a:xfrm>
            <a:off x="7489429" y="4747606"/>
            <a:ext cx="371475" cy="153987"/>
          </a:xfrm>
          <a:custGeom>
            <a:avLst/>
            <a:gdLst>
              <a:gd name="T0" fmla="*/ 0 w 238"/>
              <a:gd name="T1" fmla="*/ 0 h 98"/>
              <a:gd name="T2" fmla="*/ 2147483647 w 238"/>
              <a:gd name="T3" fmla="*/ 0 h 98"/>
              <a:gd name="T4" fmla="*/ 2147483647 w 238"/>
              <a:gd name="T5" fmla="*/ 2147483647 h 98"/>
              <a:gd name="T6" fmla="*/ 0 60000 65536"/>
              <a:gd name="T7" fmla="*/ 0 60000 65536"/>
              <a:gd name="T8" fmla="*/ 0 60000 65536"/>
              <a:gd name="T9" fmla="*/ 0 w 238"/>
              <a:gd name="T10" fmla="*/ 0 h 98"/>
              <a:gd name="T11" fmla="*/ 238 w 238"/>
              <a:gd name="T12" fmla="*/ 98 h 9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8" h="98">
                <a:moveTo>
                  <a:pt x="0" y="0"/>
                </a:moveTo>
                <a:lnTo>
                  <a:pt x="238" y="0"/>
                </a:lnTo>
                <a:lnTo>
                  <a:pt x="238" y="98"/>
                </a:lnTo>
              </a:path>
            </a:pathLst>
          </a:custGeom>
          <a:noFill/>
          <a:ln w="22225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/>
          <a:p>
            <a:endParaRPr lang="en-GB"/>
          </a:p>
        </p:txBody>
      </p:sp>
      <p:sp>
        <p:nvSpPr>
          <p:cNvPr id="42" name="Freeform 21">
            <a:extLst>
              <a:ext uri="{FF2B5EF4-FFF2-40B4-BE49-F238E27FC236}">
                <a16:creationId xmlns:a16="http://schemas.microsoft.com/office/drawing/2014/main" id="{3B6DB35E-199A-4966-9973-A8C34ED084ED}"/>
              </a:ext>
            </a:extLst>
          </p:cNvPr>
          <p:cNvSpPr>
            <a:spLocks/>
          </p:cNvSpPr>
          <p:nvPr/>
        </p:nvSpPr>
        <p:spPr bwMode="auto">
          <a:xfrm flipH="1" flipV="1">
            <a:off x="5494338" y="4909485"/>
            <a:ext cx="373063" cy="152400"/>
          </a:xfrm>
          <a:custGeom>
            <a:avLst/>
            <a:gdLst>
              <a:gd name="T0" fmla="*/ 0 w 238"/>
              <a:gd name="T1" fmla="*/ 0 h 98"/>
              <a:gd name="T2" fmla="*/ 211 w 238"/>
              <a:gd name="T3" fmla="*/ 0 h 98"/>
              <a:gd name="T4" fmla="*/ 211 w 238"/>
              <a:gd name="T5" fmla="*/ 80 h 98"/>
              <a:gd name="T6" fmla="*/ 0 60000 65536"/>
              <a:gd name="T7" fmla="*/ 0 60000 65536"/>
              <a:gd name="T8" fmla="*/ 0 60000 65536"/>
              <a:gd name="T9" fmla="*/ 0 w 238"/>
              <a:gd name="T10" fmla="*/ 0 h 98"/>
              <a:gd name="T11" fmla="*/ 238 w 238"/>
              <a:gd name="T12" fmla="*/ 98 h 9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8" h="98">
                <a:moveTo>
                  <a:pt x="0" y="0"/>
                </a:moveTo>
                <a:lnTo>
                  <a:pt x="238" y="0"/>
                </a:lnTo>
                <a:lnTo>
                  <a:pt x="238" y="98"/>
                </a:lnTo>
              </a:path>
            </a:pathLst>
          </a:custGeom>
          <a:noFill/>
          <a:ln w="22225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/>
          <a:p>
            <a:endParaRPr lang="en-GB"/>
          </a:p>
        </p:txBody>
      </p:sp>
      <p:sp>
        <p:nvSpPr>
          <p:cNvPr id="43" name="Line 22">
            <a:extLst>
              <a:ext uri="{FF2B5EF4-FFF2-40B4-BE49-F238E27FC236}">
                <a16:creationId xmlns:a16="http://schemas.microsoft.com/office/drawing/2014/main" id="{3703F2B1-12A8-4929-A4E3-2A27B76EED0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492750" y="4690410"/>
            <a:ext cx="1588" cy="219075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0" tIns="0" rIns="0" bIns="0">
            <a:spAutoFit/>
          </a:bodyPr>
          <a:lstStyle/>
          <a:p>
            <a:endParaRPr lang="en-GB"/>
          </a:p>
        </p:txBody>
      </p:sp>
      <p:sp>
        <p:nvSpPr>
          <p:cNvPr id="45" name="Freeform 12">
            <a:extLst>
              <a:ext uri="{FF2B5EF4-FFF2-40B4-BE49-F238E27FC236}">
                <a16:creationId xmlns:a16="http://schemas.microsoft.com/office/drawing/2014/main" id="{3F4210CD-E5F1-4182-9A85-5C69183649E1}"/>
              </a:ext>
            </a:extLst>
          </p:cNvPr>
          <p:cNvSpPr>
            <a:spLocks/>
          </p:cNvSpPr>
          <p:nvPr/>
        </p:nvSpPr>
        <p:spPr bwMode="auto">
          <a:xfrm flipH="1" flipV="1">
            <a:off x="5445720" y="4538010"/>
            <a:ext cx="131763" cy="219075"/>
          </a:xfrm>
          <a:custGeom>
            <a:avLst/>
            <a:gdLst>
              <a:gd name="T0" fmla="*/ 75 w 84"/>
              <a:gd name="T1" fmla="*/ 0 h 140"/>
              <a:gd name="T2" fmla="*/ 42 w 84"/>
              <a:gd name="T3" fmla="*/ 122 h 140"/>
              <a:gd name="T4" fmla="*/ 0 w 84"/>
              <a:gd name="T5" fmla="*/ 0 h 140"/>
              <a:gd name="T6" fmla="*/ 0 60000 65536"/>
              <a:gd name="T7" fmla="*/ 0 60000 65536"/>
              <a:gd name="T8" fmla="*/ 0 60000 65536"/>
              <a:gd name="T9" fmla="*/ 0 w 84"/>
              <a:gd name="T10" fmla="*/ 0 h 140"/>
              <a:gd name="T11" fmla="*/ 84 w 84"/>
              <a:gd name="T12" fmla="*/ 140 h 14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4" h="140">
                <a:moveTo>
                  <a:pt x="84" y="0"/>
                </a:moveTo>
                <a:lnTo>
                  <a:pt x="42" y="140"/>
                </a:lnTo>
                <a:lnTo>
                  <a:pt x="0" y="0"/>
                </a:lnTo>
              </a:path>
            </a:pathLst>
          </a:custGeom>
          <a:noFill/>
          <a:ln w="22225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square" lIns="0" tIns="0" rIns="0" bIns="0">
            <a:spAutoFit/>
          </a:bodyPr>
          <a:lstStyle/>
          <a:p>
            <a:endParaRPr lang="en-GB"/>
          </a:p>
        </p:txBody>
      </p:sp>
      <p:sp>
        <p:nvSpPr>
          <p:cNvPr id="53" name="AutoShape 8">
            <a:extLst>
              <a:ext uri="{FF2B5EF4-FFF2-40B4-BE49-F238E27FC236}">
                <a16:creationId xmlns:a16="http://schemas.microsoft.com/office/drawing/2014/main" id="{479E78CA-A5C9-4CC1-9C24-9C93EC2BAF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2463414"/>
            <a:ext cx="1838325" cy="635000"/>
          </a:xfrm>
          <a:prstGeom prst="roundRect">
            <a:avLst>
              <a:gd name="adj" fmla="val 48278"/>
            </a:avLst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GB"/>
          </a:p>
        </p:txBody>
      </p:sp>
      <p:sp>
        <p:nvSpPr>
          <p:cNvPr id="54" name="AutoShape 10">
            <a:extLst>
              <a:ext uri="{FF2B5EF4-FFF2-40B4-BE49-F238E27FC236}">
                <a16:creationId xmlns:a16="http://schemas.microsoft.com/office/drawing/2014/main" id="{42345EA8-54A1-4A09-8C6E-6D9510FD48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4026" y="1444018"/>
            <a:ext cx="1957388" cy="827087"/>
          </a:xfrm>
          <a:prstGeom prst="roundRect">
            <a:avLst>
              <a:gd name="adj" fmla="val 48278"/>
            </a:avLst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GB"/>
          </a:p>
        </p:txBody>
      </p:sp>
      <p:sp>
        <p:nvSpPr>
          <p:cNvPr id="56" name="AutoShape 29">
            <a:extLst>
              <a:ext uri="{FF2B5EF4-FFF2-40B4-BE49-F238E27FC236}">
                <a16:creationId xmlns:a16="http://schemas.microsoft.com/office/drawing/2014/main" id="{800E96C2-E5DB-408A-9C19-064592380F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9465" y="3928677"/>
            <a:ext cx="2091673" cy="636587"/>
          </a:xfrm>
          <a:prstGeom prst="roundRect">
            <a:avLst>
              <a:gd name="adj" fmla="val 48278"/>
            </a:avLst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square" lIns="0" tIns="0" rIns="0" bIns="0">
            <a:spAutoFit/>
          </a:bodyPr>
          <a:lstStyle/>
          <a:p>
            <a:endParaRPr lang="en-GB"/>
          </a:p>
        </p:txBody>
      </p:sp>
      <p:sp>
        <p:nvSpPr>
          <p:cNvPr id="57" name="AutoShape 31">
            <a:extLst>
              <a:ext uri="{FF2B5EF4-FFF2-40B4-BE49-F238E27FC236}">
                <a16:creationId xmlns:a16="http://schemas.microsoft.com/office/drawing/2014/main" id="{65542441-D357-4D0B-8BC7-0B503336CA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6888" y="5378064"/>
            <a:ext cx="1763712" cy="650875"/>
          </a:xfrm>
          <a:prstGeom prst="roundRect">
            <a:avLst>
              <a:gd name="adj" fmla="val 48213"/>
            </a:avLst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GB"/>
          </a:p>
        </p:txBody>
      </p:sp>
      <p:sp>
        <p:nvSpPr>
          <p:cNvPr id="58" name="AutoShape 33">
            <a:extLst>
              <a:ext uri="{FF2B5EF4-FFF2-40B4-BE49-F238E27FC236}">
                <a16:creationId xmlns:a16="http://schemas.microsoft.com/office/drawing/2014/main" id="{FEE224F3-FF43-42B1-8847-20DB093070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1550" y="4658927"/>
            <a:ext cx="1584325" cy="592137"/>
          </a:xfrm>
          <a:prstGeom prst="roundRect">
            <a:avLst>
              <a:gd name="adj" fmla="val 48213"/>
            </a:avLst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GB"/>
          </a:p>
        </p:txBody>
      </p:sp>
      <p:sp>
        <p:nvSpPr>
          <p:cNvPr id="59" name="AutoShape 12">
            <a:extLst>
              <a:ext uri="{FF2B5EF4-FFF2-40B4-BE49-F238E27FC236}">
                <a16:creationId xmlns:a16="http://schemas.microsoft.com/office/drawing/2014/main" id="{47AC2480-F435-4F53-9709-E09C9DE0D6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3055" y="3191669"/>
            <a:ext cx="1905000" cy="636588"/>
          </a:xfrm>
          <a:prstGeom prst="roundRect">
            <a:avLst>
              <a:gd name="adj" fmla="val 48278"/>
            </a:avLst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92445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83670-07FF-4567-B2B0-A3BEA4E4F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lặp</a:t>
            </a:r>
            <a:r>
              <a:rPr lang="en-US" dirty="0"/>
              <a:t> </a:t>
            </a:r>
            <a:r>
              <a:rPr lang="en-US" dirty="0" err="1"/>
              <a:t>lại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9C66E-A24C-40D5-AEF6-9E39A90DF3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851593"/>
            <a:ext cx="7886700" cy="520008"/>
          </a:xfrm>
        </p:spPr>
        <p:txBody>
          <a:bodyPr/>
          <a:lstStyle/>
          <a:p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lặp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ra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tệp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thi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91295F-537C-4E15-931E-98FBE79C0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2D1A01-2235-2A44-BF61-4339ED0E7A0A}" type="slidenum">
              <a:rPr lang="en-US" altLang="en-VN" smtClean="0"/>
              <a:pPr>
                <a:defRPr/>
              </a:pPr>
              <a:t>39</a:t>
            </a:fld>
            <a:endParaRPr lang="en-US" altLang="en-VN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E3700B82-9F92-42B5-8901-D2A4F617FC30}"/>
              </a:ext>
            </a:extLst>
          </p:cNvPr>
          <p:cNvSpPr>
            <a:spLocks/>
          </p:cNvSpPr>
          <p:nvPr/>
        </p:nvSpPr>
        <p:spPr bwMode="auto">
          <a:xfrm>
            <a:off x="4754562" y="3294062"/>
            <a:ext cx="1416050" cy="869950"/>
          </a:xfrm>
          <a:custGeom>
            <a:avLst/>
            <a:gdLst>
              <a:gd name="T0" fmla="*/ 2147483647 w 743"/>
              <a:gd name="T1" fmla="*/ 0 h 481"/>
              <a:gd name="T2" fmla="*/ 2147483647 w 743"/>
              <a:gd name="T3" fmla="*/ 2147483647 h 481"/>
              <a:gd name="T4" fmla="*/ 2147483647 w 743"/>
              <a:gd name="T5" fmla="*/ 2147483647 h 481"/>
              <a:gd name="T6" fmla="*/ 2147483647 w 743"/>
              <a:gd name="T7" fmla="*/ 2147483647 h 481"/>
              <a:gd name="T8" fmla="*/ 2147483647 w 743"/>
              <a:gd name="T9" fmla="*/ 2147483647 h 481"/>
              <a:gd name="T10" fmla="*/ 2147483647 w 743"/>
              <a:gd name="T11" fmla="*/ 2147483647 h 481"/>
              <a:gd name="T12" fmla="*/ 2147483647 w 743"/>
              <a:gd name="T13" fmla="*/ 2147483647 h 481"/>
              <a:gd name="T14" fmla="*/ 2147483647 w 743"/>
              <a:gd name="T15" fmla="*/ 2147483647 h 481"/>
              <a:gd name="T16" fmla="*/ 2147483647 w 743"/>
              <a:gd name="T17" fmla="*/ 2147483647 h 481"/>
              <a:gd name="T18" fmla="*/ 2147483647 w 743"/>
              <a:gd name="T19" fmla="*/ 2147483647 h 481"/>
              <a:gd name="T20" fmla="*/ 2147483647 w 743"/>
              <a:gd name="T21" fmla="*/ 2147483647 h 481"/>
              <a:gd name="T22" fmla="*/ 2147483647 w 743"/>
              <a:gd name="T23" fmla="*/ 2147483647 h 481"/>
              <a:gd name="T24" fmla="*/ 2147483647 w 743"/>
              <a:gd name="T25" fmla="*/ 2147483647 h 481"/>
              <a:gd name="T26" fmla="*/ 2147483647 w 743"/>
              <a:gd name="T27" fmla="*/ 2147483647 h 481"/>
              <a:gd name="T28" fmla="*/ 2147483647 w 743"/>
              <a:gd name="T29" fmla="*/ 2147483647 h 481"/>
              <a:gd name="T30" fmla="*/ 2147483647 w 743"/>
              <a:gd name="T31" fmla="*/ 2147483647 h 481"/>
              <a:gd name="T32" fmla="*/ 2147483647 w 743"/>
              <a:gd name="T33" fmla="*/ 2147483647 h 481"/>
              <a:gd name="T34" fmla="*/ 2147483647 w 743"/>
              <a:gd name="T35" fmla="*/ 2147483647 h 481"/>
              <a:gd name="T36" fmla="*/ 2147483647 w 743"/>
              <a:gd name="T37" fmla="*/ 2147483647 h 481"/>
              <a:gd name="T38" fmla="*/ 2147483647 w 743"/>
              <a:gd name="T39" fmla="*/ 2147483647 h 481"/>
              <a:gd name="T40" fmla="*/ 2147483647 w 743"/>
              <a:gd name="T41" fmla="*/ 2147483647 h 481"/>
              <a:gd name="T42" fmla="*/ 2147483647 w 743"/>
              <a:gd name="T43" fmla="*/ 2147483647 h 481"/>
              <a:gd name="T44" fmla="*/ 2147483647 w 743"/>
              <a:gd name="T45" fmla="*/ 2147483647 h 481"/>
              <a:gd name="T46" fmla="*/ 2147483647 w 743"/>
              <a:gd name="T47" fmla="*/ 2147483647 h 481"/>
              <a:gd name="T48" fmla="*/ 2147483647 w 743"/>
              <a:gd name="T49" fmla="*/ 2147483647 h 481"/>
              <a:gd name="T50" fmla="*/ 2147483647 w 743"/>
              <a:gd name="T51" fmla="*/ 2147483647 h 481"/>
              <a:gd name="T52" fmla="*/ 2147483647 w 743"/>
              <a:gd name="T53" fmla="*/ 2147483647 h 481"/>
              <a:gd name="T54" fmla="*/ 2147483647 w 743"/>
              <a:gd name="T55" fmla="*/ 2147483647 h 481"/>
              <a:gd name="T56" fmla="*/ 0 w 743"/>
              <a:gd name="T57" fmla="*/ 2147483647 h 481"/>
              <a:gd name="T58" fmla="*/ 2147483647 w 743"/>
              <a:gd name="T59" fmla="*/ 2147483647 h 481"/>
              <a:gd name="T60" fmla="*/ 2147483647 w 743"/>
              <a:gd name="T61" fmla="*/ 2147483647 h 481"/>
              <a:gd name="T62" fmla="*/ 2147483647 w 743"/>
              <a:gd name="T63" fmla="*/ 2147483647 h 481"/>
              <a:gd name="T64" fmla="*/ 2147483647 w 743"/>
              <a:gd name="T65" fmla="*/ 2147483647 h 481"/>
              <a:gd name="T66" fmla="*/ 2147483647 w 743"/>
              <a:gd name="T67" fmla="*/ 2147483647 h 481"/>
              <a:gd name="T68" fmla="*/ 2147483647 w 743"/>
              <a:gd name="T69" fmla="*/ 2147483647 h 481"/>
              <a:gd name="T70" fmla="*/ 2147483647 w 743"/>
              <a:gd name="T71" fmla="*/ 2147483647 h 481"/>
              <a:gd name="T72" fmla="*/ 2147483647 w 743"/>
              <a:gd name="T73" fmla="*/ 2147483647 h 481"/>
              <a:gd name="T74" fmla="*/ 2147483647 w 743"/>
              <a:gd name="T75" fmla="*/ 2147483647 h 481"/>
              <a:gd name="T76" fmla="*/ 2147483647 w 743"/>
              <a:gd name="T77" fmla="*/ 2147483647 h 481"/>
              <a:gd name="T78" fmla="*/ 2147483647 w 743"/>
              <a:gd name="T79" fmla="*/ 2147483647 h 481"/>
              <a:gd name="T80" fmla="*/ 2147483647 w 743"/>
              <a:gd name="T81" fmla="*/ 2147483647 h 481"/>
              <a:gd name="T82" fmla="*/ 2147483647 w 743"/>
              <a:gd name="T83" fmla="*/ 2147483647 h 481"/>
              <a:gd name="T84" fmla="*/ 2147483647 w 743"/>
              <a:gd name="T85" fmla="*/ 2147483647 h 481"/>
              <a:gd name="T86" fmla="*/ 2147483647 w 743"/>
              <a:gd name="T87" fmla="*/ 2147483647 h 481"/>
              <a:gd name="T88" fmla="*/ 2147483647 w 743"/>
              <a:gd name="T89" fmla="*/ 2147483647 h 481"/>
              <a:gd name="T90" fmla="*/ 2147483647 w 743"/>
              <a:gd name="T91" fmla="*/ 2147483647 h 481"/>
              <a:gd name="T92" fmla="*/ 2147483647 w 743"/>
              <a:gd name="T93" fmla="*/ 2147483647 h 481"/>
              <a:gd name="T94" fmla="*/ 2147483647 w 743"/>
              <a:gd name="T95" fmla="*/ 2147483647 h 481"/>
              <a:gd name="T96" fmla="*/ 2147483647 w 743"/>
              <a:gd name="T97" fmla="*/ 2147483647 h 481"/>
              <a:gd name="T98" fmla="*/ 2147483647 w 743"/>
              <a:gd name="T99" fmla="*/ 2147483647 h 481"/>
              <a:gd name="T100" fmla="*/ 2147483647 w 743"/>
              <a:gd name="T101" fmla="*/ 2147483647 h 481"/>
              <a:gd name="T102" fmla="*/ 2147483647 w 743"/>
              <a:gd name="T103" fmla="*/ 2147483647 h 481"/>
              <a:gd name="T104" fmla="*/ 2147483647 w 743"/>
              <a:gd name="T105" fmla="*/ 2147483647 h 481"/>
              <a:gd name="T106" fmla="*/ 2147483647 w 743"/>
              <a:gd name="T107" fmla="*/ 2147483647 h 481"/>
              <a:gd name="T108" fmla="*/ 2147483647 w 743"/>
              <a:gd name="T109" fmla="*/ 2147483647 h 481"/>
              <a:gd name="T110" fmla="*/ 2147483647 w 743"/>
              <a:gd name="T111" fmla="*/ 2147483647 h 481"/>
              <a:gd name="T112" fmla="*/ 2147483647 w 743"/>
              <a:gd name="T113" fmla="*/ 2147483647 h 481"/>
              <a:gd name="T114" fmla="*/ 2147483647 w 743"/>
              <a:gd name="T115" fmla="*/ 2147483647 h 481"/>
              <a:gd name="T116" fmla="*/ 2147483647 w 743"/>
              <a:gd name="T117" fmla="*/ 2147483647 h 481"/>
              <a:gd name="T118" fmla="*/ 2147483647 w 743"/>
              <a:gd name="T119" fmla="*/ 2147483647 h 481"/>
              <a:gd name="T120" fmla="*/ 2147483647 w 743"/>
              <a:gd name="T121" fmla="*/ 2147483647 h 481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w 743"/>
              <a:gd name="T184" fmla="*/ 0 h 481"/>
              <a:gd name="T185" fmla="*/ 743 w 743"/>
              <a:gd name="T186" fmla="*/ 481 h 481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T183" t="T184" r="T185" b="T186"/>
            <a:pathLst>
              <a:path w="743" h="481">
                <a:moveTo>
                  <a:pt x="742" y="36"/>
                </a:moveTo>
                <a:lnTo>
                  <a:pt x="640" y="0"/>
                </a:lnTo>
                <a:lnTo>
                  <a:pt x="637" y="7"/>
                </a:lnTo>
                <a:lnTo>
                  <a:pt x="634" y="16"/>
                </a:lnTo>
                <a:lnTo>
                  <a:pt x="631" y="26"/>
                </a:lnTo>
                <a:lnTo>
                  <a:pt x="626" y="35"/>
                </a:lnTo>
                <a:lnTo>
                  <a:pt x="623" y="44"/>
                </a:lnTo>
                <a:lnTo>
                  <a:pt x="618" y="51"/>
                </a:lnTo>
                <a:lnTo>
                  <a:pt x="613" y="62"/>
                </a:lnTo>
                <a:lnTo>
                  <a:pt x="610" y="69"/>
                </a:lnTo>
                <a:lnTo>
                  <a:pt x="605" y="78"/>
                </a:lnTo>
                <a:lnTo>
                  <a:pt x="601" y="86"/>
                </a:lnTo>
                <a:lnTo>
                  <a:pt x="595" y="96"/>
                </a:lnTo>
                <a:lnTo>
                  <a:pt x="590" y="103"/>
                </a:lnTo>
                <a:lnTo>
                  <a:pt x="586" y="110"/>
                </a:lnTo>
                <a:lnTo>
                  <a:pt x="581" y="116"/>
                </a:lnTo>
                <a:lnTo>
                  <a:pt x="576" y="123"/>
                </a:lnTo>
                <a:lnTo>
                  <a:pt x="569" y="131"/>
                </a:lnTo>
                <a:lnTo>
                  <a:pt x="564" y="138"/>
                </a:lnTo>
                <a:lnTo>
                  <a:pt x="557" y="147"/>
                </a:lnTo>
                <a:lnTo>
                  <a:pt x="554" y="152"/>
                </a:lnTo>
                <a:lnTo>
                  <a:pt x="549" y="159"/>
                </a:lnTo>
                <a:lnTo>
                  <a:pt x="542" y="166"/>
                </a:lnTo>
                <a:lnTo>
                  <a:pt x="534" y="173"/>
                </a:lnTo>
                <a:lnTo>
                  <a:pt x="526" y="186"/>
                </a:lnTo>
                <a:lnTo>
                  <a:pt x="516" y="194"/>
                </a:lnTo>
                <a:lnTo>
                  <a:pt x="507" y="203"/>
                </a:lnTo>
                <a:lnTo>
                  <a:pt x="496" y="212"/>
                </a:lnTo>
                <a:lnTo>
                  <a:pt x="485" y="222"/>
                </a:lnTo>
                <a:lnTo>
                  <a:pt x="476" y="230"/>
                </a:lnTo>
                <a:lnTo>
                  <a:pt x="467" y="236"/>
                </a:lnTo>
                <a:lnTo>
                  <a:pt x="455" y="244"/>
                </a:lnTo>
                <a:lnTo>
                  <a:pt x="443" y="253"/>
                </a:lnTo>
                <a:lnTo>
                  <a:pt x="431" y="262"/>
                </a:lnTo>
                <a:lnTo>
                  <a:pt x="418" y="268"/>
                </a:lnTo>
                <a:lnTo>
                  <a:pt x="404" y="276"/>
                </a:lnTo>
                <a:lnTo>
                  <a:pt x="390" y="284"/>
                </a:lnTo>
                <a:lnTo>
                  <a:pt x="378" y="290"/>
                </a:lnTo>
                <a:lnTo>
                  <a:pt x="363" y="297"/>
                </a:lnTo>
                <a:lnTo>
                  <a:pt x="353" y="302"/>
                </a:lnTo>
                <a:lnTo>
                  <a:pt x="340" y="306"/>
                </a:lnTo>
                <a:lnTo>
                  <a:pt x="326" y="312"/>
                </a:lnTo>
                <a:lnTo>
                  <a:pt x="313" y="316"/>
                </a:lnTo>
                <a:lnTo>
                  <a:pt x="301" y="320"/>
                </a:lnTo>
                <a:lnTo>
                  <a:pt x="287" y="325"/>
                </a:lnTo>
                <a:lnTo>
                  <a:pt x="274" y="330"/>
                </a:lnTo>
                <a:lnTo>
                  <a:pt x="259" y="333"/>
                </a:lnTo>
                <a:lnTo>
                  <a:pt x="245" y="336"/>
                </a:lnTo>
                <a:lnTo>
                  <a:pt x="229" y="338"/>
                </a:lnTo>
                <a:lnTo>
                  <a:pt x="215" y="341"/>
                </a:lnTo>
                <a:lnTo>
                  <a:pt x="198" y="344"/>
                </a:lnTo>
                <a:lnTo>
                  <a:pt x="184" y="344"/>
                </a:lnTo>
                <a:lnTo>
                  <a:pt x="168" y="347"/>
                </a:lnTo>
                <a:lnTo>
                  <a:pt x="151" y="347"/>
                </a:lnTo>
                <a:lnTo>
                  <a:pt x="137" y="347"/>
                </a:lnTo>
                <a:lnTo>
                  <a:pt x="119" y="347"/>
                </a:lnTo>
                <a:lnTo>
                  <a:pt x="119" y="312"/>
                </a:lnTo>
                <a:lnTo>
                  <a:pt x="0" y="393"/>
                </a:lnTo>
                <a:lnTo>
                  <a:pt x="119" y="480"/>
                </a:lnTo>
                <a:lnTo>
                  <a:pt x="119" y="446"/>
                </a:lnTo>
                <a:lnTo>
                  <a:pt x="138" y="446"/>
                </a:lnTo>
                <a:lnTo>
                  <a:pt x="157" y="446"/>
                </a:lnTo>
                <a:lnTo>
                  <a:pt x="175" y="444"/>
                </a:lnTo>
                <a:lnTo>
                  <a:pt x="190" y="443"/>
                </a:lnTo>
                <a:lnTo>
                  <a:pt x="206" y="443"/>
                </a:lnTo>
                <a:lnTo>
                  <a:pt x="221" y="440"/>
                </a:lnTo>
                <a:lnTo>
                  <a:pt x="237" y="439"/>
                </a:lnTo>
                <a:lnTo>
                  <a:pt x="252" y="436"/>
                </a:lnTo>
                <a:lnTo>
                  <a:pt x="265" y="433"/>
                </a:lnTo>
                <a:lnTo>
                  <a:pt x="281" y="430"/>
                </a:lnTo>
                <a:lnTo>
                  <a:pt x="300" y="425"/>
                </a:lnTo>
                <a:lnTo>
                  <a:pt x="313" y="422"/>
                </a:lnTo>
                <a:lnTo>
                  <a:pt x="327" y="418"/>
                </a:lnTo>
                <a:lnTo>
                  <a:pt x="340" y="413"/>
                </a:lnTo>
                <a:lnTo>
                  <a:pt x="357" y="407"/>
                </a:lnTo>
                <a:lnTo>
                  <a:pt x="371" y="403"/>
                </a:lnTo>
                <a:lnTo>
                  <a:pt x="385" y="397"/>
                </a:lnTo>
                <a:lnTo>
                  <a:pt x="399" y="391"/>
                </a:lnTo>
                <a:lnTo>
                  <a:pt x="415" y="386"/>
                </a:lnTo>
                <a:lnTo>
                  <a:pt x="429" y="378"/>
                </a:lnTo>
                <a:lnTo>
                  <a:pt x="441" y="372"/>
                </a:lnTo>
                <a:lnTo>
                  <a:pt x="455" y="365"/>
                </a:lnTo>
                <a:lnTo>
                  <a:pt x="467" y="359"/>
                </a:lnTo>
                <a:lnTo>
                  <a:pt x="479" y="350"/>
                </a:lnTo>
                <a:lnTo>
                  <a:pt x="492" y="343"/>
                </a:lnTo>
                <a:lnTo>
                  <a:pt x="506" y="336"/>
                </a:lnTo>
                <a:lnTo>
                  <a:pt x="518" y="326"/>
                </a:lnTo>
                <a:lnTo>
                  <a:pt x="530" y="318"/>
                </a:lnTo>
                <a:lnTo>
                  <a:pt x="542" y="307"/>
                </a:lnTo>
                <a:lnTo>
                  <a:pt x="552" y="300"/>
                </a:lnTo>
                <a:lnTo>
                  <a:pt x="564" y="291"/>
                </a:lnTo>
                <a:lnTo>
                  <a:pt x="571" y="283"/>
                </a:lnTo>
                <a:lnTo>
                  <a:pt x="584" y="273"/>
                </a:lnTo>
                <a:lnTo>
                  <a:pt x="593" y="262"/>
                </a:lnTo>
                <a:lnTo>
                  <a:pt x="603" y="253"/>
                </a:lnTo>
                <a:lnTo>
                  <a:pt x="612" y="243"/>
                </a:lnTo>
                <a:lnTo>
                  <a:pt x="622" y="233"/>
                </a:lnTo>
                <a:lnTo>
                  <a:pt x="631" y="222"/>
                </a:lnTo>
                <a:lnTo>
                  <a:pt x="640" y="210"/>
                </a:lnTo>
                <a:lnTo>
                  <a:pt x="648" y="200"/>
                </a:lnTo>
                <a:lnTo>
                  <a:pt x="658" y="188"/>
                </a:lnTo>
                <a:lnTo>
                  <a:pt x="665" y="180"/>
                </a:lnTo>
                <a:lnTo>
                  <a:pt x="673" y="169"/>
                </a:lnTo>
                <a:lnTo>
                  <a:pt x="676" y="162"/>
                </a:lnTo>
                <a:lnTo>
                  <a:pt x="682" y="156"/>
                </a:lnTo>
                <a:lnTo>
                  <a:pt x="685" y="152"/>
                </a:lnTo>
                <a:lnTo>
                  <a:pt x="689" y="144"/>
                </a:lnTo>
                <a:lnTo>
                  <a:pt x="692" y="138"/>
                </a:lnTo>
                <a:lnTo>
                  <a:pt x="695" y="133"/>
                </a:lnTo>
                <a:lnTo>
                  <a:pt x="699" y="123"/>
                </a:lnTo>
                <a:lnTo>
                  <a:pt x="704" y="119"/>
                </a:lnTo>
                <a:lnTo>
                  <a:pt x="707" y="113"/>
                </a:lnTo>
                <a:lnTo>
                  <a:pt x="711" y="106"/>
                </a:lnTo>
                <a:lnTo>
                  <a:pt x="714" y="99"/>
                </a:lnTo>
                <a:lnTo>
                  <a:pt x="716" y="91"/>
                </a:lnTo>
                <a:lnTo>
                  <a:pt x="723" y="84"/>
                </a:lnTo>
                <a:lnTo>
                  <a:pt x="724" y="76"/>
                </a:lnTo>
                <a:lnTo>
                  <a:pt x="728" y="70"/>
                </a:lnTo>
                <a:lnTo>
                  <a:pt x="731" y="63"/>
                </a:lnTo>
                <a:lnTo>
                  <a:pt x="734" y="56"/>
                </a:lnTo>
                <a:lnTo>
                  <a:pt x="735" y="49"/>
                </a:lnTo>
                <a:lnTo>
                  <a:pt x="738" y="43"/>
                </a:lnTo>
              </a:path>
            </a:pathLst>
          </a:custGeom>
          <a:solidFill>
            <a:srgbClr val="00FFFF"/>
          </a:solid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EDF183DF-E11C-414F-8E34-A4034086300B}"/>
              </a:ext>
            </a:extLst>
          </p:cNvPr>
          <p:cNvSpPr>
            <a:spLocks/>
          </p:cNvSpPr>
          <p:nvPr/>
        </p:nvSpPr>
        <p:spPr bwMode="auto">
          <a:xfrm>
            <a:off x="3678237" y="2789237"/>
            <a:ext cx="989013" cy="1270000"/>
          </a:xfrm>
          <a:custGeom>
            <a:avLst/>
            <a:gdLst>
              <a:gd name="T0" fmla="*/ 2147483647 w 519"/>
              <a:gd name="T1" fmla="*/ 2147483647 h 703"/>
              <a:gd name="T2" fmla="*/ 2147483647 w 519"/>
              <a:gd name="T3" fmla="*/ 2147483647 h 703"/>
              <a:gd name="T4" fmla="*/ 2147483647 w 519"/>
              <a:gd name="T5" fmla="*/ 2147483647 h 703"/>
              <a:gd name="T6" fmla="*/ 2147483647 w 519"/>
              <a:gd name="T7" fmla="*/ 2147483647 h 703"/>
              <a:gd name="T8" fmla="*/ 2147483647 w 519"/>
              <a:gd name="T9" fmla="*/ 2147483647 h 703"/>
              <a:gd name="T10" fmla="*/ 2147483647 w 519"/>
              <a:gd name="T11" fmla="*/ 2147483647 h 703"/>
              <a:gd name="T12" fmla="*/ 2147483647 w 519"/>
              <a:gd name="T13" fmla="*/ 2147483647 h 703"/>
              <a:gd name="T14" fmla="*/ 2147483647 w 519"/>
              <a:gd name="T15" fmla="*/ 2147483647 h 703"/>
              <a:gd name="T16" fmla="*/ 2147483647 w 519"/>
              <a:gd name="T17" fmla="*/ 2147483647 h 703"/>
              <a:gd name="T18" fmla="*/ 2147483647 w 519"/>
              <a:gd name="T19" fmla="*/ 2147483647 h 703"/>
              <a:gd name="T20" fmla="*/ 2147483647 w 519"/>
              <a:gd name="T21" fmla="*/ 2147483647 h 703"/>
              <a:gd name="T22" fmla="*/ 2147483647 w 519"/>
              <a:gd name="T23" fmla="*/ 2147483647 h 703"/>
              <a:gd name="T24" fmla="*/ 2147483647 w 519"/>
              <a:gd name="T25" fmla="*/ 2147483647 h 703"/>
              <a:gd name="T26" fmla="*/ 2147483647 w 519"/>
              <a:gd name="T27" fmla="*/ 2147483647 h 703"/>
              <a:gd name="T28" fmla="*/ 2147483647 w 519"/>
              <a:gd name="T29" fmla="*/ 2147483647 h 703"/>
              <a:gd name="T30" fmla="*/ 2147483647 w 519"/>
              <a:gd name="T31" fmla="*/ 2147483647 h 703"/>
              <a:gd name="T32" fmla="*/ 2147483647 w 519"/>
              <a:gd name="T33" fmla="*/ 2147483647 h 703"/>
              <a:gd name="T34" fmla="*/ 2147483647 w 519"/>
              <a:gd name="T35" fmla="*/ 2147483647 h 703"/>
              <a:gd name="T36" fmla="*/ 2147483647 w 519"/>
              <a:gd name="T37" fmla="*/ 2147483647 h 703"/>
              <a:gd name="T38" fmla="*/ 2147483647 w 519"/>
              <a:gd name="T39" fmla="*/ 2147483647 h 703"/>
              <a:gd name="T40" fmla="*/ 2147483647 w 519"/>
              <a:gd name="T41" fmla="*/ 2147483647 h 703"/>
              <a:gd name="T42" fmla="*/ 2147483647 w 519"/>
              <a:gd name="T43" fmla="*/ 2147483647 h 703"/>
              <a:gd name="T44" fmla="*/ 2147483647 w 519"/>
              <a:gd name="T45" fmla="*/ 2147483647 h 703"/>
              <a:gd name="T46" fmla="*/ 2147483647 w 519"/>
              <a:gd name="T47" fmla="*/ 2147483647 h 703"/>
              <a:gd name="T48" fmla="*/ 2147483647 w 519"/>
              <a:gd name="T49" fmla="*/ 2147483647 h 703"/>
              <a:gd name="T50" fmla="*/ 2147483647 w 519"/>
              <a:gd name="T51" fmla="*/ 2147483647 h 703"/>
              <a:gd name="T52" fmla="*/ 2147483647 w 519"/>
              <a:gd name="T53" fmla="*/ 2147483647 h 703"/>
              <a:gd name="T54" fmla="*/ 2147483647 w 519"/>
              <a:gd name="T55" fmla="*/ 2147483647 h 703"/>
              <a:gd name="T56" fmla="*/ 2147483647 w 519"/>
              <a:gd name="T57" fmla="*/ 2147483647 h 703"/>
              <a:gd name="T58" fmla="*/ 2147483647 w 519"/>
              <a:gd name="T59" fmla="*/ 0 h 703"/>
              <a:gd name="T60" fmla="*/ 2147483647 w 519"/>
              <a:gd name="T61" fmla="*/ 2147483647 h 703"/>
              <a:gd name="T62" fmla="*/ 2147483647 w 519"/>
              <a:gd name="T63" fmla="*/ 2147483647 h 703"/>
              <a:gd name="T64" fmla="*/ 2147483647 w 519"/>
              <a:gd name="T65" fmla="*/ 2147483647 h 703"/>
              <a:gd name="T66" fmla="*/ 2147483647 w 519"/>
              <a:gd name="T67" fmla="*/ 2147483647 h 703"/>
              <a:gd name="T68" fmla="*/ 2147483647 w 519"/>
              <a:gd name="T69" fmla="*/ 2147483647 h 703"/>
              <a:gd name="T70" fmla="*/ 2147483647 w 519"/>
              <a:gd name="T71" fmla="*/ 2147483647 h 703"/>
              <a:gd name="T72" fmla="*/ 2147483647 w 519"/>
              <a:gd name="T73" fmla="*/ 2147483647 h 703"/>
              <a:gd name="T74" fmla="*/ 2147483647 w 519"/>
              <a:gd name="T75" fmla="*/ 2147483647 h 703"/>
              <a:gd name="T76" fmla="*/ 2147483647 w 519"/>
              <a:gd name="T77" fmla="*/ 2147483647 h 703"/>
              <a:gd name="T78" fmla="*/ 2147483647 w 519"/>
              <a:gd name="T79" fmla="*/ 2147483647 h 703"/>
              <a:gd name="T80" fmla="*/ 2147483647 w 519"/>
              <a:gd name="T81" fmla="*/ 2147483647 h 703"/>
              <a:gd name="T82" fmla="*/ 2147483647 w 519"/>
              <a:gd name="T83" fmla="*/ 2147483647 h 703"/>
              <a:gd name="T84" fmla="*/ 2147483647 w 519"/>
              <a:gd name="T85" fmla="*/ 2147483647 h 703"/>
              <a:gd name="T86" fmla="*/ 2147483647 w 519"/>
              <a:gd name="T87" fmla="*/ 2147483647 h 703"/>
              <a:gd name="T88" fmla="*/ 2147483647 w 519"/>
              <a:gd name="T89" fmla="*/ 2147483647 h 703"/>
              <a:gd name="T90" fmla="*/ 2147483647 w 519"/>
              <a:gd name="T91" fmla="*/ 2147483647 h 703"/>
              <a:gd name="T92" fmla="*/ 2147483647 w 519"/>
              <a:gd name="T93" fmla="*/ 2147483647 h 703"/>
              <a:gd name="T94" fmla="*/ 2147483647 w 519"/>
              <a:gd name="T95" fmla="*/ 2147483647 h 703"/>
              <a:gd name="T96" fmla="*/ 2147483647 w 519"/>
              <a:gd name="T97" fmla="*/ 2147483647 h 703"/>
              <a:gd name="T98" fmla="*/ 2147483647 w 519"/>
              <a:gd name="T99" fmla="*/ 2147483647 h 703"/>
              <a:gd name="T100" fmla="*/ 2147483647 w 519"/>
              <a:gd name="T101" fmla="*/ 2147483647 h 703"/>
              <a:gd name="T102" fmla="*/ 2147483647 w 519"/>
              <a:gd name="T103" fmla="*/ 2147483647 h 703"/>
              <a:gd name="T104" fmla="*/ 2147483647 w 519"/>
              <a:gd name="T105" fmla="*/ 2147483647 h 703"/>
              <a:gd name="T106" fmla="*/ 2147483647 w 519"/>
              <a:gd name="T107" fmla="*/ 2147483647 h 703"/>
              <a:gd name="T108" fmla="*/ 2147483647 w 519"/>
              <a:gd name="T109" fmla="*/ 2147483647 h 703"/>
              <a:gd name="T110" fmla="*/ 2147483647 w 519"/>
              <a:gd name="T111" fmla="*/ 2147483647 h 703"/>
              <a:gd name="T112" fmla="*/ 2147483647 w 519"/>
              <a:gd name="T113" fmla="*/ 2147483647 h 703"/>
              <a:gd name="T114" fmla="*/ 2147483647 w 519"/>
              <a:gd name="T115" fmla="*/ 2147483647 h 703"/>
              <a:gd name="T116" fmla="*/ 2147483647 w 519"/>
              <a:gd name="T117" fmla="*/ 2147483647 h 703"/>
              <a:gd name="T118" fmla="*/ 2147483647 w 519"/>
              <a:gd name="T119" fmla="*/ 2147483647 h 703"/>
              <a:gd name="T120" fmla="*/ 2147483647 w 519"/>
              <a:gd name="T121" fmla="*/ 2147483647 h 703"/>
              <a:gd name="T122" fmla="*/ 2147483647 w 519"/>
              <a:gd name="T123" fmla="*/ 2147483647 h 703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519"/>
              <a:gd name="T187" fmla="*/ 0 h 703"/>
              <a:gd name="T188" fmla="*/ 519 w 519"/>
              <a:gd name="T189" fmla="*/ 703 h 703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519" h="703">
                <a:moveTo>
                  <a:pt x="469" y="700"/>
                </a:moveTo>
                <a:lnTo>
                  <a:pt x="478" y="702"/>
                </a:lnTo>
                <a:lnTo>
                  <a:pt x="518" y="607"/>
                </a:lnTo>
                <a:lnTo>
                  <a:pt x="509" y="604"/>
                </a:lnTo>
                <a:lnTo>
                  <a:pt x="499" y="601"/>
                </a:lnTo>
                <a:lnTo>
                  <a:pt x="491" y="598"/>
                </a:lnTo>
                <a:lnTo>
                  <a:pt x="478" y="595"/>
                </a:lnTo>
                <a:lnTo>
                  <a:pt x="471" y="591"/>
                </a:lnTo>
                <a:lnTo>
                  <a:pt x="460" y="586"/>
                </a:lnTo>
                <a:lnTo>
                  <a:pt x="452" y="584"/>
                </a:lnTo>
                <a:lnTo>
                  <a:pt x="441" y="579"/>
                </a:lnTo>
                <a:lnTo>
                  <a:pt x="434" y="576"/>
                </a:lnTo>
                <a:lnTo>
                  <a:pt x="424" y="570"/>
                </a:lnTo>
                <a:lnTo>
                  <a:pt x="415" y="566"/>
                </a:lnTo>
                <a:lnTo>
                  <a:pt x="407" y="562"/>
                </a:lnTo>
                <a:lnTo>
                  <a:pt x="398" y="557"/>
                </a:lnTo>
                <a:lnTo>
                  <a:pt x="391" y="551"/>
                </a:lnTo>
                <a:lnTo>
                  <a:pt x="384" y="548"/>
                </a:lnTo>
                <a:lnTo>
                  <a:pt x="376" y="542"/>
                </a:lnTo>
                <a:lnTo>
                  <a:pt x="368" y="538"/>
                </a:lnTo>
                <a:lnTo>
                  <a:pt x="360" y="532"/>
                </a:lnTo>
                <a:lnTo>
                  <a:pt x="352" y="526"/>
                </a:lnTo>
                <a:lnTo>
                  <a:pt x="346" y="523"/>
                </a:lnTo>
                <a:lnTo>
                  <a:pt x="340" y="519"/>
                </a:lnTo>
                <a:lnTo>
                  <a:pt x="330" y="512"/>
                </a:lnTo>
                <a:lnTo>
                  <a:pt x="323" y="504"/>
                </a:lnTo>
                <a:lnTo>
                  <a:pt x="311" y="495"/>
                </a:lnTo>
                <a:lnTo>
                  <a:pt x="302" y="486"/>
                </a:lnTo>
                <a:lnTo>
                  <a:pt x="291" y="478"/>
                </a:lnTo>
                <a:lnTo>
                  <a:pt x="282" y="469"/>
                </a:lnTo>
                <a:lnTo>
                  <a:pt x="272" y="457"/>
                </a:lnTo>
                <a:lnTo>
                  <a:pt x="265" y="449"/>
                </a:lnTo>
                <a:lnTo>
                  <a:pt x="257" y="439"/>
                </a:lnTo>
                <a:lnTo>
                  <a:pt x="248" y="431"/>
                </a:lnTo>
                <a:lnTo>
                  <a:pt x="240" y="419"/>
                </a:lnTo>
                <a:lnTo>
                  <a:pt x="231" y="405"/>
                </a:lnTo>
                <a:lnTo>
                  <a:pt x="223" y="395"/>
                </a:lnTo>
                <a:lnTo>
                  <a:pt x="215" y="382"/>
                </a:lnTo>
                <a:lnTo>
                  <a:pt x="206" y="369"/>
                </a:lnTo>
                <a:lnTo>
                  <a:pt x="199" y="357"/>
                </a:lnTo>
                <a:lnTo>
                  <a:pt x="193" y="344"/>
                </a:lnTo>
                <a:lnTo>
                  <a:pt x="187" y="332"/>
                </a:lnTo>
                <a:lnTo>
                  <a:pt x="182" y="322"/>
                </a:lnTo>
                <a:lnTo>
                  <a:pt x="176" y="309"/>
                </a:lnTo>
                <a:lnTo>
                  <a:pt x="171" y="297"/>
                </a:lnTo>
                <a:lnTo>
                  <a:pt x="166" y="285"/>
                </a:lnTo>
                <a:lnTo>
                  <a:pt x="162" y="270"/>
                </a:lnTo>
                <a:lnTo>
                  <a:pt x="159" y="259"/>
                </a:lnTo>
                <a:lnTo>
                  <a:pt x="156" y="246"/>
                </a:lnTo>
                <a:lnTo>
                  <a:pt x="151" y="232"/>
                </a:lnTo>
                <a:lnTo>
                  <a:pt x="148" y="217"/>
                </a:lnTo>
                <a:lnTo>
                  <a:pt x="144" y="202"/>
                </a:lnTo>
                <a:lnTo>
                  <a:pt x="143" y="188"/>
                </a:lnTo>
                <a:lnTo>
                  <a:pt x="141" y="175"/>
                </a:lnTo>
                <a:lnTo>
                  <a:pt x="140" y="160"/>
                </a:lnTo>
                <a:lnTo>
                  <a:pt x="140" y="144"/>
                </a:lnTo>
                <a:lnTo>
                  <a:pt x="140" y="130"/>
                </a:lnTo>
                <a:lnTo>
                  <a:pt x="140" y="114"/>
                </a:lnTo>
                <a:lnTo>
                  <a:pt x="176" y="114"/>
                </a:lnTo>
                <a:lnTo>
                  <a:pt x="90" y="0"/>
                </a:lnTo>
                <a:lnTo>
                  <a:pt x="0" y="114"/>
                </a:lnTo>
                <a:lnTo>
                  <a:pt x="34" y="114"/>
                </a:lnTo>
                <a:lnTo>
                  <a:pt x="34" y="132"/>
                </a:lnTo>
                <a:lnTo>
                  <a:pt x="34" y="148"/>
                </a:lnTo>
                <a:lnTo>
                  <a:pt x="35" y="166"/>
                </a:lnTo>
                <a:lnTo>
                  <a:pt x="37" y="180"/>
                </a:lnTo>
                <a:lnTo>
                  <a:pt x="39" y="196"/>
                </a:lnTo>
                <a:lnTo>
                  <a:pt x="40" y="210"/>
                </a:lnTo>
                <a:lnTo>
                  <a:pt x="43" y="225"/>
                </a:lnTo>
                <a:lnTo>
                  <a:pt x="45" y="238"/>
                </a:lnTo>
                <a:lnTo>
                  <a:pt x="48" y="251"/>
                </a:lnTo>
                <a:lnTo>
                  <a:pt x="51" y="266"/>
                </a:lnTo>
                <a:lnTo>
                  <a:pt x="56" y="283"/>
                </a:lnTo>
                <a:lnTo>
                  <a:pt x="61" y="296"/>
                </a:lnTo>
                <a:lnTo>
                  <a:pt x="64" y="309"/>
                </a:lnTo>
                <a:lnTo>
                  <a:pt x="68" y="322"/>
                </a:lnTo>
                <a:lnTo>
                  <a:pt x="74" y="338"/>
                </a:lnTo>
                <a:lnTo>
                  <a:pt x="81" y="351"/>
                </a:lnTo>
                <a:lnTo>
                  <a:pt x="85" y="365"/>
                </a:lnTo>
                <a:lnTo>
                  <a:pt x="92" y="378"/>
                </a:lnTo>
                <a:lnTo>
                  <a:pt x="100" y="392"/>
                </a:lnTo>
                <a:lnTo>
                  <a:pt x="105" y="404"/>
                </a:lnTo>
                <a:lnTo>
                  <a:pt x="114" y="417"/>
                </a:lnTo>
                <a:lnTo>
                  <a:pt x="122" y="431"/>
                </a:lnTo>
                <a:lnTo>
                  <a:pt x="127" y="441"/>
                </a:lnTo>
                <a:lnTo>
                  <a:pt x="136" y="452"/>
                </a:lnTo>
                <a:lnTo>
                  <a:pt x="143" y="465"/>
                </a:lnTo>
                <a:lnTo>
                  <a:pt x="153" y="476"/>
                </a:lnTo>
                <a:lnTo>
                  <a:pt x="162" y="489"/>
                </a:lnTo>
                <a:lnTo>
                  <a:pt x="171" y="500"/>
                </a:lnTo>
                <a:lnTo>
                  <a:pt x="180" y="510"/>
                </a:lnTo>
                <a:lnTo>
                  <a:pt x="190" y="522"/>
                </a:lnTo>
                <a:lnTo>
                  <a:pt x="199" y="531"/>
                </a:lnTo>
                <a:lnTo>
                  <a:pt x="207" y="539"/>
                </a:lnTo>
                <a:lnTo>
                  <a:pt x="218" y="550"/>
                </a:lnTo>
                <a:lnTo>
                  <a:pt x="229" y="560"/>
                </a:lnTo>
                <a:lnTo>
                  <a:pt x="238" y="568"/>
                </a:lnTo>
                <a:lnTo>
                  <a:pt x="250" y="578"/>
                </a:lnTo>
                <a:lnTo>
                  <a:pt x="260" y="586"/>
                </a:lnTo>
                <a:lnTo>
                  <a:pt x="272" y="595"/>
                </a:lnTo>
                <a:lnTo>
                  <a:pt x="284" y="604"/>
                </a:lnTo>
                <a:lnTo>
                  <a:pt x="294" y="612"/>
                </a:lnTo>
                <a:lnTo>
                  <a:pt x="307" y="620"/>
                </a:lnTo>
                <a:lnTo>
                  <a:pt x="318" y="628"/>
                </a:lnTo>
                <a:lnTo>
                  <a:pt x="328" y="635"/>
                </a:lnTo>
                <a:lnTo>
                  <a:pt x="335" y="638"/>
                </a:lnTo>
                <a:lnTo>
                  <a:pt x="342" y="644"/>
                </a:lnTo>
                <a:lnTo>
                  <a:pt x="347" y="647"/>
                </a:lnTo>
                <a:lnTo>
                  <a:pt x="354" y="650"/>
                </a:lnTo>
                <a:lnTo>
                  <a:pt x="360" y="652"/>
                </a:lnTo>
                <a:lnTo>
                  <a:pt x="368" y="655"/>
                </a:lnTo>
                <a:lnTo>
                  <a:pt x="376" y="660"/>
                </a:lnTo>
                <a:lnTo>
                  <a:pt x="382" y="665"/>
                </a:lnTo>
                <a:lnTo>
                  <a:pt x="388" y="668"/>
                </a:lnTo>
                <a:lnTo>
                  <a:pt x="396" y="670"/>
                </a:lnTo>
                <a:lnTo>
                  <a:pt x="403" y="673"/>
                </a:lnTo>
                <a:lnTo>
                  <a:pt x="412" y="676"/>
                </a:lnTo>
                <a:lnTo>
                  <a:pt x="420" y="682"/>
                </a:lnTo>
                <a:lnTo>
                  <a:pt x="427" y="684"/>
                </a:lnTo>
                <a:lnTo>
                  <a:pt x="434" y="686"/>
                </a:lnTo>
                <a:lnTo>
                  <a:pt x="440" y="689"/>
                </a:lnTo>
                <a:lnTo>
                  <a:pt x="449" y="692"/>
                </a:lnTo>
                <a:lnTo>
                  <a:pt x="456" y="694"/>
                </a:lnTo>
                <a:lnTo>
                  <a:pt x="461" y="697"/>
                </a:lnTo>
                <a:lnTo>
                  <a:pt x="469" y="700"/>
                </a:lnTo>
              </a:path>
            </a:pathLst>
          </a:custGeom>
          <a:solidFill>
            <a:srgbClr val="FFCC99"/>
          </a:solidFill>
          <a:ln w="9525" cap="rnd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383D8A04-67F5-42FC-8560-1D89E7378981}"/>
              </a:ext>
            </a:extLst>
          </p:cNvPr>
          <p:cNvSpPr>
            <a:spLocks/>
          </p:cNvSpPr>
          <p:nvPr/>
        </p:nvSpPr>
        <p:spPr bwMode="auto">
          <a:xfrm>
            <a:off x="5303837" y="1965325"/>
            <a:ext cx="992188" cy="1263650"/>
          </a:xfrm>
          <a:custGeom>
            <a:avLst/>
            <a:gdLst>
              <a:gd name="T0" fmla="*/ 2147483647 w 521"/>
              <a:gd name="T1" fmla="*/ 0 h 700"/>
              <a:gd name="T2" fmla="*/ 2147483647 w 521"/>
              <a:gd name="T3" fmla="*/ 2147483647 h 700"/>
              <a:gd name="T4" fmla="*/ 2147483647 w 521"/>
              <a:gd name="T5" fmla="*/ 2147483647 h 700"/>
              <a:gd name="T6" fmla="*/ 2147483647 w 521"/>
              <a:gd name="T7" fmla="*/ 2147483647 h 700"/>
              <a:gd name="T8" fmla="*/ 2147483647 w 521"/>
              <a:gd name="T9" fmla="*/ 2147483647 h 700"/>
              <a:gd name="T10" fmla="*/ 2147483647 w 521"/>
              <a:gd name="T11" fmla="*/ 2147483647 h 700"/>
              <a:gd name="T12" fmla="*/ 2147483647 w 521"/>
              <a:gd name="T13" fmla="*/ 2147483647 h 700"/>
              <a:gd name="T14" fmla="*/ 2147483647 w 521"/>
              <a:gd name="T15" fmla="*/ 2147483647 h 700"/>
              <a:gd name="T16" fmla="*/ 2147483647 w 521"/>
              <a:gd name="T17" fmla="*/ 2147483647 h 700"/>
              <a:gd name="T18" fmla="*/ 2147483647 w 521"/>
              <a:gd name="T19" fmla="*/ 2147483647 h 700"/>
              <a:gd name="T20" fmla="*/ 2147483647 w 521"/>
              <a:gd name="T21" fmla="*/ 2147483647 h 700"/>
              <a:gd name="T22" fmla="*/ 2147483647 w 521"/>
              <a:gd name="T23" fmla="*/ 2147483647 h 700"/>
              <a:gd name="T24" fmla="*/ 2147483647 w 521"/>
              <a:gd name="T25" fmla="*/ 2147483647 h 700"/>
              <a:gd name="T26" fmla="*/ 2147483647 w 521"/>
              <a:gd name="T27" fmla="*/ 2147483647 h 700"/>
              <a:gd name="T28" fmla="*/ 2147483647 w 521"/>
              <a:gd name="T29" fmla="*/ 2147483647 h 700"/>
              <a:gd name="T30" fmla="*/ 2147483647 w 521"/>
              <a:gd name="T31" fmla="*/ 2147483647 h 700"/>
              <a:gd name="T32" fmla="*/ 2147483647 w 521"/>
              <a:gd name="T33" fmla="*/ 2147483647 h 700"/>
              <a:gd name="T34" fmla="*/ 2147483647 w 521"/>
              <a:gd name="T35" fmla="*/ 2147483647 h 700"/>
              <a:gd name="T36" fmla="*/ 2147483647 w 521"/>
              <a:gd name="T37" fmla="*/ 2147483647 h 700"/>
              <a:gd name="T38" fmla="*/ 2147483647 w 521"/>
              <a:gd name="T39" fmla="*/ 2147483647 h 700"/>
              <a:gd name="T40" fmla="*/ 2147483647 w 521"/>
              <a:gd name="T41" fmla="*/ 2147483647 h 700"/>
              <a:gd name="T42" fmla="*/ 2147483647 w 521"/>
              <a:gd name="T43" fmla="*/ 2147483647 h 700"/>
              <a:gd name="T44" fmla="*/ 2147483647 w 521"/>
              <a:gd name="T45" fmla="*/ 2147483647 h 700"/>
              <a:gd name="T46" fmla="*/ 2147483647 w 521"/>
              <a:gd name="T47" fmla="*/ 2147483647 h 700"/>
              <a:gd name="T48" fmla="*/ 2147483647 w 521"/>
              <a:gd name="T49" fmla="*/ 2147483647 h 700"/>
              <a:gd name="T50" fmla="*/ 2147483647 w 521"/>
              <a:gd name="T51" fmla="*/ 2147483647 h 700"/>
              <a:gd name="T52" fmla="*/ 2147483647 w 521"/>
              <a:gd name="T53" fmla="*/ 2147483647 h 700"/>
              <a:gd name="T54" fmla="*/ 2147483647 w 521"/>
              <a:gd name="T55" fmla="*/ 2147483647 h 700"/>
              <a:gd name="T56" fmla="*/ 2147483647 w 521"/>
              <a:gd name="T57" fmla="*/ 2147483647 h 700"/>
              <a:gd name="T58" fmla="*/ 2147483647 w 521"/>
              <a:gd name="T59" fmla="*/ 2147483647 h 700"/>
              <a:gd name="T60" fmla="*/ 2147483647 w 521"/>
              <a:gd name="T61" fmla="*/ 2147483647 h 700"/>
              <a:gd name="T62" fmla="*/ 2147483647 w 521"/>
              <a:gd name="T63" fmla="*/ 2147483647 h 700"/>
              <a:gd name="T64" fmla="*/ 2147483647 w 521"/>
              <a:gd name="T65" fmla="*/ 2147483647 h 700"/>
              <a:gd name="T66" fmla="*/ 2147483647 w 521"/>
              <a:gd name="T67" fmla="*/ 2147483647 h 700"/>
              <a:gd name="T68" fmla="*/ 2147483647 w 521"/>
              <a:gd name="T69" fmla="*/ 2147483647 h 700"/>
              <a:gd name="T70" fmla="*/ 2147483647 w 521"/>
              <a:gd name="T71" fmla="*/ 2147483647 h 700"/>
              <a:gd name="T72" fmla="*/ 2147483647 w 521"/>
              <a:gd name="T73" fmla="*/ 2147483647 h 700"/>
              <a:gd name="T74" fmla="*/ 2147483647 w 521"/>
              <a:gd name="T75" fmla="*/ 2147483647 h 700"/>
              <a:gd name="T76" fmla="*/ 2147483647 w 521"/>
              <a:gd name="T77" fmla="*/ 2147483647 h 700"/>
              <a:gd name="T78" fmla="*/ 2147483647 w 521"/>
              <a:gd name="T79" fmla="*/ 2147483647 h 700"/>
              <a:gd name="T80" fmla="*/ 2147483647 w 521"/>
              <a:gd name="T81" fmla="*/ 2147483647 h 700"/>
              <a:gd name="T82" fmla="*/ 2147483647 w 521"/>
              <a:gd name="T83" fmla="*/ 2147483647 h 700"/>
              <a:gd name="T84" fmla="*/ 2147483647 w 521"/>
              <a:gd name="T85" fmla="*/ 2147483647 h 700"/>
              <a:gd name="T86" fmla="*/ 2147483647 w 521"/>
              <a:gd name="T87" fmla="*/ 2147483647 h 700"/>
              <a:gd name="T88" fmla="*/ 2147483647 w 521"/>
              <a:gd name="T89" fmla="*/ 2147483647 h 700"/>
              <a:gd name="T90" fmla="*/ 2147483647 w 521"/>
              <a:gd name="T91" fmla="*/ 2147483647 h 700"/>
              <a:gd name="T92" fmla="*/ 2147483647 w 521"/>
              <a:gd name="T93" fmla="*/ 2147483647 h 700"/>
              <a:gd name="T94" fmla="*/ 2147483647 w 521"/>
              <a:gd name="T95" fmla="*/ 2147483647 h 700"/>
              <a:gd name="T96" fmla="*/ 2147483647 w 521"/>
              <a:gd name="T97" fmla="*/ 2147483647 h 700"/>
              <a:gd name="T98" fmla="*/ 2147483647 w 521"/>
              <a:gd name="T99" fmla="*/ 2147483647 h 700"/>
              <a:gd name="T100" fmla="*/ 2147483647 w 521"/>
              <a:gd name="T101" fmla="*/ 2147483647 h 700"/>
              <a:gd name="T102" fmla="*/ 2147483647 w 521"/>
              <a:gd name="T103" fmla="*/ 2147483647 h 700"/>
              <a:gd name="T104" fmla="*/ 2147483647 w 521"/>
              <a:gd name="T105" fmla="*/ 2147483647 h 700"/>
              <a:gd name="T106" fmla="*/ 2147483647 w 521"/>
              <a:gd name="T107" fmla="*/ 2147483647 h 700"/>
              <a:gd name="T108" fmla="*/ 2147483647 w 521"/>
              <a:gd name="T109" fmla="*/ 2147483647 h 700"/>
              <a:gd name="T110" fmla="*/ 2147483647 w 521"/>
              <a:gd name="T111" fmla="*/ 2147483647 h 700"/>
              <a:gd name="T112" fmla="*/ 2147483647 w 521"/>
              <a:gd name="T113" fmla="*/ 2147483647 h 700"/>
              <a:gd name="T114" fmla="*/ 2147483647 w 521"/>
              <a:gd name="T115" fmla="*/ 2147483647 h 700"/>
              <a:gd name="T116" fmla="*/ 2147483647 w 521"/>
              <a:gd name="T117" fmla="*/ 2147483647 h 700"/>
              <a:gd name="T118" fmla="*/ 2147483647 w 521"/>
              <a:gd name="T119" fmla="*/ 2147483647 h 700"/>
              <a:gd name="T120" fmla="*/ 2147483647 w 521"/>
              <a:gd name="T121" fmla="*/ 2147483647 h 700"/>
              <a:gd name="T122" fmla="*/ 2147483647 w 521"/>
              <a:gd name="T123" fmla="*/ 2147483647 h 700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521"/>
              <a:gd name="T187" fmla="*/ 0 h 700"/>
              <a:gd name="T188" fmla="*/ 521 w 521"/>
              <a:gd name="T189" fmla="*/ 700 h 700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521" h="700">
                <a:moveTo>
                  <a:pt x="49" y="1"/>
                </a:moveTo>
                <a:lnTo>
                  <a:pt x="38" y="0"/>
                </a:lnTo>
                <a:lnTo>
                  <a:pt x="0" y="92"/>
                </a:lnTo>
                <a:lnTo>
                  <a:pt x="10" y="96"/>
                </a:lnTo>
                <a:lnTo>
                  <a:pt x="17" y="98"/>
                </a:lnTo>
                <a:lnTo>
                  <a:pt x="27" y="102"/>
                </a:lnTo>
                <a:lnTo>
                  <a:pt x="38" y="105"/>
                </a:lnTo>
                <a:lnTo>
                  <a:pt x="48" y="110"/>
                </a:lnTo>
                <a:lnTo>
                  <a:pt x="57" y="112"/>
                </a:lnTo>
                <a:lnTo>
                  <a:pt x="65" y="115"/>
                </a:lnTo>
                <a:lnTo>
                  <a:pt x="75" y="121"/>
                </a:lnTo>
                <a:lnTo>
                  <a:pt x="83" y="125"/>
                </a:lnTo>
                <a:lnTo>
                  <a:pt x="92" y="129"/>
                </a:lnTo>
                <a:lnTo>
                  <a:pt x="102" y="133"/>
                </a:lnTo>
                <a:lnTo>
                  <a:pt x="111" y="139"/>
                </a:lnTo>
                <a:lnTo>
                  <a:pt x="119" y="144"/>
                </a:lnTo>
                <a:lnTo>
                  <a:pt x="127" y="148"/>
                </a:lnTo>
                <a:lnTo>
                  <a:pt x="133" y="152"/>
                </a:lnTo>
                <a:lnTo>
                  <a:pt x="141" y="158"/>
                </a:lnTo>
                <a:lnTo>
                  <a:pt x="149" y="163"/>
                </a:lnTo>
                <a:lnTo>
                  <a:pt x="158" y="168"/>
                </a:lnTo>
                <a:lnTo>
                  <a:pt x="167" y="173"/>
                </a:lnTo>
                <a:lnTo>
                  <a:pt x="171" y="178"/>
                </a:lnTo>
                <a:lnTo>
                  <a:pt x="179" y="181"/>
                </a:lnTo>
                <a:lnTo>
                  <a:pt x="186" y="189"/>
                </a:lnTo>
                <a:lnTo>
                  <a:pt x="194" y="197"/>
                </a:lnTo>
                <a:lnTo>
                  <a:pt x="207" y="204"/>
                </a:lnTo>
                <a:lnTo>
                  <a:pt x="215" y="214"/>
                </a:lnTo>
                <a:lnTo>
                  <a:pt x="225" y="221"/>
                </a:lnTo>
                <a:lnTo>
                  <a:pt x="237" y="231"/>
                </a:lnTo>
                <a:lnTo>
                  <a:pt x="246" y="242"/>
                </a:lnTo>
                <a:lnTo>
                  <a:pt x="252" y="250"/>
                </a:lnTo>
                <a:lnTo>
                  <a:pt x="261" y="261"/>
                </a:lnTo>
                <a:lnTo>
                  <a:pt x="269" y="270"/>
                </a:lnTo>
                <a:lnTo>
                  <a:pt x="279" y="281"/>
                </a:lnTo>
                <a:lnTo>
                  <a:pt x="286" y="293"/>
                </a:lnTo>
                <a:lnTo>
                  <a:pt x="296" y="305"/>
                </a:lnTo>
                <a:lnTo>
                  <a:pt x="304" y="316"/>
                </a:lnTo>
                <a:lnTo>
                  <a:pt x="312" y="331"/>
                </a:lnTo>
                <a:lnTo>
                  <a:pt x="319" y="343"/>
                </a:lnTo>
                <a:lnTo>
                  <a:pt x="324" y="356"/>
                </a:lnTo>
                <a:lnTo>
                  <a:pt x="330" y="366"/>
                </a:lnTo>
                <a:lnTo>
                  <a:pt x="336" y="379"/>
                </a:lnTo>
                <a:lnTo>
                  <a:pt x="341" y="390"/>
                </a:lnTo>
                <a:lnTo>
                  <a:pt x="346" y="403"/>
                </a:lnTo>
                <a:lnTo>
                  <a:pt x="351" y="415"/>
                </a:lnTo>
                <a:lnTo>
                  <a:pt x="355" y="430"/>
                </a:lnTo>
                <a:lnTo>
                  <a:pt x="360" y="440"/>
                </a:lnTo>
                <a:lnTo>
                  <a:pt x="363" y="455"/>
                </a:lnTo>
                <a:lnTo>
                  <a:pt x="366" y="468"/>
                </a:lnTo>
                <a:lnTo>
                  <a:pt x="370" y="481"/>
                </a:lnTo>
                <a:lnTo>
                  <a:pt x="373" y="497"/>
                </a:lnTo>
                <a:lnTo>
                  <a:pt x="375" y="512"/>
                </a:lnTo>
                <a:lnTo>
                  <a:pt x="377" y="525"/>
                </a:lnTo>
                <a:lnTo>
                  <a:pt x="378" y="540"/>
                </a:lnTo>
                <a:lnTo>
                  <a:pt x="378" y="556"/>
                </a:lnTo>
                <a:lnTo>
                  <a:pt x="378" y="569"/>
                </a:lnTo>
                <a:lnTo>
                  <a:pt x="378" y="585"/>
                </a:lnTo>
                <a:lnTo>
                  <a:pt x="341" y="585"/>
                </a:lnTo>
                <a:lnTo>
                  <a:pt x="427" y="699"/>
                </a:lnTo>
                <a:lnTo>
                  <a:pt x="520" y="585"/>
                </a:lnTo>
                <a:lnTo>
                  <a:pt x="484" y="585"/>
                </a:lnTo>
                <a:lnTo>
                  <a:pt x="484" y="567"/>
                </a:lnTo>
                <a:lnTo>
                  <a:pt x="484" y="550"/>
                </a:lnTo>
                <a:lnTo>
                  <a:pt x="482" y="534"/>
                </a:lnTo>
                <a:lnTo>
                  <a:pt x="480" y="517"/>
                </a:lnTo>
                <a:lnTo>
                  <a:pt x="480" y="504"/>
                </a:lnTo>
                <a:lnTo>
                  <a:pt x="477" y="490"/>
                </a:lnTo>
                <a:lnTo>
                  <a:pt x="475" y="475"/>
                </a:lnTo>
                <a:lnTo>
                  <a:pt x="472" y="461"/>
                </a:lnTo>
                <a:lnTo>
                  <a:pt x="471" y="449"/>
                </a:lnTo>
                <a:lnTo>
                  <a:pt x="466" y="434"/>
                </a:lnTo>
                <a:lnTo>
                  <a:pt x="462" y="416"/>
                </a:lnTo>
                <a:lnTo>
                  <a:pt x="458" y="403"/>
                </a:lnTo>
                <a:lnTo>
                  <a:pt x="453" y="390"/>
                </a:lnTo>
                <a:lnTo>
                  <a:pt x="450" y="379"/>
                </a:lnTo>
                <a:lnTo>
                  <a:pt x="443" y="362"/>
                </a:lnTo>
                <a:lnTo>
                  <a:pt x="438" y="349"/>
                </a:lnTo>
                <a:lnTo>
                  <a:pt x="431" y="336"/>
                </a:lnTo>
                <a:lnTo>
                  <a:pt x="426" y="323"/>
                </a:lnTo>
                <a:lnTo>
                  <a:pt x="418" y="308"/>
                </a:lnTo>
                <a:lnTo>
                  <a:pt x="411" y="295"/>
                </a:lnTo>
                <a:lnTo>
                  <a:pt x="405" y="281"/>
                </a:lnTo>
                <a:lnTo>
                  <a:pt x="397" y="270"/>
                </a:lnTo>
                <a:lnTo>
                  <a:pt x="390" y="260"/>
                </a:lnTo>
                <a:lnTo>
                  <a:pt x="382" y="247"/>
                </a:lnTo>
                <a:lnTo>
                  <a:pt x="375" y="236"/>
                </a:lnTo>
                <a:lnTo>
                  <a:pt x="365" y="223"/>
                </a:lnTo>
                <a:lnTo>
                  <a:pt x="356" y="211"/>
                </a:lnTo>
                <a:lnTo>
                  <a:pt x="346" y="201"/>
                </a:lnTo>
                <a:lnTo>
                  <a:pt x="338" y="189"/>
                </a:lnTo>
                <a:lnTo>
                  <a:pt x="327" y="179"/>
                </a:lnTo>
                <a:lnTo>
                  <a:pt x="319" y="168"/>
                </a:lnTo>
                <a:lnTo>
                  <a:pt x="310" y="161"/>
                </a:lnTo>
                <a:lnTo>
                  <a:pt x="300" y="149"/>
                </a:lnTo>
                <a:lnTo>
                  <a:pt x="288" y="141"/>
                </a:lnTo>
                <a:lnTo>
                  <a:pt x="279" y="131"/>
                </a:lnTo>
                <a:lnTo>
                  <a:pt x="268" y="123"/>
                </a:lnTo>
                <a:lnTo>
                  <a:pt x="257" y="114"/>
                </a:lnTo>
                <a:lnTo>
                  <a:pt x="246" y="105"/>
                </a:lnTo>
                <a:lnTo>
                  <a:pt x="233" y="96"/>
                </a:lnTo>
                <a:lnTo>
                  <a:pt x="223" y="89"/>
                </a:lnTo>
                <a:lnTo>
                  <a:pt x="210" y="79"/>
                </a:lnTo>
                <a:lnTo>
                  <a:pt x="201" y="73"/>
                </a:lnTo>
                <a:lnTo>
                  <a:pt x="189" y="65"/>
                </a:lnTo>
                <a:lnTo>
                  <a:pt x="182" y="62"/>
                </a:lnTo>
                <a:lnTo>
                  <a:pt x="176" y="57"/>
                </a:lnTo>
                <a:lnTo>
                  <a:pt x="169" y="54"/>
                </a:lnTo>
                <a:lnTo>
                  <a:pt x="165" y="51"/>
                </a:lnTo>
                <a:lnTo>
                  <a:pt x="158" y="48"/>
                </a:lnTo>
                <a:lnTo>
                  <a:pt x="150" y="44"/>
                </a:lnTo>
                <a:lnTo>
                  <a:pt x="143" y="41"/>
                </a:lnTo>
                <a:lnTo>
                  <a:pt x="135" y="36"/>
                </a:lnTo>
                <a:lnTo>
                  <a:pt x="129" y="33"/>
                </a:lnTo>
                <a:lnTo>
                  <a:pt x="123" y="30"/>
                </a:lnTo>
                <a:lnTo>
                  <a:pt x="114" y="26"/>
                </a:lnTo>
                <a:lnTo>
                  <a:pt x="107" y="23"/>
                </a:lnTo>
                <a:lnTo>
                  <a:pt x="97" y="19"/>
                </a:lnTo>
                <a:lnTo>
                  <a:pt x="92" y="17"/>
                </a:lnTo>
                <a:lnTo>
                  <a:pt x="85" y="14"/>
                </a:lnTo>
                <a:lnTo>
                  <a:pt x="77" y="11"/>
                </a:lnTo>
                <a:lnTo>
                  <a:pt x="70" y="9"/>
                </a:lnTo>
                <a:lnTo>
                  <a:pt x="61" y="6"/>
                </a:lnTo>
                <a:lnTo>
                  <a:pt x="55" y="4"/>
                </a:lnTo>
                <a:lnTo>
                  <a:pt x="49" y="1"/>
                </a:lnTo>
              </a:path>
            </a:pathLst>
          </a:custGeom>
          <a:solidFill>
            <a:schemeClr val="bg1"/>
          </a:solidFill>
          <a:ln w="9525" cap="rnd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84EA6F3C-E49A-47DD-ACA7-11DFB2E2AEE9}"/>
              </a:ext>
            </a:extLst>
          </p:cNvPr>
          <p:cNvSpPr>
            <a:spLocks/>
          </p:cNvSpPr>
          <p:nvPr/>
        </p:nvSpPr>
        <p:spPr bwMode="auto">
          <a:xfrm>
            <a:off x="3813175" y="1865312"/>
            <a:ext cx="1417637" cy="866775"/>
          </a:xfrm>
          <a:custGeom>
            <a:avLst/>
            <a:gdLst>
              <a:gd name="T0" fmla="*/ 2147483647 w 744"/>
              <a:gd name="T1" fmla="*/ 2147483647 h 479"/>
              <a:gd name="T2" fmla="*/ 2147483647 w 744"/>
              <a:gd name="T3" fmla="*/ 2147483647 h 479"/>
              <a:gd name="T4" fmla="*/ 2147483647 w 744"/>
              <a:gd name="T5" fmla="*/ 2147483647 h 479"/>
              <a:gd name="T6" fmla="*/ 2147483647 w 744"/>
              <a:gd name="T7" fmla="*/ 2147483647 h 479"/>
              <a:gd name="T8" fmla="*/ 2147483647 w 744"/>
              <a:gd name="T9" fmla="*/ 2147483647 h 479"/>
              <a:gd name="T10" fmla="*/ 2147483647 w 744"/>
              <a:gd name="T11" fmla="*/ 2147483647 h 479"/>
              <a:gd name="T12" fmla="*/ 2147483647 w 744"/>
              <a:gd name="T13" fmla="*/ 2147483647 h 479"/>
              <a:gd name="T14" fmla="*/ 2147483647 w 744"/>
              <a:gd name="T15" fmla="*/ 2147483647 h 479"/>
              <a:gd name="T16" fmla="*/ 2147483647 w 744"/>
              <a:gd name="T17" fmla="*/ 2147483647 h 479"/>
              <a:gd name="T18" fmla="*/ 2147483647 w 744"/>
              <a:gd name="T19" fmla="*/ 2147483647 h 479"/>
              <a:gd name="T20" fmla="*/ 2147483647 w 744"/>
              <a:gd name="T21" fmla="*/ 2147483647 h 479"/>
              <a:gd name="T22" fmla="*/ 2147483647 w 744"/>
              <a:gd name="T23" fmla="*/ 2147483647 h 479"/>
              <a:gd name="T24" fmla="*/ 2147483647 w 744"/>
              <a:gd name="T25" fmla="*/ 2147483647 h 479"/>
              <a:gd name="T26" fmla="*/ 2147483647 w 744"/>
              <a:gd name="T27" fmla="*/ 2147483647 h 479"/>
              <a:gd name="T28" fmla="*/ 2147483647 w 744"/>
              <a:gd name="T29" fmla="*/ 2147483647 h 479"/>
              <a:gd name="T30" fmla="*/ 2147483647 w 744"/>
              <a:gd name="T31" fmla="*/ 2147483647 h 479"/>
              <a:gd name="T32" fmla="*/ 2147483647 w 744"/>
              <a:gd name="T33" fmla="*/ 2147483647 h 479"/>
              <a:gd name="T34" fmla="*/ 2147483647 w 744"/>
              <a:gd name="T35" fmla="*/ 2147483647 h 479"/>
              <a:gd name="T36" fmla="*/ 2147483647 w 744"/>
              <a:gd name="T37" fmla="*/ 2147483647 h 479"/>
              <a:gd name="T38" fmla="*/ 2147483647 w 744"/>
              <a:gd name="T39" fmla="*/ 2147483647 h 479"/>
              <a:gd name="T40" fmla="*/ 2147483647 w 744"/>
              <a:gd name="T41" fmla="*/ 2147483647 h 479"/>
              <a:gd name="T42" fmla="*/ 2147483647 w 744"/>
              <a:gd name="T43" fmla="*/ 2147483647 h 479"/>
              <a:gd name="T44" fmla="*/ 2147483647 w 744"/>
              <a:gd name="T45" fmla="*/ 2147483647 h 479"/>
              <a:gd name="T46" fmla="*/ 2147483647 w 744"/>
              <a:gd name="T47" fmla="*/ 2147483647 h 479"/>
              <a:gd name="T48" fmla="*/ 2147483647 w 744"/>
              <a:gd name="T49" fmla="*/ 2147483647 h 479"/>
              <a:gd name="T50" fmla="*/ 2147483647 w 744"/>
              <a:gd name="T51" fmla="*/ 2147483647 h 479"/>
              <a:gd name="T52" fmla="*/ 2147483647 w 744"/>
              <a:gd name="T53" fmla="*/ 2147483647 h 479"/>
              <a:gd name="T54" fmla="*/ 2147483647 w 744"/>
              <a:gd name="T55" fmla="*/ 2147483647 h 479"/>
              <a:gd name="T56" fmla="*/ 2147483647 w 744"/>
              <a:gd name="T57" fmla="*/ 2147483647 h 479"/>
              <a:gd name="T58" fmla="*/ 2147483647 w 744"/>
              <a:gd name="T59" fmla="*/ 2147483647 h 479"/>
              <a:gd name="T60" fmla="*/ 2147483647 w 744"/>
              <a:gd name="T61" fmla="*/ 2147483647 h 479"/>
              <a:gd name="T62" fmla="*/ 2147483647 w 744"/>
              <a:gd name="T63" fmla="*/ 2147483647 h 479"/>
              <a:gd name="T64" fmla="*/ 2147483647 w 744"/>
              <a:gd name="T65" fmla="*/ 2147483647 h 479"/>
              <a:gd name="T66" fmla="*/ 2147483647 w 744"/>
              <a:gd name="T67" fmla="*/ 2147483647 h 479"/>
              <a:gd name="T68" fmla="*/ 2147483647 w 744"/>
              <a:gd name="T69" fmla="*/ 2147483647 h 479"/>
              <a:gd name="T70" fmla="*/ 2147483647 w 744"/>
              <a:gd name="T71" fmla="*/ 2147483647 h 479"/>
              <a:gd name="T72" fmla="*/ 2147483647 w 744"/>
              <a:gd name="T73" fmla="*/ 2147483647 h 479"/>
              <a:gd name="T74" fmla="*/ 2147483647 w 744"/>
              <a:gd name="T75" fmla="*/ 2147483647 h 479"/>
              <a:gd name="T76" fmla="*/ 2147483647 w 744"/>
              <a:gd name="T77" fmla="*/ 2147483647 h 479"/>
              <a:gd name="T78" fmla="*/ 2147483647 w 744"/>
              <a:gd name="T79" fmla="*/ 2147483647 h 479"/>
              <a:gd name="T80" fmla="*/ 2147483647 w 744"/>
              <a:gd name="T81" fmla="*/ 2147483647 h 479"/>
              <a:gd name="T82" fmla="*/ 2147483647 w 744"/>
              <a:gd name="T83" fmla="*/ 2147483647 h 479"/>
              <a:gd name="T84" fmla="*/ 2147483647 w 744"/>
              <a:gd name="T85" fmla="*/ 2147483647 h 479"/>
              <a:gd name="T86" fmla="*/ 2147483647 w 744"/>
              <a:gd name="T87" fmla="*/ 2147483647 h 479"/>
              <a:gd name="T88" fmla="*/ 2147483647 w 744"/>
              <a:gd name="T89" fmla="*/ 2147483647 h 479"/>
              <a:gd name="T90" fmla="*/ 2147483647 w 744"/>
              <a:gd name="T91" fmla="*/ 2147483647 h 479"/>
              <a:gd name="T92" fmla="*/ 2147483647 w 744"/>
              <a:gd name="T93" fmla="*/ 2147483647 h 479"/>
              <a:gd name="T94" fmla="*/ 2147483647 w 744"/>
              <a:gd name="T95" fmla="*/ 2147483647 h 479"/>
              <a:gd name="T96" fmla="*/ 2147483647 w 744"/>
              <a:gd name="T97" fmla="*/ 2147483647 h 479"/>
              <a:gd name="T98" fmla="*/ 2147483647 w 744"/>
              <a:gd name="T99" fmla="*/ 2147483647 h 479"/>
              <a:gd name="T100" fmla="*/ 2147483647 w 744"/>
              <a:gd name="T101" fmla="*/ 2147483647 h 479"/>
              <a:gd name="T102" fmla="*/ 2147483647 w 744"/>
              <a:gd name="T103" fmla="*/ 2147483647 h 479"/>
              <a:gd name="T104" fmla="*/ 2147483647 w 744"/>
              <a:gd name="T105" fmla="*/ 2147483647 h 479"/>
              <a:gd name="T106" fmla="*/ 2147483647 w 744"/>
              <a:gd name="T107" fmla="*/ 2147483647 h 479"/>
              <a:gd name="T108" fmla="*/ 2147483647 w 744"/>
              <a:gd name="T109" fmla="*/ 2147483647 h 479"/>
              <a:gd name="T110" fmla="*/ 2147483647 w 744"/>
              <a:gd name="T111" fmla="*/ 2147483647 h 479"/>
              <a:gd name="T112" fmla="*/ 2147483647 w 744"/>
              <a:gd name="T113" fmla="*/ 2147483647 h 479"/>
              <a:gd name="T114" fmla="*/ 2147483647 w 744"/>
              <a:gd name="T115" fmla="*/ 2147483647 h 479"/>
              <a:gd name="T116" fmla="*/ 2147483647 w 744"/>
              <a:gd name="T117" fmla="*/ 2147483647 h 479"/>
              <a:gd name="T118" fmla="*/ 2147483647 w 744"/>
              <a:gd name="T119" fmla="*/ 2147483647 h 479"/>
              <a:gd name="T120" fmla="*/ 2147483647 w 744"/>
              <a:gd name="T121" fmla="*/ 2147483647 h 479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w 744"/>
              <a:gd name="T184" fmla="*/ 0 h 479"/>
              <a:gd name="T185" fmla="*/ 744 w 744"/>
              <a:gd name="T186" fmla="*/ 479 h 479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T183" t="T184" r="T185" b="T186"/>
            <a:pathLst>
              <a:path w="744" h="479">
                <a:moveTo>
                  <a:pt x="0" y="441"/>
                </a:moveTo>
                <a:lnTo>
                  <a:pt x="100" y="478"/>
                </a:lnTo>
                <a:lnTo>
                  <a:pt x="103" y="471"/>
                </a:lnTo>
                <a:lnTo>
                  <a:pt x="106" y="461"/>
                </a:lnTo>
                <a:lnTo>
                  <a:pt x="110" y="451"/>
                </a:lnTo>
                <a:lnTo>
                  <a:pt x="114" y="442"/>
                </a:lnTo>
                <a:lnTo>
                  <a:pt x="117" y="434"/>
                </a:lnTo>
                <a:lnTo>
                  <a:pt x="122" y="426"/>
                </a:lnTo>
                <a:lnTo>
                  <a:pt x="127" y="416"/>
                </a:lnTo>
                <a:lnTo>
                  <a:pt x="129" y="409"/>
                </a:lnTo>
                <a:lnTo>
                  <a:pt x="136" y="400"/>
                </a:lnTo>
                <a:lnTo>
                  <a:pt x="139" y="391"/>
                </a:lnTo>
                <a:lnTo>
                  <a:pt x="146" y="383"/>
                </a:lnTo>
                <a:lnTo>
                  <a:pt x="151" y="373"/>
                </a:lnTo>
                <a:lnTo>
                  <a:pt x="154" y="368"/>
                </a:lnTo>
                <a:lnTo>
                  <a:pt x="159" y="362"/>
                </a:lnTo>
                <a:lnTo>
                  <a:pt x="165" y="353"/>
                </a:lnTo>
                <a:lnTo>
                  <a:pt x="172" y="347"/>
                </a:lnTo>
                <a:lnTo>
                  <a:pt x="176" y="340"/>
                </a:lnTo>
                <a:lnTo>
                  <a:pt x="183" y="331"/>
                </a:lnTo>
                <a:lnTo>
                  <a:pt x="187" y="327"/>
                </a:lnTo>
                <a:lnTo>
                  <a:pt x="192" y="319"/>
                </a:lnTo>
                <a:lnTo>
                  <a:pt x="199" y="312"/>
                </a:lnTo>
                <a:lnTo>
                  <a:pt x="206" y="304"/>
                </a:lnTo>
                <a:lnTo>
                  <a:pt x="216" y="293"/>
                </a:lnTo>
                <a:lnTo>
                  <a:pt x="225" y="284"/>
                </a:lnTo>
                <a:lnTo>
                  <a:pt x="234" y="275"/>
                </a:lnTo>
                <a:lnTo>
                  <a:pt x="243" y="267"/>
                </a:lnTo>
                <a:lnTo>
                  <a:pt x="256" y="256"/>
                </a:lnTo>
                <a:lnTo>
                  <a:pt x="265" y="249"/>
                </a:lnTo>
                <a:lnTo>
                  <a:pt x="275" y="242"/>
                </a:lnTo>
                <a:lnTo>
                  <a:pt x="286" y="235"/>
                </a:lnTo>
                <a:lnTo>
                  <a:pt x="298" y="225"/>
                </a:lnTo>
                <a:lnTo>
                  <a:pt x="311" y="217"/>
                </a:lnTo>
                <a:lnTo>
                  <a:pt x="322" y="209"/>
                </a:lnTo>
                <a:lnTo>
                  <a:pt x="336" y="202"/>
                </a:lnTo>
                <a:lnTo>
                  <a:pt x="350" y="195"/>
                </a:lnTo>
                <a:lnTo>
                  <a:pt x="364" y="187"/>
                </a:lnTo>
                <a:lnTo>
                  <a:pt x="376" y="182"/>
                </a:lnTo>
                <a:lnTo>
                  <a:pt x="389" y="177"/>
                </a:lnTo>
                <a:lnTo>
                  <a:pt x="402" y="171"/>
                </a:lnTo>
                <a:lnTo>
                  <a:pt x="414" y="167"/>
                </a:lnTo>
                <a:lnTo>
                  <a:pt x="426" y="163"/>
                </a:lnTo>
                <a:lnTo>
                  <a:pt x="441" y="158"/>
                </a:lnTo>
                <a:lnTo>
                  <a:pt x="455" y="153"/>
                </a:lnTo>
                <a:lnTo>
                  <a:pt x="467" y="150"/>
                </a:lnTo>
                <a:lnTo>
                  <a:pt x="482" y="147"/>
                </a:lnTo>
                <a:lnTo>
                  <a:pt x="497" y="144"/>
                </a:lnTo>
                <a:lnTo>
                  <a:pt x="511" y="140"/>
                </a:lnTo>
                <a:lnTo>
                  <a:pt x="526" y="137"/>
                </a:lnTo>
                <a:lnTo>
                  <a:pt x="542" y="134"/>
                </a:lnTo>
                <a:lnTo>
                  <a:pt x="557" y="134"/>
                </a:lnTo>
                <a:lnTo>
                  <a:pt x="572" y="132"/>
                </a:lnTo>
                <a:lnTo>
                  <a:pt x="591" y="132"/>
                </a:lnTo>
                <a:lnTo>
                  <a:pt x="603" y="132"/>
                </a:lnTo>
                <a:lnTo>
                  <a:pt x="620" y="132"/>
                </a:lnTo>
                <a:lnTo>
                  <a:pt x="620" y="167"/>
                </a:lnTo>
                <a:lnTo>
                  <a:pt x="743" y="86"/>
                </a:lnTo>
                <a:lnTo>
                  <a:pt x="620" y="0"/>
                </a:lnTo>
                <a:lnTo>
                  <a:pt x="620" y="33"/>
                </a:lnTo>
                <a:lnTo>
                  <a:pt x="601" y="33"/>
                </a:lnTo>
                <a:lnTo>
                  <a:pt x="584" y="33"/>
                </a:lnTo>
                <a:lnTo>
                  <a:pt x="566" y="35"/>
                </a:lnTo>
                <a:lnTo>
                  <a:pt x="550" y="36"/>
                </a:lnTo>
                <a:lnTo>
                  <a:pt x="535" y="36"/>
                </a:lnTo>
                <a:lnTo>
                  <a:pt x="520" y="39"/>
                </a:lnTo>
                <a:lnTo>
                  <a:pt x="503" y="41"/>
                </a:lnTo>
                <a:lnTo>
                  <a:pt x="489" y="44"/>
                </a:lnTo>
                <a:lnTo>
                  <a:pt x="477" y="45"/>
                </a:lnTo>
                <a:lnTo>
                  <a:pt x="461" y="50"/>
                </a:lnTo>
                <a:lnTo>
                  <a:pt x="442" y="54"/>
                </a:lnTo>
                <a:lnTo>
                  <a:pt x="428" y="57"/>
                </a:lnTo>
                <a:lnTo>
                  <a:pt x="412" y="62"/>
                </a:lnTo>
                <a:lnTo>
                  <a:pt x="400" y="66"/>
                </a:lnTo>
                <a:lnTo>
                  <a:pt x="384" y="72"/>
                </a:lnTo>
                <a:lnTo>
                  <a:pt x="369" y="76"/>
                </a:lnTo>
                <a:lnTo>
                  <a:pt x="354" y="82"/>
                </a:lnTo>
                <a:lnTo>
                  <a:pt x="342" y="88"/>
                </a:lnTo>
                <a:lnTo>
                  <a:pt x="327" y="95"/>
                </a:lnTo>
                <a:lnTo>
                  <a:pt x="313" y="101"/>
                </a:lnTo>
                <a:lnTo>
                  <a:pt x="298" y="107"/>
                </a:lnTo>
                <a:lnTo>
                  <a:pt x="286" y="114"/>
                </a:lnTo>
                <a:lnTo>
                  <a:pt x="274" y="121"/>
                </a:lnTo>
                <a:lnTo>
                  <a:pt x="260" y="129"/>
                </a:lnTo>
                <a:lnTo>
                  <a:pt x="250" y="134"/>
                </a:lnTo>
                <a:lnTo>
                  <a:pt x="236" y="145"/>
                </a:lnTo>
                <a:lnTo>
                  <a:pt x="223" y="152"/>
                </a:lnTo>
                <a:lnTo>
                  <a:pt x="211" y="163"/>
                </a:lnTo>
                <a:lnTo>
                  <a:pt x="199" y="170"/>
                </a:lnTo>
                <a:lnTo>
                  <a:pt x="189" y="179"/>
                </a:lnTo>
                <a:lnTo>
                  <a:pt x="178" y="187"/>
                </a:lnTo>
                <a:lnTo>
                  <a:pt x="168" y="196"/>
                </a:lnTo>
                <a:lnTo>
                  <a:pt x="158" y="205"/>
                </a:lnTo>
                <a:lnTo>
                  <a:pt x="146" y="217"/>
                </a:lnTo>
                <a:lnTo>
                  <a:pt x="137" y="225"/>
                </a:lnTo>
                <a:lnTo>
                  <a:pt x="128" y="235"/>
                </a:lnTo>
                <a:lnTo>
                  <a:pt x="119" y="246"/>
                </a:lnTo>
                <a:lnTo>
                  <a:pt x="109" y="256"/>
                </a:lnTo>
                <a:lnTo>
                  <a:pt x="100" y="268"/>
                </a:lnTo>
                <a:lnTo>
                  <a:pt x="92" y="278"/>
                </a:lnTo>
                <a:lnTo>
                  <a:pt x="83" y="290"/>
                </a:lnTo>
                <a:lnTo>
                  <a:pt x="75" y="299"/>
                </a:lnTo>
                <a:lnTo>
                  <a:pt x="69" y="309"/>
                </a:lnTo>
                <a:lnTo>
                  <a:pt x="64" y="315"/>
                </a:lnTo>
                <a:lnTo>
                  <a:pt x="57" y="322"/>
                </a:lnTo>
                <a:lnTo>
                  <a:pt x="54" y="328"/>
                </a:lnTo>
                <a:lnTo>
                  <a:pt x="52" y="333"/>
                </a:lnTo>
                <a:lnTo>
                  <a:pt x="48" y="340"/>
                </a:lnTo>
                <a:lnTo>
                  <a:pt x="45" y="346"/>
                </a:lnTo>
                <a:lnTo>
                  <a:pt x="40" y="353"/>
                </a:lnTo>
                <a:lnTo>
                  <a:pt x="37" y="360"/>
                </a:lnTo>
                <a:lnTo>
                  <a:pt x="34" y="365"/>
                </a:lnTo>
                <a:lnTo>
                  <a:pt x="30" y="372"/>
                </a:lnTo>
                <a:lnTo>
                  <a:pt x="26" y="379"/>
                </a:lnTo>
                <a:lnTo>
                  <a:pt x="23" y="386"/>
                </a:lnTo>
                <a:lnTo>
                  <a:pt x="18" y="394"/>
                </a:lnTo>
                <a:lnTo>
                  <a:pt x="15" y="402"/>
                </a:lnTo>
                <a:lnTo>
                  <a:pt x="13" y="407"/>
                </a:lnTo>
                <a:lnTo>
                  <a:pt x="11" y="415"/>
                </a:lnTo>
                <a:lnTo>
                  <a:pt x="8" y="422"/>
                </a:lnTo>
                <a:lnTo>
                  <a:pt x="4" y="429"/>
                </a:lnTo>
                <a:lnTo>
                  <a:pt x="1" y="435"/>
                </a:lnTo>
                <a:lnTo>
                  <a:pt x="0" y="441"/>
                </a:lnTo>
              </a:path>
            </a:pathLst>
          </a:custGeom>
          <a:solidFill>
            <a:srgbClr val="FF9999"/>
          </a:solidFill>
          <a:ln w="9525" cap="rnd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C9BEA900-C289-471D-A70A-2AA6F4AA5B53}"/>
              </a:ext>
            </a:extLst>
          </p:cNvPr>
          <p:cNvSpPr>
            <a:spLocks/>
          </p:cNvSpPr>
          <p:nvPr/>
        </p:nvSpPr>
        <p:spPr bwMode="auto">
          <a:xfrm>
            <a:off x="2146300" y="2039937"/>
            <a:ext cx="1425575" cy="885825"/>
          </a:xfrm>
          <a:custGeom>
            <a:avLst/>
            <a:gdLst>
              <a:gd name="T0" fmla="*/ 0 w 748"/>
              <a:gd name="T1" fmla="*/ 2147483647 h 491"/>
              <a:gd name="T2" fmla="*/ 2147483647 w 748"/>
              <a:gd name="T3" fmla="*/ 2147483647 h 491"/>
              <a:gd name="T4" fmla="*/ 2147483647 w 748"/>
              <a:gd name="T5" fmla="*/ 2147483647 h 491"/>
              <a:gd name="T6" fmla="*/ 2147483647 w 748"/>
              <a:gd name="T7" fmla="*/ 2147483647 h 491"/>
              <a:gd name="T8" fmla="*/ 2147483647 w 748"/>
              <a:gd name="T9" fmla="*/ 2147483647 h 491"/>
              <a:gd name="T10" fmla="*/ 2147483647 w 748"/>
              <a:gd name="T11" fmla="*/ 2147483647 h 491"/>
              <a:gd name="T12" fmla="*/ 2147483647 w 748"/>
              <a:gd name="T13" fmla="*/ 2147483647 h 491"/>
              <a:gd name="T14" fmla="*/ 2147483647 w 748"/>
              <a:gd name="T15" fmla="*/ 2147483647 h 491"/>
              <a:gd name="T16" fmla="*/ 2147483647 w 748"/>
              <a:gd name="T17" fmla="*/ 2147483647 h 491"/>
              <a:gd name="T18" fmla="*/ 2147483647 w 748"/>
              <a:gd name="T19" fmla="*/ 2147483647 h 491"/>
              <a:gd name="T20" fmla="*/ 2147483647 w 748"/>
              <a:gd name="T21" fmla="*/ 2147483647 h 491"/>
              <a:gd name="T22" fmla="*/ 2147483647 w 748"/>
              <a:gd name="T23" fmla="*/ 2147483647 h 491"/>
              <a:gd name="T24" fmla="*/ 2147483647 w 748"/>
              <a:gd name="T25" fmla="*/ 2147483647 h 491"/>
              <a:gd name="T26" fmla="*/ 2147483647 w 748"/>
              <a:gd name="T27" fmla="*/ 2147483647 h 491"/>
              <a:gd name="T28" fmla="*/ 2147483647 w 748"/>
              <a:gd name="T29" fmla="*/ 2147483647 h 491"/>
              <a:gd name="T30" fmla="*/ 2147483647 w 748"/>
              <a:gd name="T31" fmla="*/ 2147483647 h 491"/>
              <a:gd name="T32" fmla="*/ 2147483647 w 748"/>
              <a:gd name="T33" fmla="*/ 2147483647 h 491"/>
              <a:gd name="T34" fmla="*/ 2147483647 w 748"/>
              <a:gd name="T35" fmla="*/ 2147483647 h 491"/>
              <a:gd name="T36" fmla="*/ 2147483647 w 748"/>
              <a:gd name="T37" fmla="*/ 2147483647 h 491"/>
              <a:gd name="T38" fmla="*/ 2147483647 w 748"/>
              <a:gd name="T39" fmla="*/ 2147483647 h 491"/>
              <a:gd name="T40" fmla="*/ 2147483647 w 748"/>
              <a:gd name="T41" fmla="*/ 2147483647 h 491"/>
              <a:gd name="T42" fmla="*/ 2147483647 w 748"/>
              <a:gd name="T43" fmla="*/ 2147483647 h 491"/>
              <a:gd name="T44" fmla="*/ 2147483647 w 748"/>
              <a:gd name="T45" fmla="*/ 2147483647 h 491"/>
              <a:gd name="T46" fmla="*/ 2147483647 w 748"/>
              <a:gd name="T47" fmla="*/ 2147483647 h 491"/>
              <a:gd name="T48" fmla="*/ 2147483647 w 748"/>
              <a:gd name="T49" fmla="*/ 2147483647 h 491"/>
              <a:gd name="T50" fmla="*/ 2147483647 w 748"/>
              <a:gd name="T51" fmla="*/ 2147483647 h 491"/>
              <a:gd name="T52" fmla="*/ 2147483647 w 748"/>
              <a:gd name="T53" fmla="*/ 2147483647 h 491"/>
              <a:gd name="T54" fmla="*/ 2147483647 w 748"/>
              <a:gd name="T55" fmla="*/ 2147483647 h 491"/>
              <a:gd name="T56" fmla="*/ 2147483647 w 748"/>
              <a:gd name="T57" fmla="*/ 2147483647 h 491"/>
              <a:gd name="T58" fmla="*/ 2147483647 w 748"/>
              <a:gd name="T59" fmla="*/ 2147483647 h 491"/>
              <a:gd name="T60" fmla="*/ 2147483647 w 748"/>
              <a:gd name="T61" fmla="*/ 2147483647 h 491"/>
              <a:gd name="T62" fmla="*/ 2147483647 w 748"/>
              <a:gd name="T63" fmla="*/ 2147483647 h 491"/>
              <a:gd name="T64" fmla="*/ 2147483647 w 748"/>
              <a:gd name="T65" fmla="*/ 2147483647 h 491"/>
              <a:gd name="T66" fmla="*/ 2147483647 w 748"/>
              <a:gd name="T67" fmla="*/ 2147483647 h 491"/>
              <a:gd name="T68" fmla="*/ 2147483647 w 748"/>
              <a:gd name="T69" fmla="*/ 2147483647 h 491"/>
              <a:gd name="T70" fmla="*/ 2147483647 w 748"/>
              <a:gd name="T71" fmla="*/ 2147483647 h 491"/>
              <a:gd name="T72" fmla="*/ 2147483647 w 748"/>
              <a:gd name="T73" fmla="*/ 2147483647 h 491"/>
              <a:gd name="T74" fmla="*/ 2147483647 w 748"/>
              <a:gd name="T75" fmla="*/ 2147483647 h 491"/>
              <a:gd name="T76" fmla="*/ 2147483647 w 748"/>
              <a:gd name="T77" fmla="*/ 2147483647 h 491"/>
              <a:gd name="T78" fmla="*/ 2147483647 w 748"/>
              <a:gd name="T79" fmla="*/ 2147483647 h 491"/>
              <a:gd name="T80" fmla="*/ 2147483647 w 748"/>
              <a:gd name="T81" fmla="*/ 2147483647 h 491"/>
              <a:gd name="T82" fmla="*/ 2147483647 w 748"/>
              <a:gd name="T83" fmla="*/ 2147483647 h 491"/>
              <a:gd name="T84" fmla="*/ 2147483647 w 748"/>
              <a:gd name="T85" fmla="*/ 2147483647 h 491"/>
              <a:gd name="T86" fmla="*/ 2147483647 w 748"/>
              <a:gd name="T87" fmla="*/ 2147483647 h 491"/>
              <a:gd name="T88" fmla="*/ 2147483647 w 748"/>
              <a:gd name="T89" fmla="*/ 2147483647 h 491"/>
              <a:gd name="T90" fmla="*/ 2147483647 w 748"/>
              <a:gd name="T91" fmla="*/ 2147483647 h 491"/>
              <a:gd name="T92" fmla="*/ 2147483647 w 748"/>
              <a:gd name="T93" fmla="*/ 2147483647 h 491"/>
              <a:gd name="T94" fmla="*/ 2147483647 w 748"/>
              <a:gd name="T95" fmla="*/ 2147483647 h 491"/>
              <a:gd name="T96" fmla="*/ 2147483647 w 748"/>
              <a:gd name="T97" fmla="*/ 2147483647 h 491"/>
              <a:gd name="T98" fmla="*/ 2147483647 w 748"/>
              <a:gd name="T99" fmla="*/ 2147483647 h 491"/>
              <a:gd name="T100" fmla="*/ 2147483647 w 748"/>
              <a:gd name="T101" fmla="*/ 2147483647 h 491"/>
              <a:gd name="T102" fmla="*/ 2147483647 w 748"/>
              <a:gd name="T103" fmla="*/ 2147483647 h 491"/>
              <a:gd name="T104" fmla="*/ 2147483647 w 748"/>
              <a:gd name="T105" fmla="*/ 2147483647 h 491"/>
              <a:gd name="T106" fmla="*/ 2147483647 w 748"/>
              <a:gd name="T107" fmla="*/ 2147483647 h 491"/>
              <a:gd name="T108" fmla="*/ 2147483647 w 748"/>
              <a:gd name="T109" fmla="*/ 2147483647 h 491"/>
              <a:gd name="T110" fmla="*/ 2147483647 w 748"/>
              <a:gd name="T111" fmla="*/ 2147483647 h 491"/>
              <a:gd name="T112" fmla="*/ 2147483647 w 748"/>
              <a:gd name="T113" fmla="*/ 2147483647 h 491"/>
              <a:gd name="T114" fmla="*/ 2147483647 w 748"/>
              <a:gd name="T115" fmla="*/ 2147483647 h 491"/>
              <a:gd name="T116" fmla="*/ 2147483647 w 748"/>
              <a:gd name="T117" fmla="*/ 2147483647 h 491"/>
              <a:gd name="T118" fmla="*/ 2147483647 w 748"/>
              <a:gd name="T119" fmla="*/ 2147483647 h 491"/>
              <a:gd name="T120" fmla="*/ 2147483647 w 748"/>
              <a:gd name="T121" fmla="*/ 2147483647 h 491"/>
              <a:gd name="T122" fmla="*/ 2147483647 w 748"/>
              <a:gd name="T123" fmla="*/ 2147483647 h 491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748"/>
              <a:gd name="T187" fmla="*/ 0 h 491"/>
              <a:gd name="T188" fmla="*/ 748 w 748"/>
              <a:gd name="T189" fmla="*/ 491 h 491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748" h="491">
                <a:moveTo>
                  <a:pt x="3" y="46"/>
                </a:moveTo>
                <a:lnTo>
                  <a:pt x="0" y="36"/>
                </a:lnTo>
                <a:lnTo>
                  <a:pt x="99" y="0"/>
                </a:lnTo>
                <a:lnTo>
                  <a:pt x="102" y="10"/>
                </a:lnTo>
                <a:lnTo>
                  <a:pt x="106" y="19"/>
                </a:lnTo>
                <a:lnTo>
                  <a:pt x="109" y="26"/>
                </a:lnTo>
                <a:lnTo>
                  <a:pt x="112" y="36"/>
                </a:lnTo>
                <a:lnTo>
                  <a:pt x="116" y="45"/>
                </a:lnTo>
                <a:lnTo>
                  <a:pt x="121" y="54"/>
                </a:lnTo>
                <a:lnTo>
                  <a:pt x="125" y="61"/>
                </a:lnTo>
                <a:lnTo>
                  <a:pt x="129" y="72"/>
                </a:lnTo>
                <a:lnTo>
                  <a:pt x="134" y="79"/>
                </a:lnTo>
                <a:lnTo>
                  <a:pt x="138" y="90"/>
                </a:lnTo>
                <a:lnTo>
                  <a:pt x="143" y="96"/>
                </a:lnTo>
                <a:lnTo>
                  <a:pt x="148" y="106"/>
                </a:lnTo>
                <a:lnTo>
                  <a:pt x="154" y="113"/>
                </a:lnTo>
                <a:lnTo>
                  <a:pt x="159" y="120"/>
                </a:lnTo>
                <a:lnTo>
                  <a:pt x="162" y="126"/>
                </a:lnTo>
                <a:lnTo>
                  <a:pt x="169" y="133"/>
                </a:lnTo>
                <a:lnTo>
                  <a:pt x="174" y="141"/>
                </a:lnTo>
                <a:lnTo>
                  <a:pt x="179" y="150"/>
                </a:lnTo>
                <a:lnTo>
                  <a:pt x="186" y="157"/>
                </a:lnTo>
                <a:lnTo>
                  <a:pt x="189" y="162"/>
                </a:lnTo>
                <a:lnTo>
                  <a:pt x="195" y="167"/>
                </a:lnTo>
                <a:lnTo>
                  <a:pt x="201" y="176"/>
                </a:lnTo>
                <a:lnTo>
                  <a:pt x="209" y="185"/>
                </a:lnTo>
                <a:lnTo>
                  <a:pt x="219" y="196"/>
                </a:lnTo>
                <a:lnTo>
                  <a:pt x="228" y="204"/>
                </a:lnTo>
                <a:lnTo>
                  <a:pt x="237" y="214"/>
                </a:lnTo>
                <a:lnTo>
                  <a:pt x="246" y="223"/>
                </a:lnTo>
                <a:lnTo>
                  <a:pt x="259" y="232"/>
                </a:lnTo>
                <a:lnTo>
                  <a:pt x="267" y="240"/>
                </a:lnTo>
                <a:lnTo>
                  <a:pt x="278" y="246"/>
                </a:lnTo>
                <a:lnTo>
                  <a:pt x="287" y="254"/>
                </a:lnTo>
                <a:lnTo>
                  <a:pt x="300" y="263"/>
                </a:lnTo>
                <a:lnTo>
                  <a:pt x="314" y="272"/>
                </a:lnTo>
                <a:lnTo>
                  <a:pt x="325" y="278"/>
                </a:lnTo>
                <a:lnTo>
                  <a:pt x="339" y="286"/>
                </a:lnTo>
                <a:lnTo>
                  <a:pt x="353" y="294"/>
                </a:lnTo>
                <a:lnTo>
                  <a:pt x="366" y="301"/>
                </a:lnTo>
                <a:lnTo>
                  <a:pt x="380" y="307"/>
                </a:lnTo>
                <a:lnTo>
                  <a:pt x="393" y="312"/>
                </a:lnTo>
                <a:lnTo>
                  <a:pt x="403" y="316"/>
                </a:lnTo>
                <a:lnTo>
                  <a:pt x="417" y="322"/>
                </a:lnTo>
                <a:lnTo>
                  <a:pt x="430" y="326"/>
                </a:lnTo>
                <a:lnTo>
                  <a:pt x="442" y="331"/>
                </a:lnTo>
                <a:lnTo>
                  <a:pt x="458" y="335"/>
                </a:lnTo>
                <a:lnTo>
                  <a:pt x="470" y="340"/>
                </a:lnTo>
                <a:lnTo>
                  <a:pt x="485" y="343"/>
                </a:lnTo>
                <a:lnTo>
                  <a:pt x="499" y="346"/>
                </a:lnTo>
                <a:lnTo>
                  <a:pt x="514" y="348"/>
                </a:lnTo>
                <a:lnTo>
                  <a:pt x="530" y="351"/>
                </a:lnTo>
                <a:lnTo>
                  <a:pt x="545" y="353"/>
                </a:lnTo>
                <a:lnTo>
                  <a:pt x="560" y="356"/>
                </a:lnTo>
                <a:lnTo>
                  <a:pt x="576" y="357"/>
                </a:lnTo>
                <a:lnTo>
                  <a:pt x="593" y="357"/>
                </a:lnTo>
                <a:lnTo>
                  <a:pt x="607" y="357"/>
                </a:lnTo>
                <a:lnTo>
                  <a:pt x="624" y="357"/>
                </a:lnTo>
                <a:lnTo>
                  <a:pt x="624" y="322"/>
                </a:lnTo>
                <a:lnTo>
                  <a:pt x="747" y="403"/>
                </a:lnTo>
                <a:lnTo>
                  <a:pt x="624" y="490"/>
                </a:lnTo>
                <a:lnTo>
                  <a:pt x="624" y="456"/>
                </a:lnTo>
                <a:lnTo>
                  <a:pt x="605" y="456"/>
                </a:lnTo>
                <a:lnTo>
                  <a:pt x="588" y="456"/>
                </a:lnTo>
                <a:lnTo>
                  <a:pt x="569" y="454"/>
                </a:lnTo>
                <a:lnTo>
                  <a:pt x="554" y="453"/>
                </a:lnTo>
                <a:lnTo>
                  <a:pt x="538" y="453"/>
                </a:lnTo>
                <a:lnTo>
                  <a:pt x="524" y="450"/>
                </a:lnTo>
                <a:lnTo>
                  <a:pt x="507" y="449"/>
                </a:lnTo>
                <a:lnTo>
                  <a:pt x="492" y="446"/>
                </a:lnTo>
                <a:lnTo>
                  <a:pt x="478" y="443"/>
                </a:lnTo>
                <a:lnTo>
                  <a:pt x="463" y="440"/>
                </a:lnTo>
                <a:lnTo>
                  <a:pt x="446" y="435"/>
                </a:lnTo>
                <a:lnTo>
                  <a:pt x="432" y="433"/>
                </a:lnTo>
                <a:lnTo>
                  <a:pt x="417" y="428"/>
                </a:lnTo>
                <a:lnTo>
                  <a:pt x="403" y="423"/>
                </a:lnTo>
                <a:lnTo>
                  <a:pt x="388" y="417"/>
                </a:lnTo>
                <a:lnTo>
                  <a:pt x="372" y="413"/>
                </a:lnTo>
                <a:lnTo>
                  <a:pt x="358" y="407"/>
                </a:lnTo>
                <a:lnTo>
                  <a:pt x="344" y="401"/>
                </a:lnTo>
                <a:lnTo>
                  <a:pt x="330" y="396"/>
                </a:lnTo>
                <a:lnTo>
                  <a:pt x="316" y="388"/>
                </a:lnTo>
                <a:lnTo>
                  <a:pt x="302" y="381"/>
                </a:lnTo>
                <a:lnTo>
                  <a:pt x="287" y="375"/>
                </a:lnTo>
                <a:lnTo>
                  <a:pt x="277" y="367"/>
                </a:lnTo>
                <a:lnTo>
                  <a:pt x="264" y="360"/>
                </a:lnTo>
                <a:lnTo>
                  <a:pt x="253" y="353"/>
                </a:lnTo>
                <a:lnTo>
                  <a:pt x="239" y="346"/>
                </a:lnTo>
                <a:lnTo>
                  <a:pt x="225" y="336"/>
                </a:lnTo>
                <a:lnTo>
                  <a:pt x="214" y="328"/>
                </a:lnTo>
                <a:lnTo>
                  <a:pt x="203" y="317"/>
                </a:lnTo>
                <a:lnTo>
                  <a:pt x="190" y="310"/>
                </a:lnTo>
                <a:lnTo>
                  <a:pt x="181" y="301"/>
                </a:lnTo>
                <a:lnTo>
                  <a:pt x="171" y="293"/>
                </a:lnTo>
                <a:lnTo>
                  <a:pt x="161" y="283"/>
                </a:lnTo>
                <a:lnTo>
                  <a:pt x="150" y="272"/>
                </a:lnTo>
                <a:lnTo>
                  <a:pt x="140" y="264"/>
                </a:lnTo>
                <a:lnTo>
                  <a:pt x="131" y="253"/>
                </a:lnTo>
                <a:lnTo>
                  <a:pt x="121" y="243"/>
                </a:lnTo>
                <a:lnTo>
                  <a:pt x="112" y="232"/>
                </a:lnTo>
                <a:lnTo>
                  <a:pt x="102" y="220"/>
                </a:lnTo>
                <a:lnTo>
                  <a:pt x="95" y="212"/>
                </a:lnTo>
                <a:lnTo>
                  <a:pt x="85" y="200"/>
                </a:lnTo>
                <a:lnTo>
                  <a:pt x="77" y="190"/>
                </a:lnTo>
                <a:lnTo>
                  <a:pt x="70" y="179"/>
                </a:lnTo>
                <a:lnTo>
                  <a:pt x="67" y="172"/>
                </a:lnTo>
                <a:lnTo>
                  <a:pt x="60" y="166"/>
                </a:lnTo>
                <a:lnTo>
                  <a:pt x="58" y="162"/>
                </a:lnTo>
                <a:lnTo>
                  <a:pt x="56" y="156"/>
                </a:lnTo>
                <a:lnTo>
                  <a:pt x="51" y="150"/>
                </a:lnTo>
                <a:lnTo>
                  <a:pt x="48" y="143"/>
                </a:lnTo>
                <a:lnTo>
                  <a:pt x="43" y="135"/>
                </a:lnTo>
                <a:lnTo>
                  <a:pt x="40" y="128"/>
                </a:lnTo>
                <a:lnTo>
                  <a:pt x="37" y="123"/>
                </a:lnTo>
                <a:lnTo>
                  <a:pt x="32" y="116"/>
                </a:lnTo>
                <a:lnTo>
                  <a:pt x="29" y="109"/>
                </a:lnTo>
                <a:lnTo>
                  <a:pt x="26" y="101"/>
                </a:lnTo>
                <a:lnTo>
                  <a:pt x="22" y="94"/>
                </a:lnTo>
                <a:lnTo>
                  <a:pt x="18" y="86"/>
                </a:lnTo>
                <a:lnTo>
                  <a:pt x="15" y="80"/>
                </a:lnTo>
                <a:lnTo>
                  <a:pt x="12" y="73"/>
                </a:lnTo>
                <a:lnTo>
                  <a:pt x="8" y="66"/>
                </a:lnTo>
                <a:lnTo>
                  <a:pt x="7" y="59"/>
                </a:lnTo>
                <a:lnTo>
                  <a:pt x="4" y="54"/>
                </a:lnTo>
                <a:lnTo>
                  <a:pt x="3" y="46"/>
                </a:lnTo>
              </a:path>
            </a:pathLst>
          </a:custGeom>
          <a:solidFill>
            <a:srgbClr val="9900FF"/>
          </a:solidFill>
          <a:ln w="9525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B3BDC7A1-1C59-4166-B105-86687CDF47CB}"/>
              </a:ext>
            </a:extLst>
          </p:cNvPr>
          <p:cNvSpPr>
            <a:spLocks/>
          </p:cNvSpPr>
          <p:nvPr/>
        </p:nvSpPr>
        <p:spPr bwMode="auto">
          <a:xfrm>
            <a:off x="3678237" y="2789237"/>
            <a:ext cx="989013" cy="1270000"/>
          </a:xfrm>
          <a:custGeom>
            <a:avLst/>
            <a:gdLst>
              <a:gd name="T0" fmla="*/ 2147483647 w 519"/>
              <a:gd name="T1" fmla="*/ 2147483647 h 703"/>
              <a:gd name="T2" fmla="*/ 2147483647 w 519"/>
              <a:gd name="T3" fmla="*/ 2147483647 h 703"/>
              <a:gd name="T4" fmla="*/ 2147483647 w 519"/>
              <a:gd name="T5" fmla="*/ 2147483647 h 703"/>
              <a:gd name="T6" fmla="*/ 2147483647 w 519"/>
              <a:gd name="T7" fmla="*/ 2147483647 h 703"/>
              <a:gd name="T8" fmla="*/ 2147483647 w 519"/>
              <a:gd name="T9" fmla="*/ 2147483647 h 703"/>
              <a:gd name="T10" fmla="*/ 2147483647 w 519"/>
              <a:gd name="T11" fmla="*/ 2147483647 h 703"/>
              <a:gd name="T12" fmla="*/ 2147483647 w 519"/>
              <a:gd name="T13" fmla="*/ 2147483647 h 703"/>
              <a:gd name="T14" fmla="*/ 2147483647 w 519"/>
              <a:gd name="T15" fmla="*/ 2147483647 h 703"/>
              <a:gd name="T16" fmla="*/ 2147483647 w 519"/>
              <a:gd name="T17" fmla="*/ 2147483647 h 703"/>
              <a:gd name="T18" fmla="*/ 2147483647 w 519"/>
              <a:gd name="T19" fmla="*/ 2147483647 h 703"/>
              <a:gd name="T20" fmla="*/ 2147483647 w 519"/>
              <a:gd name="T21" fmla="*/ 2147483647 h 703"/>
              <a:gd name="T22" fmla="*/ 2147483647 w 519"/>
              <a:gd name="T23" fmla="*/ 2147483647 h 703"/>
              <a:gd name="T24" fmla="*/ 2147483647 w 519"/>
              <a:gd name="T25" fmla="*/ 2147483647 h 703"/>
              <a:gd name="T26" fmla="*/ 2147483647 w 519"/>
              <a:gd name="T27" fmla="*/ 2147483647 h 703"/>
              <a:gd name="T28" fmla="*/ 2147483647 w 519"/>
              <a:gd name="T29" fmla="*/ 2147483647 h 703"/>
              <a:gd name="T30" fmla="*/ 2147483647 w 519"/>
              <a:gd name="T31" fmla="*/ 2147483647 h 703"/>
              <a:gd name="T32" fmla="*/ 2147483647 w 519"/>
              <a:gd name="T33" fmla="*/ 2147483647 h 703"/>
              <a:gd name="T34" fmla="*/ 2147483647 w 519"/>
              <a:gd name="T35" fmla="*/ 2147483647 h 703"/>
              <a:gd name="T36" fmla="*/ 2147483647 w 519"/>
              <a:gd name="T37" fmla="*/ 2147483647 h 703"/>
              <a:gd name="T38" fmla="*/ 2147483647 w 519"/>
              <a:gd name="T39" fmla="*/ 2147483647 h 703"/>
              <a:gd name="T40" fmla="*/ 2147483647 w 519"/>
              <a:gd name="T41" fmla="*/ 2147483647 h 703"/>
              <a:gd name="T42" fmla="*/ 2147483647 w 519"/>
              <a:gd name="T43" fmla="*/ 2147483647 h 703"/>
              <a:gd name="T44" fmla="*/ 2147483647 w 519"/>
              <a:gd name="T45" fmla="*/ 2147483647 h 703"/>
              <a:gd name="T46" fmla="*/ 2147483647 w 519"/>
              <a:gd name="T47" fmla="*/ 2147483647 h 703"/>
              <a:gd name="T48" fmla="*/ 2147483647 w 519"/>
              <a:gd name="T49" fmla="*/ 2147483647 h 703"/>
              <a:gd name="T50" fmla="*/ 2147483647 w 519"/>
              <a:gd name="T51" fmla="*/ 2147483647 h 703"/>
              <a:gd name="T52" fmla="*/ 2147483647 w 519"/>
              <a:gd name="T53" fmla="*/ 2147483647 h 703"/>
              <a:gd name="T54" fmla="*/ 2147483647 w 519"/>
              <a:gd name="T55" fmla="*/ 2147483647 h 703"/>
              <a:gd name="T56" fmla="*/ 2147483647 w 519"/>
              <a:gd name="T57" fmla="*/ 2147483647 h 703"/>
              <a:gd name="T58" fmla="*/ 2147483647 w 519"/>
              <a:gd name="T59" fmla="*/ 0 h 703"/>
              <a:gd name="T60" fmla="*/ 2147483647 w 519"/>
              <a:gd name="T61" fmla="*/ 2147483647 h 703"/>
              <a:gd name="T62" fmla="*/ 2147483647 w 519"/>
              <a:gd name="T63" fmla="*/ 2147483647 h 703"/>
              <a:gd name="T64" fmla="*/ 2147483647 w 519"/>
              <a:gd name="T65" fmla="*/ 2147483647 h 703"/>
              <a:gd name="T66" fmla="*/ 2147483647 w 519"/>
              <a:gd name="T67" fmla="*/ 2147483647 h 703"/>
              <a:gd name="T68" fmla="*/ 2147483647 w 519"/>
              <a:gd name="T69" fmla="*/ 2147483647 h 703"/>
              <a:gd name="T70" fmla="*/ 2147483647 w 519"/>
              <a:gd name="T71" fmla="*/ 2147483647 h 703"/>
              <a:gd name="T72" fmla="*/ 2147483647 w 519"/>
              <a:gd name="T73" fmla="*/ 2147483647 h 703"/>
              <a:gd name="T74" fmla="*/ 2147483647 w 519"/>
              <a:gd name="T75" fmla="*/ 2147483647 h 703"/>
              <a:gd name="T76" fmla="*/ 2147483647 w 519"/>
              <a:gd name="T77" fmla="*/ 2147483647 h 703"/>
              <a:gd name="T78" fmla="*/ 2147483647 w 519"/>
              <a:gd name="T79" fmla="*/ 2147483647 h 703"/>
              <a:gd name="T80" fmla="*/ 2147483647 w 519"/>
              <a:gd name="T81" fmla="*/ 2147483647 h 703"/>
              <a:gd name="T82" fmla="*/ 2147483647 w 519"/>
              <a:gd name="T83" fmla="*/ 2147483647 h 703"/>
              <a:gd name="T84" fmla="*/ 2147483647 w 519"/>
              <a:gd name="T85" fmla="*/ 2147483647 h 703"/>
              <a:gd name="T86" fmla="*/ 2147483647 w 519"/>
              <a:gd name="T87" fmla="*/ 2147483647 h 703"/>
              <a:gd name="T88" fmla="*/ 2147483647 w 519"/>
              <a:gd name="T89" fmla="*/ 2147483647 h 703"/>
              <a:gd name="T90" fmla="*/ 2147483647 w 519"/>
              <a:gd name="T91" fmla="*/ 2147483647 h 703"/>
              <a:gd name="T92" fmla="*/ 2147483647 w 519"/>
              <a:gd name="T93" fmla="*/ 2147483647 h 703"/>
              <a:gd name="T94" fmla="*/ 2147483647 w 519"/>
              <a:gd name="T95" fmla="*/ 2147483647 h 703"/>
              <a:gd name="T96" fmla="*/ 2147483647 w 519"/>
              <a:gd name="T97" fmla="*/ 2147483647 h 703"/>
              <a:gd name="T98" fmla="*/ 2147483647 w 519"/>
              <a:gd name="T99" fmla="*/ 2147483647 h 703"/>
              <a:gd name="T100" fmla="*/ 2147483647 w 519"/>
              <a:gd name="T101" fmla="*/ 2147483647 h 703"/>
              <a:gd name="T102" fmla="*/ 2147483647 w 519"/>
              <a:gd name="T103" fmla="*/ 2147483647 h 703"/>
              <a:gd name="T104" fmla="*/ 2147483647 w 519"/>
              <a:gd name="T105" fmla="*/ 2147483647 h 703"/>
              <a:gd name="T106" fmla="*/ 2147483647 w 519"/>
              <a:gd name="T107" fmla="*/ 2147483647 h 703"/>
              <a:gd name="T108" fmla="*/ 2147483647 w 519"/>
              <a:gd name="T109" fmla="*/ 2147483647 h 703"/>
              <a:gd name="T110" fmla="*/ 2147483647 w 519"/>
              <a:gd name="T111" fmla="*/ 2147483647 h 703"/>
              <a:gd name="T112" fmla="*/ 2147483647 w 519"/>
              <a:gd name="T113" fmla="*/ 2147483647 h 703"/>
              <a:gd name="T114" fmla="*/ 2147483647 w 519"/>
              <a:gd name="T115" fmla="*/ 2147483647 h 703"/>
              <a:gd name="T116" fmla="*/ 2147483647 w 519"/>
              <a:gd name="T117" fmla="*/ 2147483647 h 703"/>
              <a:gd name="T118" fmla="*/ 2147483647 w 519"/>
              <a:gd name="T119" fmla="*/ 2147483647 h 703"/>
              <a:gd name="T120" fmla="*/ 2147483647 w 519"/>
              <a:gd name="T121" fmla="*/ 2147483647 h 703"/>
              <a:gd name="T122" fmla="*/ 2147483647 w 519"/>
              <a:gd name="T123" fmla="*/ 2147483647 h 703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519"/>
              <a:gd name="T187" fmla="*/ 0 h 703"/>
              <a:gd name="T188" fmla="*/ 519 w 519"/>
              <a:gd name="T189" fmla="*/ 703 h 703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519" h="703">
                <a:moveTo>
                  <a:pt x="469" y="700"/>
                </a:moveTo>
                <a:lnTo>
                  <a:pt x="478" y="702"/>
                </a:lnTo>
                <a:lnTo>
                  <a:pt x="518" y="607"/>
                </a:lnTo>
                <a:lnTo>
                  <a:pt x="509" y="604"/>
                </a:lnTo>
                <a:lnTo>
                  <a:pt x="499" y="601"/>
                </a:lnTo>
                <a:lnTo>
                  <a:pt x="491" y="598"/>
                </a:lnTo>
                <a:lnTo>
                  <a:pt x="478" y="595"/>
                </a:lnTo>
                <a:lnTo>
                  <a:pt x="471" y="591"/>
                </a:lnTo>
                <a:lnTo>
                  <a:pt x="460" y="586"/>
                </a:lnTo>
                <a:lnTo>
                  <a:pt x="452" y="584"/>
                </a:lnTo>
                <a:lnTo>
                  <a:pt x="441" y="579"/>
                </a:lnTo>
                <a:lnTo>
                  <a:pt x="434" y="576"/>
                </a:lnTo>
                <a:lnTo>
                  <a:pt x="424" y="570"/>
                </a:lnTo>
                <a:lnTo>
                  <a:pt x="415" y="566"/>
                </a:lnTo>
                <a:lnTo>
                  <a:pt x="407" y="562"/>
                </a:lnTo>
                <a:lnTo>
                  <a:pt x="398" y="557"/>
                </a:lnTo>
                <a:lnTo>
                  <a:pt x="391" y="551"/>
                </a:lnTo>
                <a:lnTo>
                  <a:pt x="384" y="548"/>
                </a:lnTo>
                <a:lnTo>
                  <a:pt x="376" y="542"/>
                </a:lnTo>
                <a:lnTo>
                  <a:pt x="368" y="538"/>
                </a:lnTo>
                <a:lnTo>
                  <a:pt x="360" y="532"/>
                </a:lnTo>
                <a:lnTo>
                  <a:pt x="352" y="526"/>
                </a:lnTo>
                <a:lnTo>
                  <a:pt x="346" y="523"/>
                </a:lnTo>
                <a:lnTo>
                  <a:pt x="340" y="519"/>
                </a:lnTo>
                <a:lnTo>
                  <a:pt x="330" y="512"/>
                </a:lnTo>
                <a:lnTo>
                  <a:pt x="323" y="504"/>
                </a:lnTo>
                <a:lnTo>
                  <a:pt x="311" y="495"/>
                </a:lnTo>
                <a:lnTo>
                  <a:pt x="302" y="486"/>
                </a:lnTo>
                <a:lnTo>
                  <a:pt x="291" y="478"/>
                </a:lnTo>
                <a:lnTo>
                  <a:pt x="282" y="469"/>
                </a:lnTo>
                <a:lnTo>
                  <a:pt x="272" y="457"/>
                </a:lnTo>
                <a:lnTo>
                  <a:pt x="265" y="449"/>
                </a:lnTo>
                <a:lnTo>
                  <a:pt x="257" y="439"/>
                </a:lnTo>
                <a:lnTo>
                  <a:pt x="248" y="431"/>
                </a:lnTo>
                <a:lnTo>
                  <a:pt x="240" y="419"/>
                </a:lnTo>
                <a:lnTo>
                  <a:pt x="231" y="405"/>
                </a:lnTo>
                <a:lnTo>
                  <a:pt x="223" y="395"/>
                </a:lnTo>
                <a:lnTo>
                  <a:pt x="215" y="382"/>
                </a:lnTo>
                <a:lnTo>
                  <a:pt x="206" y="369"/>
                </a:lnTo>
                <a:lnTo>
                  <a:pt x="199" y="357"/>
                </a:lnTo>
                <a:lnTo>
                  <a:pt x="193" y="344"/>
                </a:lnTo>
                <a:lnTo>
                  <a:pt x="187" y="332"/>
                </a:lnTo>
                <a:lnTo>
                  <a:pt x="182" y="322"/>
                </a:lnTo>
                <a:lnTo>
                  <a:pt x="176" y="309"/>
                </a:lnTo>
                <a:lnTo>
                  <a:pt x="171" y="297"/>
                </a:lnTo>
                <a:lnTo>
                  <a:pt x="166" y="285"/>
                </a:lnTo>
                <a:lnTo>
                  <a:pt x="162" y="270"/>
                </a:lnTo>
                <a:lnTo>
                  <a:pt x="159" y="259"/>
                </a:lnTo>
                <a:lnTo>
                  <a:pt x="156" y="246"/>
                </a:lnTo>
                <a:lnTo>
                  <a:pt x="151" y="232"/>
                </a:lnTo>
                <a:lnTo>
                  <a:pt x="148" y="217"/>
                </a:lnTo>
                <a:lnTo>
                  <a:pt x="144" y="202"/>
                </a:lnTo>
                <a:lnTo>
                  <a:pt x="143" y="188"/>
                </a:lnTo>
                <a:lnTo>
                  <a:pt x="141" y="175"/>
                </a:lnTo>
                <a:lnTo>
                  <a:pt x="140" y="160"/>
                </a:lnTo>
                <a:lnTo>
                  <a:pt x="140" y="144"/>
                </a:lnTo>
                <a:lnTo>
                  <a:pt x="140" y="130"/>
                </a:lnTo>
                <a:lnTo>
                  <a:pt x="140" y="114"/>
                </a:lnTo>
                <a:lnTo>
                  <a:pt x="176" y="114"/>
                </a:lnTo>
                <a:lnTo>
                  <a:pt x="90" y="0"/>
                </a:lnTo>
                <a:lnTo>
                  <a:pt x="0" y="114"/>
                </a:lnTo>
                <a:lnTo>
                  <a:pt x="34" y="114"/>
                </a:lnTo>
                <a:lnTo>
                  <a:pt x="34" y="132"/>
                </a:lnTo>
                <a:lnTo>
                  <a:pt x="34" y="148"/>
                </a:lnTo>
                <a:lnTo>
                  <a:pt x="35" y="166"/>
                </a:lnTo>
                <a:lnTo>
                  <a:pt x="37" y="180"/>
                </a:lnTo>
                <a:lnTo>
                  <a:pt x="39" y="196"/>
                </a:lnTo>
                <a:lnTo>
                  <a:pt x="40" y="210"/>
                </a:lnTo>
                <a:lnTo>
                  <a:pt x="43" y="225"/>
                </a:lnTo>
                <a:lnTo>
                  <a:pt x="45" y="238"/>
                </a:lnTo>
                <a:lnTo>
                  <a:pt x="48" y="251"/>
                </a:lnTo>
                <a:lnTo>
                  <a:pt x="51" y="266"/>
                </a:lnTo>
                <a:lnTo>
                  <a:pt x="56" y="283"/>
                </a:lnTo>
                <a:lnTo>
                  <a:pt x="61" y="296"/>
                </a:lnTo>
                <a:lnTo>
                  <a:pt x="64" y="309"/>
                </a:lnTo>
                <a:lnTo>
                  <a:pt x="68" y="322"/>
                </a:lnTo>
                <a:lnTo>
                  <a:pt x="74" y="338"/>
                </a:lnTo>
                <a:lnTo>
                  <a:pt x="81" y="351"/>
                </a:lnTo>
                <a:lnTo>
                  <a:pt x="85" y="365"/>
                </a:lnTo>
                <a:lnTo>
                  <a:pt x="92" y="378"/>
                </a:lnTo>
                <a:lnTo>
                  <a:pt x="100" y="392"/>
                </a:lnTo>
                <a:lnTo>
                  <a:pt x="105" y="404"/>
                </a:lnTo>
                <a:lnTo>
                  <a:pt x="114" y="417"/>
                </a:lnTo>
                <a:lnTo>
                  <a:pt x="122" y="431"/>
                </a:lnTo>
                <a:lnTo>
                  <a:pt x="127" y="441"/>
                </a:lnTo>
                <a:lnTo>
                  <a:pt x="136" y="452"/>
                </a:lnTo>
                <a:lnTo>
                  <a:pt x="143" y="465"/>
                </a:lnTo>
                <a:lnTo>
                  <a:pt x="153" y="476"/>
                </a:lnTo>
                <a:lnTo>
                  <a:pt x="162" y="489"/>
                </a:lnTo>
                <a:lnTo>
                  <a:pt x="171" y="500"/>
                </a:lnTo>
                <a:lnTo>
                  <a:pt x="180" y="510"/>
                </a:lnTo>
                <a:lnTo>
                  <a:pt x="190" y="522"/>
                </a:lnTo>
                <a:lnTo>
                  <a:pt x="199" y="531"/>
                </a:lnTo>
                <a:lnTo>
                  <a:pt x="207" y="539"/>
                </a:lnTo>
                <a:lnTo>
                  <a:pt x="218" y="550"/>
                </a:lnTo>
                <a:lnTo>
                  <a:pt x="229" y="560"/>
                </a:lnTo>
                <a:lnTo>
                  <a:pt x="238" y="568"/>
                </a:lnTo>
                <a:lnTo>
                  <a:pt x="250" y="578"/>
                </a:lnTo>
                <a:lnTo>
                  <a:pt x="260" y="586"/>
                </a:lnTo>
                <a:lnTo>
                  <a:pt x="272" y="595"/>
                </a:lnTo>
                <a:lnTo>
                  <a:pt x="284" y="604"/>
                </a:lnTo>
                <a:lnTo>
                  <a:pt x="294" y="612"/>
                </a:lnTo>
                <a:lnTo>
                  <a:pt x="307" y="620"/>
                </a:lnTo>
                <a:lnTo>
                  <a:pt x="318" y="628"/>
                </a:lnTo>
                <a:lnTo>
                  <a:pt x="328" y="635"/>
                </a:lnTo>
                <a:lnTo>
                  <a:pt x="335" y="638"/>
                </a:lnTo>
                <a:lnTo>
                  <a:pt x="342" y="644"/>
                </a:lnTo>
                <a:lnTo>
                  <a:pt x="347" y="647"/>
                </a:lnTo>
                <a:lnTo>
                  <a:pt x="354" y="650"/>
                </a:lnTo>
                <a:lnTo>
                  <a:pt x="360" y="652"/>
                </a:lnTo>
                <a:lnTo>
                  <a:pt x="368" y="655"/>
                </a:lnTo>
                <a:lnTo>
                  <a:pt x="376" y="660"/>
                </a:lnTo>
                <a:lnTo>
                  <a:pt x="382" y="665"/>
                </a:lnTo>
                <a:lnTo>
                  <a:pt x="388" y="668"/>
                </a:lnTo>
                <a:lnTo>
                  <a:pt x="396" y="670"/>
                </a:lnTo>
                <a:lnTo>
                  <a:pt x="403" y="673"/>
                </a:lnTo>
                <a:lnTo>
                  <a:pt x="412" y="676"/>
                </a:lnTo>
                <a:lnTo>
                  <a:pt x="420" y="682"/>
                </a:lnTo>
                <a:lnTo>
                  <a:pt x="427" y="684"/>
                </a:lnTo>
                <a:lnTo>
                  <a:pt x="434" y="686"/>
                </a:lnTo>
                <a:lnTo>
                  <a:pt x="440" y="689"/>
                </a:lnTo>
                <a:lnTo>
                  <a:pt x="449" y="692"/>
                </a:lnTo>
                <a:lnTo>
                  <a:pt x="456" y="694"/>
                </a:lnTo>
                <a:lnTo>
                  <a:pt x="461" y="697"/>
                </a:lnTo>
              </a:path>
            </a:pathLst>
          </a:custGeom>
          <a:solidFill>
            <a:srgbClr val="33CC33"/>
          </a:solid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BBE4CA4E-CB79-470C-A626-BAE0E5AF93CD}"/>
              </a:ext>
            </a:extLst>
          </p:cNvPr>
          <p:cNvSpPr>
            <a:spLocks/>
          </p:cNvSpPr>
          <p:nvPr/>
        </p:nvSpPr>
        <p:spPr bwMode="auto">
          <a:xfrm>
            <a:off x="5303837" y="1965325"/>
            <a:ext cx="992188" cy="1263650"/>
          </a:xfrm>
          <a:custGeom>
            <a:avLst/>
            <a:gdLst>
              <a:gd name="T0" fmla="*/ 2147483647 w 521"/>
              <a:gd name="T1" fmla="*/ 0 h 700"/>
              <a:gd name="T2" fmla="*/ 2147483647 w 521"/>
              <a:gd name="T3" fmla="*/ 2147483647 h 700"/>
              <a:gd name="T4" fmla="*/ 2147483647 w 521"/>
              <a:gd name="T5" fmla="*/ 2147483647 h 700"/>
              <a:gd name="T6" fmla="*/ 2147483647 w 521"/>
              <a:gd name="T7" fmla="*/ 2147483647 h 700"/>
              <a:gd name="T8" fmla="*/ 2147483647 w 521"/>
              <a:gd name="T9" fmla="*/ 2147483647 h 700"/>
              <a:gd name="T10" fmla="*/ 2147483647 w 521"/>
              <a:gd name="T11" fmla="*/ 2147483647 h 700"/>
              <a:gd name="T12" fmla="*/ 2147483647 w 521"/>
              <a:gd name="T13" fmla="*/ 2147483647 h 700"/>
              <a:gd name="T14" fmla="*/ 2147483647 w 521"/>
              <a:gd name="T15" fmla="*/ 2147483647 h 700"/>
              <a:gd name="T16" fmla="*/ 2147483647 w 521"/>
              <a:gd name="T17" fmla="*/ 2147483647 h 700"/>
              <a:gd name="T18" fmla="*/ 2147483647 w 521"/>
              <a:gd name="T19" fmla="*/ 2147483647 h 700"/>
              <a:gd name="T20" fmla="*/ 2147483647 w 521"/>
              <a:gd name="T21" fmla="*/ 2147483647 h 700"/>
              <a:gd name="T22" fmla="*/ 2147483647 w 521"/>
              <a:gd name="T23" fmla="*/ 2147483647 h 700"/>
              <a:gd name="T24" fmla="*/ 2147483647 w 521"/>
              <a:gd name="T25" fmla="*/ 2147483647 h 700"/>
              <a:gd name="T26" fmla="*/ 2147483647 w 521"/>
              <a:gd name="T27" fmla="*/ 2147483647 h 700"/>
              <a:gd name="T28" fmla="*/ 2147483647 w 521"/>
              <a:gd name="T29" fmla="*/ 2147483647 h 700"/>
              <a:gd name="T30" fmla="*/ 2147483647 w 521"/>
              <a:gd name="T31" fmla="*/ 2147483647 h 700"/>
              <a:gd name="T32" fmla="*/ 2147483647 w 521"/>
              <a:gd name="T33" fmla="*/ 2147483647 h 700"/>
              <a:gd name="T34" fmla="*/ 2147483647 w 521"/>
              <a:gd name="T35" fmla="*/ 2147483647 h 700"/>
              <a:gd name="T36" fmla="*/ 2147483647 w 521"/>
              <a:gd name="T37" fmla="*/ 2147483647 h 700"/>
              <a:gd name="T38" fmla="*/ 2147483647 w 521"/>
              <a:gd name="T39" fmla="*/ 2147483647 h 700"/>
              <a:gd name="T40" fmla="*/ 2147483647 w 521"/>
              <a:gd name="T41" fmla="*/ 2147483647 h 700"/>
              <a:gd name="T42" fmla="*/ 2147483647 w 521"/>
              <a:gd name="T43" fmla="*/ 2147483647 h 700"/>
              <a:gd name="T44" fmla="*/ 2147483647 w 521"/>
              <a:gd name="T45" fmla="*/ 2147483647 h 700"/>
              <a:gd name="T46" fmla="*/ 2147483647 w 521"/>
              <a:gd name="T47" fmla="*/ 2147483647 h 700"/>
              <a:gd name="T48" fmla="*/ 2147483647 w 521"/>
              <a:gd name="T49" fmla="*/ 2147483647 h 700"/>
              <a:gd name="T50" fmla="*/ 2147483647 w 521"/>
              <a:gd name="T51" fmla="*/ 2147483647 h 700"/>
              <a:gd name="T52" fmla="*/ 2147483647 w 521"/>
              <a:gd name="T53" fmla="*/ 2147483647 h 700"/>
              <a:gd name="T54" fmla="*/ 2147483647 w 521"/>
              <a:gd name="T55" fmla="*/ 2147483647 h 700"/>
              <a:gd name="T56" fmla="*/ 2147483647 w 521"/>
              <a:gd name="T57" fmla="*/ 2147483647 h 700"/>
              <a:gd name="T58" fmla="*/ 2147483647 w 521"/>
              <a:gd name="T59" fmla="*/ 2147483647 h 700"/>
              <a:gd name="T60" fmla="*/ 2147483647 w 521"/>
              <a:gd name="T61" fmla="*/ 2147483647 h 700"/>
              <a:gd name="T62" fmla="*/ 2147483647 w 521"/>
              <a:gd name="T63" fmla="*/ 2147483647 h 700"/>
              <a:gd name="T64" fmla="*/ 2147483647 w 521"/>
              <a:gd name="T65" fmla="*/ 2147483647 h 700"/>
              <a:gd name="T66" fmla="*/ 2147483647 w 521"/>
              <a:gd name="T67" fmla="*/ 2147483647 h 700"/>
              <a:gd name="T68" fmla="*/ 2147483647 w 521"/>
              <a:gd name="T69" fmla="*/ 2147483647 h 700"/>
              <a:gd name="T70" fmla="*/ 2147483647 w 521"/>
              <a:gd name="T71" fmla="*/ 2147483647 h 700"/>
              <a:gd name="T72" fmla="*/ 2147483647 w 521"/>
              <a:gd name="T73" fmla="*/ 2147483647 h 700"/>
              <a:gd name="T74" fmla="*/ 2147483647 w 521"/>
              <a:gd name="T75" fmla="*/ 2147483647 h 700"/>
              <a:gd name="T76" fmla="*/ 2147483647 w 521"/>
              <a:gd name="T77" fmla="*/ 2147483647 h 700"/>
              <a:gd name="T78" fmla="*/ 2147483647 w 521"/>
              <a:gd name="T79" fmla="*/ 2147483647 h 700"/>
              <a:gd name="T80" fmla="*/ 2147483647 w 521"/>
              <a:gd name="T81" fmla="*/ 2147483647 h 700"/>
              <a:gd name="T82" fmla="*/ 2147483647 w 521"/>
              <a:gd name="T83" fmla="*/ 2147483647 h 700"/>
              <a:gd name="T84" fmla="*/ 2147483647 w 521"/>
              <a:gd name="T85" fmla="*/ 2147483647 h 700"/>
              <a:gd name="T86" fmla="*/ 2147483647 w 521"/>
              <a:gd name="T87" fmla="*/ 2147483647 h 700"/>
              <a:gd name="T88" fmla="*/ 2147483647 w 521"/>
              <a:gd name="T89" fmla="*/ 2147483647 h 700"/>
              <a:gd name="T90" fmla="*/ 2147483647 w 521"/>
              <a:gd name="T91" fmla="*/ 2147483647 h 700"/>
              <a:gd name="T92" fmla="*/ 2147483647 w 521"/>
              <a:gd name="T93" fmla="*/ 2147483647 h 700"/>
              <a:gd name="T94" fmla="*/ 2147483647 w 521"/>
              <a:gd name="T95" fmla="*/ 2147483647 h 700"/>
              <a:gd name="T96" fmla="*/ 2147483647 w 521"/>
              <a:gd name="T97" fmla="*/ 2147483647 h 700"/>
              <a:gd name="T98" fmla="*/ 2147483647 w 521"/>
              <a:gd name="T99" fmla="*/ 2147483647 h 700"/>
              <a:gd name="T100" fmla="*/ 2147483647 w 521"/>
              <a:gd name="T101" fmla="*/ 2147483647 h 700"/>
              <a:gd name="T102" fmla="*/ 2147483647 w 521"/>
              <a:gd name="T103" fmla="*/ 2147483647 h 700"/>
              <a:gd name="T104" fmla="*/ 2147483647 w 521"/>
              <a:gd name="T105" fmla="*/ 2147483647 h 700"/>
              <a:gd name="T106" fmla="*/ 2147483647 w 521"/>
              <a:gd name="T107" fmla="*/ 2147483647 h 700"/>
              <a:gd name="T108" fmla="*/ 2147483647 w 521"/>
              <a:gd name="T109" fmla="*/ 2147483647 h 700"/>
              <a:gd name="T110" fmla="*/ 2147483647 w 521"/>
              <a:gd name="T111" fmla="*/ 2147483647 h 700"/>
              <a:gd name="T112" fmla="*/ 2147483647 w 521"/>
              <a:gd name="T113" fmla="*/ 2147483647 h 700"/>
              <a:gd name="T114" fmla="*/ 2147483647 w 521"/>
              <a:gd name="T115" fmla="*/ 2147483647 h 700"/>
              <a:gd name="T116" fmla="*/ 2147483647 w 521"/>
              <a:gd name="T117" fmla="*/ 2147483647 h 700"/>
              <a:gd name="T118" fmla="*/ 2147483647 w 521"/>
              <a:gd name="T119" fmla="*/ 2147483647 h 700"/>
              <a:gd name="T120" fmla="*/ 2147483647 w 521"/>
              <a:gd name="T121" fmla="*/ 2147483647 h 700"/>
              <a:gd name="T122" fmla="*/ 2147483647 w 521"/>
              <a:gd name="T123" fmla="*/ 2147483647 h 700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521"/>
              <a:gd name="T187" fmla="*/ 0 h 700"/>
              <a:gd name="T188" fmla="*/ 521 w 521"/>
              <a:gd name="T189" fmla="*/ 700 h 700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521" h="700">
                <a:moveTo>
                  <a:pt x="49" y="1"/>
                </a:moveTo>
                <a:lnTo>
                  <a:pt x="38" y="0"/>
                </a:lnTo>
                <a:lnTo>
                  <a:pt x="0" y="92"/>
                </a:lnTo>
                <a:lnTo>
                  <a:pt x="10" y="96"/>
                </a:lnTo>
                <a:lnTo>
                  <a:pt x="17" y="98"/>
                </a:lnTo>
                <a:lnTo>
                  <a:pt x="27" y="102"/>
                </a:lnTo>
                <a:lnTo>
                  <a:pt x="38" y="105"/>
                </a:lnTo>
                <a:lnTo>
                  <a:pt x="48" y="110"/>
                </a:lnTo>
                <a:lnTo>
                  <a:pt x="57" y="112"/>
                </a:lnTo>
                <a:lnTo>
                  <a:pt x="65" y="115"/>
                </a:lnTo>
                <a:lnTo>
                  <a:pt x="75" y="121"/>
                </a:lnTo>
                <a:lnTo>
                  <a:pt x="83" y="125"/>
                </a:lnTo>
                <a:lnTo>
                  <a:pt x="92" y="129"/>
                </a:lnTo>
                <a:lnTo>
                  <a:pt x="102" y="133"/>
                </a:lnTo>
                <a:lnTo>
                  <a:pt x="111" y="139"/>
                </a:lnTo>
                <a:lnTo>
                  <a:pt x="119" y="144"/>
                </a:lnTo>
                <a:lnTo>
                  <a:pt x="127" y="148"/>
                </a:lnTo>
                <a:lnTo>
                  <a:pt x="133" y="152"/>
                </a:lnTo>
                <a:lnTo>
                  <a:pt x="141" y="158"/>
                </a:lnTo>
                <a:lnTo>
                  <a:pt x="149" y="163"/>
                </a:lnTo>
                <a:lnTo>
                  <a:pt x="158" y="168"/>
                </a:lnTo>
                <a:lnTo>
                  <a:pt x="167" y="173"/>
                </a:lnTo>
                <a:lnTo>
                  <a:pt x="171" y="178"/>
                </a:lnTo>
                <a:lnTo>
                  <a:pt x="179" y="181"/>
                </a:lnTo>
                <a:lnTo>
                  <a:pt x="186" y="189"/>
                </a:lnTo>
                <a:lnTo>
                  <a:pt x="194" y="197"/>
                </a:lnTo>
                <a:lnTo>
                  <a:pt x="207" y="204"/>
                </a:lnTo>
                <a:lnTo>
                  <a:pt x="215" y="214"/>
                </a:lnTo>
                <a:lnTo>
                  <a:pt x="225" y="221"/>
                </a:lnTo>
                <a:lnTo>
                  <a:pt x="237" y="231"/>
                </a:lnTo>
                <a:lnTo>
                  <a:pt x="246" y="242"/>
                </a:lnTo>
                <a:lnTo>
                  <a:pt x="252" y="250"/>
                </a:lnTo>
                <a:lnTo>
                  <a:pt x="261" y="261"/>
                </a:lnTo>
                <a:lnTo>
                  <a:pt x="269" y="270"/>
                </a:lnTo>
                <a:lnTo>
                  <a:pt x="279" y="281"/>
                </a:lnTo>
                <a:lnTo>
                  <a:pt x="286" y="293"/>
                </a:lnTo>
                <a:lnTo>
                  <a:pt x="296" y="305"/>
                </a:lnTo>
                <a:lnTo>
                  <a:pt x="304" y="316"/>
                </a:lnTo>
                <a:lnTo>
                  <a:pt x="312" y="331"/>
                </a:lnTo>
                <a:lnTo>
                  <a:pt x="319" y="343"/>
                </a:lnTo>
                <a:lnTo>
                  <a:pt x="324" y="356"/>
                </a:lnTo>
                <a:lnTo>
                  <a:pt x="330" y="366"/>
                </a:lnTo>
                <a:lnTo>
                  <a:pt x="336" y="379"/>
                </a:lnTo>
                <a:lnTo>
                  <a:pt x="341" y="390"/>
                </a:lnTo>
                <a:lnTo>
                  <a:pt x="346" y="403"/>
                </a:lnTo>
                <a:lnTo>
                  <a:pt x="351" y="415"/>
                </a:lnTo>
                <a:lnTo>
                  <a:pt x="355" y="430"/>
                </a:lnTo>
                <a:lnTo>
                  <a:pt x="360" y="440"/>
                </a:lnTo>
                <a:lnTo>
                  <a:pt x="363" y="455"/>
                </a:lnTo>
                <a:lnTo>
                  <a:pt x="366" y="468"/>
                </a:lnTo>
                <a:lnTo>
                  <a:pt x="370" y="481"/>
                </a:lnTo>
                <a:lnTo>
                  <a:pt x="373" y="497"/>
                </a:lnTo>
                <a:lnTo>
                  <a:pt x="375" y="512"/>
                </a:lnTo>
                <a:lnTo>
                  <a:pt x="377" y="525"/>
                </a:lnTo>
                <a:lnTo>
                  <a:pt x="378" y="540"/>
                </a:lnTo>
                <a:lnTo>
                  <a:pt x="378" y="556"/>
                </a:lnTo>
                <a:lnTo>
                  <a:pt x="378" y="569"/>
                </a:lnTo>
                <a:lnTo>
                  <a:pt x="378" y="585"/>
                </a:lnTo>
                <a:lnTo>
                  <a:pt x="341" y="585"/>
                </a:lnTo>
                <a:lnTo>
                  <a:pt x="427" y="699"/>
                </a:lnTo>
                <a:lnTo>
                  <a:pt x="520" y="585"/>
                </a:lnTo>
                <a:lnTo>
                  <a:pt x="484" y="585"/>
                </a:lnTo>
                <a:lnTo>
                  <a:pt x="484" y="567"/>
                </a:lnTo>
                <a:lnTo>
                  <a:pt x="484" y="550"/>
                </a:lnTo>
                <a:lnTo>
                  <a:pt x="482" y="534"/>
                </a:lnTo>
                <a:lnTo>
                  <a:pt x="480" y="517"/>
                </a:lnTo>
                <a:lnTo>
                  <a:pt x="480" y="504"/>
                </a:lnTo>
                <a:lnTo>
                  <a:pt x="477" y="490"/>
                </a:lnTo>
                <a:lnTo>
                  <a:pt x="475" y="475"/>
                </a:lnTo>
                <a:lnTo>
                  <a:pt x="472" y="461"/>
                </a:lnTo>
                <a:lnTo>
                  <a:pt x="471" y="449"/>
                </a:lnTo>
                <a:lnTo>
                  <a:pt x="466" y="434"/>
                </a:lnTo>
                <a:lnTo>
                  <a:pt x="462" y="416"/>
                </a:lnTo>
                <a:lnTo>
                  <a:pt x="458" y="403"/>
                </a:lnTo>
                <a:lnTo>
                  <a:pt x="453" y="390"/>
                </a:lnTo>
                <a:lnTo>
                  <a:pt x="450" y="379"/>
                </a:lnTo>
                <a:lnTo>
                  <a:pt x="443" y="362"/>
                </a:lnTo>
                <a:lnTo>
                  <a:pt x="438" y="349"/>
                </a:lnTo>
                <a:lnTo>
                  <a:pt x="431" y="336"/>
                </a:lnTo>
                <a:lnTo>
                  <a:pt x="426" y="323"/>
                </a:lnTo>
                <a:lnTo>
                  <a:pt x="418" y="308"/>
                </a:lnTo>
                <a:lnTo>
                  <a:pt x="411" y="295"/>
                </a:lnTo>
                <a:lnTo>
                  <a:pt x="405" y="281"/>
                </a:lnTo>
                <a:lnTo>
                  <a:pt x="397" y="270"/>
                </a:lnTo>
                <a:lnTo>
                  <a:pt x="390" y="260"/>
                </a:lnTo>
                <a:lnTo>
                  <a:pt x="382" y="247"/>
                </a:lnTo>
                <a:lnTo>
                  <a:pt x="375" y="236"/>
                </a:lnTo>
                <a:lnTo>
                  <a:pt x="365" y="223"/>
                </a:lnTo>
                <a:lnTo>
                  <a:pt x="356" y="211"/>
                </a:lnTo>
                <a:lnTo>
                  <a:pt x="346" y="201"/>
                </a:lnTo>
                <a:lnTo>
                  <a:pt x="338" y="189"/>
                </a:lnTo>
                <a:lnTo>
                  <a:pt x="327" y="179"/>
                </a:lnTo>
                <a:lnTo>
                  <a:pt x="319" y="168"/>
                </a:lnTo>
                <a:lnTo>
                  <a:pt x="310" y="161"/>
                </a:lnTo>
                <a:lnTo>
                  <a:pt x="300" y="149"/>
                </a:lnTo>
                <a:lnTo>
                  <a:pt x="288" y="141"/>
                </a:lnTo>
                <a:lnTo>
                  <a:pt x="279" y="131"/>
                </a:lnTo>
                <a:lnTo>
                  <a:pt x="268" y="123"/>
                </a:lnTo>
                <a:lnTo>
                  <a:pt x="257" y="114"/>
                </a:lnTo>
                <a:lnTo>
                  <a:pt x="246" y="105"/>
                </a:lnTo>
                <a:lnTo>
                  <a:pt x="233" y="96"/>
                </a:lnTo>
                <a:lnTo>
                  <a:pt x="223" y="89"/>
                </a:lnTo>
                <a:lnTo>
                  <a:pt x="210" y="79"/>
                </a:lnTo>
                <a:lnTo>
                  <a:pt x="201" y="73"/>
                </a:lnTo>
                <a:lnTo>
                  <a:pt x="189" y="65"/>
                </a:lnTo>
                <a:lnTo>
                  <a:pt x="182" y="62"/>
                </a:lnTo>
                <a:lnTo>
                  <a:pt x="176" y="57"/>
                </a:lnTo>
                <a:lnTo>
                  <a:pt x="169" y="54"/>
                </a:lnTo>
                <a:lnTo>
                  <a:pt x="165" y="51"/>
                </a:lnTo>
                <a:lnTo>
                  <a:pt x="158" y="48"/>
                </a:lnTo>
                <a:lnTo>
                  <a:pt x="150" y="44"/>
                </a:lnTo>
                <a:lnTo>
                  <a:pt x="143" y="41"/>
                </a:lnTo>
                <a:lnTo>
                  <a:pt x="135" y="36"/>
                </a:lnTo>
                <a:lnTo>
                  <a:pt x="129" y="33"/>
                </a:lnTo>
                <a:lnTo>
                  <a:pt x="123" y="30"/>
                </a:lnTo>
                <a:lnTo>
                  <a:pt x="114" y="26"/>
                </a:lnTo>
                <a:lnTo>
                  <a:pt x="107" y="23"/>
                </a:lnTo>
                <a:lnTo>
                  <a:pt x="97" y="19"/>
                </a:lnTo>
                <a:lnTo>
                  <a:pt x="92" y="17"/>
                </a:lnTo>
                <a:lnTo>
                  <a:pt x="85" y="14"/>
                </a:lnTo>
                <a:lnTo>
                  <a:pt x="77" y="11"/>
                </a:lnTo>
                <a:lnTo>
                  <a:pt x="70" y="9"/>
                </a:lnTo>
                <a:lnTo>
                  <a:pt x="61" y="6"/>
                </a:lnTo>
                <a:lnTo>
                  <a:pt x="55" y="4"/>
                </a:lnTo>
              </a:path>
            </a:pathLst>
          </a:custGeom>
          <a:solidFill>
            <a:srgbClr val="3399FF"/>
          </a:solid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7AAE83D7-FA0E-4458-A20F-5FCD5D2F755F}"/>
              </a:ext>
            </a:extLst>
          </p:cNvPr>
          <p:cNvSpPr>
            <a:spLocks/>
          </p:cNvSpPr>
          <p:nvPr/>
        </p:nvSpPr>
        <p:spPr bwMode="auto">
          <a:xfrm>
            <a:off x="3813175" y="1865312"/>
            <a:ext cx="1417637" cy="866775"/>
          </a:xfrm>
          <a:custGeom>
            <a:avLst/>
            <a:gdLst>
              <a:gd name="T0" fmla="*/ 2147483647 w 744"/>
              <a:gd name="T1" fmla="*/ 2147483647 h 479"/>
              <a:gd name="T2" fmla="*/ 2147483647 w 744"/>
              <a:gd name="T3" fmla="*/ 2147483647 h 479"/>
              <a:gd name="T4" fmla="*/ 2147483647 w 744"/>
              <a:gd name="T5" fmla="*/ 2147483647 h 479"/>
              <a:gd name="T6" fmla="*/ 2147483647 w 744"/>
              <a:gd name="T7" fmla="*/ 2147483647 h 479"/>
              <a:gd name="T8" fmla="*/ 2147483647 w 744"/>
              <a:gd name="T9" fmla="*/ 2147483647 h 479"/>
              <a:gd name="T10" fmla="*/ 2147483647 w 744"/>
              <a:gd name="T11" fmla="*/ 2147483647 h 479"/>
              <a:gd name="T12" fmla="*/ 2147483647 w 744"/>
              <a:gd name="T13" fmla="*/ 2147483647 h 479"/>
              <a:gd name="T14" fmla="*/ 2147483647 w 744"/>
              <a:gd name="T15" fmla="*/ 2147483647 h 479"/>
              <a:gd name="T16" fmla="*/ 2147483647 w 744"/>
              <a:gd name="T17" fmla="*/ 2147483647 h 479"/>
              <a:gd name="T18" fmla="*/ 2147483647 w 744"/>
              <a:gd name="T19" fmla="*/ 2147483647 h 479"/>
              <a:gd name="T20" fmla="*/ 2147483647 w 744"/>
              <a:gd name="T21" fmla="*/ 2147483647 h 479"/>
              <a:gd name="T22" fmla="*/ 2147483647 w 744"/>
              <a:gd name="T23" fmla="*/ 2147483647 h 479"/>
              <a:gd name="T24" fmla="*/ 2147483647 w 744"/>
              <a:gd name="T25" fmla="*/ 2147483647 h 479"/>
              <a:gd name="T26" fmla="*/ 2147483647 w 744"/>
              <a:gd name="T27" fmla="*/ 2147483647 h 479"/>
              <a:gd name="T28" fmla="*/ 2147483647 w 744"/>
              <a:gd name="T29" fmla="*/ 2147483647 h 479"/>
              <a:gd name="T30" fmla="*/ 2147483647 w 744"/>
              <a:gd name="T31" fmla="*/ 2147483647 h 479"/>
              <a:gd name="T32" fmla="*/ 2147483647 w 744"/>
              <a:gd name="T33" fmla="*/ 2147483647 h 479"/>
              <a:gd name="T34" fmla="*/ 2147483647 w 744"/>
              <a:gd name="T35" fmla="*/ 2147483647 h 479"/>
              <a:gd name="T36" fmla="*/ 2147483647 w 744"/>
              <a:gd name="T37" fmla="*/ 2147483647 h 479"/>
              <a:gd name="T38" fmla="*/ 2147483647 w 744"/>
              <a:gd name="T39" fmla="*/ 2147483647 h 479"/>
              <a:gd name="T40" fmla="*/ 2147483647 w 744"/>
              <a:gd name="T41" fmla="*/ 2147483647 h 479"/>
              <a:gd name="T42" fmla="*/ 2147483647 w 744"/>
              <a:gd name="T43" fmla="*/ 2147483647 h 479"/>
              <a:gd name="T44" fmla="*/ 2147483647 w 744"/>
              <a:gd name="T45" fmla="*/ 2147483647 h 479"/>
              <a:gd name="T46" fmla="*/ 2147483647 w 744"/>
              <a:gd name="T47" fmla="*/ 2147483647 h 479"/>
              <a:gd name="T48" fmla="*/ 2147483647 w 744"/>
              <a:gd name="T49" fmla="*/ 2147483647 h 479"/>
              <a:gd name="T50" fmla="*/ 2147483647 w 744"/>
              <a:gd name="T51" fmla="*/ 2147483647 h 479"/>
              <a:gd name="T52" fmla="*/ 2147483647 w 744"/>
              <a:gd name="T53" fmla="*/ 2147483647 h 479"/>
              <a:gd name="T54" fmla="*/ 2147483647 w 744"/>
              <a:gd name="T55" fmla="*/ 2147483647 h 479"/>
              <a:gd name="T56" fmla="*/ 2147483647 w 744"/>
              <a:gd name="T57" fmla="*/ 2147483647 h 479"/>
              <a:gd name="T58" fmla="*/ 2147483647 w 744"/>
              <a:gd name="T59" fmla="*/ 2147483647 h 479"/>
              <a:gd name="T60" fmla="*/ 2147483647 w 744"/>
              <a:gd name="T61" fmla="*/ 2147483647 h 479"/>
              <a:gd name="T62" fmla="*/ 2147483647 w 744"/>
              <a:gd name="T63" fmla="*/ 2147483647 h 479"/>
              <a:gd name="T64" fmla="*/ 2147483647 w 744"/>
              <a:gd name="T65" fmla="*/ 2147483647 h 479"/>
              <a:gd name="T66" fmla="*/ 2147483647 w 744"/>
              <a:gd name="T67" fmla="*/ 2147483647 h 479"/>
              <a:gd name="T68" fmla="*/ 2147483647 w 744"/>
              <a:gd name="T69" fmla="*/ 2147483647 h 479"/>
              <a:gd name="T70" fmla="*/ 2147483647 w 744"/>
              <a:gd name="T71" fmla="*/ 2147483647 h 479"/>
              <a:gd name="T72" fmla="*/ 2147483647 w 744"/>
              <a:gd name="T73" fmla="*/ 2147483647 h 479"/>
              <a:gd name="T74" fmla="*/ 2147483647 w 744"/>
              <a:gd name="T75" fmla="*/ 2147483647 h 479"/>
              <a:gd name="T76" fmla="*/ 2147483647 w 744"/>
              <a:gd name="T77" fmla="*/ 2147483647 h 479"/>
              <a:gd name="T78" fmla="*/ 2147483647 w 744"/>
              <a:gd name="T79" fmla="*/ 2147483647 h 479"/>
              <a:gd name="T80" fmla="*/ 2147483647 w 744"/>
              <a:gd name="T81" fmla="*/ 2147483647 h 479"/>
              <a:gd name="T82" fmla="*/ 2147483647 w 744"/>
              <a:gd name="T83" fmla="*/ 2147483647 h 479"/>
              <a:gd name="T84" fmla="*/ 2147483647 w 744"/>
              <a:gd name="T85" fmla="*/ 2147483647 h 479"/>
              <a:gd name="T86" fmla="*/ 2147483647 w 744"/>
              <a:gd name="T87" fmla="*/ 2147483647 h 479"/>
              <a:gd name="T88" fmla="*/ 2147483647 w 744"/>
              <a:gd name="T89" fmla="*/ 2147483647 h 479"/>
              <a:gd name="T90" fmla="*/ 2147483647 w 744"/>
              <a:gd name="T91" fmla="*/ 2147483647 h 479"/>
              <a:gd name="T92" fmla="*/ 2147483647 w 744"/>
              <a:gd name="T93" fmla="*/ 2147483647 h 479"/>
              <a:gd name="T94" fmla="*/ 2147483647 w 744"/>
              <a:gd name="T95" fmla="*/ 2147483647 h 479"/>
              <a:gd name="T96" fmla="*/ 2147483647 w 744"/>
              <a:gd name="T97" fmla="*/ 2147483647 h 479"/>
              <a:gd name="T98" fmla="*/ 2147483647 w 744"/>
              <a:gd name="T99" fmla="*/ 2147483647 h 479"/>
              <a:gd name="T100" fmla="*/ 2147483647 w 744"/>
              <a:gd name="T101" fmla="*/ 2147483647 h 479"/>
              <a:gd name="T102" fmla="*/ 2147483647 w 744"/>
              <a:gd name="T103" fmla="*/ 2147483647 h 479"/>
              <a:gd name="T104" fmla="*/ 2147483647 w 744"/>
              <a:gd name="T105" fmla="*/ 2147483647 h 479"/>
              <a:gd name="T106" fmla="*/ 2147483647 w 744"/>
              <a:gd name="T107" fmla="*/ 2147483647 h 479"/>
              <a:gd name="T108" fmla="*/ 2147483647 w 744"/>
              <a:gd name="T109" fmla="*/ 2147483647 h 479"/>
              <a:gd name="T110" fmla="*/ 2147483647 w 744"/>
              <a:gd name="T111" fmla="*/ 2147483647 h 479"/>
              <a:gd name="T112" fmla="*/ 2147483647 w 744"/>
              <a:gd name="T113" fmla="*/ 2147483647 h 479"/>
              <a:gd name="T114" fmla="*/ 2147483647 w 744"/>
              <a:gd name="T115" fmla="*/ 2147483647 h 479"/>
              <a:gd name="T116" fmla="*/ 2147483647 w 744"/>
              <a:gd name="T117" fmla="*/ 2147483647 h 479"/>
              <a:gd name="T118" fmla="*/ 2147483647 w 744"/>
              <a:gd name="T119" fmla="*/ 2147483647 h 479"/>
              <a:gd name="T120" fmla="*/ 2147483647 w 744"/>
              <a:gd name="T121" fmla="*/ 2147483647 h 479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w 744"/>
              <a:gd name="T184" fmla="*/ 0 h 479"/>
              <a:gd name="T185" fmla="*/ 744 w 744"/>
              <a:gd name="T186" fmla="*/ 479 h 479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T183" t="T184" r="T185" b="T186"/>
            <a:pathLst>
              <a:path w="744" h="479">
                <a:moveTo>
                  <a:pt x="0" y="441"/>
                </a:moveTo>
                <a:lnTo>
                  <a:pt x="100" y="478"/>
                </a:lnTo>
                <a:lnTo>
                  <a:pt x="103" y="471"/>
                </a:lnTo>
                <a:lnTo>
                  <a:pt x="106" y="461"/>
                </a:lnTo>
                <a:lnTo>
                  <a:pt x="110" y="451"/>
                </a:lnTo>
                <a:lnTo>
                  <a:pt x="114" y="442"/>
                </a:lnTo>
                <a:lnTo>
                  <a:pt x="117" y="434"/>
                </a:lnTo>
                <a:lnTo>
                  <a:pt x="122" y="426"/>
                </a:lnTo>
                <a:lnTo>
                  <a:pt x="127" y="416"/>
                </a:lnTo>
                <a:lnTo>
                  <a:pt x="129" y="409"/>
                </a:lnTo>
                <a:lnTo>
                  <a:pt x="136" y="400"/>
                </a:lnTo>
                <a:lnTo>
                  <a:pt x="139" y="391"/>
                </a:lnTo>
                <a:lnTo>
                  <a:pt x="146" y="383"/>
                </a:lnTo>
                <a:lnTo>
                  <a:pt x="151" y="373"/>
                </a:lnTo>
                <a:lnTo>
                  <a:pt x="154" y="368"/>
                </a:lnTo>
                <a:lnTo>
                  <a:pt x="159" y="362"/>
                </a:lnTo>
                <a:lnTo>
                  <a:pt x="165" y="353"/>
                </a:lnTo>
                <a:lnTo>
                  <a:pt x="172" y="347"/>
                </a:lnTo>
                <a:lnTo>
                  <a:pt x="176" y="340"/>
                </a:lnTo>
                <a:lnTo>
                  <a:pt x="183" y="331"/>
                </a:lnTo>
                <a:lnTo>
                  <a:pt x="187" y="327"/>
                </a:lnTo>
                <a:lnTo>
                  <a:pt x="192" y="319"/>
                </a:lnTo>
                <a:lnTo>
                  <a:pt x="199" y="312"/>
                </a:lnTo>
                <a:lnTo>
                  <a:pt x="206" y="304"/>
                </a:lnTo>
                <a:lnTo>
                  <a:pt x="216" y="293"/>
                </a:lnTo>
                <a:lnTo>
                  <a:pt x="225" y="284"/>
                </a:lnTo>
                <a:lnTo>
                  <a:pt x="234" y="275"/>
                </a:lnTo>
                <a:lnTo>
                  <a:pt x="243" y="267"/>
                </a:lnTo>
                <a:lnTo>
                  <a:pt x="256" y="256"/>
                </a:lnTo>
                <a:lnTo>
                  <a:pt x="265" y="249"/>
                </a:lnTo>
                <a:lnTo>
                  <a:pt x="275" y="242"/>
                </a:lnTo>
                <a:lnTo>
                  <a:pt x="286" y="235"/>
                </a:lnTo>
                <a:lnTo>
                  <a:pt x="298" y="225"/>
                </a:lnTo>
                <a:lnTo>
                  <a:pt x="311" y="217"/>
                </a:lnTo>
                <a:lnTo>
                  <a:pt x="322" y="209"/>
                </a:lnTo>
                <a:lnTo>
                  <a:pt x="336" y="202"/>
                </a:lnTo>
                <a:lnTo>
                  <a:pt x="350" y="195"/>
                </a:lnTo>
                <a:lnTo>
                  <a:pt x="364" y="187"/>
                </a:lnTo>
                <a:lnTo>
                  <a:pt x="376" y="182"/>
                </a:lnTo>
                <a:lnTo>
                  <a:pt x="389" y="177"/>
                </a:lnTo>
                <a:lnTo>
                  <a:pt x="402" y="171"/>
                </a:lnTo>
                <a:lnTo>
                  <a:pt x="414" y="167"/>
                </a:lnTo>
                <a:lnTo>
                  <a:pt x="426" y="163"/>
                </a:lnTo>
                <a:lnTo>
                  <a:pt x="441" y="158"/>
                </a:lnTo>
                <a:lnTo>
                  <a:pt x="455" y="153"/>
                </a:lnTo>
                <a:lnTo>
                  <a:pt x="467" y="150"/>
                </a:lnTo>
                <a:lnTo>
                  <a:pt x="482" y="147"/>
                </a:lnTo>
                <a:lnTo>
                  <a:pt x="497" y="144"/>
                </a:lnTo>
                <a:lnTo>
                  <a:pt x="511" y="140"/>
                </a:lnTo>
                <a:lnTo>
                  <a:pt x="526" y="137"/>
                </a:lnTo>
                <a:lnTo>
                  <a:pt x="542" y="134"/>
                </a:lnTo>
                <a:lnTo>
                  <a:pt x="557" y="134"/>
                </a:lnTo>
                <a:lnTo>
                  <a:pt x="572" y="132"/>
                </a:lnTo>
                <a:lnTo>
                  <a:pt x="591" y="132"/>
                </a:lnTo>
                <a:lnTo>
                  <a:pt x="603" y="132"/>
                </a:lnTo>
                <a:lnTo>
                  <a:pt x="620" y="132"/>
                </a:lnTo>
                <a:lnTo>
                  <a:pt x="620" y="167"/>
                </a:lnTo>
                <a:lnTo>
                  <a:pt x="743" y="86"/>
                </a:lnTo>
                <a:lnTo>
                  <a:pt x="620" y="0"/>
                </a:lnTo>
                <a:lnTo>
                  <a:pt x="620" y="33"/>
                </a:lnTo>
                <a:lnTo>
                  <a:pt x="601" y="33"/>
                </a:lnTo>
                <a:lnTo>
                  <a:pt x="584" y="33"/>
                </a:lnTo>
                <a:lnTo>
                  <a:pt x="566" y="35"/>
                </a:lnTo>
                <a:lnTo>
                  <a:pt x="550" y="36"/>
                </a:lnTo>
                <a:lnTo>
                  <a:pt x="535" y="36"/>
                </a:lnTo>
                <a:lnTo>
                  <a:pt x="520" y="39"/>
                </a:lnTo>
                <a:lnTo>
                  <a:pt x="503" y="41"/>
                </a:lnTo>
                <a:lnTo>
                  <a:pt x="489" y="44"/>
                </a:lnTo>
                <a:lnTo>
                  <a:pt x="477" y="45"/>
                </a:lnTo>
                <a:lnTo>
                  <a:pt x="461" y="50"/>
                </a:lnTo>
                <a:lnTo>
                  <a:pt x="442" y="54"/>
                </a:lnTo>
                <a:lnTo>
                  <a:pt x="428" y="57"/>
                </a:lnTo>
                <a:lnTo>
                  <a:pt x="412" y="62"/>
                </a:lnTo>
                <a:lnTo>
                  <a:pt x="400" y="66"/>
                </a:lnTo>
                <a:lnTo>
                  <a:pt x="384" y="72"/>
                </a:lnTo>
                <a:lnTo>
                  <a:pt x="369" y="76"/>
                </a:lnTo>
                <a:lnTo>
                  <a:pt x="354" y="82"/>
                </a:lnTo>
                <a:lnTo>
                  <a:pt x="342" y="88"/>
                </a:lnTo>
                <a:lnTo>
                  <a:pt x="327" y="95"/>
                </a:lnTo>
                <a:lnTo>
                  <a:pt x="313" y="101"/>
                </a:lnTo>
                <a:lnTo>
                  <a:pt x="298" y="107"/>
                </a:lnTo>
                <a:lnTo>
                  <a:pt x="286" y="114"/>
                </a:lnTo>
                <a:lnTo>
                  <a:pt x="274" y="121"/>
                </a:lnTo>
                <a:lnTo>
                  <a:pt x="260" y="129"/>
                </a:lnTo>
                <a:lnTo>
                  <a:pt x="250" y="134"/>
                </a:lnTo>
                <a:lnTo>
                  <a:pt x="236" y="145"/>
                </a:lnTo>
                <a:lnTo>
                  <a:pt x="223" y="152"/>
                </a:lnTo>
                <a:lnTo>
                  <a:pt x="211" y="163"/>
                </a:lnTo>
                <a:lnTo>
                  <a:pt x="199" y="170"/>
                </a:lnTo>
                <a:lnTo>
                  <a:pt x="189" y="179"/>
                </a:lnTo>
                <a:lnTo>
                  <a:pt x="178" y="187"/>
                </a:lnTo>
                <a:lnTo>
                  <a:pt x="168" y="196"/>
                </a:lnTo>
                <a:lnTo>
                  <a:pt x="158" y="205"/>
                </a:lnTo>
                <a:lnTo>
                  <a:pt x="146" y="217"/>
                </a:lnTo>
                <a:lnTo>
                  <a:pt x="137" y="225"/>
                </a:lnTo>
                <a:lnTo>
                  <a:pt x="128" y="235"/>
                </a:lnTo>
                <a:lnTo>
                  <a:pt x="119" y="246"/>
                </a:lnTo>
                <a:lnTo>
                  <a:pt x="109" y="256"/>
                </a:lnTo>
                <a:lnTo>
                  <a:pt x="100" y="268"/>
                </a:lnTo>
                <a:lnTo>
                  <a:pt x="92" y="278"/>
                </a:lnTo>
                <a:lnTo>
                  <a:pt x="83" y="290"/>
                </a:lnTo>
                <a:lnTo>
                  <a:pt x="75" y="299"/>
                </a:lnTo>
                <a:lnTo>
                  <a:pt x="69" y="309"/>
                </a:lnTo>
                <a:lnTo>
                  <a:pt x="64" y="315"/>
                </a:lnTo>
                <a:lnTo>
                  <a:pt x="57" y="322"/>
                </a:lnTo>
                <a:lnTo>
                  <a:pt x="54" y="328"/>
                </a:lnTo>
                <a:lnTo>
                  <a:pt x="52" y="333"/>
                </a:lnTo>
                <a:lnTo>
                  <a:pt x="48" y="340"/>
                </a:lnTo>
                <a:lnTo>
                  <a:pt x="45" y="346"/>
                </a:lnTo>
                <a:lnTo>
                  <a:pt x="40" y="353"/>
                </a:lnTo>
                <a:lnTo>
                  <a:pt x="37" y="360"/>
                </a:lnTo>
                <a:lnTo>
                  <a:pt x="34" y="365"/>
                </a:lnTo>
                <a:lnTo>
                  <a:pt x="30" y="372"/>
                </a:lnTo>
                <a:lnTo>
                  <a:pt x="26" y="379"/>
                </a:lnTo>
                <a:lnTo>
                  <a:pt x="23" y="386"/>
                </a:lnTo>
                <a:lnTo>
                  <a:pt x="18" y="394"/>
                </a:lnTo>
                <a:lnTo>
                  <a:pt x="15" y="402"/>
                </a:lnTo>
                <a:lnTo>
                  <a:pt x="13" y="407"/>
                </a:lnTo>
                <a:lnTo>
                  <a:pt x="11" y="415"/>
                </a:lnTo>
                <a:lnTo>
                  <a:pt x="8" y="422"/>
                </a:lnTo>
                <a:lnTo>
                  <a:pt x="4" y="429"/>
                </a:lnTo>
                <a:lnTo>
                  <a:pt x="1" y="435"/>
                </a:lnTo>
              </a:path>
            </a:pathLst>
          </a:custGeom>
          <a:solidFill>
            <a:schemeClr val="hlink"/>
          </a:solid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5BB6713E-2959-4B2D-ADD7-D233E99EBFAB}"/>
              </a:ext>
            </a:extLst>
          </p:cNvPr>
          <p:cNvSpPr>
            <a:spLocks/>
          </p:cNvSpPr>
          <p:nvPr/>
        </p:nvSpPr>
        <p:spPr bwMode="auto">
          <a:xfrm>
            <a:off x="6107112" y="3598862"/>
            <a:ext cx="1419225" cy="863600"/>
          </a:xfrm>
          <a:custGeom>
            <a:avLst/>
            <a:gdLst>
              <a:gd name="T0" fmla="*/ 2147483647 w 744"/>
              <a:gd name="T1" fmla="*/ 0 h 478"/>
              <a:gd name="T2" fmla="*/ 2147483647 w 744"/>
              <a:gd name="T3" fmla="*/ 2147483647 h 478"/>
              <a:gd name="T4" fmla="*/ 2147483647 w 744"/>
              <a:gd name="T5" fmla="*/ 2147483647 h 478"/>
              <a:gd name="T6" fmla="*/ 2147483647 w 744"/>
              <a:gd name="T7" fmla="*/ 2147483647 h 478"/>
              <a:gd name="T8" fmla="*/ 2147483647 w 744"/>
              <a:gd name="T9" fmla="*/ 2147483647 h 478"/>
              <a:gd name="T10" fmla="*/ 2147483647 w 744"/>
              <a:gd name="T11" fmla="*/ 2147483647 h 478"/>
              <a:gd name="T12" fmla="*/ 2147483647 w 744"/>
              <a:gd name="T13" fmla="*/ 2147483647 h 478"/>
              <a:gd name="T14" fmla="*/ 2147483647 w 744"/>
              <a:gd name="T15" fmla="*/ 2147483647 h 478"/>
              <a:gd name="T16" fmla="*/ 2147483647 w 744"/>
              <a:gd name="T17" fmla="*/ 2147483647 h 478"/>
              <a:gd name="T18" fmla="*/ 2147483647 w 744"/>
              <a:gd name="T19" fmla="*/ 2147483647 h 478"/>
              <a:gd name="T20" fmla="*/ 2147483647 w 744"/>
              <a:gd name="T21" fmla="*/ 2147483647 h 478"/>
              <a:gd name="T22" fmla="*/ 2147483647 w 744"/>
              <a:gd name="T23" fmla="*/ 2147483647 h 478"/>
              <a:gd name="T24" fmla="*/ 2147483647 w 744"/>
              <a:gd name="T25" fmla="*/ 2147483647 h 478"/>
              <a:gd name="T26" fmla="*/ 2147483647 w 744"/>
              <a:gd name="T27" fmla="*/ 2147483647 h 478"/>
              <a:gd name="T28" fmla="*/ 2147483647 w 744"/>
              <a:gd name="T29" fmla="*/ 2147483647 h 478"/>
              <a:gd name="T30" fmla="*/ 2147483647 w 744"/>
              <a:gd name="T31" fmla="*/ 2147483647 h 478"/>
              <a:gd name="T32" fmla="*/ 2147483647 w 744"/>
              <a:gd name="T33" fmla="*/ 2147483647 h 478"/>
              <a:gd name="T34" fmla="*/ 2147483647 w 744"/>
              <a:gd name="T35" fmla="*/ 2147483647 h 478"/>
              <a:gd name="T36" fmla="*/ 2147483647 w 744"/>
              <a:gd name="T37" fmla="*/ 2147483647 h 478"/>
              <a:gd name="T38" fmla="*/ 2147483647 w 744"/>
              <a:gd name="T39" fmla="*/ 2147483647 h 478"/>
              <a:gd name="T40" fmla="*/ 2147483647 w 744"/>
              <a:gd name="T41" fmla="*/ 2147483647 h 478"/>
              <a:gd name="T42" fmla="*/ 2147483647 w 744"/>
              <a:gd name="T43" fmla="*/ 2147483647 h 478"/>
              <a:gd name="T44" fmla="*/ 2147483647 w 744"/>
              <a:gd name="T45" fmla="*/ 2147483647 h 478"/>
              <a:gd name="T46" fmla="*/ 2147483647 w 744"/>
              <a:gd name="T47" fmla="*/ 2147483647 h 478"/>
              <a:gd name="T48" fmla="*/ 2147483647 w 744"/>
              <a:gd name="T49" fmla="*/ 2147483647 h 478"/>
              <a:gd name="T50" fmla="*/ 2147483647 w 744"/>
              <a:gd name="T51" fmla="*/ 2147483647 h 478"/>
              <a:gd name="T52" fmla="*/ 2147483647 w 744"/>
              <a:gd name="T53" fmla="*/ 2147483647 h 478"/>
              <a:gd name="T54" fmla="*/ 2147483647 w 744"/>
              <a:gd name="T55" fmla="*/ 2147483647 h 478"/>
              <a:gd name="T56" fmla="*/ 2147483647 w 744"/>
              <a:gd name="T57" fmla="*/ 2147483647 h 478"/>
              <a:gd name="T58" fmla="*/ 2147483647 w 744"/>
              <a:gd name="T59" fmla="*/ 2147483647 h 478"/>
              <a:gd name="T60" fmla="*/ 2147483647 w 744"/>
              <a:gd name="T61" fmla="*/ 2147483647 h 478"/>
              <a:gd name="T62" fmla="*/ 2147483647 w 744"/>
              <a:gd name="T63" fmla="*/ 2147483647 h 478"/>
              <a:gd name="T64" fmla="*/ 2147483647 w 744"/>
              <a:gd name="T65" fmla="*/ 2147483647 h 478"/>
              <a:gd name="T66" fmla="*/ 2147483647 w 744"/>
              <a:gd name="T67" fmla="*/ 2147483647 h 478"/>
              <a:gd name="T68" fmla="*/ 2147483647 w 744"/>
              <a:gd name="T69" fmla="*/ 2147483647 h 478"/>
              <a:gd name="T70" fmla="*/ 2147483647 w 744"/>
              <a:gd name="T71" fmla="*/ 2147483647 h 478"/>
              <a:gd name="T72" fmla="*/ 2147483647 w 744"/>
              <a:gd name="T73" fmla="*/ 2147483647 h 478"/>
              <a:gd name="T74" fmla="*/ 2147483647 w 744"/>
              <a:gd name="T75" fmla="*/ 2147483647 h 478"/>
              <a:gd name="T76" fmla="*/ 2147483647 w 744"/>
              <a:gd name="T77" fmla="*/ 2147483647 h 478"/>
              <a:gd name="T78" fmla="*/ 2147483647 w 744"/>
              <a:gd name="T79" fmla="*/ 2147483647 h 478"/>
              <a:gd name="T80" fmla="*/ 2147483647 w 744"/>
              <a:gd name="T81" fmla="*/ 2147483647 h 478"/>
              <a:gd name="T82" fmla="*/ 2147483647 w 744"/>
              <a:gd name="T83" fmla="*/ 2147483647 h 478"/>
              <a:gd name="T84" fmla="*/ 2147483647 w 744"/>
              <a:gd name="T85" fmla="*/ 2147483647 h 478"/>
              <a:gd name="T86" fmla="*/ 2147483647 w 744"/>
              <a:gd name="T87" fmla="*/ 2147483647 h 478"/>
              <a:gd name="T88" fmla="*/ 2147483647 w 744"/>
              <a:gd name="T89" fmla="*/ 2147483647 h 478"/>
              <a:gd name="T90" fmla="*/ 2147483647 w 744"/>
              <a:gd name="T91" fmla="*/ 2147483647 h 478"/>
              <a:gd name="T92" fmla="*/ 2147483647 w 744"/>
              <a:gd name="T93" fmla="*/ 2147483647 h 478"/>
              <a:gd name="T94" fmla="*/ 2147483647 w 744"/>
              <a:gd name="T95" fmla="*/ 2147483647 h 478"/>
              <a:gd name="T96" fmla="*/ 2147483647 w 744"/>
              <a:gd name="T97" fmla="*/ 2147483647 h 478"/>
              <a:gd name="T98" fmla="*/ 2147483647 w 744"/>
              <a:gd name="T99" fmla="*/ 2147483647 h 478"/>
              <a:gd name="T100" fmla="*/ 2147483647 w 744"/>
              <a:gd name="T101" fmla="*/ 2147483647 h 478"/>
              <a:gd name="T102" fmla="*/ 2147483647 w 744"/>
              <a:gd name="T103" fmla="*/ 2147483647 h 478"/>
              <a:gd name="T104" fmla="*/ 2147483647 w 744"/>
              <a:gd name="T105" fmla="*/ 2147483647 h 478"/>
              <a:gd name="T106" fmla="*/ 2147483647 w 744"/>
              <a:gd name="T107" fmla="*/ 2147483647 h 478"/>
              <a:gd name="T108" fmla="*/ 2147483647 w 744"/>
              <a:gd name="T109" fmla="*/ 2147483647 h 478"/>
              <a:gd name="T110" fmla="*/ 2147483647 w 744"/>
              <a:gd name="T111" fmla="*/ 2147483647 h 478"/>
              <a:gd name="T112" fmla="*/ 2147483647 w 744"/>
              <a:gd name="T113" fmla="*/ 2147483647 h 478"/>
              <a:gd name="T114" fmla="*/ 2147483647 w 744"/>
              <a:gd name="T115" fmla="*/ 2147483647 h 478"/>
              <a:gd name="T116" fmla="*/ 2147483647 w 744"/>
              <a:gd name="T117" fmla="*/ 2147483647 h 478"/>
              <a:gd name="T118" fmla="*/ 2147483647 w 744"/>
              <a:gd name="T119" fmla="*/ 2147483647 h 478"/>
              <a:gd name="T120" fmla="*/ 2147483647 w 744"/>
              <a:gd name="T121" fmla="*/ 2147483647 h 478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w 744"/>
              <a:gd name="T184" fmla="*/ 0 h 478"/>
              <a:gd name="T185" fmla="*/ 744 w 744"/>
              <a:gd name="T186" fmla="*/ 478 h 478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T183" t="T184" r="T185" b="T186"/>
            <a:pathLst>
              <a:path w="744" h="478">
                <a:moveTo>
                  <a:pt x="0" y="36"/>
                </a:moveTo>
                <a:lnTo>
                  <a:pt x="102" y="0"/>
                </a:lnTo>
                <a:lnTo>
                  <a:pt x="102" y="9"/>
                </a:lnTo>
                <a:lnTo>
                  <a:pt x="107" y="16"/>
                </a:lnTo>
                <a:lnTo>
                  <a:pt x="111" y="26"/>
                </a:lnTo>
                <a:lnTo>
                  <a:pt x="115" y="35"/>
                </a:lnTo>
                <a:lnTo>
                  <a:pt x="119" y="45"/>
                </a:lnTo>
                <a:lnTo>
                  <a:pt x="121" y="51"/>
                </a:lnTo>
                <a:lnTo>
                  <a:pt x="128" y="61"/>
                </a:lnTo>
                <a:lnTo>
                  <a:pt x="131" y="68"/>
                </a:lnTo>
                <a:lnTo>
                  <a:pt x="136" y="77"/>
                </a:lnTo>
                <a:lnTo>
                  <a:pt x="140" y="86"/>
                </a:lnTo>
                <a:lnTo>
                  <a:pt x="146" y="95"/>
                </a:lnTo>
                <a:lnTo>
                  <a:pt x="151" y="103"/>
                </a:lnTo>
                <a:lnTo>
                  <a:pt x="156" y="110"/>
                </a:lnTo>
                <a:lnTo>
                  <a:pt x="160" y="116"/>
                </a:lnTo>
                <a:lnTo>
                  <a:pt x="165" y="124"/>
                </a:lnTo>
                <a:lnTo>
                  <a:pt x="172" y="130"/>
                </a:lnTo>
                <a:lnTo>
                  <a:pt x="177" y="139"/>
                </a:lnTo>
                <a:lnTo>
                  <a:pt x="184" y="146"/>
                </a:lnTo>
                <a:lnTo>
                  <a:pt x="187" y="150"/>
                </a:lnTo>
                <a:lnTo>
                  <a:pt x="192" y="158"/>
                </a:lnTo>
                <a:lnTo>
                  <a:pt x="200" y="165"/>
                </a:lnTo>
                <a:lnTo>
                  <a:pt x="208" y="174"/>
                </a:lnTo>
                <a:lnTo>
                  <a:pt x="215" y="184"/>
                </a:lnTo>
                <a:lnTo>
                  <a:pt x="225" y="193"/>
                </a:lnTo>
                <a:lnTo>
                  <a:pt x="234" y="201"/>
                </a:lnTo>
                <a:lnTo>
                  <a:pt x="245" y="212"/>
                </a:lnTo>
                <a:lnTo>
                  <a:pt x="256" y="220"/>
                </a:lnTo>
                <a:lnTo>
                  <a:pt x="266" y="228"/>
                </a:lnTo>
                <a:lnTo>
                  <a:pt x="275" y="235"/>
                </a:lnTo>
                <a:lnTo>
                  <a:pt x="286" y="244"/>
                </a:lnTo>
                <a:lnTo>
                  <a:pt x="298" y="251"/>
                </a:lnTo>
                <a:lnTo>
                  <a:pt x="311" y="260"/>
                </a:lnTo>
                <a:lnTo>
                  <a:pt x="324" y="267"/>
                </a:lnTo>
                <a:lnTo>
                  <a:pt x="336" y="275"/>
                </a:lnTo>
                <a:lnTo>
                  <a:pt x="351" y="284"/>
                </a:lnTo>
                <a:lnTo>
                  <a:pt x="364" y="289"/>
                </a:lnTo>
                <a:lnTo>
                  <a:pt x="378" y="295"/>
                </a:lnTo>
                <a:lnTo>
                  <a:pt x="389" y="301"/>
                </a:lnTo>
                <a:lnTo>
                  <a:pt x="402" y="305"/>
                </a:lnTo>
                <a:lnTo>
                  <a:pt x="414" y="310"/>
                </a:lnTo>
                <a:lnTo>
                  <a:pt x="428" y="314"/>
                </a:lnTo>
                <a:lnTo>
                  <a:pt x="440" y="318"/>
                </a:lnTo>
                <a:lnTo>
                  <a:pt x="455" y="323"/>
                </a:lnTo>
                <a:lnTo>
                  <a:pt x="467" y="327"/>
                </a:lnTo>
                <a:lnTo>
                  <a:pt x="483" y="330"/>
                </a:lnTo>
                <a:lnTo>
                  <a:pt x="497" y="334"/>
                </a:lnTo>
                <a:lnTo>
                  <a:pt x="511" y="337"/>
                </a:lnTo>
                <a:lnTo>
                  <a:pt x="527" y="339"/>
                </a:lnTo>
                <a:lnTo>
                  <a:pt x="544" y="342"/>
                </a:lnTo>
                <a:lnTo>
                  <a:pt x="558" y="343"/>
                </a:lnTo>
                <a:lnTo>
                  <a:pt x="573" y="345"/>
                </a:lnTo>
                <a:lnTo>
                  <a:pt x="591" y="345"/>
                </a:lnTo>
                <a:lnTo>
                  <a:pt x="605" y="345"/>
                </a:lnTo>
                <a:lnTo>
                  <a:pt x="622" y="345"/>
                </a:lnTo>
                <a:lnTo>
                  <a:pt x="622" y="310"/>
                </a:lnTo>
                <a:lnTo>
                  <a:pt x="743" y="390"/>
                </a:lnTo>
                <a:lnTo>
                  <a:pt x="622" y="477"/>
                </a:lnTo>
                <a:lnTo>
                  <a:pt x="622" y="444"/>
                </a:lnTo>
                <a:lnTo>
                  <a:pt x="604" y="444"/>
                </a:lnTo>
                <a:lnTo>
                  <a:pt x="585" y="444"/>
                </a:lnTo>
                <a:lnTo>
                  <a:pt x="568" y="443"/>
                </a:lnTo>
                <a:lnTo>
                  <a:pt x="551" y="440"/>
                </a:lnTo>
                <a:lnTo>
                  <a:pt x="536" y="440"/>
                </a:lnTo>
                <a:lnTo>
                  <a:pt x="520" y="437"/>
                </a:lnTo>
                <a:lnTo>
                  <a:pt x="505" y="435"/>
                </a:lnTo>
                <a:lnTo>
                  <a:pt x="489" y="433"/>
                </a:lnTo>
                <a:lnTo>
                  <a:pt x="476" y="431"/>
                </a:lnTo>
                <a:lnTo>
                  <a:pt x="461" y="428"/>
                </a:lnTo>
                <a:lnTo>
                  <a:pt x="442" y="422"/>
                </a:lnTo>
                <a:lnTo>
                  <a:pt x="428" y="419"/>
                </a:lnTo>
                <a:lnTo>
                  <a:pt x="414" y="415"/>
                </a:lnTo>
                <a:lnTo>
                  <a:pt x="402" y="412"/>
                </a:lnTo>
                <a:lnTo>
                  <a:pt x="384" y="405"/>
                </a:lnTo>
                <a:lnTo>
                  <a:pt x="370" y="401"/>
                </a:lnTo>
                <a:lnTo>
                  <a:pt x="356" y="395"/>
                </a:lnTo>
                <a:lnTo>
                  <a:pt x="342" y="390"/>
                </a:lnTo>
                <a:lnTo>
                  <a:pt x="327" y="383"/>
                </a:lnTo>
                <a:lnTo>
                  <a:pt x="312" y="376"/>
                </a:lnTo>
                <a:lnTo>
                  <a:pt x="300" y="369"/>
                </a:lnTo>
                <a:lnTo>
                  <a:pt x="286" y="363"/>
                </a:lnTo>
                <a:lnTo>
                  <a:pt x="275" y="356"/>
                </a:lnTo>
                <a:lnTo>
                  <a:pt x="262" y="348"/>
                </a:lnTo>
                <a:lnTo>
                  <a:pt x="250" y="342"/>
                </a:lnTo>
                <a:lnTo>
                  <a:pt x="235" y="334"/>
                </a:lnTo>
                <a:lnTo>
                  <a:pt x="223" y="324"/>
                </a:lnTo>
                <a:lnTo>
                  <a:pt x="213" y="316"/>
                </a:lnTo>
                <a:lnTo>
                  <a:pt x="200" y="307"/>
                </a:lnTo>
                <a:lnTo>
                  <a:pt x="189" y="298"/>
                </a:lnTo>
                <a:lnTo>
                  <a:pt x="177" y="289"/>
                </a:lnTo>
                <a:lnTo>
                  <a:pt x="170" y="282"/>
                </a:lnTo>
                <a:lnTo>
                  <a:pt x="158" y="272"/>
                </a:lnTo>
                <a:lnTo>
                  <a:pt x="148" y="260"/>
                </a:lnTo>
                <a:lnTo>
                  <a:pt x="139" y="251"/>
                </a:lnTo>
                <a:lnTo>
                  <a:pt x="129" y="241"/>
                </a:lnTo>
                <a:lnTo>
                  <a:pt x="120" y="231"/>
                </a:lnTo>
                <a:lnTo>
                  <a:pt x="111" y="220"/>
                </a:lnTo>
                <a:lnTo>
                  <a:pt x="102" y="210"/>
                </a:lnTo>
                <a:lnTo>
                  <a:pt x="93" y="199"/>
                </a:lnTo>
                <a:lnTo>
                  <a:pt x="83" y="187"/>
                </a:lnTo>
                <a:lnTo>
                  <a:pt x="76" y="178"/>
                </a:lnTo>
                <a:lnTo>
                  <a:pt x="68" y="168"/>
                </a:lnTo>
                <a:lnTo>
                  <a:pt x="64" y="162"/>
                </a:lnTo>
                <a:lnTo>
                  <a:pt x="59" y="156"/>
                </a:lnTo>
                <a:lnTo>
                  <a:pt x="56" y="150"/>
                </a:lnTo>
                <a:lnTo>
                  <a:pt x="53" y="145"/>
                </a:lnTo>
                <a:lnTo>
                  <a:pt x="49" y="139"/>
                </a:lnTo>
                <a:lnTo>
                  <a:pt x="47" y="132"/>
                </a:lnTo>
                <a:lnTo>
                  <a:pt x="42" y="124"/>
                </a:lnTo>
                <a:lnTo>
                  <a:pt x="37" y="118"/>
                </a:lnTo>
                <a:lnTo>
                  <a:pt x="34" y="113"/>
                </a:lnTo>
                <a:lnTo>
                  <a:pt x="31" y="105"/>
                </a:lnTo>
                <a:lnTo>
                  <a:pt x="28" y="98"/>
                </a:lnTo>
                <a:lnTo>
                  <a:pt x="23" y="90"/>
                </a:lnTo>
                <a:lnTo>
                  <a:pt x="18" y="83"/>
                </a:lnTo>
                <a:lnTo>
                  <a:pt x="17" y="76"/>
                </a:lnTo>
                <a:lnTo>
                  <a:pt x="13" y="70"/>
                </a:lnTo>
                <a:lnTo>
                  <a:pt x="10" y="63"/>
                </a:lnTo>
                <a:lnTo>
                  <a:pt x="8" y="55"/>
                </a:lnTo>
                <a:lnTo>
                  <a:pt x="4" y="48"/>
                </a:lnTo>
                <a:lnTo>
                  <a:pt x="3" y="42"/>
                </a:lnTo>
              </a:path>
            </a:pathLst>
          </a:custGeom>
          <a:solidFill>
            <a:schemeClr val="accent2"/>
          </a:solid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1CB85F-6945-436E-A4A0-4DE5301CFA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0126" y="2373312"/>
            <a:ext cx="1572692" cy="504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/>
          <a:p>
            <a:pPr marL="342900" indent="-342900" defTabSz="958850" eaLnBrk="0" hangingPunct="0">
              <a:lnSpc>
                <a:spcPct val="50000"/>
              </a:lnSpc>
              <a:spcBef>
                <a:spcPct val="40000"/>
              </a:spcBef>
              <a:buAutoNum type="arabicPeriod"/>
            </a:pPr>
            <a:r>
              <a:rPr lang="en-US" b="1" dirty="0">
                <a:latin typeface="Arial Narrow" charset="0"/>
                <a:cs typeface="Times New Roman" charset="0"/>
              </a:rPr>
              <a:t>Ban </a:t>
            </a:r>
            <a:r>
              <a:rPr lang="en-US" b="1" dirty="0" err="1">
                <a:latin typeface="Arial Narrow" charset="0"/>
                <a:cs typeface="Times New Roman" charset="0"/>
              </a:rPr>
              <a:t>đầu</a:t>
            </a:r>
            <a:r>
              <a:rPr lang="en-US" b="1" dirty="0">
                <a:latin typeface="Arial Narrow" charset="0"/>
                <a:cs typeface="Times New Roman" charset="0"/>
              </a:rPr>
              <a:t> </a:t>
            </a:r>
          </a:p>
          <a:p>
            <a:pPr defTabSz="958850" eaLnBrk="0" hangingPunct="0">
              <a:lnSpc>
                <a:spcPct val="50000"/>
              </a:lnSpc>
              <a:spcBef>
                <a:spcPct val="40000"/>
              </a:spcBef>
            </a:pPr>
            <a:r>
              <a:rPr lang="en-US" b="1" dirty="0" err="1">
                <a:latin typeface="Arial Narrow" charset="0"/>
                <a:cs typeface="Times New Roman" charset="0"/>
              </a:rPr>
              <a:t>Lập</a:t>
            </a:r>
            <a:r>
              <a:rPr lang="en-US" b="1" dirty="0">
                <a:latin typeface="Arial Narrow" charset="0"/>
                <a:cs typeface="Times New Roman" charset="0"/>
              </a:rPr>
              <a:t> </a:t>
            </a:r>
            <a:r>
              <a:rPr lang="en-US" b="1" dirty="0" err="1">
                <a:latin typeface="Arial Narrow" charset="0"/>
                <a:cs typeface="Times New Roman" charset="0"/>
              </a:rPr>
              <a:t>kế</a:t>
            </a:r>
            <a:r>
              <a:rPr lang="en-US" b="1" dirty="0">
                <a:latin typeface="Arial Narrow" charset="0"/>
                <a:cs typeface="Times New Roman" charset="0"/>
              </a:rPr>
              <a:t> </a:t>
            </a:r>
            <a:r>
              <a:rPr lang="en-US" b="1" dirty="0" err="1">
                <a:latin typeface="Arial Narrow" charset="0"/>
                <a:cs typeface="Times New Roman" charset="0"/>
              </a:rPr>
              <a:t>hoạch</a:t>
            </a:r>
            <a:endParaRPr lang="en-US" b="1" dirty="0">
              <a:latin typeface="Arial Narrow" charset="0"/>
              <a:cs typeface="Times New Roman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C24F731-B884-42DA-9382-E21B8C8BF8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7350" y="2055752"/>
            <a:ext cx="1635063" cy="255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339725" indent="-339725" defTabSz="958850" eaLnBrk="0" hangingPunct="0">
              <a:lnSpc>
                <a:spcPct val="50000"/>
              </a:lnSpc>
              <a:spcBef>
                <a:spcPct val="40000"/>
              </a:spcBef>
            </a:pPr>
            <a:r>
              <a:rPr lang="en-US" b="1" dirty="0">
                <a:latin typeface="Arial Narrow" charset="0"/>
                <a:cs typeface="Times New Roman" charset="0"/>
              </a:rPr>
              <a:t>2. </a:t>
            </a:r>
            <a:r>
              <a:rPr lang="en-US" b="1" dirty="0" err="1">
                <a:latin typeface="Arial Narrow" charset="0"/>
                <a:cs typeface="Times New Roman" charset="0"/>
              </a:rPr>
              <a:t>Lập</a:t>
            </a:r>
            <a:r>
              <a:rPr lang="en-US" b="1" dirty="0">
                <a:latin typeface="Arial Narrow" charset="0"/>
                <a:cs typeface="Times New Roman" charset="0"/>
              </a:rPr>
              <a:t> </a:t>
            </a:r>
            <a:r>
              <a:rPr lang="en-US" b="1" dirty="0" err="1">
                <a:latin typeface="Arial Narrow" charset="0"/>
                <a:cs typeface="Times New Roman" charset="0"/>
              </a:rPr>
              <a:t>kế</a:t>
            </a:r>
            <a:r>
              <a:rPr lang="en-US" b="1" dirty="0">
                <a:latin typeface="Arial Narrow" charset="0"/>
                <a:cs typeface="Times New Roman" charset="0"/>
              </a:rPr>
              <a:t> </a:t>
            </a:r>
            <a:r>
              <a:rPr lang="en-US" b="1" dirty="0" err="1">
                <a:latin typeface="Arial Narrow" charset="0"/>
                <a:cs typeface="Times New Roman" charset="0"/>
              </a:rPr>
              <a:t>hoạch</a:t>
            </a:r>
            <a:endParaRPr lang="en-US" b="1" dirty="0">
              <a:latin typeface="Arial Narrow" charset="0"/>
              <a:cs typeface="Times New Roman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0A12A3D-C1FE-4477-A867-45E24E3D52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5350" y="1611312"/>
            <a:ext cx="1949450" cy="255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marL="339725" indent="-339725" defTabSz="958850" eaLnBrk="0" hangingPunct="0">
              <a:lnSpc>
                <a:spcPct val="50000"/>
              </a:lnSpc>
              <a:spcBef>
                <a:spcPct val="40000"/>
              </a:spcBef>
            </a:pPr>
            <a:r>
              <a:rPr lang="en-US" b="1" dirty="0">
                <a:latin typeface="Arial Narrow" charset="0"/>
                <a:cs typeface="Times New Roman" charset="0"/>
              </a:rPr>
              <a:t>3. </a:t>
            </a:r>
            <a:r>
              <a:rPr lang="en-US" b="1" dirty="0" err="1">
                <a:latin typeface="Arial Narrow" charset="0"/>
                <a:cs typeface="Times New Roman" charset="0"/>
              </a:rPr>
              <a:t>Yêu</a:t>
            </a:r>
            <a:r>
              <a:rPr lang="en-US" b="1" dirty="0">
                <a:latin typeface="Arial Narrow" charset="0"/>
                <a:cs typeface="Times New Roman" charset="0"/>
              </a:rPr>
              <a:t> </a:t>
            </a:r>
            <a:r>
              <a:rPr lang="en-US" b="1" dirty="0" err="1">
                <a:latin typeface="Arial Narrow" charset="0"/>
                <a:cs typeface="Times New Roman" charset="0"/>
              </a:rPr>
              <a:t>cầu</a:t>
            </a:r>
            <a:endParaRPr lang="en-US" b="1" dirty="0">
              <a:latin typeface="Arial Narrow" charset="0"/>
              <a:cs typeface="Times New Roman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0A7029D-0712-43AF-8DEA-8C86E1114A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1350" y="1839912"/>
            <a:ext cx="2228174" cy="255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339725" indent="-339725" defTabSz="958850" eaLnBrk="0" hangingPunct="0">
              <a:lnSpc>
                <a:spcPct val="50000"/>
              </a:lnSpc>
              <a:spcBef>
                <a:spcPct val="40000"/>
              </a:spcBef>
            </a:pPr>
            <a:r>
              <a:rPr lang="en-US" b="1" dirty="0">
                <a:latin typeface="Arial Narrow" charset="0"/>
                <a:cs typeface="Times New Roman" charset="0"/>
              </a:rPr>
              <a:t>4. </a:t>
            </a:r>
            <a:r>
              <a:rPr lang="en-US" b="1" dirty="0" err="1">
                <a:latin typeface="Arial Narrow" charset="0"/>
                <a:cs typeface="Times New Roman" charset="0"/>
              </a:rPr>
              <a:t>Phân</a:t>
            </a:r>
            <a:r>
              <a:rPr lang="en-US" b="1" dirty="0">
                <a:latin typeface="Arial Narrow" charset="0"/>
                <a:cs typeface="Times New Roman" charset="0"/>
              </a:rPr>
              <a:t> </a:t>
            </a:r>
            <a:r>
              <a:rPr lang="en-US" b="1" dirty="0" err="1">
                <a:latin typeface="Arial Narrow" charset="0"/>
                <a:cs typeface="Times New Roman" charset="0"/>
              </a:rPr>
              <a:t>tích</a:t>
            </a:r>
            <a:r>
              <a:rPr lang="en-US" b="1" dirty="0">
                <a:latin typeface="Arial Narrow" charset="0"/>
                <a:cs typeface="Times New Roman" charset="0"/>
              </a:rPr>
              <a:t> &amp; </a:t>
            </a:r>
            <a:r>
              <a:rPr lang="en-US" b="1" dirty="0" err="1">
                <a:latin typeface="Arial Narrow" charset="0"/>
                <a:cs typeface="Times New Roman" charset="0"/>
              </a:rPr>
              <a:t>Thiết</a:t>
            </a:r>
            <a:r>
              <a:rPr lang="en-US" b="1" dirty="0">
                <a:latin typeface="Arial Narrow" charset="0"/>
                <a:cs typeface="Times New Roman" charset="0"/>
              </a:rPr>
              <a:t> </a:t>
            </a:r>
            <a:r>
              <a:rPr lang="en-US" b="1" dirty="0" err="1">
                <a:latin typeface="Arial Narrow" charset="0"/>
                <a:cs typeface="Times New Roman" charset="0"/>
              </a:rPr>
              <a:t>kế</a:t>
            </a:r>
            <a:endParaRPr lang="en-US" b="1" dirty="0">
              <a:latin typeface="Arial Narrow" charset="0"/>
              <a:cs typeface="Times New Roman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63163CE-B3E2-4D7E-9D0D-BC3E3D5C10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9837" y="2503487"/>
            <a:ext cx="1335302" cy="255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339725" indent="-339725" defTabSz="958850" eaLnBrk="0" hangingPunct="0">
              <a:lnSpc>
                <a:spcPct val="50000"/>
              </a:lnSpc>
              <a:spcBef>
                <a:spcPct val="40000"/>
              </a:spcBef>
            </a:pPr>
            <a:r>
              <a:rPr lang="en-US" b="1" dirty="0">
                <a:latin typeface="Arial Narrow" charset="0"/>
                <a:cs typeface="Times New Roman" charset="0"/>
              </a:rPr>
              <a:t>5. </a:t>
            </a:r>
            <a:r>
              <a:rPr lang="en-US" b="1" dirty="0" err="1">
                <a:latin typeface="Arial Narrow" charset="0"/>
                <a:cs typeface="Times New Roman" charset="0"/>
              </a:rPr>
              <a:t>Thực</a:t>
            </a:r>
            <a:r>
              <a:rPr lang="en-US" b="1" dirty="0">
                <a:latin typeface="Arial Narrow" charset="0"/>
                <a:cs typeface="Times New Roman" charset="0"/>
              </a:rPr>
              <a:t> </a:t>
            </a:r>
            <a:r>
              <a:rPr lang="en-US" b="1" dirty="0" err="1">
                <a:latin typeface="Arial Narrow" charset="0"/>
                <a:cs typeface="Times New Roman" charset="0"/>
              </a:rPr>
              <a:t>hiện</a:t>
            </a:r>
            <a:endParaRPr lang="en-US" b="1" dirty="0">
              <a:latin typeface="Arial Narrow" charset="0"/>
              <a:cs typeface="Times New Roman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7B4E6F6-00F0-4E3A-A9A7-EE10A19AFA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1750" y="4278312"/>
            <a:ext cx="1292854" cy="255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339725" indent="-339725" defTabSz="958850" eaLnBrk="0" hangingPunct="0">
              <a:lnSpc>
                <a:spcPct val="50000"/>
              </a:lnSpc>
              <a:spcBef>
                <a:spcPct val="40000"/>
              </a:spcBef>
            </a:pPr>
            <a:r>
              <a:rPr lang="en-US" b="1" dirty="0">
                <a:latin typeface="Arial Narrow" charset="0"/>
                <a:cs typeface="Times New Roman" charset="0"/>
              </a:rPr>
              <a:t>7. </a:t>
            </a:r>
            <a:r>
              <a:rPr lang="en-US" b="1" dirty="0" err="1">
                <a:latin typeface="Arial Narrow" charset="0"/>
                <a:cs typeface="Times New Roman" charset="0"/>
              </a:rPr>
              <a:t>Triển</a:t>
            </a:r>
            <a:r>
              <a:rPr lang="en-US" b="1" dirty="0">
                <a:latin typeface="Arial Narrow" charset="0"/>
                <a:cs typeface="Times New Roman" charset="0"/>
              </a:rPr>
              <a:t> </a:t>
            </a:r>
            <a:r>
              <a:rPr lang="en-US" b="1" dirty="0" err="1">
                <a:latin typeface="Arial Narrow" charset="0"/>
                <a:cs typeface="Times New Roman" charset="0"/>
              </a:rPr>
              <a:t>khai</a:t>
            </a:r>
            <a:endParaRPr lang="en-US" b="1" dirty="0">
              <a:latin typeface="Arial Narrow" charset="0"/>
              <a:cs typeface="Times New Roman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BE6E43D-B8C8-4D76-A7C2-B2840A020D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4604" y="3228946"/>
            <a:ext cx="1250342" cy="255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339725" indent="-339725" defTabSz="958850" eaLnBrk="0" hangingPunct="0">
              <a:lnSpc>
                <a:spcPct val="50000"/>
              </a:lnSpc>
              <a:spcBef>
                <a:spcPct val="40000"/>
              </a:spcBef>
            </a:pPr>
            <a:r>
              <a:rPr lang="en-US" b="1" dirty="0">
                <a:latin typeface="Arial Narrow" charset="0"/>
                <a:cs typeface="Times New Roman" charset="0"/>
              </a:rPr>
              <a:t>6. </a:t>
            </a:r>
            <a:r>
              <a:rPr lang="en-US" b="1" dirty="0" err="1">
                <a:latin typeface="Arial Narrow" charset="0"/>
                <a:cs typeface="Times New Roman" charset="0"/>
              </a:rPr>
              <a:t>Kiểm</a:t>
            </a:r>
            <a:r>
              <a:rPr lang="en-US" b="1" dirty="0">
                <a:latin typeface="Arial Narrow" charset="0"/>
                <a:cs typeface="Times New Roman" charset="0"/>
              </a:rPr>
              <a:t> </a:t>
            </a:r>
            <a:r>
              <a:rPr lang="en-US" b="1" dirty="0" err="1">
                <a:latin typeface="Arial Narrow" charset="0"/>
                <a:cs typeface="Times New Roman" charset="0"/>
              </a:rPr>
              <a:t>thử</a:t>
            </a:r>
            <a:endParaRPr lang="en-US" b="1" dirty="0">
              <a:latin typeface="Arial Narrow" charset="0"/>
              <a:cs typeface="Times New Roman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3A5AAF1-5627-44B9-B125-D92F29BEAC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0950" y="3744912"/>
            <a:ext cx="1197444" cy="2478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339725" indent="-339725" defTabSz="958850" eaLnBrk="0" hangingPunct="0">
              <a:lnSpc>
                <a:spcPct val="50000"/>
              </a:lnSpc>
              <a:spcBef>
                <a:spcPct val="40000"/>
              </a:spcBef>
            </a:pPr>
            <a:r>
              <a:rPr lang="en-US" b="1" dirty="0">
                <a:latin typeface="Arial Narrow" charset="0"/>
                <a:cs typeface="Times New Roman" charset="0"/>
              </a:rPr>
              <a:t>8. </a:t>
            </a:r>
            <a:r>
              <a:rPr lang="en-US" b="1" dirty="0" err="1">
                <a:latin typeface="Arial Narrow" charset="0"/>
                <a:cs typeface="Times New Roman" charset="0"/>
              </a:rPr>
              <a:t>Đánh</a:t>
            </a:r>
            <a:r>
              <a:rPr lang="en-US" b="1" dirty="0">
                <a:latin typeface="Arial Narrow" charset="0"/>
                <a:cs typeface="Times New Roman" charset="0"/>
              </a:rPr>
              <a:t> </a:t>
            </a:r>
            <a:r>
              <a:rPr lang="en-US" b="1" dirty="0" err="1">
                <a:latin typeface="Arial Narrow" charset="0"/>
                <a:cs typeface="Times New Roman" charset="0"/>
              </a:rPr>
              <a:t>giá</a:t>
            </a:r>
            <a:endParaRPr lang="en-US" b="1" dirty="0">
              <a:latin typeface="Arial Narrow" charset="0"/>
              <a:cs typeface="Times New Roman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75ED260-B2BD-4ABC-A04F-E1811FA722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7657" y="2601912"/>
            <a:ext cx="1449115" cy="7542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339725" indent="-339725" algn="ctr" defTabSz="958850" eaLnBrk="0" hangingPunct="0">
              <a:lnSpc>
                <a:spcPct val="50000"/>
              </a:lnSpc>
              <a:spcBef>
                <a:spcPct val="40000"/>
              </a:spcBef>
            </a:pPr>
            <a:r>
              <a:rPr lang="en-US" b="1" dirty="0" err="1">
                <a:latin typeface="Arial Narrow" charset="0"/>
                <a:cs typeface="Times New Roman" charset="0"/>
              </a:rPr>
              <a:t>Quản</a:t>
            </a:r>
            <a:r>
              <a:rPr lang="en-US" b="1" dirty="0">
                <a:latin typeface="Arial Narrow" charset="0"/>
                <a:cs typeface="Times New Roman" charset="0"/>
              </a:rPr>
              <a:t> </a:t>
            </a:r>
            <a:r>
              <a:rPr lang="en-US" b="1" dirty="0" err="1">
                <a:latin typeface="Arial Narrow" charset="0"/>
                <a:cs typeface="Times New Roman" charset="0"/>
              </a:rPr>
              <a:t>lý</a:t>
            </a:r>
            <a:r>
              <a:rPr lang="en-US" b="1" dirty="0">
                <a:latin typeface="Arial Narrow" charset="0"/>
                <a:cs typeface="Times New Roman" charset="0"/>
              </a:rPr>
              <a:t> </a:t>
            </a:r>
          </a:p>
          <a:p>
            <a:pPr marL="339725" indent="-339725" algn="ctr" defTabSz="958850" eaLnBrk="0" hangingPunct="0">
              <a:lnSpc>
                <a:spcPct val="50000"/>
              </a:lnSpc>
              <a:spcBef>
                <a:spcPct val="40000"/>
              </a:spcBef>
            </a:pPr>
            <a:r>
              <a:rPr lang="en-US" b="1" dirty="0" err="1">
                <a:latin typeface="Arial Narrow" charset="0"/>
                <a:cs typeface="Times New Roman" charset="0"/>
              </a:rPr>
              <a:t>Môi</a:t>
            </a:r>
            <a:r>
              <a:rPr lang="en-US" b="1" dirty="0">
                <a:latin typeface="Arial Narrow" charset="0"/>
                <a:cs typeface="Times New Roman" charset="0"/>
              </a:rPr>
              <a:t> </a:t>
            </a:r>
            <a:r>
              <a:rPr lang="en-US" b="1" dirty="0" err="1">
                <a:latin typeface="Arial Narrow" charset="0"/>
                <a:cs typeface="Times New Roman" charset="0"/>
              </a:rPr>
              <a:t>trường</a:t>
            </a:r>
            <a:endParaRPr lang="en-US" b="1" dirty="0">
              <a:latin typeface="Arial Narrow" charset="0"/>
              <a:cs typeface="Times New Roman" charset="0"/>
            </a:endParaRPr>
          </a:p>
          <a:p>
            <a:pPr marL="339725" indent="-339725" algn="ctr" defTabSz="958850" eaLnBrk="0" hangingPunct="0">
              <a:lnSpc>
                <a:spcPct val="50000"/>
              </a:lnSpc>
              <a:spcBef>
                <a:spcPct val="40000"/>
              </a:spcBef>
            </a:pPr>
            <a:r>
              <a:rPr lang="en-US" b="1" dirty="0">
                <a:latin typeface="Arial Narrow" charset="0"/>
                <a:cs typeface="Times New Roman" charset="0"/>
              </a:rPr>
              <a:t>(</a:t>
            </a:r>
            <a:r>
              <a:rPr lang="en-US" b="1" dirty="0" err="1">
                <a:latin typeface="Arial Narrow" charset="0"/>
                <a:cs typeface="Times New Roman" charset="0"/>
              </a:rPr>
              <a:t>đang</a:t>
            </a:r>
            <a:r>
              <a:rPr lang="en-US" b="1" dirty="0">
                <a:latin typeface="Arial Narrow" charset="0"/>
                <a:cs typeface="Times New Roman" charset="0"/>
              </a:rPr>
              <a:t> </a:t>
            </a:r>
            <a:r>
              <a:rPr lang="en-US" b="1" dirty="0" err="1">
                <a:latin typeface="Arial Narrow" charset="0"/>
                <a:cs typeface="Times New Roman" charset="0"/>
              </a:rPr>
              <a:t>diễn</a:t>
            </a:r>
            <a:r>
              <a:rPr lang="en-US" b="1" dirty="0">
                <a:latin typeface="Arial Narrow" charset="0"/>
                <a:cs typeface="Times New Roman" charset="0"/>
              </a:rPr>
              <a:t> ra)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8E5F77F-3D49-4F7C-9FD8-389624433B06}"/>
              </a:ext>
            </a:extLst>
          </p:cNvPr>
          <p:cNvGrpSpPr>
            <a:grpSpLocks/>
          </p:cNvGrpSpPr>
          <p:nvPr/>
        </p:nvGrpSpPr>
        <p:grpSpPr bwMode="auto">
          <a:xfrm>
            <a:off x="2024062" y="4418012"/>
            <a:ext cx="2347913" cy="1079500"/>
            <a:chOff x="1200" y="3264"/>
            <a:chExt cx="1369" cy="864"/>
          </a:xfrm>
        </p:grpSpPr>
        <p:sp>
          <p:nvSpPr>
            <p:cNvPr id="24" name="AutoShape 23">
              <a:extLst>
                <a:ext uri="{FF2B5EF4-FFF2-40B4-BE49-F238E27FC236}">
                  <a16:creationId xmlns:a16="http://schemas.microsoft.com/office/drawing/2014/main" id="{6221B121-7196-4F29-9AFA-190ED2B049DE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1200" y="3264"/>
              <a:ext cx="1369" cy="864"/>
            </a:xfrm>
            <a:prstGeom prst="wedgeRectCallout">
              <a:avLst>
                <a:gd name="adj1" fmla="val 73375"/>
                <a:gd name="adj2" fmla="val -97569"/>
              </a:avLst>
            </a:prstGeom>
            <a:gradFill rotWithShape="0">
              <a:gsLst>
                <a:gs pos="0">
                  <a:srgbClr val="A660FA"/>
                </a:gs>
                <a:gs pos="100000">
                  <a:srgbClr val="990099"/>
                </a:gs>
              </a:gsLst>
              <a:path path="rect">
                <a:fillToRect l="50000" t="50000" r="50000" b="50000"/>
              </a:path>
            </a:gra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GB" sz="2800" b="1">
                <a:solidFill>
                  <a:schemeClr val="accent2"/>
                </a:solidFill>
                <a:latin typeface="Arial Narrow" charset="0"/>
                <a:cs typeface="Times New Roman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13FE93D-4FD5-4F6D-9E71-570B73BD6E2C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1260" y="3341"/>
              <a:ext cx="1268" cy="6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8100" tIns="38100" rIns="38100" bIns="38100">
              <a:spAutoFit/>
            </a:bodyPr>
            <a:lstStyle/>
            <a:p>
              <a:pPr eaLnBrk="0" hangingPunct="0">
                <a:lnSpc>
                  <a:spcPts val="2000"/>
                </a:lnSpc>
                <a:spcBef>
                  <a:spcPts val="900"/>
                </a:spcBef>
                <a:tabLst>
                  <a:tab pos="285750" algn="l"/>
                  <a:tab pos="571500" algn="l"/>
                  <a:tab pos="857250" algn="l"/>
                  <a:tab pos="1143000" algn="l"/>
                  <a:tab pos="1428750" algn="l"/>
                  <a:tab pos="1714500" algn="l"/>
                  <a:tab pos="2000250" algn="l"/>
                  <a:tab pos="2286000" algn="l"/>
                </a:tabLst>
              </a:pPr>
              <a:r>
                <a:rPr lang="en-US" b="1" dirty="0" err="1">
                  <a:solidFill>
                    <a:schemeClr val="bg1"/>
                  </a:solidFill>
                  <a:latin typeface="Arial Narrow" charset="0"/>
                  <a:cs typeface="Times New Roman" charset="0"/>
                </a:rPr>
                <a:t>Mỗi</a:t>
              </a:r>
              <a:r>
                <a:rPr lang="en-US" b="1" dirty="0">
                  <a:solidFill>
                    <a:schemeClr val="bg1"/>
                  </a:solidFill>
                  <a:latin typeface="Arial Narrow" charset="0"/>
                  <a:cs typeface="Times New Roman" charset="0"/>
                </a:rPr>
                <a:t> </a:t>
              </a:r>
              <a:r>
                <a:rPr lang="en-US" b="1" dirty="0" err="1">
                  <a:solidFill>
                    <a:schemeClr val="bg1"/>
                  </a:solidFill>
                  <a:latin typeface="Arial Narrow" charset="0"/>
                  <a:cs typeface="Times New Roman" charset="0"/>
                </a:rPr>
                <a:t>lần</a:t>
              </a:r>
              <a:r>
                <a:rPr lang="en-US" b="1" dirty="0">
                  <a:solidFill>
                    <a:schemeClr val="bg1"/>
                  </a:solidFill>
                  <a:latin typeface="Arial Narrow" charset="0"/>
                  <a:cs typeface="Times New Roman" charset="0"/>
                </a:rPr>
                <a:t> </a:t>
              </a:r>
              <a:r>
                <a:rPr lang="en-US" b="1" dirty="0" err="1">
                  <a:solidFill>
                    <a:schemeClr val="bg1"/>
                  </a:solidFill>
                  <a:latin typeface="Arial Narrow" charset="0"/>
                  <a:cs typeface="Times New Roman" charset="0"/>
                </a:rPr>
                <a:t>lặp</a:t>
              </a:r>
              <a:r>
                <a:rPr lang="en-US" b="1" dirty="0">
                  <a:solidFill>
                    <a:schemeClr val="bg1"/>
                  </a:solidFill>
                  <a:latin typeface="Arial Narrow" charset="0"/>
                  <a:cs typeface="Times New Roman" charset="0"/>
                </a:rPr>
                <a:t> </a:t>
              </a:r>
              <a:r>
                <a:rPr lang="en-US" b="1" dirty="0" err="1">
                  <a:solidFill>
                    <a:schemeClr val="bg1"/>
                  </a:solidFill>
                  <a:latin typeface="Arial Narrow" charset="0"/>
                  <a:cs typeface="Times New Roman" charset="0"/>
                </a:rPr>
                <a:t>lại</a:t>
              </a:r>
              <a:r>
                <a:rPr lang="en-US" b="1" dirty="0">
                  <a:solidFill>
                    <a:schemeClr val="bg1"/>
                  </a:solidFill>
                  <a:latin typeface="Arial Narrow" charset="0"/>
                  <a:cs typeface="Times New Roman" charset="0"/>
                </a:rPr>
                <a:t> </a:t>
              </a:r>
              <a:r>
                <a:rPr lang="en-US" b="1" dirty="0" err="1">
                  <a:solidFill>
                    <a:schemeClr val="bg1"/>
                  </a:solidFill>
                  <a:latin typeface="Arial Narrow" charset="0"/>
                  <a:cs typeface="Times New Roman" charset="0"/>
                </a:rPr>
                <a:t>dẫn</a:t>
              </a:r>
              <a:r>
                <a:rPr lang="en-US" b="1" dirty="0">
                  <a:solidFill>
                    <a:schemeClr val="bg1"/>
                  </a:solidFill>
                  <a:latin typeface="Arial Narrow" charset="0"/>
                  <a:cs typeface="Times New Roman" charset="0"/>
                </a:rPr>
                <a:t> </a:t>
              </a:r>
              <a:r>
                <a:rPr lang="en-US" b="1" dirty="0" err="1">
                  <a:solidFill>
                    <a:schemeClr val="bg1"/>
                  </a:solidFill>
                  <a:latin typeface="Arial Narrow" charset="0"/>
                  <a:cs typeface="Times New Roman" charset="0"/>
                </a:rPr>
                <a:t>đến</a:t>
              </a:r>
              <a:r>
                <a:rPr lang="en-US" b="1" dirty="0">
                  <a:solidFill>
                    <a:schemeClr val="bg1"/>
                  </a:solidFill>
                  <a:latin typeface="Arial Narrow" charset="0"/>
                  <a:cs typeface="Times New Roman" charset="0"/>
                </a:rPr>
                <a:t> </a:t>
              </a:r>
              <a:r>
                <a:rPr lang="en-US" b="1" dirty="0" err="1">
                  <a:solidFill>
                    <a:schemeClr val="bg1"/>
                  </a:solidFill>
                  <a:latin typeface="Arial Narrow" charset="0"/>
                  <a:cs typeface="Times New Roman" charset="0"/>
                </a:rPr>
                <a:t>một</a:t>
              </a:r>
              <a:r>
                <a:rPr lang="en-US" b="1" dirty="0">
                  <a:solidFill>
                    <a:schemeClr val="bg1"/>
                  </a:solidFill>
                  <a:latin typeface="Arial Narrow" charset="0"/>
                  <a:cs typeface="Times New Roman" charset="0"/>
                </a:rPr>
                <a:t> </a:t>
              </a:r>
              <a:r>
                <a:rPr lang="en-US" b="1" dirty="0" err="1">
                  <a:solidFill>
                    <a:schemeClr val="bg1"/>
                  </a:solidFill>
                  <a:latin typeface="Arial Narrow" charset="0"/>
                  <a:cs typeface="Times New Roman" charset="0"/>
                </a:rPr>
                <a:t>bản</a:t>
              </a:r>
              <a:r>
                <a:rPr lang="en-US" b="1" dirty="0">
                  <a:solidFill>
                    <a:schemeClr val="bg1"/>
                  </a:solidFill>
                  <a:latin typeface="Arial Narrow" charset="0"/>
                  <a:cs typeface="Times New Roman" charset="0"/>
                </a:rPr>
                <a:t> </a:t>
              </a:r>
              <a:r>
                <a:rPr lang="en-US" b="1" dirty="0" err="1">
                  <a:solidFill>
                    <a:schemeClr val="bg1"/>
                  </a:solidFill>
                  <a:latin typeface="Arial Narrow" charset="0"/>
                  <a:cs typeface="Times New Roman" charset="0"/>
                </a:rPr>
                <a:t>phát</a:t>
              </a:r>
              <a:r>
                <a:rPr lang="en-US" b="1" dirty="0">
                  <a:solidFill>
                    <a:schemeClr val="bg1"/>
                  </a:solidFill>
                  <a:latin typeface="Arial Narrow" charset="0"/>
                  <a:cs typeface="Times New Roman" charset="0"/>
                </a:rPr>
                <a:t> </a:t>
              </a:r>
              <a:r>
                <a:rPr lang="en-US" b="1" dirty="0" err="1">
                  <a:solidFill>
                    <a:schemeClr val="bg1"/>
                  </a:solidFill>
                  <a:latin typeface="Arial Narrow" charset="0"/>
                  <a:cs typeface="Times New Roman" charset="0"/>
                </a:rPr>
                <a:t>hành</a:t>
              </a:r>
              <a:r>
                <a:rPr lang="en-US" b="1" dirty="0">
                  <a:solidFill>
                    <a:schemeClr val="bg1"/>
                  </a:solidFill>
                  <a:latin typeface="Arial Narrow" charset="0"/>
                  <a:cs typeface="Times New Roman" charset="0"/>
                </a:rPr>
                <a:t> </a:t>
              </a:r>
              <a:r>
                <a:rPr lang="en-US" b="1" dirty="0" err="1">
                  <a:solidFill>
                    <a:schemeClr val="bg1"/>
                  </a:solidFill>
                  <a:latin typeface="Arial Narrow" charset="0"/>
                  <a:cs typeface="Times New Roman" charset="0"/>
                </a:rPr>
                <a:t>thực</a:t>
              </a:r>
              <a:r>
                <a:rPr lang="en-US" b="1" dirty="0">
                  <a:solidFill>
                    <a:schemeClr val="bg1"/>
                  </a:solidFill>
                  <a:latin typeface="Arial Narrow" charset="0"/>
                  <a:cs typeface="Times New Roman" charset="0"/>
                </a:rPr>
                <a:t> </a:t>
              </a:r>
              <a:r>
                <a:rPr lang="en-US" b="1" dirty="0" err="1">
                  <a:solidFill>
                    <a:schemeClr val="bg1"/>
                  </a:solidFill>
                  <a:latin typeface="Arial Narrow" charset="0"/>
                  <a:cs typeface="Times New Roman" charset="0"/>
                </a:rPr>
                <a:t>thi</a:t>
              </a:r>
              <a:endParaRPr lang="en-US" dirty="0">
                <a:solidFill>
                  <a:schemeClr val="bg1"/>
                </a:solidFill>
                <a:latin typeface="Arial Narrow" charset="0"/>
                <a:cs typeface="Times New Roman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41995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0B382-8EFC-4D79-AB9D-D94BE8645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vòng</a:t>
            </a:r>
            <a:r>
              <a:rPr lang="en-US" dirty="0"/>
              <a:t> </a:t>
            </a:r>
            <a:r>
              <a:rPr lang="en-US" dirty="0" err="1"/>
              <a:t>đời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A1B1D-9A86-476E-8043-9E59DD000F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Theo “ISO / IEC 12207: 2008, </a:t>
            </a:r>
            <a:r>
              <a:rPr lang="en-US" sz="1800" dirty="0" err="1"/>
              <a:t>Hệ</a:t>
            </a:r>
            <a:r>
              <a:rPr lang="en-US" sz="1800" dirty="0"/>
              <a:t> </a:t>
            </a:r>
            <a:r>
              <a:rPr lang="en-US" sz="1800" dirty="0" err="1"/>
              <a:t>thống</a:t>
            </a:r>
            <a:r>
              <a:rPr lang="en-US" sz="1800" dirty="0"/>
              <a:t> </a:t>
            </a:r>
            <a:r>
              <a:rPr lang="en-US" sz="1800" dirty="0" err="1"/>
              <a:t>và</a:t>
            </a:r>
            <a:r>
              <a:rPr lang="en-US" sz="1800" dirty="0"/>
              <a:t> </a:t>
            </a:r>
            <a:r>
              <a:rPr lang="en-US" sz="1800" dirty="0" err="1"/>
              <a:t>kỹ</a:t>
            </a:r>
            <a:r>
              <a:rPr lang="en-US" sz="1800" dirty="0"/>
              <a:t> </a:t>
            </a:r>
            <a:r>
              <a:rPr lang="en-US" sz="1800" dirty="0" err="1"/>
              <a:t>thuật</a:t>
            </a:r>
            <a:r>
              <a:rPr lang="en-US" sz="1800" dirty="0"/>
              <a:t> </a:t>
            </a:r>
            <a:r>
              <a:rPr lang="en-US" sz="1800" dirty="0" err="1"/>
              <a:t>phần</a:t>
            </a:r>
            <a:r>
              <a:rPr lang="en-US" sz="1800" dirty="0"/>
              <a:t> </a:t>
            </a:r>
            <a:r>
              <a:rPr lang="en-US" sz="1800" dirty="0" err="1"/>
              <a:t>mềm</a:t>
            </a:r>
            <a:r>
              <a:rPr lang="en-US" sz="1800" dirty="0"/>
              <a:t> – </a:t>
            </a:r>
            <a:r>
              <a:rPr lang="en-US" sz="1800" dirty="0" err="1"/>
              <a:t>Quy</a:t>
            </a:r>
            <a:r>
              <a:rPr lang="en-US" sz="1800" dirty="0"/>
              <a:t> </a:t>
            </a:r>
            <a:r>
              <a:rPr lang="en-US" sz="1800" dirty="0" err="1"/>
              <a:t>trình</a:t>
            </a:r>
            <a:r>
              <a:rPr lang="en-US" sz="1800" dirty="0"/>
              <a:t> </a:t>
            </a:r>
            <a:r>
              <a:rPr lang="en-US" sz="1800" dirty="0" err="1"/>
              <a:t>vòng</a:t>
            </a:r>
            <a:r>
              <a:rPr lang="en-US" sz="1800" dirty="0"/>
              <a:t> </a:t>
            </a:r>
            <a:r>
              <a:rPr lang="en-US" sz="1800" dirty="0" err="1"/>
              <a:t>đời</a:t>
            </a:r>
            <a:r>
              <a:rPr lang="en-US" sz="1800" dirty="0"/>
              <a:t> </a:t>
            </a:r>
            <a:r>
              <a:rPr lang="en-US" sz="1800" dirty="0" err="1"/>
              <a:t>phần</a:t>
            </a:r>
            <a:r>
              <a:rPr lang="en-US" sz="1800" dirty="0"/>
              <a:t> </a:t>
            </a:r>
            <a:r>
              <a:rPr lang="en-US" sz="1800" dirty="0" err="1"/>
              <a:t>mềm</a:t>
            </a:r>
            <a:r>
              <a:rPr lang="en-US" sz="1800" dirty="0"/>
              <a:t>”</a:t>
            </a:r>
          </a:p>
          <a:p>
            <a:pPr lvl="1"/>
            <a:r>
              <a:rPr lang="en-US" sz="1800" dirty="0" err="1"/>
              <a:t>Quy</a:t>
            </a:r>
            <a:r>
              <a:rPr lang="en-US" sz="1800" dirty="0"/>
              <a:t> </a:t>
            </a:r>
            <a:r>
              <a:rPr lang="en-US" sz="1800" dirty="0" err="1"/>
              <a:t>trình</a:t>
            </a:r>
            <a:r>
              <a:rPr lang="en-US" sz="1800" dirty="0"/>
              <a:t> </a:t>
            </a:r>
            <a:r>
              <a:rPr lang="en-US" sz="1800" dirty="0" err="1"/>
              <a:t>phát</a:t>
            </a:r>
            <a:r>
              <a:rPr lang="en-US" sz="1800" dirty="0"/>
              <a:t> </a:t>
            </a:r>
            <a:r>
              <a:rPr lang="en-US" sz="1800" dirty="0" err="1"/>
              <a:t>triển</a:t>
            </a:r>
            <a:r>
              <a:rPr lang="en-US" sz="1800" dirty="0"/>
              <a:t> </a:t>
            </a:r>
            <a:r>
              <a:rPr lang="en-US" sz="1800" dirty="0" err="1"/>
              <a:t>phần</a:t>
            </a:r>
            <a:r>
              <a:rPr lang="en-US" sz="1800" dirty="0"/>
              <a:t> </a:t>
            </a:r>
            <a:r>
              <a:rPr lang="en-US" sz="1800" dirty="0" err="1"/>
              <a:t>mềm</a:t>
            </a:r>
            <a:r>
              <a:rPr lang="en-US" sz="1800" dirty="0"/>
              <a:t> </a:t>
            </a:r>
            <a:r>
              <a:rPr lang="en-US" sz="1800" dirty="0" err="1"/>
              <a:t>tiêu</a:t>
            </a:r>
            <a:r>
              <a:rPr lang="en-US" sz="1800" dirty="0"/>
              <a:t> </a:t>
            </a:r>
            <a:r>
              <a:rPr lang="en-US" sz="1800" dirty="0" err="1"/>
              <a:t>chuẩn</a:t>
            </a:r>
            <a:r>
              <a:rPr lang="en-US" sz="1800" dirty="0"/>
              <a:t> </a:t>
            </a:r>
            <a:r>
              <a:rPr lang="en-US" sz="1800" dirty="0" err="1"/>
              <a:t>quốc</a:t>
            </a:r>
            <a:r>
              <a:rPr lang="en-US" sz="1800" dirty="0"/>
              <a:t> </a:t>
            </a:r>
            <a:r>
              <a:rPr lang="en-US" sz="1800" dirty="0" err="1"/>
              <a:t>tế</a:t>
            </a:r>
            <a:r>
              <a:rPr lang="en-US" sz="1800" dirty="0"/>
              <a:t> </a:t>
            </a:r>
            <a:r>
              <a:rPr lang="en-US" sz="1800" dirty="0" err="1"/>
              <a:t>và</a:t>
            </a:r>
            <a:r>
              <a:rPr lang="en-US" sz="1800" dirty="0"/>
              <a:t> </a:t>
            </a:r>
            <a:r>
              <a:rPr lang="en-US" sz="1800" dirty="0" err="1"/>
              <a:t>mới</a:t>
            </a:r>
            <a:r>
              <a:rPr lang="en-US" sz="1800" dirty="0"/>
              <a:t> </a:t>
            </a:r>
            <a:r>
              <a:rPr lang="en-US" sz="1800" dirty="0" err="1"/>
              <a:t>nhất</a:t>
            </a:r>
            <a:endParaRPr lang="en-US" sz="1800" dirty="0"/>
          </a:p>
          <a:p>
            <a:r>
              <a:rPr lang="en-US" sz="1800" dirty="0"/>
              <a:t>“</a:t>
            </a:r>
            <a:r>
              <a:rPr lang="en-US" sz="1800" dirty="0" err="1"/>
              <a:t>Vòng</a:t>
            </a:r>
            <a:r>
              <a:rPr lang="en-US" sz="1800" dirty="0"/>
              <a:t> </a:t>
            </a:r>
            <a:r>
              <a:rPr lang="en-US" sz="1800" dirty="0" err="1"/>
              <a:t>đời</a:t>
            </a:r>
            <a:r>
              <a:rPr lang="en-US" sz="1800" dirty="0"/>
              <a:t> </a:t>
            </a:r>
            <a:r>
              <a:rPr lang="en-US" sz="1800" dirty="0" err="1"/>
              <a:t>bắt</a:t>
            </a:r>
            <a:r>
              <a:rPr lang="en-US" sz="1800" dirty="0"/>
              <a:t> </a:t>
            </a:r>
            <a:r>
              <a:rPr lang="en-US" sz="1800" dirty="0" err="1"/>
              <a:t>đầu</a:t>
            </a:r>
            <a:r>
              <a:rPr lang="en-US" sz="1800" dirty="0"/>
              <a:t> </a:t>
            </a:r>
            <a:r>
              <a:rPr lang="en-US" sz="1800" dirty="0" err="1"/>
              <a:t>với</a:t>
            </a:r>
            <a:r>
              <a:rPr lang="en-US" sz="1800" dirty="0"/>
              <a:t> </a:t>
            </a:r>
            <a:r>
              <a:rPr lang="en-US" sz="1800" dirty="0" err="1"/>
              <a:t>một</a:t>
            </a:r>
            <a:r>
              <a:rPr lang="en-US" sz="1800" dirty="0"/>
              <a:t> ý </a:t>
            </a:r>
            <a:r>
              <a:rPr lang="en-US" sz="1800" dirty="0" err="1"/>
              <a:t>tưởng</a:t>
            </a:r>
            <a:r>
              <a:rPr lang="en-US" sz="1800" dirty="0"/>
              <a:t> </a:t>
            </a:r>
            <a:r>
              <a:rPr lang="en-US" sz="1800" dirty="0" err="1"/>
              <a:t>hoặc</a:t>
            </a:r>
            <a:r>
              <a:rPr lang="en-US" sz="1800" dirty="0"/>
              <a:t> </a:t>
            </a:r>
            <a:r>
              <a:rPr lang="en-US" sz="1800" dirty="0" err="1"/>
              <a:t>một</a:t>
            </a:r>
            <a:r>
              <a:rPr lang="en-US" sz="1800" dirty="0"/>
              <a:t> </a:t>
            </a:r>
            <a:r>
              <a:rPr lang="en-US" sz="1800" dirty="0" err="1"/>
              <a:t>nhu</a:t>
            </a:r>
            <a:r>
              <a:rPr lang="en-US" sz="1800" dirty="0"/>
              <a:t> </a:t>
            </a:r>
            <a:r>
              <a:rPr lang="en-US" sz="1800" dirty="0" err="1"/>
              <a:t>cầu</a:t>
            </a:r>
            <a:r>
              <a:rPr lang="en-US" sz="1800" dirty="0"/>
              <a:t> </a:t>
            </a:r>
            <a:r>
              <a:rPr lang="en-US" sz="1800" dirty="0" err="1"/>
              <a:t>có</a:t>
            </a:r>
            <a:r>
              <a:rPr lang="en-US" sz="1800" dirty="0"/>
              <a:t> </a:t>
            </a:r>
            <a:r>
              <a:rPr lang="en-US" sz="1800" dirty="0" err="1"/>
              <a:t>thể</a:t>
            </a:r>
            <a:r>
              <a:rPr lang="en-US" sz="1800" dirty="0"/>
              <a:t> </a:t>
            </a:r>
            <a:r>
              <a:rPr lang="en-US" sz="1800" dirty="0" err="1"/>
              <a:t>được</a:t>
            </a:r>
            <a:r>
              <a:rPr lang="en-US" sz="1800" dirty="0"/>
              <a:t> </a:t>
            </a:r>
            <a:r>
              <a:rPr lang="en-US" sz="1800" dirty="0" err="1"/>
              <a:t>phần</a:t>
            </a:r>
            <a:r>
              <a:rPr lang="en-US" sz="1800" dirty="0"/>
              <a:t> </a:t>
            </a:r>
            <a:r>
              <a:rPr lang="en-US" sz="1800" dirty="0" err="1"/>
              <a:t>mềm</a:t>
            </a:r>
            <a:r>
              <a:rPr lang="en-US" sz="1800" dirty="0"/>
              <a:t> </a:t>
            </a:r>
            <a:r>
              <a:rPr lang="en-US" sz="1800" dirty="0" err="1"/>
              <a:t>đáp</a:t>
            </a:r>
            <a:r>
              <a:rPr lang="en-US" sz="1800" dirty="0"/>
              <a:t> </a:t>
            </a:r>
            <a:r>
              <a:rPr lang="en-US" sz="1800" dirty="0" err="1"/>
              <a:t>ứng</a:t>
            </a:r>
            <a:r>
              <a:rPr lang="en-US" sz="1800" dirty="0"/>
              <a:t> </a:t>
            </a:r>
            <a:r>
              <a:rPr lang="en-US" sz="1800" dirty="0" err="1"/>
              <a:t>toàn</a:t>
            </a:r>
            <a:r>
              <a:rPr lang="en-US" sz="1800" dirty="0"/>
              <a:t> </a:t>
            </a:r>
            <a:r>
              <a:rPr lang="en-US" sz="1800" dirty="0" err="1"/>
              <a:t>bộ</a:t>
            </a:r>
            <a:r>
              <a:rPr lang="en-US" sz="1800" dirty="0"/>
              <a:t> </a:t>
            </a:r>
            <a:r>
              <a:rPr lang="en-US" sz="1800" dirty="0" err="1"/>
              <a:t>hoặc</a:t>
            </a:r>
            <a:r>
              <a:rPr lang="en-US" sz="1800" dirty="0"/>
              <a:t> </a:t>
            </a:r>
            <a:r>
              <a:rPr lang="en-US" sz="1800" dirty="0" err="1"/>
              <a:t>một</a:t>
            </a:r>
            <a:r>
              <a:rPr lang="en-US" sz="1800" dirty="0"/>
              <a:t> </a:t>
            </a:r>
            <a:r>
              <a:rPr lang="en-US" sz="1800" dirty="0" err="1"/>
              <a:t>phần</a:t>
            </a:r>
            <a:r>
              <a:rPr lang="en-US" sz="1800" dirty="0"/>
              <a:t> </a:t>
            </a:r>
            <a:r>
              <a:rPr lang="en-US" sz="1800" dirty="0" err="1"/>
              <a:t>và</a:t>
            </a:r>
            <a:r>
              <a:rPr lang="en-US" sz="1800" dirty="0"/>
              <a:t> </a:t>
            </a:r>
            <a:r>
              <a:rPr lang="en-US" sz="1800" dirty="0" err="1"/>
              <a:t>kết</a:t>
            </a:r>
            <a:r>
              <a:rPr lang="en-US" sz="1800" dirty="0"/>
              <a:t> </a:t>
            </a:r>
            <a:r>
              <a:rPr lang="en-US" sz="1800" dirty="0" err="1"/>
              <a:t>thúc</a:t>
            </a:r>
            <a:r>
              <a:rPr lang="en-US" sz="1800" dirty="0"/>
              <a:t> </a:t>
            </a:r>
            <a:r>
              <a:rPr lang="en-US" sz="1800" dirty="0" err="1"/>
              <a:t>bằng</a:t>
            </a:r>
            <a:r>
              <a:rPr lang="en-US" sz="1800" dirty="0"/>
              <a:t> </a:t>
            </a:r>
            <a:r>
              <a:rPr lang="en-US" sz="1800" dirty="0" err="1"/>
              <a:t>việc</a:t>
            </a:r>
            <a:r>
              <a:rPr lang="en-US" sz="1800" dirty="0"/>
              <a:t> </a:t>
            </a:r>
            <a:r>
              <a:rPr lang="en-US" sz="1800" dirty="0" err="1"/>
              <a:t>phần</a:t>
            </a:r>
            <a:r>
              <a:rPr lang="en-US" sz="1800" dirty="0"/>
              <a:t> </a:t>
            </a:r>
            <a:r>
              <a:rPr lang="en-US" sz="1800" dirty="0" err="1"/>
              <a:t>mềm</a:t>
            </a:r>
            <a:r>
              <a:rPr lang="en-US" sz="1800" dirty="0"/>
              <a:t> </a:t>
            </a:r>
            <a:r>
              <a:rPr lang="en-US" sz="1800" dirty="0" err="1"/>
              <a:t>ngừng</a:t>
            </a:r>
            <a:r>
              <a:rPr lang="en-US" sz="1800" dirty="0"/>
              <a:t> </a:t>
            </a:r>
            <a:r>
              <a:rPr lang="en-US" sz="1800" dirty="0" err="1"/>
              <a:t>hoạt</a:t>
            </a:r>
            <a:r>
              <a:rPr lang="en-US" sz="1800" dirty="0"/>
              <a:t> </a:t>
            </a:r>
            <a:r>
              <a:rPr lang="en-US" sz="1800" dirty="0" err="1"/>
              <a:t>động</a:t>
            </a:r>
            <a:r>
              <a:rPr lang="en-US" sz="1800" dirty="0"/>
              <a:t>”.</a:t>
            </a:r>
          </a:p>
          <a:p>
            <a:r>
              <a:rPr lang="en-US" sz="1800" dirty="0" err="1"/>
              <a:t>Các</a:t>
            </a:r>
            <a:r>
              <a:rPr lang="en-US" sz="1800" dirty="0"/>
              <a:t> </a:t>
            </a:r>
            <a:r>
              <a:rPr lang="en-US" sz="1800" dirty="0" err="1"/>
              <a:t>công</a:t>
            </a:r>
            <a:r>
              <a:rPr lang="en-US" sz="1800" dirty="0"/>
              <a:t> </a:t>
            </a:r>
            <a:r>
              <a:rPr lang="en-US" sz="1800" dirty="0" err="1"/>
              <a:t>việc</a:t>
            </a:r>
            <a:r>
              <a:rPr lang="en-US" sz="1800" dirty="0"/>
              <a:t> </a:t>
            </a:r>
            <a:r>
              <a:rPr lang="en-US" sz="1800" dirty="0" err="1"/>
              <a:t>thực</a:t>
            </a:r>
            <a:r>
              <a:rPr lang="en-US" sz="1800" dirty="0"/>
              <a:t> </a:t>
            </a:r>
            <a:r>
              <a:rPr lang="en-US" sz="1800" dirty="0" err="1"/>
              <a:t>hiện</a:t>
            </a:r>
            <a:r>
              <a:rPr lang="en-US" sz="1800" dirty="0"/>
              <a:t> </a:t>
            </a:r>
            <a:r>
              <a:rPr lang="en-US" sz="1800" dirty="0" err="1"/>
              <a:t>tiêu</a:t>
            </a:r>
            <a:r>
              <a:rPr lang="en-US" sz="1800" dirty="0"/>
              <a:t> </a:t>
            </a:r>
            <a:r>
              <a:rPr lang="en-US" sz="1800" dirty="0" err="1"/>
              <a:t>chuẩn</a:t>
            </a:r>
            <a:endParaRPr lang="en-US" sz="1800" dirty="0"/>
          </a:p>
          <a:p>
            <a:pPr lvl="1"/>
            <a:r>
              <a:rPr lang="en-US" sz="1800" dirty="0" err="1"/>
              <a:t>Phân</a:t>
            </a:r>
            <a:r>
              <a:rPr lang="en-US" sz="1800" dirty="0"/>
              <a:t> </a:t>
            </a:r>
            <a:r>
              <a:rPr lang="en-US" sz="1800" dirty="0" err="1"/>
              <a:t>cấp</a:t>
            </a:r>
            <a:r>
              <a:rPr lang="en-US" sz="1800" dirty="0"/>
              <a:t> </a:t>
            </a:r>
            <a:r>
              <a:rPr lang="en-US" sz="1800" dirty="0" err="1"/>
              <a:t>như</a:t>
            </a:r>
            <a:r>
              <a:rPr lang="en-US" sz="1800" dirty="0"/>
              <a:t> </a:t>
            </a:r>
            <a:r>
              <a:rPr lang="en-US" sz="1800" dirty="0" err="1"/>
              <a:t>các</a:t>
            </a:r>
            <a:r>
              <a:rPr lang="en-US" sz="1800" dirty="0"/>
              <a:t> </a:t>
            </a:r>
            <a:r>
              <a:rPr lang="en-US" sz="1800" dirty="0" err="1"/>
              <a:t>quy</a:t>
            </a:r>
            <a:r>
              <a:rPr lang="en-US" sz="1800" dirty="0"/>
              <a:t> </a:t>
            </a:r>
            <a:r>
              <a:rPr lang="en-US" sz="1800" dirty="0" err="1"/>
              <a:t>trình</a:t>
            </a:r>
            <a:endParaRPr lang="en-US" sz="1800" dirty="0"/>
          </a:p>
          <a:p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6C1EC7-8401-4BD2-AF73-E41E5D30E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2D1A01-2235-2A44-BF61-4339ED0E7A0A}" type="slidenum">
              <a:rPr lang="en-US" altLang="en-VN" smtClean="0"/>
              <a:pPr>
                <a:defRPr/>
              </a:pPr>
              <a:t>4</a:t>
            </a:fld>
            <a:endParaRPr lang="en-US" altLang="en-VN"/>
          </a:p>
        </p:txBody>
      </p:sp>
      <p:graphicFrame>
        <p:nvGraphicFramePr>
          <p:cNvPr id="34" name="Diagram 33">
            <a:extLst>
              <a:ext uri="{FF2B5EF4-FFF2-40B4-BE49-F238E27FC236}">
                <a16:creationId xmlns:a16="http://schemas.microsoft.com/office/drawing/2014/main" id="{7DBD8311-E470-4802-AC8C-40B4E538846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03382809"/>
              </p:ext>
            </p:extLst>
          </p:nvPr>
        </p:nvGraphicFramePr>
        <p:xfrm>
          <a:off x="3276600" y="2514600"/>
          <a:ext cx="5486400" cy="320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0624221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4025D-7CED-43DC-9A53-9B547DAB3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mẫu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F79100-A5A8-4546-B3AB-0D28DA451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2D1A01-2235-2A44-BF61-4339ED0E7A0A}" type="slidenum">
              <a:rPr lang="en-US" altLang="en-VN" smtClean="0"/>
              <a:pPr>
                <a:defRPr/>
              </a:pPr>
              <a:t>40</a:t>
            </a:fld>
            <a:endParaRPr lang="en-US" altLang="en-VN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B9FD2D7-58B8-4A4B-B999-1F654B6E2D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8411" y="914400"/>
            <a:ext cx="4095750" cy="2272607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AutoNum type="arabicPeriod"/>
            </a:pPr>
            <a:r>
              <a:rPr lang="en-US" dirty="0"/>
              <a:t>Thu </a:t>
            </a:r>
            <a:r>
              <a:rPr lang="en-US" dirty="0" err="1"/>
              <a:t>thập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mẫu</a:t>
            </a:r>
            <a:r>
              <a:rPr lang="en-US" dirty="0"/>
              <a:t> SW</a:t>
            </a:r>
          </a:p>
          <a:p>
            <a:pPr marL="514350" indent="-514350">
              <a:buAutoNum type="arabicPeriod"/>
            </a:pP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mẫu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hàng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/ </a:t>
            </a:r>
            <a:r>
              <a:rPr lang="en-US" dirty="0" err="1"/>
              <a:t>sửa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mẫu</a:t>
            </a:r>
            <a:endParaRPr lang="en-US" dirty="0"/>
          </a:p>
          <a:p>
            <a:pPr marL="514350" indent="-514350">
              <a:buAutoNum type="arabicPeriod"/>
            </a:pPr>
            <a:endParaRPr lang="en-US" dirty="0"/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79804720-43DC-4AF0-9A21-C284DF509075}"/>
              </a:ext>
            </a:extLst>
          </p:cNvPr>
          <p:cNvSpPr/>
          <p:nvPr/>
        </p:nvSpPr>
        <p:spPr>
          <a:xfrm>
            <a:off x="2804160" y="1798320"/>
            <a:ext cx="1470660" cy="1562100"/>
          </a:xfrm>
          <a:prstGeom prst="flowChartConnector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300">
                <a:ln w="9525" cap="rnd" cmpd="sng" algn="ctr">
                  <a:solidFill>
                    <a:srgbClr val="FFFFFF"/>
                  </a:solidFill>
                  <a:prstDash val="solid"/>
                  <a:bevel/>
                </a:ln>
                <a:solidFill>
                  <a:srgbClr val="FFFF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1/4</a:t>
            </a:r>
            <a:endParaRPr lang="en-US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300">
                <a:ln w="9525" cap="rnd" cmpd="sng" algn="ctr">
                  <a:solidFill>
                    <a:srgbClr val="FFFFFF"/>
                  </a:solidFill>
                  <a:prstDash val="solid"/>
                  <a:bevel/>
                </a:ln>
                <a:solidFill>
                  <a:srgbClr val="FFFF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Lắng nghe khách hàng</a:t>
            </a:r>
            <a:endParaRPr lang="en-US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C65A95B1-2651-4EAA-8329-6E049B842717}"/>
              </a:ext>
            </a:extLst>
          </p:cNvPr>
          <p:cNvSpPr/>
          <p:nvPr/>
        </p:nvSpPr>
        <p:spPr>
          <a:xfrm>
            <a:off x="1402080" y="3680460"/>
            <a:ext cx="1562100" cy="1493520"/>
          </a:xfrm>
          <a:prstGeom prst="flowChartConnector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300" dirty="0">
                <a:ln w="9525" cap="rnd" cmpd="sng" algn="ctr">
                  <a:solidFill>
                    <a:srgbClr val="FFFFFF"/>
                  </a:solidFill>
                  <a:prstDash val="solid"/>
                  <a:bevel/>
                </a:ln>
                <a:solidFill>
                  <a:srgbClr val="FFFF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300" dirty="0">
                <a:ln w="9525" cap="rnd" cmpd="sng" algn="ctr">
                  <a:solidFill>
                    <a:srgbClr val="FFFFFF"/>
                  </a:solidFill>
                  <a:prstDash val="solid"/>
                  <a:bevel/>
                </a:ln>
                <a:solidFill>
                  <a:srgbClr val="FFFF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300" dirty="0" err="1">
                <a:ln w="9525" cap="rnd" cmpd="sng" algn="ctr">
                  <a:solidFill>
                    <a:srgbClr val="FFFFFF"/>
                  </a:solidFill>
                  <a:prstDash val="solid"/>
                  <a:bevel/>
                </a:ln>
                <a:solidFill>
                  <a:srgbClr val="FFFF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Khách</a:t>
            </a:r>
            <a:r>
              <a:rPr lang="en-US" sz="1300" dirty="0">
                <a:ln w="9525" cap="rnd" cmpd="sng" algn="ctr">
                  <a:solidFill>
                    <a:srgbClr val="FFFFFF"/>
                  </a:solidFill>
                  <a:prstDash val="solid"/>
                  <a:bevel/>
                </a:ln>
                <a:solidFill>
                  <a:srgbClr val="FFFF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n w="9525" cap="rnd" cmpd="sng" algn="ctr">
                  <a:solidFill>
                    <a:srgbClr val="FFFFFF"/>
                  </a:solidFill>
                  <a:prstDash val="solid"/>
                  <a:bevel/>
                </a:ln>
                <a:solidFill>
                  <a:srgbClr val="FFFF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1300" dirty="0">
                <a:ln w="9525" cap="rnd" cmpd="sng" algn="ctr">
                  <a:solidFill>
                    <a:srgbClr val="FFFFFF"/>
                  </a:solidFill>
                  <a:prstDash val="solid"/>
                  <a:bevel/>
                </a:ln>
                <a:solidFill>
                  <a:srgbClr val="FFFF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n w="9525" cap="rnd" cmpd="sng" algn="ctr">
                  <a:solidFill>
                    <a:srgbClr val="FFFFFF"/>
                  </a:solidFill>
                  <a:prstDash val="solid"/>
                  <a:bevel/>
                </a:ln>
                <a:solidFill>
                  <a:srgbClr val="FFFF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kiểm</a:t>
            </a:r>
            <a:r>
              <a:rPr lang="en-US" sz="1300" dirty="0">
                <a:ln w="9525" cap="rnd" cmpd="sng" algn="ctr">
                  <a:solidFill>
                    <a:srgbClr val="FFFFFF"/>
                  </a:solidFill>
                  <a:prstDash val="solid"/>
                  <a:bevel/>
                </a:ln>
                <a:solidFill>
                  <a:srgbClr val="FFFF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n w="9525" cap="rnd" cmpd="sng" algn="ctr">
                  <a:solidFill>
                    <a:srgbClr val="FFFFFF"/>
                  </a:solidFill>
                  <a:prstDash val="solid"/>
                  <a:bevel/>
                </a:ln>
                <a:solidFill>
                  <a:srgbClr val="FFFF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tra</a:t>
            </a:r>
            <a:r>
              <a:rPr lang="en-US" sz="1300" dirty="0">
                <a:ln w="9525" cap="rnd" cmpd="sng" algn="ctr">
                  <a:solidFill>
                    <a:srgbClr val="FFFFFF"/>
                  </a:solidFill>
                  <a:prstDash val="solid"/>
                  <a:bevel/>
                </a:ln>
                <a:solidFill>
                  <a:srgbClr val="FFFF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n w="9525" cap="rnd" cmpd="sng" algn="ctr">
                  <a:solidFill>
                    <a:srgbClr val="FFFFFF"/>
                  </a:solidFill>
                  <a:prstDash val="solid"/>
                  <a:bevel/>
                </a:ln>
                <a:solidFill>
                  <a:srgbClr val="FFFF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theo</a:t>
            </a:r>
            <a:r>
              <a:rPr lang="en-US" sz="1300" dirty="0">
                <a:ln w="9525" cap="rnd" cmpd="sng" algn="ctr">
                  <a:solidFill>
                    <a:srgbClr val="FFFFFF"/>
                  </a:solidFill>
                  <a:prstDash val="solid"/>
                  <a:bevel/>
                </a:ln>
                <a:solidFill>
                  <a:srgbClr val="FFFF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n w="9525" cap="rnd" cmpd="sng" algn="ctr">
                  <a:solidFill>
                    <a:srgbClr val="FFFFFF"/>
                  </a:solidFill>
                  <a:prstDash val="solid"/>
                  <a:bevel/>
                </a:ln>
                <a:solidFill>
                  <a:srgbClr val="FFFF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nguyên</a:t>
            </a:r>
            <a:r>
              <a:rPr lang="en-US" sz="1300" dirty="0">
                <a:ln w="9525" cap="rnd" cmpd="sng" algn="ctr">
                  <a:solidFill>
                    <a:srgbClr val="FFFFFF"/>
                  </a:solidFill>
                  <a:prstDash val="solid"/>
                  <a:bevel/>
                </a:ln>
                <a:solidFill>
                  <a:srgbClr val="FFFF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n w="9525" cap="rnd" cmpd="sng" algn="ctr">
                  <a:solidFill>
                    <a:srgbClr val="FFFFFF"/>
                  </a:solidFill>
                  <a:prstDash val="solid"/>
                  <a:bevel/>
                </a:ln>
                <a:solidFill>
                  <a:srgbClr val="FFFF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mẫu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7CAD68A7-6D13-45D6-A6DB-4B1BA03A0616}"/>
              </a:ext>
            </a:extLst>
          </p:cNvPr>
          <p:cNvSpPr/>
          <p:nvPr/>
        </p:nvSpPr>
        <p:spPr>
          <a:xfrm>
            <a:off x="4191000" y="3581400"/>
            <a:ext cx="1630680" cy="1516380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300" dirty="0">
                <a:ln w="9525" cap="rnd" cmpd="sng" algn="ctr">
                  <a:solidFill>
                    <a:srgbClr val="FFFFFF"/>
                  </a:solidFill>
                  <a:prstDash val="solid"/>
                  <a:bevel/>
                </a:ln>
                <a:solidFill>
                  <a:srgbClr val="FFFF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300" dirty="0" err="1">
                <a:ln w="9525" cap="rnd" cmpd="sng" algn="ctr">
                  <a:solidFill>
                    <a:srgbClr val="FFFFFF"/>
                  </a:solidFill>
                  <a:prstDash val="solid"/>
                  <a:bevel/>
                </a:ln>
                <a:solidFill>
                  <a:srgbClr val="FFFF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Xây</a:t>
            </a:r>
            <a:r>
              <a:rPr lang="en-US" sz="1300" dirty="0">
                <a:ln w="9525" cap="rnd" cmpd="sng" algn="ctr">
                  <a:solidFill>
                    <a:srgbClr val="FFFFFF"/>
                  </a:solidFill>
                  <a:prstDash val="solid"/>
                  <a:bevel/>
                </a:ln>
                <a:solidFill>
                  <a:srgbClr val="FFFF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n w="9525" cap="rnd" cmpd="sng" algn="ctr">
                  <a:solidFill>
                    <a:srgbClr val="FFFFFF"/>
                  </a:solidFill>
                  <a:prstDash val="solid"/>
                  <a:bevel/>
                </a:ln>
                <a:solidFill>
                  <a:srgbClr val="FFFF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dựng</a:t>
            </a:r>
            <a:r>
              <a:rPr lang="en-US" sz="1300" dirty="0">
                <a:ln w="9525" cap="rnd" cmpd="sng" algn="ctr">
                  <a:solidFill>
                    <a:srgbClr val="FFFFFF"/>
                  </a:solidFill>
                  <a:prstDash val="solid"/>
                  <a:bevel/>
                </a:ln>
                <a:solidFill>
                  <a:srgbClr val="FFFF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/ </a:t>
            </a:r>
            <a:r>
              <a:rPr lang="en-US" sz="1300" dirty="0" err="1">
                <a:ln w="9525" cap="rnd" cmpd="sng" algn="ctr">
                  <a:solidFill>
                    <a:srgbClr val="FFFFFF"/>
                  </a:solidFill>
                  <a:prstDash val="solid"/>
                  <a:bevel/>
                </a:ln>
                <a:solidFill>
                  <a:srgbClr val="FFFF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sửa</a:t>
            </a:r>
            <a:r>
              <a:rPr lang="en-US" sz="1300" dirty="0">
                <a:ln w="9525" cap="rnd" cmpd="sng" algn="ctr">
                  <a:solidFill>
                    <a:srgbClr val="FFFFFF"/>
                  </a:solidFill>
                  <a:prstDash val="solid"/>
                  <a:bevel/>
                </a:ln>
                <a:solidFill>
                  <a:srgbClr val="FFFF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n w="9525" cap="rnd" cmpd="sng" algn="ctr">
                  <a:solidFill>
                    <a:srgbClr val="FFFFFF"/>
                  </a:solidFill>
                  <a:prstDash val="solid"/>
                  <a:bevel/>
                </a:ln>
                <a:solidFill>
                  <a:srgbClr val="FFFF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đổi</a:t>
            </a:r>
            <a:r>
              <a:rPr lang="en-US" sz="1300" dirty="0">
                <a:ln w="9525" cap="rnd" cmpd="sng" algn="ctr">
                  <a:solidFill>
                    <a:srgbClr val="FFFFFF"/>
                  </a:solidFill>
                  <a:prstDash val="solid"/>
                  <a:bevel/>
                </a:ln>
                <a:solidFill>
                  <a:srgbClr val="FFFF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n w="9525" cap="rnd" cmpd="sng" algn="ctr">
                  <a:solidFill>
                    <a:srgbClr val="FFFFFF"/>
                  </a:solidFill>
                  <a:prstDash val="solid"/>
                  <a:bevel/>
                </a:ln>
                <a:solidFill>
                  <a:srgbClr val="FFFF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nguyên</a:t>
            </a:r>
            <a:r>
              <a:rPr lang="en-US" sz="1300" dirty="0">
                <a:ln w="9525" cap="rnd" cmpd="sng" algn="ctr">
                  <a:solidFill>
                    <a:srgbClr val="FFFFFF"/>
                  </a:solidFill>
                  <a:prstDash val="solid"/>
                  <a:bevel/>
                </a:ln>
                <a:solidFill>
                  <a:srgbClr val="FFFF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n w="9525" cap="rnd" cmpd="sng" algn="ctr">
                  <a:solidFill>
                    <a:srgbClr val="FFFFFF"/>
                  </a:solidFill>
                  <a:prstDash val="solid"/>
                  <a:bevel/>
                </a:ln>
                <a:solidFill>
                  <a:srgbClr val="FFFF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mẫu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Arrow: Up 10">
            <a:extLst>
              <a:ext uri="{FF2B5EF4-FFF2-40B4-BE49-F238E27FC236}">
                <a16:creationId xmlns:a16="http://schemas.microsoft.com/office/drawing/2014/main" id="{4F7363C6-2A75-4492-A501-9289D83CD2FB}"/>
              </a:ext>
            </a:extLst>
          </p:cNvPr>
          <p:cNvSpPr/>
          <p:nvPr/>
        </p:nvSpPr>
        <p:spPr>
          <a:xfrm rot="2239955">
            <a:off x="2488565" y="3112770"/>
            <a:ext cx="532130" cy="393065"/>
          </a:xfrm>
          <a:prstGeom prst="up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2" name="Arrow: Up 11">
            <a:extLst>
              <a:ext uri="{FF2B5EF4-FFF2-40B4-BE49-F238E27FC236}">
                <a16:creationId xmlns:a16="http://schemas.microsoft.com/office/drawing/2014/main" id="{D59EEDAE-9FE2-47B5-97BA-A43CE3826A33}"/>
              </a:ext>
            </a:extLst>
          </p:cNvPr>
          <p:cNvSpPr/>
          <p:nvPr/>
        </p:nvSpPr>
        <p:spPr>
          <a:xfrm rot="16200000">
            <a:off x="3242627" y="3983673"/>
            <a:ext cx="481965" cy="485140"/>
          </a:xfrm>
          <a:prstGeom prst="up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3" name="Arrow: Up 12">
            <a:extLst>
              <a:ext uri="{FF2B5EF4-FFF2-40B4-BE49-F238E27FC236}">
                <a16:creationId xmlns:a16="http://schemas.microsoft.com/office/drawing/2014/main" id="{35EDB7B4-786A-4258-9285-0AD2DA852807}"/>
              </a:ext>
            </a:extLst>
          </p:cNvPr>
          <p:cNvSpPr/>
          <p:nvPr/>
        </p:nvSpPr>
        <p:spPr>
          <a:xfrm rot="8029693">
            <a:off x="4166870" y="3067050"/>
            <a:ext cx="460375" cy="456565"/>
          </a:xfrm>
          <a:prstGeom prst="up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62304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36259-718C-4478-9710-6F1CD1DEA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xoắn</a:t>
            </a:r>
            <a:r>
              <a:rPr lang="en-US" dirty="0"/>
              <a:t> </a:t>
            </a:r>
            <a:r>
              <a:rPr lang="en-US" dirty="0" err="1"/>
              <a:t>ốc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EF76F0-3A32-418B-B4E8-0063019C2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2D1A01-2235-2A44-BF61-4339ED0E7A0A}" type="slidenum">
              <a:rPr lang="en-US" altLang="en-VN" smtClean="0"/>
              <a:pPr>
                <a:defRPr/>
              </a:pPr>
              <a:t>41</a:t>
            </a:fld>
            <a:endParaRPr lang="en-US" altLang="en-V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BFA245-2778-4E11-8C85-818BF60ADF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330" y="870496"/>
            <a:ext cx="8686800" cy="502876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8E6A695-A6F9-44C2-8ADC-141C670DEE50}"/>
              </a:ext>
            </a:extLst>
          </p:cNvPr>
          <p:cNvSpPr txBox="1"/>
          <p:nvPr/>
        </p:nvSpPr>
        <p:spPr>
          <a:xfrm>
            <a:off x="3048000" y="1371600"/>
            <a:ext cx="182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Lập</a:t>
            </a:r>
            <a:r>
              <a:rPr lang="en-US" sz="1400" dirty="0"/>
              <a:t> </a:t>
            </a:r>
            <a:r>
              <a:rPr lang="en-US" sz="1400" dirty="0" err="1"/>
              <a:t>kế</a:t>
            </a:r>
            <a:r>
              <a:rPr lang="en-US" sz="1400" dirty="0"/>
              <a:t> </a:t>
            </a:r>
            <a:r>
              <a:rPr lang="en-US" sz="1400" dirty="0" err="1"/>
              <a:t>hoạch</a:t>
            </a:r>
            <a:endParaRPr 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B48C7B-158D-4591-85F4-977732E63A26}"/>
              </a:ext>
            </a:extLst>
          </p:cNvPr>
          <p:cNvSpPr txBox="1"/>
          <p:nvPr/>
        </p:nvSpPr>
        <p:spPr>
          <a:xfrm>
            <a:off x="5671297" y="1679377"/>
            <a:ext cx="182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Phân</a:t>
            </a:r>
            <a:r>
              <a:rPr lang="en-US" sz="1400" dirty="0"/>
              <a:t> </a:t>
            </a:r>
            <a:r>
              <a:rPr lang="en-US" sz="1400" dirty="0" err="1"/>
              <a:t>tích</a:t>
            </a:r>
            <a:r>
              <a:rPr lang="en-US" sz="1400" dirty="0"/>
              <a:t> </a:t>
            </a:r>
            <a:r>
              <a:rPr lang="en-US" sz="1400" dirty="0" err="1"/>
              <a:t>rủi</a:t>
            </a:r>
            <a:r>
              <a:rPr lang="en-US" sz="1400" dirty="0"/>
              <a:t> </a:t>
            </a:r>
            <a:r>
              <a:rPr lang="en-US" sz="1400" dirty="0" err="1"/>
              <a:t>ro</a:t>
            </a:r>
            <a:endParaRPr lang="en-US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5398B5-B3CF-4479-A42A-D5906246EC7C}"/>
              </a:ext>
            </a:extLst>
          </p:cNvPr>
          <p:cNvSpPr txBox="1"/>
          <p:nvPr/>
        </p:nvSpPr>
        <p:spPr>
          <a:xfrm>
            <a:off x="6572250" y="3581400"/>
            <a:ext cx="182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Kỹ</a:t>
            </a:r>
            <a:r>
              <a:rPr lang="en-US" sz="1400" dirty="0"/>
              <a:t> </a:t>
            </a:r>
            <a:r>
              <a:rPr lang="en-US" sz="1400" dirty="0" err="1"/>
              <a:t>thuật</a:t>
            </a:r>
            <a:endParaRPr 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20A08E-2471-469E-B0B1-E0FB73839472}"/>
              </a:ext>
            </a:extLst>
          </p:cNvPr>
          <p:cNvSpPr txBox="1"/>
          <p:nvPr/>
        </p:nvSpPr>
        <p:spPr>
          <a:xfrm>
            <a:off x="4592730" y="4716958"/>
            <a:ext cx="21890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Xây</a:t>
            </a:r>
            <a:r>
              <a:rPr lang="en-US" sz="1400" dirty="0"/>
              <a:t> </a:t>
            </a:r>
            <a:r>
              <a:rPr lang="en-US" sz="1400" dirty="0" err="1"/>
              <a:t>dựng</a:t>
            </a:r>
            <a:r>
              <a:rPr lang="en-US" sz="1400" dirty="0"/>
              <a:t> </a:t>
            </a:r>
            <a:r>
              <a:rPr lang="en-US" sz="1400" dirty="0" err="1"/>
              <a:t>và</a:t>
            </a:r>
            <a:r>
              <a:rPr lang="en-US" sz="1400" dirty="0"/>
              <a:t> </a:t>
            </a:r>
            <a:r>
              <a:rPr lang="en-US" sz="1400" dirty="0" err="1"/>
              <a:t>phát</a:t>
            </a:r>
            <a:r>
              <a:rPr lang="en-US" sz="1400" dirty="0"/>
              <a:t> </a:t>
            </a:r>
            <a:r>
              <a:rPr lang="en-US" sz="1400" dirty="0" err="1"/>
              <a:t>hành</a:t>
            </a:r>
            <a:endParaRPr lang="en-US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4280C8A-BB09-4427-844A-794E615C88B0}"/>
              </a:ext>
            </a:extLst>
          </p:cNvPr>
          <p:cNvSpPr txBox="1"/>
          <p:nvPr/>
        </p:nvSpPr>
        <p:spPr>
          <a:xfrm>
            <a:off x="1600200" y="4716957"/>
            <a:ext cx="21890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Đánh</a:t>
            </a:r>
            <a:r>
              <a:rPr lang="en-US" sz="1400" dirty="0"/>
              <a:t> </a:t>
            </a:r>
            <a:r>
              <a:rPr lang="en-US" sz="1400" dirty="0" err="1"/>
              <a:t>giá</a:t>
            </a:r>
            <a:r>
              <a:rPr lang="en-US" sz="1400" dirty="0"/>
              <a:t> </a:t>
            </a:r>
            <a:r>
              <a:rPr lang="en-US" sz="1400" dirty="0" err="1"/>
              <a:t>của</a:t>
            </a:r>
            <a:r>
              <a:rPr lang="en-US" sz="1400" dirty="0"/>
              <a:t> </a:t>
            </a:r>
            <a:r>
              <a:rPr lang="en-US" sz="1400" dirty="0" err="1"/>
              <a:t>Khách</a:t>
            </a:r>
            <a:r>
              <a:rPr lang="en-US" sz="1400" dirty="0"/>
              <a:t> </a:t>
            </a:r>
            <a:r>
              <a:rPr lang="en-US" sz="1400" dirty="0" err="1"/>
              <a:t>hàng</a:t>
            </a:r>
            <a:endParaRPr 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EF56E8-821B-4F8A-80F3-ED2B9663D6B5}"/>
              </a:ext>
            </a:extLst>
          </p:cNvPr>
          <p:cNvSpPr txBox="1"/>
          <p:nvPr/>
        </p:nvSpPr>
        <p:spPr>
          <a:xfrm>
            <a:off x="760879" y="1990164"/>
            <a:ext cx="21890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Giao </a:t>
            </a:r>
            <a:r>
              <a:rPr lang="en-US" sz="1400" dirty="0" err="1"/>
              <a:t>tiếp</a:t>
            </a:r>
            <a:r>
              <a:rPr lang="en-US" sz="1400" dirty="0"/>
              <a:t> </a:t>
            </a:r>
            <a:r>
              <a:rPr lang="en-US" sz="1400" dirty="0" err="1"/>
              <a:t>khách</a:t>
            </a:r>
            <a:r>
              <a:rPr lang="en-US" sz="1400" dirty="0"/>
              <a:t> </a:t>
            </a:r>
            <a:r>
              <a:rPr lang="en-US" sz="1400" dirty="0" err="1"/>
              <a:t>hàng</a:t>
            </a:r>
            <a:endParaRPr 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3C8D506-322B-4EAE-9D0E-222F59570C09}"/>
              </a:ext>
            </a:extLst>
          </p:cNvPr>
          <p:cNvSpPr txBox="1"/>
          <p:nvPr/>
        </p:nvSpPr>
        <p:spPr>
          <a:xfrm>
            <a:off x="152400" y="2736502"/>
            <a:ext cx="21890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Trục</a:t>
            </a:r>
            <a:r>
              <a:rPr lang="en-US" sz="1400" dirty="0"/>
              <a:t> </a:t>
            </a:r>
            <a:r>
              <a:rPr lang="en-US" sz="1400" dirty="0" err="1"/>
              <a:t>Điểm</a:t>
            </a:r>
            <a:r>
              <a:rPr lang="en-US" sz="1400" dirty="0"/>
              <a:t> </a:t>
            </a:r>
            <a:r>
              <a:rPr lang="en-US" sz="1400" dirty="0" err="1"/>
              <a:t>dự</a:t>
            </a:r>
            <a:r>
              <a:rPr lang="en-US" sz="1400" dirty="0"/>
              <a:t> </a:t>
            </a:r>
            <a:r>
              <a:rPr lang="en-US" sz="1400" dirty="0" err="1"/>
              <a:t>án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61033581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3DAC4-4D45-4603-80BB-13057AB41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nhanh</a:t>
            </a:r>
            <a:r>
              <a:rPr lang="en-US" dirty="0"/>
              <a:t> </a:t>
            </a:r>
            <a:r>
              <a:rPr lang="en-US" dirty="0" err="1"/>
              <a:t>nhẹn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988C8-DCAA-4090-894F-182EC8103B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“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Sự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nhanh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nhẹn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là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khả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năng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vừa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tạo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ra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vừa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phản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ứng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với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sự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thay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đổi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để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thu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lợi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nhuận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trong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một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môi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trường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đầy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biến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động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.”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rgbClr val="202124"/>
              </a:solidFill>
              <a:effectLst/>
              <a:latin typeface="inherit"/>
            </a:endParaRPr>
          </a:p>
          <a:p>
            <a:pPr lvl="1"/>
            <a:r>
              <a:rPr kumimoji="0" lang="vi-VN" altLang="en-US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[</a:t>
            </a:r>
            <a:r>
              <a:rPr kumimoji="0" lang="vi-VN" altLang="en-US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Jim</a:t>
            </a:r>
            <a:r>
              <a:rPr kumimoji="0" lang="vi-VN" altLang="en-US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Highsmith</a:t>
            </a:r>
            <a:r>
              <a:rPr kumimoji="0" lang="vi-VN" altLang="en-US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, </a:t>
            </a:r>
            <a:r>
              <a:rPr kumimoji="0" lang="vi-VN" altLang="en-US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Hệ</a:t>
            </a:r>
            <a:r>
              <a:rPr kumimoji="0" lang="vi-VN" altLang="en-US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sinh </a:t>
            </a:r>
            <a:r>
              <a:rPr kumimoji="0" lang="vi-VN" altLang="en-US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thái</a:t>
            </a:r>
            <a:r>
              <a:rPr kumimoji="0" lang="vi-VN" altLang="en-US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phát</a:t>
            </a:r>
            <a:r>
              <a:rPr kumimoji="0" lang="vi-VN" altLang="en-US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triển</a:t>
            </a:r>
            <a:r>
              <a:rPr kumimoji="0" lang="vi-VN" altLang="en-US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phần</a:t>
            </a:r>
            <a:r>
              <a:rPr kumimoji="0" lang="vi-VN" altLang="en-US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mềm</a:t>
            </a:r>
            <a:r>
              <a:rPr kumimoji="0" lang="vi-VN" altLang="en-US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Agile</a:t>
            </a:r>
            <a:r>
              <a:rPr kumimoji="0" lang="vi-VN" altLang="en-US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, </a:t>
            </a:r>
            <a:r>
              <a:rPr kumimoji="0" lang="vi-VN" altLang="en-US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Lời</a:t>
            </a:r>
            <a:r>
              <a:rPr kumimoji="0" lang="vi-VN" altLang="en-US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nói</a:t>
            </a:r>
            <a:r>
              <a:rPr kumimoji="0" lang="vi-VN" altLang="en-US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đầu</a:t>
            </a:r>
            <a:r>
              <a:rPr kumimoji="0" lang="vi-VN" altLang="en-US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XXIII]</a:t>
            </a:r>
            <a:r>
              <a:rPr kumimoji="0" lang="vi-VN" altLang="en-US" sz="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vi-VN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/>
              <a:t> 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=&gt;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Mục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tiêu: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Vạch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ra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các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giá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trị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và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nguyên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tắc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để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cho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phép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nhóm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phần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mềm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:</a:t>
            </a:r>
            <a:r>
              <a:rPr kumimoji="0" lang="vi-VN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/>
            <a:r>
              <a:rPr kumimoji="0" lang="vi-VN" altLang="en-US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phát</a:t>
            </a:r>
            <a:r>
              <a:rPr kumimoji="0" lang="vi-VN" altLang="en-US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triển</a:t>
            </a:r>
            <a:r>
              <a:rPr kumimoji="0" lang="vi-VN" altLang="en-US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nhanh </a:t>
            </a:r>
            <a:r>
              <a:rPr kumimoji="0" lang="vi-VN" altLang="en-US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chóng</a:t>
            </a:r>
            <a:r>
              <a:rPr kumimoji="0" lang="vi-VN" altLang="en-US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và</a:t>
            </a:r>
            <a:r>
              <a:rPr kumimoji="0" lang="vi-VN" altLang="en-US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202124"/>
              </a:solidFill>
              <a:effectLst/>
              <a:latin typeface="inherit"/>
            </a:endParaRPr>
          </a:p>
          <a:p>
            <a:pPr lvl="1"/>
            <a:r>
              <a:rPr kumimoji="0" lang="vi-VN" altLang="en-US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đáp</a:t>
            </a:r>
            <a:r>
              <a:rPr kumimoji="0" lang="vi-VN" altLang="en-US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ứng</a:t>
            </a:r>
            <a:r>
              <a:rPr kumimoji="0" lang="vi-VN" altLang="en-US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với</a:t>
            </a:r>
            <a:r>
              <a:rPr kumimoji="0" lang="vi-VN" altLang="en-US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sự</a:t>
            </a:r>
            <a:r>
              <a:rPr kumimoji="0" lang="vi-VN" altLang="en-US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thay </a:t>
            </a:r>
            <a:r>
              <a:rPr kumimoji="0" lang="vi-VN" altLang="en-US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đổi</a:t>
            </a:r>
            <a:r>
              <a:rPr kumimoji="0" lang="vi-VN" altLang="en-US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.</a:t>
            </a:r>
            <a:r>
              <a:rPr kumimoji="0" lang="vi-V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vi-VN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kumimoji="0" lang="vi-VN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64930B-E327-42EB-9764-8691619C9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2D1A01-2235-2A44-BF61-4339ED0E7A0A}" type="slidenum">
              <a:rPr lang="en-US" altLang="en-VN" smtClean="0"/>
              <a:pPr>
                <a:defRPr/>
              </a:pPr>
              <a:t>42</a:t>
            </a:fld>
            <a:endParaRPr lang="en-US" altLang="en-VN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0C59D947-0E42-4B41-B4CB-7D0F86480C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vi-V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B9D8D158-A908-4633-A3AF-A27D147C8F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vi-V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B7E76CFC-E363-4FB3-9766-762AB3C907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vi-V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A7322DAE-B9A1-4509-B1B5-DEB3CE64E3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54" b="7692"/>
          <a:stretch>
            <a:fillRect/>
          </a:stretch>
        </p:blipFill>
        <p:spPr bwMode="auto">
          <a:xfrm>
            <a:off x="1600200" y="4419600"/>
            <a:ext cx="5943600" cy="1670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154649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41560-335F-4EEF-AFF6-BBF836E68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 Agile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AA066-26F6-447C-9D10-6ACB603540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927" y="851592"/>
            <a:ext cx="7952423" cy="5174881"/>
          </a:xfrm>
        </p:spPr>
        <p:txBody>
          <a:bodyPr/>
          <a:lstStyle/>
          <a:p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Các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inherit"/>
              </a:rPr>
              <a:t>cá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inherit"/>
              </a:rPr>
              <a:t> nhân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và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inherit"/>
              </a:rPr>
              <a:t>tương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inherit"/>
              </a:rPr>
              <a:t>tác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qua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các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quy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trình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và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công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cụ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rgbClr val="202124"/>
              </a:solidFill>
              <a:effectLst/>
              <a:latin typeface="inherit"/>
            </a:endParaRPr>
          </a:p>
          <a:p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inherit"/>
              </a:rPr>
              <a:t>Làm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inherit"/>
              </a:rPr>
              <a:t>việc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inherit"/>
              </a:rPr>
              <a:t>phần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inherit"/>
              </a:rPr>
              <a:t>mềm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trên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tài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liệu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toàn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diện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rgbClr val="202124"/>
              </a:solidFill>
              <a:effectLst/>
              <a:latin typeface="inherit"/>
            </a:endParaRPr>
          </a:p>
          <a:p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Sự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inherit"/>
              </a:rPr>
              <a:t>cộng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inherit"/>
              </a:rPr>
              <a:t>tác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inherit"/>
              </a:rPr>
              <a:t>của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inherit"/>
              </a:rPr>
              <a:t>khách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inherit"/>
              </a:rPr>
              <a:t>hàng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trong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quá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trình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đàm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phán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hợp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đồng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rgbClr val="202124"/>
              </a:solidFill>
              <a:effectLst/>
              <a:latin typeface="inherit"/>
            </a:endParaRPr>
          </a:p>
          <a:p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Đáp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ứng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sự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inherit"/>
              </a:rPr>
              <a:t>thay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inherit"/>
              </a:rPr>
              <a:t>đổi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so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với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việc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tuân theo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một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kế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hoạch</a:t>
            </a:r>
            <a:r>
              <a:rPr kumimoji="0" lang="vi-VN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vi-V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51DB7B-EE52-42D3-B164-0005C362E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2D1A01-2235-2A44-BF61-4339ED0E7A0A}" type="slidenum">
              <a:rPr lang="en-US" altLang="en-VN" smtClean="0"/>
              <a:pPr>
                <a:defRPr/>
              </a:pPr>
              <a:t>43</a:t>
            </a:fld>
            <a:endParaRPr lang="en-US" altLang="en-VN"/>
          </a:p>
        </p:txBody>
      </p:sp>
    </p:spTree>
    <p:extLst>
      <p:ext uri="{BB962C8B-B14F-4D97-AF65-F5344CB8AC3E}">
        <p14:creationId xmlns:p14="http://schemas.microsoft.com/office/powerpoint/2010/main" val="280463444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7C127-0177-4C8D-A331-EA53F1148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tắc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Agile [1]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32852A-0E04-4DF6-B848-55BCBE37C1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1. Ưu tiên cao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nhất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của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chúng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tôi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là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làm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inherit"/>
              </a:rPr>
              <a:t>hài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inherit"/>
              </a:rPr>
              <a:t>lòng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inherit"/>
              </a:rPr>
              <a:t>khách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inherit"/>
              </a:rPr>
              <a:t>hàng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thông qua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việc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phân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phối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sớm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và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liên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tục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các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phần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mềm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có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giá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trị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.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rgbClr val="202124"/>
              </a:solidFill>
              <a:effectLst/>
              <a:latin typeface="inherit"/>
            </a:endParaRPr>
          </a:p>
          <a:p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2. Hoan nghênh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các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yêu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cầu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inherit"/>
              </a:rPr>
              <a:t>thay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inherit"/>
              </a:rPr>
              <a:t>đổi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,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thậm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chí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muộn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trong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quá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trình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phát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triển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.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Các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quy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trình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nhanh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nhẹn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khai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thác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sự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thay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đổi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vì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lợi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thế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cạnh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tranh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của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khách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hàng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.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rgbClr val="202124"/>
              </a:solidFill>
              <a:effectLst/>
              <a:latin typeface="inherit"/>
            </a:endParaRPr>
          </a:p>
          <a:p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3. Cung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cấp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inherit"/>
              </a:rPr>
              <a:t>phần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inherit"/>
              </a:rPr>
              <a:t>mềm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inherit"/>
              </a:rPr>
              <a:t>hoạt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inherit"/>
              </a:rPr>
              <a:t>động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inherit"/>
              </a:rPr>
              <a:t>thường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inherit"/>
              </a:rPr>
              <a:t> xuyên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,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từ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vài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tuần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đến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vài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tháng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,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với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ưu tiên trong quy mô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thời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gian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ngắn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hơn.</a:t>
            </a:r>
            <a:r>
              <a:rPr kumimoji="0" lang="vi-VN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vi-V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BBC7FA-ED32-490D-AB1D-65EFEF133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2D1A01-2235-2A44-BF61-4339ED0E7A0A}" type="slidenum">
              <a:rPr lang="en-US" altLang="en-VN" smtClean="0"/>
              <a:pPr>
                <a:defRPr/>
              </a:pPr>
              <a:t>44</a:t>
            </a:fld>
            <a:endParaRPr lang="en-US" altLang="en-VN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F689A1F6-8CCD-4924-A8AD-FFB513C7FC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vi-V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272527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E42FE-B7CC-4F8D-96B7-AB1999292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tắc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Agile [2]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3DE39-4E54-4322-B900-891C8E0A1C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4.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inherit"/>
              </a:rPr>
              <a:t>Người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inherit"/>
              </a:rPr>
              <a:t> kinh doanh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và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inherit"/>
              </a:rPr>
              <a:t>nhà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inherit"/>
              </a:rPr>
              <a:t>phát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inherit"/>
              </a:rPr>
              <a:t>triển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phải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làm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việc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cùng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nhau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hàng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ngày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trong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suốt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dự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án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.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rgbClr val="202124"/>
              </a:solidFill>
              <a:effectLst/>
              <a:latin typeface="inherit"/>
            </a:endParaRPr>
          </a:p>
          <a:p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5. Xây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dựng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các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dự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án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xung quanh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những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cá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nhân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có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động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lực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. Cung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cấp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cho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họ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môi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trường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và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hỗ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trợ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nhu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cầu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của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họ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,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và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inherit"/>
              </a:rPr>
              <a:t>tin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inherit"/>
              </a:rPr>
              <a:t>tưởng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họ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hoàn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thành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công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việc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.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rgbClr val="202124"/>
              </a:solidFill>
              <a:effectLst/>
              <a:latin typeface="inherit"/>
            </a:endParaRPr>
          </a:p>
          <a:p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6. Phương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pháp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hiệu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quả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và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hiệu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quả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nhất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để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truyền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tải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thông tin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đến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và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effectLst/>
                <a:latin typeface="inherit"/>
              </a:rPr>
              <a:t>trong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effectLst/>
                <a:latin typeface="inherit"/>
              </a:rPr>
              <a:t>nhóm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effectLst/>
                <a:latin typeface="inherit"/>
              </a:rPr>
              <a:t>phát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effectLst/>
                <a:latin typeface="inherit"/>
              </a:rPr>
              <a:t>triển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là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inherit"/>
              </a:rPr>
              <a:t>trò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inherit"/>
              </a:rPr>
              <a:t>chuyện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inherit"/>
              </a:rPr>
              <a:t>trực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inherit"/>
              </a:rPr>
              <a:t>tiếp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.</a:t>
            </a:r>
            <a:r>
              <a:rPr kumimoji="0" lang="vi-VN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vi-V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7B620C-7D15-4196-A14A-56622C6F2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2D1A01-2235-2A44-BF61-4339ED0E7A0A}" type="slidenum">
              <a:rPr lang="en-US" altLang="en-VN" smtClean="0"/>
              <a:pPr>
                <a:defRPr/>
              </a:pPr>
              <a:t>45</a:t>
            </a:fld>
            <a:endParaRPr lang="en-US" altLang="en-VN"/>
          </a:p>
        </p:txBody>
      </p:sp>
    </p:spTree>
    <p:extLst>
      <p:ext uri="{BB962C8B-B14F-4D97-AF65-F5344CB8AC3E}">
        <p14:creationId xmlns:p14="http://schemas.microsoft.com/office/powerpoint/2010/main" val="334694271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10363-EB08-4BAE-8FB7-C212CE328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tắc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Agile [3]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58E8BE-A18C-48BB-A512-A411661DEA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7.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inherit"/>
              </a:rPr>
              <a:t>Phần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inherit"/>
              </a:rPr>
              <a:t>mềm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inherit"/>
              </a:rPr>
              <a:t>làm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inherit"/>
              </a:rPr>
              <a:t>việc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là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thước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đo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chính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của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sự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tiến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bộ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.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rgbClr val="202124"/>
              </a:solidFill>
              <a:effectLst/>
              <a:latin typeface="inherit"/>
            </a:endParaRPr>
          </a:p>
          <a:p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8.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Các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quy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trình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Agile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thúc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đẩy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sự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effectLst/>
                <a:latin typeface="inherit"/>
              </a:rPr>
              <a:t>phát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effectLst/>
                <a:latin typeface="inherit"/>
              </a:rPr>
              <a:t>triển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inherit"/>
              </a:rPr>
              <a:t>bền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inherit"/>
              </a:rPr>
              <a:t>vững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inherit"/>
              </a:rPr>
              <a:t>.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inherit"/>
            </a:endParaRPr>
          </a:p>
          <a:p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9.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Các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nhà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tài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trợ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,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nhà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phát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triển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và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người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dùng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có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thể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duy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trì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inherit"/>
              </a:rPr>
              <a:t>tốc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inherit"/>
              </a:rPr>
              <a:t>độ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inherit"/>
              </a:rPr>
              <a:t> liên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inherit"/>
              </a:rPr>
              <a:t>tục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inherit"/>
              </a:rPr>
              <a:t> vô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inherit"/>
              </a:rPr>
              <a:t>thời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inherit"/>
              </a:rPr>
              <a:t>hạn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.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rgbClr val="202124"/>
              </a:solidFill>
              <a:effectLst/>
              <a:latin typeface="inherit"/>
            </a:endParaRPr>
          </a:p>
          <a:p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10. Liên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tục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chú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ý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đến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sự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xuất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sắc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về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kỹ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thuật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và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thiết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kế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tốt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giúp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tăng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cường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sự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nhanh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nhẹn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.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2C82B1-D234-4087-803E-D9F0DE5DD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2D1A01-2235-2A44-BF61-4339ED0E7A0A}" type="slidenum">
              <a:rPr lang="en-US" altLang="en-VN" smtClean="0"/>
              <a:pPr>
                <a:defRPr/>
              </a:pPr>
              <a:t>46</a:t>
            </a:fld>
            <a:endParaRPr lang="en-US" altLang="en-VN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49F102B-BDEF-4431-8E84-5E46A93AB5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vi-V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838595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A3657-8EC5-4FA4-932A-31F147C34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tắc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Agile [4]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1E524C-12A2-4B3D-A2FF-794D1A087A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11.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Sự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inherit"/>
              </a:rPr>
              <a:t>đơn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inherit"/>
              </a:rPr>
              <a:t>giản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-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nghệ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thuật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tối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đa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hóa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khối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lượng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công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việc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chưa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hoàn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thành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-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là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điều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cần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thiết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.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rgbClr val="202124"/>
              </a:solidFill>
              <a:effectLst/>
              <a:latin typeface="inherit"/>
            </a:endParaRPr>
          </a:p>
          <a:p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12.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Các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kiến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​​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trúc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, yêu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cầu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và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thiết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kế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tốt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nhất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xuất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hiện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từ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inherit"/>
              </a:rPr>
              <a:t>các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inherit"/>
              </a:rPr>
              <a:t>nhóm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inherit"/>
              </a:rPr>
              <a:t>tự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inherit"/>
              </a:rPr>
              <a:t>tổ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inherit"/>
              </a:rPr>
              <a:t>chức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.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rgbClr val="202124"/>
              </a:solidFill>
              <a:effectLst/>
              <a:latin typeface="inherit"/>
            </a:endParaRPr>
          </a:p>
          <a:p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13.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Định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kỳ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,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nhóm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inherit"/>
              </a:rPr>
              <a:t>phản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inherit"/>
              </a:rPr>
              <a:t>ánh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cách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trở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nên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hiệu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quả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hơn, sau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đó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điều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chỉnh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và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inherit"/>
              </a:rPr>
              <a:t>điều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inherit"/>
              </a:rPr>
              <a:t>chỉnh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effectLst/>
                <a:latin typeface="inherit"/>
              </a:rPr>
              <a:t>hành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effectLst/>
                <a:latin typeface="inherit"/>
              </a:rPr>
              <a:t> vi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của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mình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cho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phù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hợp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.</a:t>
            </a:r>
            <a:r>
              <a:rPr kumimoji="0" lang="vi-VN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vi-V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3202DA-DB9B-4AEC-A77B-526CD5523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2D1A01-2235-2A44-BF61-4339ED0E7A0A}" type="slidenum">
              <a:rPr lang="en-US" altLang="en-VN" smtClean="0"/>
              <a:pPr>
                <a:defRPr/>
              </a:pPr>
              <a:t>47</a:t>
            </a:fld>
            <a:endParaRPr lang="en-US" altLang="en-VN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374249CC-1D5A-4563-97BF-42C5C362B1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vi-V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1838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748CC-F4ED-4625-8B8B-95EB2ABA1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chuẩn</a:t>
            </a:r>
            <a:r>
              <a:rPr lang="en-US" dirty="0"/>
              <a:t> </a:t>
            </a:r>
            <a:r>
              <a:rPr lang="en-US" dirty="0" err="1"/>
              <a:t>quốc</a:t>
            </a:r>
            <a:r>
              <a:rPr lang="en-US" dirty="0"/>
              <a:t> </a:t>
            </a:r>
            <a:r>
              <a:rPr lang="en-US" dirty="0" err="1"/>
              <a:t>tế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B9D0CB-3094-4849-A4E0-C7E364FB66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Trong</a:t>
            </a:r>
            <a:r>
              <a:rPr lang="en-US" dirty="0"/>
              <a:t> ISO,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chuẩn</a:t>
            </a:r>
            <a:r>
              <a:rPr lang="en-US" dirty="0"/>
              <a:t> </a:t>
            </a:r>
            <a:r>
              <a:rPr lang="en-US" dirty="0" err="1"/>
              <a:t>ngành</a:t>
            </a:r>
            <a:r>
              <a:rPr lang="en-US" dirty="0"/>
              <a:t>, bao </a:t>
            </a:r>
            <a:r>
              <a:rPr lang="en-US" dirty="0" err="1"/>
              <a:t>gồm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, </a:t>
            </a:r>
            <a:r>
              <a:rPr lang="en-US" dirty="0" err="1"/>
              <a:t>đều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.</a:t>
            </a:r>
          </a:p>
          <a:p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lĩnh</a:t>
            </a:r>
            <a:r>
              <a:rPr lang="en-US" dirty="0"/>
              <a:t> </a:t>
            </a:r>
            <a:r>
              <a:rPr lang="en-US" dirty="0" err="1"/>
              <a:t>vực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tin, </a:t>
            </a:r>
            <a:r>
              <a:rPr lang="en-US" dirty="0" err="1"/>
              <a:t>trong</a:t>
            </a:r>
            <a:r>
              <a:rPr lang="en-US" dirty="0"/>
              <a:t> ISO / IEC JTC1,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chuẩn</a:t>
            </a:r>
            <a:r>
              <a:rPr lang="en-US" dirty="0"/>
              <a:t> </a:t>
            </a:r>
            <a:r>
              <a:rPr lang="en-US" dirty="0" err="1"/>
              <a:t>quốc</a:t>
            </a:r>
            <a:r>
              <a:rPr lang="en-US" dirty="0"/>
              <a:t> </a:t>
            </a:r>
            <a:r>
              <a:rPr lang="en-US" dirty="0" err="1"/>
              <a:t>tế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.</a:t>
            </a:r>
          </a:p>
          <a:p>
            <a:r>
              <a:rPr lang="en-US" dirty="0"/>
              <a:t>ISO / IEC JTC </a:t>
            </a:r>
            <a:r>
              <a:rPr lang="en-US" dirty="0" err="1"/>
              <a:t>có</a:t>
            </a:r>
            <a:r>
              <a:rPr lang="en-US" dirty="0"/>
              <a:t> 32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chuẩn</a:t>
            </a:r>
            <a:r>
              <a:rPr lang="en-US" dirty="0"/>
              <a:t> </a:t>
            </a:r>
            <a:r>
              <a:rPr lang="en-US" dirty="0" err="1"/>
              <a:t>quốc</a:t>
            </a:r>
            <a:r>
              <a:rPr lang="en-US" dirty="0"/>
              <a:t> </a:t>
            </a:r>
            <a:r>
              <a:rPr lang="en-US" dirty="0" err="1"/>
              <a:t>tế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44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sát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.</a:t>
            </a:r>
          </a:p>
          <a:p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vắn</a:t>
            </a:r>
            <a:r>
              <a:rPr lang="en-US" dirty="0"/>
              <a:t> </a:t>
            </a:r>
            <a:r>
              <a:rPr lang="en-US" dirty="0" err="1"/>
              <a:t>tắt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ISO: </a:t>
            </a:r>
            <a:r>
              <a:rPr lang="en-US" dirty="0" err="1"/>
              <a:t>Tổ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chuẩn</a:t>
            </a:r>
            <a:r>
              <a:rPr lang="en-US" dirty="0"/>
              <a:t> </a:t>
            </a:r>
            <a:r>
              <a:rPr lang="en-US" dirty="0" err="1"/>
              <a:t>quốc</a:t>
            </a:r>
            <a:r>
              <a:rPr lang="en-US" dirty="0"/>
              <a:t> </a:t>
            </a:r>
            <a:r>
              <a:rPr lang="en-US" dirty="0" err="1"/>
              <a:t>tế</a:t>
            </a:r>
            <a:endParaRPr lang="en-US" dirty="0"/>
          </a:p>
          <a:p>
            <a:pPr lvl="1"/>
            <a:r>
              <a:rPr lang="en-US" dirty="0"/>
              <a:t>IEC: </a:t>
            </a:r>
            <a:r>
              <a:rPr lang="en-US" dirty="0" err="1"/>
              <a:t>Ủy</a:t>
            </a:r>
            <a:r>
              <a:rPr lang="en-US" dirty="0"/>
              <a:t> ban </a:t>
            </a:r>
            <a:r>
              <a:rPr lang="en-US" dirty="0" err="1"/>
              <a:t>kỹ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điện</a:t>
            </a:r>
            <a:r>
              <a:rPr lang="en-US" dirty="0"/>
              <a:t> </a:t>
            </a:r>
            <a:r>
              <a:rPr lang="en-US" dirty="0" err="1"/>
              <a:t>quốc</a:t>
            </a:r>
            <a:r>
              <a:rPr lang="en-US" dirty="0"/>
              <a:t> </a:t>
            </a:r>
            <a:r>
              <a:rPr lang="en-US" dirty="0" err="1"/>
              <a:t>tế</a:t>
            </a:r>
            <a:endParaRPr lang="en-US" dirty="0"/>
          </a:p>
          <a:p>
            <a:pPr lvl="1"/>
            <a:r>
              <a:rPr lang="en-US" dirty="0"/>
              <a:t>JTC1: </a:t>
            </a:r>
            <a:r>
              <a:rPr lang="en-US" dirty="0" err="1"/>
              <a:t>Ủy</a:t>
            </a:r>
            <a:r>
              <a:rPr lang="en-US" dirty="0"/>
              <a:t> ban </a:t>
            </a:r>
            <a:r>
              <a:rPr lang="en-US" dirty="0" err="1"/>
              <a:t>kỹ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chung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1C3119-CF22-44B6-BCAD-EC36D5B7D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2D1A01-2235-2A44-BF61-4339ED0E7A0A}" type="slidenum">
              <a:rPr lang="en-US" altLang="en-VN" smtClean="0"/>
              <a:pPr>
                <a:defRPr/>
              </a:pPr>
              <a:t>5</a:t>
            </a:fld>
            <a:endParaRPr lang="en-US" altLang="en-VN"/>
          </a:p>
        </p:txBody>
      </p:sp>
    </p:spTree>
    <p:extLst>
      <p:ext uri="{BB962C8B-B14F-4D97-AF65-F5344CB8AC3E}">
        <p14:creationId xmlns:p14="http://schemas.microsoft.com/office/powerpoint/2010/main" val="1517974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817DD-1056-4D8C-8F6D-4710CB38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vòng</a:t>
            </a:r>
            <a:r>
              <a:rPr lang="en-US" dirty="0"/>
              <a:t> </a:t>
            </a:r>
            <a:r>
              <a:rPr lang="en-US" dirty="0" err="1"/>
              <a:t>đời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3AD9B3-C85E-4EC6-9EBA-D78B6377E6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chuẩn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vòng</a:t>
            </a:r>
            <a:r>
              <a:rPr lang="en-US" dirty="0"/>
              <a:t> </a:t>
            </a:r>
            <a:r>
              <a:rPr lang="en-US" dirty="0" err="1"/>
              <a:t>đời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7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” [1]*:</a:t>
            </a:r>
          </a:p>
          <a:p>
            <a:pPr marL="1035050" lvl="1" indent="-457200">
              <a:buAutoNum type="arabicPeriod"/>
            </a:pPr>
            <a:r>
              <a:rPr kumimoji="0" lang="vi-VN" altLang="en-US" sz="24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Các</a:t>
            </a:r>
            <a:r>
              <a:rPr kumimoji="0" lang="vi-VN" altLang="en-US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quy </a:t>
            </a:r>
            <a:r>
              <a:rPr kumimoji="0" lang="vi-VN" altLang="en-US" sz="24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trình</a:t>
            </a:r>
            <a:r>
              <a:rPr kumimoji="0" lang="vi-VN" altLang="en-US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4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thỏa</a:t>
            </a:r>
            <a:r>
              <a:rPr kumimoji="0" lang="vi-VN" altLang="en-US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4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thuận</a:t>
            </a:r>
            <a:r>
              <a:rPr kumimoji="0" lang="vi-VN" altLang="en-US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: 2 quy </a:t>
            </a:r>
            <a:r>
              <a:rPr kumimoji="0" lang="vi-VN" altLang="en-US" sz="24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trình</a:t>
            </a:r>
            <a:r>
              <a:rPr kumimoji="0" lang="vi-V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1035050" lvl="1" indent="-457200">
              <a:buFont typeface="Wingdings" pitchFamily="2" charset="2"/>
              <a:buAutoNum type="arabicPeriod"/>
            </a:pPr>
            <a:r>
              <a:rPr kumimoji="0" lang="vi-VN" altLang="en-US" sz="24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Các</a:t>
            </a:r>
            <a:r>
              <a:rPr kumimoji="0" lang="vi-VN" altLang="en-US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quy </a:t>
            </a:r>
            <a:r>
              <a:rPr kumimoji="0" lang="vi-VN" altLang="en-US" sz="24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trình</a:t>
            </a:r>
            <a:r>
              <a:rPr kumimoji="0" lang="vi-VN" altLang="en-US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4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hỗ</a:t>
            </a:r>
            <a:r>
              <a:rPr kumimoji="0" lang="vi-VN" altLang="en-US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4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trợ</a:t>
            </a:r>
            <a:r>
              <a:rPr kumimoji="0" lang="vi-VN" altLang="en-US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4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dự</a:t>
            </a:r>
            <a:r>
              <a:rPr kumimoji="0" lang="vi-VN" altLang="en-US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4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án</a:t>
            </a:r>
            <a:r>
              <a:rPr kumimoji="0" lang="vi-VN" altLang="en-US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4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của</a:t>
            </a:r>
            <a:r>
              <a:rPr kumimoji="0" lang="vi-VN" altLang="en-US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4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tổ</a:t>
            </a:r>
            <a:r>
              <a:rPr kumimoji="0" lang="vi-VN" altLang="en-US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4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chức</a:t>
            </a:r>
            <a:r>
              <a:rPr kumimoji="0" lang="vi-VN" altLang="en-US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: 5 quy trinh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202124"/>
              </a:solidFill>
              <a:effectLst/>
              <a:latin typeface="inherit"/>
            </a:endParaRPr>
          </a:p>
          <a:p>
            <a:pPr marL="1035050" lvl="1" indent="-457200">
              <a:buFont typeface="Wingdings" pitchFamily="2" charset="2"/>
              <a:buAutoNum type="arabicPeriod"/>
            </a:pPr>
            <a:r>
              <a:rPr lang="en-US" altLang="en-US" sz="2400" dirty="0" err="1">
                <a:solidFill>
                  <a:srgbClr val="202124"/>
                </a:solidFill>
                <a:latin typeface="inherit"/>
              </a:rPr>
              <a:t>Quy</a:t>
            </a:r>
            <a:r>
              <a:rPr lang="en-US" altLang="en-US" sz="2400" dirty="0">
                <a:solidFill>
                  <a:srgbClr val="202124"/>
                </a:solidFill>
                <a:latin typeface="inherit"/>
              </a:rPr>
              <a:t> </a:t>
            </a:r>
            <a:r>
              <a:rPr lang="en-US" altLang="en-US" sz="2400" dirty="0" err="1">
                <a:solidFill>
                  <a:srgbClr val="202124"/>
                </a:solidFill>
                <a:latin typeface="inherit"/>
              </a:rPr>
              <a:t>trình</a:t>
            </a:r>
            <a:r>
              <a:rPr lang="en-US" altLang="en-US" sz="2400" dirty="0">
                <a:solidFill>
                  <a:srgbClr val="202124"/>
                </a:solidFill>
                <a:latin typeface="inherit"/>
              </a:rPr>
              <a:t> </a:t>
            </a:r>
            <a:r>
              <a:rPr lang="en-US" altLang="en-US" sz="2400" dirty="0" err="1">
                <a:solidFill>
                  <a:srgbClr val="202124"/>
                </a:solidFill>
                <a:latin typeface="inherit"/>
              </a:rPr>
              <a:t>dự</a:t>
            </a:r>
            <a:r>
              <a:rPr lang="en-US" altLang="en-US" sz="2400" dirty="0">
                <a:solidFill>
                  <a:srgbClr val="202124"/>
                </a:solidFill>
                <a:latin typeface="inherit"/>
              </a:rPr>
              <a:t> </a:t>
            </a:r>
            <a:r>
              <a:rPr lang="en-US" altLang="en-US" sz="2400" dirty="0" err="1">
                <a:solidFill>
                  <a:srgbClr val="202124"/>
                </a:solidFill>
                <a:latin typeface="inherit"/>
              </a:rPr>
              <a:t>án</a:t>
            </a:r>
            <a:r>
              <a:rPr lang="en-US" altLang="en-US" sz="2400" dirty="0">
                <a:solidFill>
                  <a:srgbClr val="202124"/>
                </a:solidFill>
                <a:latin typeface="inherit"/>
              </a:rPr>
              <a:t>: 7 </a:t>
            </a:r>
            <a:r>
              <a:rPr lang="en-US" altLang="en-US" sz="2400" dirty="0" err="1">
                <a:solidFill>
                  <a:srgbClr val="202124"/>
                </a:solidFill>
                <a:latin typeface="inherit"/>
              </a:rPr>
              <a:t>quy</a:t>
            </a:r>
            <a:r>
              <a:rPr lang="en-US" altLang="en-US" sz="2400" dirty="0">
                <a:solidFill>
                  <a:srgbClr val="202124"/>
                </a:solidFill>
                <a:latin typeface="inherit"/>
              </a:rPr>
              <a:t> </a:t>
            </a:r>
            <a:r>
              <a:rPr lang="en-US" altLang="en-US" sz="2400" dirty="0" err="1">
                <a:solidFill>
                  <a:srgbClr val="202124"/>
                </a:solidFill>
                <a:latin typeface="inherit"/>
              </a:rPr>
              <a:t>trình</a:t>
            </a:r>
            <a:endParaRPr lang="en-US" altLang="en-US" sz="2400" dirty="0">
              <a:solidFill>
                <a:srgbClr val="202124"/>
              </a:solidFill>
              <a:latin typeface="inherit"/>
            </a:endParaRPr>
          </a:p>
          <a:p>
            <a:pPr marL="1035050" lvl="1" indent="-457200">
              <a:buFont typeface="Wingdings" pitchFamily="2" charset="2"/>
              <a:buAutoNum type="arabicPeriod"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Quy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trình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kỹ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thuật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: 11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quy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trình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202124"/>
              </a:solidFill>
              <a:effectLst/>
              <a:latin typeface="inherit"/>
            </a:endParaRPr>
          </a:p>
          <a:p>
            <a:pPr marL="1035050" lvl="1" indent="-457200">
              <a:buFont typeface="Wingdings" pitchFamily="2" charset="2"/>
              <a:buAutoNum type="arabicPeriod"/>
            </a:pPr>
            <a:r>
              <a:rPr lang="en-US" altLang="en-US" sz="2400" dirty="0" err="1">
                <a:solidFill>
                  <a:srgbClr val="202124"/>
                </a:solidFill>
                <a:latin typeface="inherit"/>
              </a:rPr>
              <a:t>Quy</a:t>
            </a:r>
            <a:r>
              <a:rPr lang="en-US" altLang="en-US" sz="2400" dirty="0">
                <a:solidFill>
                  <a:srgbClr val="202124"/>
                </a:solidFill>
                <a:latin typeface="inherit"/>
              </a:rPr>
              <a:t> </a:t>
            </a:r>
            <a:r>
              <a:rPr lang="en-US" altLang="en-US" sz="2400" dirty="0" err="1">
                <a:solidFill>
                  <a:srgbClr val="202124"/>
                </a:solidFill>
                <a:latin typeface="inherit"/>
              </a:rPr>
              <a:t>trình</a:t>
            </a:r>
            <a:r>
              <a:rPr lang="en-US" altLang="en-US" sz="2400" dirty="0">
                <a:solidFill>
                  <a:srgbClr val="202124"/>
                </a:solidFill>
                <a:latin typeface="inherit"/>
              </a:rPr>
              <a:t> </a:t>
            </a:r>
            <a:r>
              <a:rPr lang="en-US" altLang="en-US" sz="2400" dirty="0" err="1">
                <a:solidFill>
                  <a:srgbClr val="202124"/>
                </a:solidFill>
                <a:latin typeface="inherit"/>
              </a:rPr>
              <a:t>triển</a:t>
            </a:r>
            <a:r>
              <a:rPr lang="en-US" altLang="en-US" sz="2400" dirty="0">
                <a:solidFill>
                  <a:srgbClr val="202124"/>
                </a:solidFill>
                <a:latin typeface="inherit"/>
              </a:rPr>
              <a:t> </a:t>
            </a:r>
            <a:r>
              <a:rPr lang="en-US" altLang="en-US" sz="2400" dirty="0" err="1">
                <a:solidFill>
                  <a:srgbClr val="202124"/>
                </a:solidFill>
                <a:latin typeface="inherit"/>
              </a:rPr>
              <a:t>khai</a:t>
            </a:r>
            <a:r>
              <a:rPr lang="en-US" altLang="en-US" sz="2400" dirty="0">
                <a:solidFill>
                  <a:srgbClr val="202124"/>
                </a:solidFill>
                <a:latin typeface="inherit"/>
              </a:rPr>
              <a:t>: 6 </a:t>
            </a:r>
            <a:r>
              <a:rPr lang="en-US" altLang="en-US" sz="2400" dirty="0" err="1">
                <a:solidFill>
                  <a:srgbClr val="202124"/>
                </a:solidFill>
                <a:latin typeface="inherit"/>
              </a:rPr>
              <a:t>quy</a:t>
            </a:r>
            <a:r>
              <a:rPr lang="en-US" altLang="en-US" sz="2400" dirty="0">
                <a:solidFill>
                  <a:srgbClr val="202124"/>
                </a:solidFill>
                <a:latin typeface="inherit"/>
              </a:rPr>
              <a:t> </a:t>
            </a:r>
            <a:r>
              <a:rPr lang="en-US" altLang="en-US" sz="2400" dirty="0" err="1">
                <a:solidFill>
                  <a:srgbClr val="202124"/>
                </a:solidFill>
                <a:latin typeface="inherit"/>
              </a:rPr>
              <a:t>trình</a:t>
            </a:r>
            <a:endParaRPr lang="en-US" altLang="en-US" sz="2400" dirty="0">
              <a:solidFill>
                <a:srgbClr val="202124"/>
              </a:solidFill>
              <a:latin typeface="inherit"/>
            </a:endParaRPr>
          </a:p>
          <a:p>
            <a:pPr marL="1073150" lvl="2" indent="0">
              <a:buNone/>
            </a:pPr>
            <a:r>
              <a:rPr lang="en-US" altLang="en-US" sz="2000" dirty="0" err="1">
                <a:solidFill>
                  <a:srgbClr val="202124"/>
                </a:solidFill>
                <a:latin typeface="inherit"/>
              </a:rPr>
              <a:t>Mục</a:t>
            </a:r>
            <a:r>
              <a:rPr lang="en-US" altLang="en-US" sz="2000" dirty="0">
                <a:solidFill>
                  <a:srgbClr val="202124"/>
                </a:solidFill>
                <a:latin typeface="inherit"/>
              </a:rPr>
              <a:t> </a:t>
            </a:r>
            <a:r>
              <a:rPr lang="en-US" altLang="en-US" sz="2000" dirty="0" err="1">
                <a:solidFill>
                  <a:srgbClr val="202124"/>
                </a:solidFill>
                <a:latin typeface="inherit"/>
              </a:rPr>
              <a:t>đích</a:t>
            </a:r>
            <a:r>
              <a:rPr lang="en-US" altLang="en-US" sz="2000" dirty="0">
                <a:solidFill>
                  <a:srgbClr val="202124"/>
                </a:solidFill>
                <a:latin typeface="inherit"/>
              </a:rPr>
              <a:t>: “</a:t>
            </a:r>
            <a:r>
              <a:rPr lang="en-US" altLang="en-US" sz="2000" dirty="0" err="1">
                <a:solidFill>
                  <a:srgbClr val="202124"/>
                </a:solidFill>
                <a:latin typeface="inherit"/>
              </a:rPr>
              <a:t>để</a:t>
            </a:r>
            <a:r>
              <a:rPr lang="en-US" altLang="en-US" sz="2000" dirty="0">
                <a:solidFill>
                  <a:srgbClr val="202124"/>
                </a:solidFill>
                <a:latin typeface="inherit"/>
              </a:rPr>
              <a:t> </a:t>
            </a:r>
            <a:r>
              <a:rPr lang="en-US" altLang="en-US" sz="2000" dirty="0" err="1">
                <a:solidFill>
                  <a:srgbClr val="202124"/>
                </a:solidFill>
                <a:latin typeface="inherit"/>
              </a:rPr>
              <a:t>tạo</a:t>
            </a:r>
            <a:r>
              <a:rPr lang="en-US" altLang="en-US" sz="2000" dirty="0">
                <a:solidFill>
                  <a:srgbClr val="202124"/>
                </a:solidFill>
                <a:latin typeface="inherit"/>
              </a:rPr>
              <a:t> ra </a:t>
            </a:r>
            <a:r>
              <a:rPr lang="en-US" altLang="en-US" sz="2000" dirty="0" err="1">
                <a:solidFill>
                  <a:srgbClr val="202124"/>
                </a:solidFill>
                <a:latin typeface="inherit"/>
              </a:rPr>
              <a:t>một</a:t>
            </a:r>
            <a:r>
              <a:rPr lang="en-US" altLang="en-US" sz="2000" dirty="0">
                <a:solidFill>
                  <a:srgbClr val="202124"/>
                </a:solidFill>
                <a:latin typeface="inherit"/>
              </a:rPr>
              <a:t> </a:t>
            </a:r>
            <a:r>
              <a:rPr lang="en-US" altLang="en-US" sz="2000" dirty="0" err="1">
                <a:solidFill>
                  <a:srgbClr val="202124"/>
                </a:solidFill>
                <a:latin typeface="inherit"/>
              </a:rPr>
              <a:t>phần</a:t>
            </a:r>
            <a:r>
              <a:rPr lang="en-US" altLang="en-US" sz="2000" dirty="0">
                <a:solidFill>
                  <a:srgbClr val="202124"/>
                </a:solidFill>
                <a:latin typeface="inherit"/>
              </a:rPr>
              <a:t> </a:t>
            </a:r>
            <a:r>
              <a:rPr lang="en-US" altLang="en-US" sz="2000" dirty="0" err="1">
                <a:solidFill>
                  <a:srgbClr val="202124"/>
                </a:solidFill>
                <a:latin typeface="inherit"/>
              </a:rPr>
              <a:t>tử</a:t>
            </a:r>
            <a:r>
              <a:rPr lang="en-US" altLang="en-US" sz="2000" dirty="0">
                <a:solidFill>
                  <a:srgbClr val="202124"/>
                </a:solidFill>
                <a:latin typeface="inherit"/>
              </a:rPr>
              <a:t> </a:t>
            </a:r>
            <a:r>
              <a:rPr lang="en-US" altLang="en-US" sz="2000" dirty="0" err="1">
                <a:solidFill>
                  <a:srgbClr val="202124"/>
                </a:solidFill>
                <a:latin typeface="inherit"/>
              </a:rPr>
              <a:t>hệ</a:t>
            </a:r>
            <a:r>
              <a:rPr lang="en-US" altLang="en-US" sz="2000" dirty="0">
                <a:solidFill>
                  <a:srgbClr val="202124"/>
                </a:solidFill>
                <a:latin typeface="inherit"/>
              </a:rPr>
              <a:t> </a:t>
            </a:r>
            <a:r>
              <a:rPr lang="en-US" altLang="en-US" sz="2000" dirty="0" err="1">
                <a:solidFill>
                  <a:srgbClr val="202124"/>
                </a:solidFill>
                <a:latin typeface="inherit"/>
              </a:rPr>
              <a:t>thống</a:t>
            </a:r>
            <a:r>
              <a:rPr lang="en-US" altLang="en-US" sz="2000" dirty="0">
                <a:solidFill>
                  <a:srgbClr val="202124"/>
                </a:solidFill>
                <a:latin typeface="inherit"/>
              </a:rPr>
              <a:t> </a:t>
            </a:r>
            <a:r>
              <a:rPr lang="en-US" altLang="en-US" sz="2000" dirty="0" err="1">
                <a:solidFill>
                  <a:srgbClr val="202124"/>
                </a:solidFill>
                <a:latin typeface="inherit"/>
              </a:rPr>
              <a:t>cụ</a:t>
            </a:r>
            <a:r>
              <a:rPr lang="en-US" altLang="en-US" sz="2000" dirty="0">
                <a:solidFill>
                  <a:srgbClr val="202124"/>
                </a:solidFill>
                <a:latin typeface="inherit"/>
              </a:rPr>
              <a:t> </a:t>
            </a:r>
            <a:r>
              <a:rPr lang="en-US" altLang="en-US" sz="2000" dirty="0" err="1">
                <a:solidFill>
                  <a:srgbClr val="202124"/>
                </a:solidFill>
                <a:latin typeface="inherit"/>
              </a:rPr>
              <a:t>thể</a:t>
            </a:r>
            <a:r>
              <a:rPr lang="en-US" altLang="en-US" sz="2000" dirty="0">
                <a:solidFill>
                  <a:srgbClr val="202124"/>
                </a:solidFill>
                <a:latin typeface="inherit"/>
              </a:rPr>
              <a:t> </a:t>
            </a:r>
            <a:r>
              <a:rPr lang="en-US" altLang="en-US" sz="2000" dirty="0" err="1">
                <a:solidFill>
                  <a:srgbClr val="202124"/>
                </a:solidFill>
                <a:latin typeface="inherit"/>
              </a:rPr>
              <a:t>được</a:t>
            </a:r>
            <a:r>
              <a:rPr lang="en-US" altLang="en-US" sz="2000" dirty="0">
                <a:solidFill>
                  <a:srgbClr val="202124"/>
                </a:solidFill>
                <a:latin typeface="inherit"/>
              </a:rPr>
              <a:t> </a:t>
            </a:r>
            <a:r>
              <a:rPr lang="en-US" altLang="en-US" sz="2000" dirty="0" err="1">
                <a:solidFill>
                  <a:srgbClr val="202124"/>
                </a:solidFill>
                <a:latin typeface="inherit"/>
              </a:rPr>
              <a:t>triển</a:t>
            </a:r>
            <a:r>
              <a:rPr lang="en-US" altLang="en-US" sz="2000" dirty="0">
                <a:solidFill>
                  <a:srgbClr val="202124"/>
                </a:solidFill>
                <a:latin typeface="inherit"/>
              </a:rPr>
              <a:t> </a:t>
            </a:r>
            <a:r>
              <a:rPr lang="en-US" altLang="en-US" sz="2000" dirty="0" err="1">
                <a:solidFill>
                  <a:srgbClr val="202124"/>
                </a:solidFill>
                <a:latin typeface="inherit"/>
              </a:rPr>
              <a:t>khai</a:t>
            </a:r>
            <a:r>
              <a:rPr lang="en-US" altLang="en-US" sz="2000" dirty="0">
                <a:solidFill>
                  <a:srgbClr val="202124"/>
                </a:solidFill>
                <a:latin typeface="inherit"/>
              </a:rPr>
              <a:t> </a:t>
            </a:r>
            <a:r>
              <a:rPr lang="en-US" altLang="en-US" sz="2000" dirty="0" err="1">
                <a:solidFill>
                  <a:srgbClr val="202124"/>
                </a:solidFill>
                <a:latin typeface="inherit"/>
              </a:rPr>
              <a:t>như</a:t>
            </a:r>
            <a:r>
              <a:rPr lang="en-US" altLang="en-US" sz="2000" dirty="0">
                <a:solidFill>
                  <a:srgbClr val="202124"/>
                </a:solidFill>
                <a:latin typeface="inherit"/>
              </a:rPr>
              <a:t> </a:t>
            </a:r>
            <a:r>
              <a:rPr lang="en-US" altLang="en-US" sz="2000" dirty="0" err="1">
                <a:solidFill>
                  <a:srgbClr val="202124"/>
                </a:solidFill>
                <a:latin typeface="inherit"/>
              </a:rPr>
              <a:t>một</a:t>
            </a:r>
            <a:r>
              <a:rPr lang="en-US" altLang="en-US" sz="2000" dirty="0">
                <a:solidFill>
                  <a:srgbClr val="202124"/>
                </a:solidFill>
                <a:latin typeface="inherit"/>
              </a:rPr>
              <a:t> </a:t>
            </a:r>
            <a:r>
              <a:rPr lang="en-US" altLang="en-US" sz="2000" dirty="0" err="1">
                <a:solidFill>
                  <a:srgbClr val="202124"/>
                </a:solidFill>
                <a:latin typeface="inherit"/>
              </a:rPr>
              <a:t>sản</a:t>
            </a:r>
            <a:r>
              <a:rPr lang="en-US" altLang="en-US" sz="2000" dirty="0">
                <a:solidFill>
                  <a:srgbClr val="202124"/>
                </a:solidFill>
                <a:latin typeface="inherit"/>
              </a:rPr>
              <a:t> </a:t>
            </a:r>
            <a:r>
              <a:rPr lang="en-US" altLang="en-US" sz="2000" dirty="0" err="1">
                <a:solidFill>
                  <a:srgbClr val="202124"/>
                </a:solidFill>
                <a:latin typeface="inherit"/>
              </a:rPr>
              <a:t>phẩm</a:t>
            </a:r>
            <a:r>
              <a:rPr lang="en-US" altLang="en-US" sz="2000" dirty="0">
                <a:solidFill>
                  <a:srgbClr val="202124"/>
                </a:solidFill>
                <a:latin typeface="inherit"/>
              </a:rPr>
              <a:t> </a:t>
            </a:r>
            <a:r>
              <a:rPr lang="en-US" altLang="en-US" sz="2000" dirty="0" err="1">
                <a:solidFill>
                  <a:srgbClr val="202124"/>
                </a:solidFill>
                <a:latin typeface="inherit"/>
              </a:rPr>
              <a:t>hoặc</a:t>
            </a:r>
            <a:r>
              <a:rPr lang="en-US" altLang="en-US" sz="2000" dirty="0">
                <a:solidFill>
                  <a:srgbClr val="202124"/>
                </a:solidFill>
                <a:latin typeface="inherit"/>
              </a:rPr>
              <a:t> </a:t>
            </a:r>
            <a:r>
              <a:rPr lang="en-US" altLang="en-US" sz="2000" dirty="0" err="1">
                <a:solidFill>
                  <a:srgbClr val="202124"/>
                </a:solidFill>
                <a:latin typeface="inherit"/>
              </a:rPr>
              <a:t>dịch</a:t>
            </a:r>
            <a:r>
              <a:rPr lang="en-US" altLang="en-US" sz="2000" dirty="0">
                <a:solidFill>
                  <a:srgbClr val="202124"/>
                </a:solidFill>
                <a:latin typeface="inherit"/>
              </a:rPr>
              <a:t> </a:t>
            </a:r>
            <a:r>
              <a:rPr lang="en-US" altLang="en-US" sz="2000" dirty="0" err="1">
                <a:solidFill>
                  <a:srgbClr val="202124"/>
                </a:solidFill>
                <a:latin typeface="inherit"/>
              </a:rPr>
              <a:t>vụ</a:t>
            </a:r>
            <a:r>
              <a:rPr lang="en-US" altLang="en-US" sz="2000" dirty="0">
                <a:solidFill>
                  <a:srgbClr val="202124"/>
                </a:solidFill>
                <a:latin typeface="inherit"/>
              </a:rPr>
              <a:t> </a:t>
            </a:r>
            <a:r>
              <a:rPr lang="en-US" altLang="en-US" sz="2000" dirty="0" err="1">
                <a:solidFill>
                  <a:srgbClr val="202124"/>
                </a:solidFill>
                <a:latin typeface="inherit"/>
              </a:rPr>
              <a:t>phần</a:t>
            </a:r>
            <a:r>
              <a:rPr lang="en-US" altLang="en-US" sz="2000" dirty="0">
                <a:solidFill>
                  <a:srgbClr val="202124"/>
                </a:solidFill>
                <a:latin typeface="inherit"/>
              </a:rPr>
              <a:t> </a:t>
            </a:r>
            <a:r>
              <a:rPr lang="en-US" altLang="en-US" sz="2000" dirty="0" err="1">
                <a:solidFill>
                  <a:srgbClr val="202124"/>
                </a:solidFill>
                <a:latin typeface="inherit"/>
              </a:rPr>
              <a:t>mềm</a:t>
            </a:r>
            <a:r>
              <a:rPr lang="en-US" altLang="en-US" sz="2000" dirty="0">
                <a:solidFill>
                  <a:srgbClr val="202124"/>
                </a:solidFill>
                <a:latin typeface="inherit"/>
              </a:rPr>
              <a:t>” [1**.</a:t>
            </a:r>
          </a:p>
          <a:p>
            <a:pPr marL="1035050" lvl="1" indent="-457200">
              <a:buFont typeface="Wingdings" pitchFamily="2" charset="2"/>
              <a:buAutoNum type="arabicPeriod"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Quy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trình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hỗ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trợ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phần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mềm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: 8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quy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trình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202124"/>
              </a:solidFill>
              <a:effectLst/>
              <a:latin typeface="inherit"/>
            </a:endParaRPr>
          </a:p>
          <a:p>
            <a:pPr marL="1035050" lvl="1" indent="-457200">
              <a:buFont typeface="Wingdings" pitchFamily="2" charset="2"/>
              <a:buAutoNum type="arabicPeriod"/>
            </a:pPr>
            <a:r>
              <a:rPr kumimoji="0" lang="vi-V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Quy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trình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tái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sử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dụng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phần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mềm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3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quy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trình</a:t>
            </a:r>
            <a:endParaRPr kumimoji="0" lang="vi-V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577850" lvl="1" indent="0">
              <a:buNone/>
            </a:pPr>
            <a:endParaRPr kumimoji="0" lang="vi-V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577850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EB5D0F-8421-428B-BF21-876D2F3F7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2D1A01-2235-2A44-BF61-4339ED0E7A0A}" type="slidenum">
              <a:rPr lang="en-US" altLang="en-VN" smtClean="0"/>
              <a:pPr>
                <a:defRPr/>
              </a:pPr>
              <a:t>6</a:t>
            </a:fld>
            <a:endParaRPr lang="en-US" altLang="en-VN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8FEA86DE-E028-4427-8830-9E4DC32EBD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vi-V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4409B04C-33FF-49A3-A350-D053030D17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vi-V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Oval 5">
            <a:extLst>
              <a:ext uri="{FF2B5EF4-FFF2-40B4-BE49-F238E27FC236}">
                <a16:creationId xmlns:a16="http://schemas.microsoft.com/office/drawing/2014/main" id="{7ED67243-C425-4F11-A3C0-B4D7F8EA88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3848100"/>
            <a:ext cx="8534400" cy="990600"/>
          </a:xfrm>
          <a:prstGeom prst="ellipse">
            <a:avLst/>
          </a:prstGeom>
          <a:solidFill>
            <a:schemeClr val="accent1">
              <a:alpha val="30196"/>
            </a:schemeClr>
          </a:solidFill>
          <a:ln w="9525">
            <a:solidFill>
              <a:srgbClr val="FFFF00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kumimoji="0" lang="ja-JP" altLang="en-US" sz="1800" dirty="0">
              <a:latin typeface="Verdana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1633A1-B3B8-4421-8C5D-287B0C942DBA}"/>
              </a:ext>
            </a:extLst>
          </p:cNvPr>
          <p:cNvSpPr txBox="1"/>
          <p:nvPr/>
        </p:nvSpPr>
        <p:spPr>
          <a:xfrm>
            <a:off x="1104900" y="5715000"/>
            <a:ext cx="6934200" cy="396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ja-JP" dirty="0">
                <a:latin typeface="Helvetica" pitchFamily="34"/>
                <a:ea typeface="ＭＳ Ｐゴシック" pitchFamily="34" charset="-128"/>
                <a:cs typeface="+mn-cs"/>
              </a:rPr>
              <a:t>[1]*: clause 5.2.1; pp. 13,   </a:t>
            </a:r>
            <a:r>
              <a:rPr lang="en-US" altLang="ja-JP" dirty="0">
                <a:latin typeface="Times New Roman" pitchFamily="18" charset="0"/>
                <a:ea typeface="ＭＳ Ｐゴシック" pitchFamily="34" charset="-128"/>
                <a:cs typeface="+mn-cs"/>
              </a:rPr>
              <a:t>[1]**: clause 7.1.1.1; pp. 57, </a:t>
            </a:r>
            <a:endParaRPr lang="en-US" altLang="ja-JP" dirty="0">
              <a:latin typeface="Helvetica" pitchFamily="34"/>
              <a:ea typeface="ＭＳ Ｐゴシック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8961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923D5B-EAA1-41F8-AF71-7CDE815D5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2D1A01-2235-2A44-BF61-4339ED0E7A0A}" type="slidenum">
              <a:rPr lang="en-US" altLang="en-VN" smtClean="0"/>
              <a:pPr>
                <a:defRPr/>
              </a:pPr>
              <a:t>7</a:t>
            </a:fld>
            <a:endParaRPr lang="en-US" altLang="en-VN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8106543-0C98-4AC1-8966-51AD5FB615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114607"/>
            <a:ext cx="7886700" cy="737960"/>
          </a:xfrm>
        </p:spPr>
        <p:txBody>
          <a:bodyPr/>
          <a:lstStyle/>
          <a:p>
            <a:r>
              <a:rPr lang="en-VN" altLang="en-VN" dirty="0"/>
              <a:t>Nội dung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DC24EFB-4CAA-4AFB-B2EE-7E67494F084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851592"/>
            <a:ext cx="7886700" cy="5174881"/>
          </a:xfrm>
        </p:spPr>
        <p:txBody>
          <a:bodyPr/>
          <a:lstStyle/>
          <a:p>
            <a:pPr marL="514350" indent="-514350">
              <a:buFont typeface="Tahoma" panose="020B0604030504040204" pitchFamily="34" charset="0"/>
              <a:buAutoNum type="arabicPeriod"/>
            </a:pPr>
            <a:r>
              <a:rPr lang="en-US" altLang="en-VN" dirty="0" err="1"/>
              <a:t>Quy</a:t>
            </a:r>
            <a:r>
              <a:rPr lang="en-US" altLang="en-VN" dirty="0"/>
              <a:t> </a:t>
            </a:r>
            <a:r>
              <a:rPr lang="en-US" altLang="en-VN" dirty="0" err="1"/>
              <a:t>trình</a:t>
            </a:r>
            <a:r>
              <a:rPr lang="en-US" altLang="en-VN" dirty="0"/>
              <a:t> </a:t>
            </a:r>
            <a:r>
              <a:rPr lang="en-US" altLang="en-VN" dirty="0" err="1"/>
              <a:t>vòng</a:t>
            </a:r>
            <a:r>
              <a:rPr lang="en-US" altLang="en-VN" dirty="0"/>
              <a:t> </a:t>
            </a:r>
            <a:r>
              <a:rPr lang="en-US" altLang="en-VN" dirty="0" err="1"/>
              <a:t>đời</a:t>
            </a:r>
            <a:r>
              <a:rPr lang="en-US" altLang="en-VN" dirty="0"/>
              <a:t> </a:t>
            </a:r>
            <a:r>
              <a:rPr lang="en-US" altLang="en-VN" dirty="0" err="1"/>
              <a:t>phần</a:t>
            </a:r>
            <a:r>
              <a:rPr lang="en-US" altLang="en-VN" dirty="0"/>
              <a:t> </a:t>
            </a:r>
            <a:r>
              <a:rPr lang="en-US" altLang="en-VN" dirty="0" err="1"/>
              <a:t>mềm</a:t>
            </a:r>
            <a:endParaRPr lang="en-VN" altLang="en-VN" dirty="0"/>
          </a:p>
          <a:p>
            <a:pPr marL="514350" indent="-514350">
              <a:buFont typeface="Tahoma" panose="020B0604030504040204" pitchFamily="34" charset="0"/>
              <a:buAutoNum type="arabicPeriod"/>
            </a:pPr>
            <a:r>
              <a:rPr lang="en-US" altLang="en-VN" b="1" u="sng" dirty="0" err="1"/>
              <a:t>Quy</a:t>
            </a:r>
            <a:r>
              <a:rPr lang="en-US" altLang="en-VN" b="1" u="sng" dirty="0"/>
              <a:t> </a:t>
            </a:r>
            <a:r>
              <a:rPr lang="en-US" altLang="en-VN" b="1" u="sng" dirty="0" err="1"/>
              <a:t>trình</a:t>
            </a:r>
            <a:r>
              <a:rPr lang="en-US" altLang="en-VN" b="1" u="sng" dirty="0"/>
              <a:t> </a:t>
            </a:r>
            <a:r>
              <a:rPr lang="en-US" altLang="en-VN" b="1" u="sng" dirty="0" err="1"/>
              <a:t>triển</a:t>
            </a:r>
            <a:r>
              <a:rPr lang="en-US" altLang="en-VN" b="1" u="sng" dirty="0"/>
              <a:t> </a:t>
            </a:r>
            <a:r>
              <a:rPr lang="en-US" altLang="en-VN" b="1" u="sng" dirty="0" err="1"/>
              <a:t>khai</a:t>
            </a:r>
            <a:r>
              <a:rPr lang="en-US" altLang="en-VN" b="1" u="sng" dirty="0"/>
              <a:t> </a:t>
            </a:r>
            <a:r>
              <a:rPr lang="en-US" altLang="en-VN" b="1" u="sng" dirty="0" err="1"/>
              <a:t>phần</a:t>
            </a:r>
            <a:r>
              <a:rPr lang="en-US" altLang="en-VN" b="1" u="sng" dirty="0"/>
              <a:t> </a:t>
            </a:r>
            <a:r>
              <a:rPr lang="en-US" altLang="en-VN" b="1" u="sng" dirty="0" err="1"/>
              <a:t>mềm</a:t>
            </a:r>
            <a:endParaRPr lang="en-VN" altLang="en-VN" b="1" u="sng" dirty="0"/>
          </a:p>
          <a:p>
            <a:pPr marL="514350" indent="-514350">
              <a:buFont typeface="Tahoma" panose="020B0604030504040204" pitchFamily="34" charset="0"/>
              <a:buAutoNum type="arabicPeriod"/>
            </a:pPr>
            <a:r>
              <a:rPr lang="en-US" altLang="en-VN" dirty="0" err="1"/>
              <a:t>Phân</a:t>
            </a:r>
            <a:r>
              <a:rPr lang="en-US" altLang="en-VN" dirty="0"/>
              <a:t> </a:t>
            </a:r>
            <a:r>
              <a:rPr lang="en-US" altLang="en-VN" dirty="0" err="1"/>
              <a:t>tích</a:t>
            </a:r>
            <a:r>
              <a:rPr lang="en-US" altLang="en-VN" dirty="0"/>
              <a:t> </a:t>
            </a:r>
            <a:r>
              <a:rPr lang="en-US" altLang="en-VN" dirty="0" err="1"/>
              <a:t>thiết</a:t>
            </a:r>
            <a:r>
              <a:rPr lang="en-US" altLang="en-VN" dirty="0"/>
              <a:t> </a:t>
            </a:r>
            <a:r>
              <a:rPr lang="en-US" altLang="en-VN" dirty="0" err="1"/>
              <a:t>kế</a:t>
            </a:r>
            <a:r>
              <a:rPr lang="en-US" altLang="en-VN" dirty="0"/>
              <a:t> </a:t>
            </a:r>
            <a:r>
              <a:rPr lang="en-US" altLang="en-VN" dirty="0" err="1"/>
              <a:t>hướng</a:t>
            </a:r>
            <a:r>
              <a:rPr lang="en-US" altLang="en-VN" dirty="0"/>
              <a:t> </a:t>
            </a:r>
            <a:r>
              <a:rPr lang="en-US" altLang="en-VN" dirty="0" err="1"/>
              <a:t>đối</a:t>
            </a:r>
            <a:r>
              <a:rPr lang="en-US" altLang="en-VN" dirty="0"/>
              <a:t> </a:t>
            </a:r>
            <a:r>
              <a:rPr lang="en-US" altLang="en-VN" dirty="0" err="1"/>
              <a:t>tượng</a:t>
            </a:r>
            <a:endParaRPr lang="en-US" altLang="en-VN" dirty="0"/>
          </a:p>
          <a:p>
            <a:pPr marL="514350" indent="-514350">
              <a:buFont typeface="Tahoma" panose="020B0604030504040204" pitchFamily="34" charset="0"/>
              <a:buAutoNum type="arabicPeriod"/>
            </a:pPr>
            <a:r>
              <a:rPr lang="en-US" altLang="en-VN" dirty="0" err="1"/>
              <a:t>Mô</a:t>
            </a:r>
            <a:r>
              <a:rPr lang="en-US" altLang="en-VN" dirty="0"/>
              <a:t> </a:t>
            </a:r>
            <a:r>
              <a:rPr lang="en-US" altLang="en-VN" dirty="0" err="1"/>
              <a:t>hình</a:t>
            </a:r>
            <a:r>
              <a:rPr lang="en-US" altLang="en-VN" dirty="0"/>
              <a:t> </a:t>
            </a:r>
            <a:r>
              <a:rPr lang="en-US" altLang="en-VN" dirty="0" err="1"/>
              <a:t>phát</a:t>
            </a:r>
            <a:r>
              <a:rPr lang="en-US" altLang="en-VN" dirty="0"/>
              <a:t> </a:t>
            </a:r>
            <a:r>
              <a:rPr lang="en-US" altLang="en-VN" dirty="0" err="1"/>
              <a:t>triển</a:t>
            </a:r>
            <a:r>
              <a:rPr lang="en-US" altLang="en-VN" dirty="0"/>
              <a:t> </a:t>
            </a:r>
            <a:r>
              <a:rPr lang="en-US" altLang="en-VN" dirty="0" err="1"/>
              <a:t>phần</a:t>
            </a:r>
            <a:r>
              <a:rPr lang="en-US" altLang="en-VN" dirty="0"/>
              <a:t> </a:t>
            </a:r>
            <a:r>
              <a:rPr lang="en-US" altLang="en-VN" dirty="0" err="1"/>
              <a:t>mềm</a:t>
            </a:r>
            <a:endParaRPr lang="en-VN" altLang="en-VN" dirty="0"/>
          </a:p>
        </p:txBody>
      </p:sp>
    </p:spTree>
    <p:extLst>
      <p:ext uri="{BB962C8B-B14F-4D97-AF65-F5344CB8AC3E}">
        <p14:creationId xmlns:p14="http://schemas.microsoft.com/office/powerpoint/2010/main" val="33117616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DAD0B-D67F-423A-849C-EA6EE86EE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5BFBF9-7B33-4A3B-A690-6411AB27D1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đạt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ngay</a:t>
            </a:r>
            <a:r>
              <a:rPr lang="en-US" dirty="0"/>
              <a:t> </a:t>
            </a:r>
            <a:r>
              <a:rPr lang="en-US" dirty="0" err="1"/>
              <a:t>trước</a:t>
            </a:r>
            <a:r>
              <a:rPr lang="en-US" dirty="0"/>
              <a:t>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 bao </a:t>
            </a:r>
            <a:r>
              <a:rPr lang="en-US" dirty="0" err="1"/>
              <a:t>gồm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thấp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:</a:t>
            </a:r>
          </a:p>
          <a:p>
            <a:pPr marL="444500" lvl="1" indent="0">
              <a:buNone/>
            </a:pPr>
            <a:r>
              <a:rPr lang="en-US" sz="2400" dirty="0"/>
              <a:t>1. </a:t>
            </a:r>
            <a:r>
              <a:rPr lang="en-US" sz="2400" dirty="0" err="1"/>
              <a:t>Quy</a:t>
            </a:r>
            <a:r>
              <a:rPr lang="en-US" sz="2400" dirty="0"/>
              <a:t> </a:t>
            </a:r>
            <a:r>
              <a:rPr lang="en-US" sz="2400" dirty="0" err="1"/>
              <a:t>trình</a:t>
            </a:r>
            <a:r>
              <a:rPr lang="en-US" sz="2400" dirty="0"/>
              <a:t> </a:t>
            </a:r>
            <a:r>
              <a:rPr lang="en-US" sz="2400" dirty="0" err="1"/>
              <a:t>phân</a:t>
            </a:r>
            <a:r>
              <a:rPr lang="en-US" sz="2400" dirty="0"/>
              <a:t> </a:t>
            </a:r>
            <a:r>
              <a:rPr lang="en-US" sz="2400" dirty="0" err="1"/>
              <a:t>tích</a:t>
            </a:r>
            <a:r>
              <a:rPr lang="en-US" sz="2400" dirty="0"/>
              <a:t> </a:t>
            </a:r>
            <a:r>
              <a:rPr lang="en-US" sz="2400" dirty="0" err="1"/>
              <a:t>yêu</a:t>
            </a:r>
            <a:r>
              <a:rPr lang="en-US" sz="2400" dirty="0"/>
              <a:t> </a:t>
            </a:r>
            <a:r>
              <a:rPr lang="en-US" sz="2400" dirty="0" err="1"/>
              <a:t>cầu</a:t>
            </a:r>
            <a:r>
              <a:rPr lang="en-US" sz="2400" dirty="0"/>
              <a:t> </a:t>
            </a:r>
            <a:r>
              <a:rPr lang="en-US" sz="2400" dirty="0" err="1"/>
              <a:t>phần</a:t>
            </a:r>
            <a:r>
              <a:rPr lang="en-US" sz="2400" dirty="0"/>
              <a:t> </a:t>
            </a:r>
            <a:r>
              <a:rPr lang="en-US" sz="2400" dirty="0" err="1"/>
              <a:t>mềm</a:t>
            </a:r>
            <a:r>
              <a:rPr lang="en-US" sz="2400" dirty="0"/>
              <a:t> </a:t>
            </a:r>
          </a:p>
          <a:p>
            <a:pPr marL="444500" lvl="1" indent="0">
              <a:buNone/>
            </a:pPr>
            <a:r>
              <a:rPr lang="en-US" sz="2400" dirty="0"/>
              <a:t>2. </a:t>
            </a:r>
            <a:r>
              <a:rPr lang="en-US" sz="2400" dirty="0" err="1"/>
              <a:t>Quy</a:t>
            </a:r>
            <a:r>
              <a:rPr lang="en-US" sz="2400" dirty="0"/>
              <a:t> </a:t>
            </a:r>
            <a:r>
              <a:rPr lang="en-US" sz="2400" dirty="0" err="1"/>
              <a:t>trình</a:t>
            </a:r>
            <a:r>
              <a:rPr lang="en-US" sz="2400" dirty="0"/>
              <a:t> </a:t>
            </a:r>
            <a:r>
              <a:rPr lang="en-US" sz="2400" dirty="0" err="1"/>
              <a:t>thiết</a:t>
            </a:r>
            <a:r>
              <a:rPr lang="en-US" sz="2400" dirty="0"/>
              <a:t> </a:t>
            </a:r>
            <a:r>
              <a:rPr lang="en-US" sz="2400" dirty="0" err="1"/>
              <a:t>kế</a:t>
            </a:r>
            <a:r>
              <a:rPr lang="en-US" sz="2400" dirty="0"/>
              <a:t> </a:t>
            </a:r>
            <a:r>
              <a:rPr lang="en-US" sz="2400" dirty="0" err="1"/>
              <a:t>kiến</a:t>
            </a:r>
            <a:r>
              <a:rPr lang="en-US" sz="2400" dirty="0"/>
              <a:t> </a:t>
            </a:r>
            <a:r>
              <a:rPr lang="en-US" sz="2400" dirty="0" err="1"/>
              <a:t>trúc</a:t>
            </a:r>
            <a:r>
              <a:rPr lang="en-US" sz="2400" dirty="0"/>
              <a:t> </a:t>
            </a:r>
            <a:r>
              <a:rPr lang="en-US" sz="2400" dirty="0" err="1"/>
              <a:t>phần</a:t>
            </a:r>
            <a:r>
              <a:rPr lang="en-US" sz="2400" dirty="0"/>
              <a:t> </a:t>
            </a:r>
            <a:r>
              <a:rPr lang="en-US" sz="2400" dirty="0" err="1"/>
              <a:t>mềm</a:t>
            </a:r>
            <a:endParaRPr lang="en-US" sz="2400" dirty="0"/>
          </a:p>
          <a:p>
            <a:pPr marL="444500" lvl="1" indent="0">
              <a:buNone/>
            </a:pPr>
            <a:r>
              <a:rPr lang="en-US" sz="2400" dirty="0"/>
              <a:t>3. </a:t>
            </a:r>
            <a:r>
              <a:rPr lang="en-US" sz="2400" dirty="0" err="1"/>
              <a:t>Quy</a:t>
            </a:r>
            <a:r>
              <a:rPr lang="en-US" sz="2400" dirty="0"/>
              <a:t> </a:t>
            </a:r>
            <a:r>
              <a:rPr lang="en-US" sz="2400" dirty="0" err="1"/>
              <a:t>trình</a:t>
            </a:r>
            <a:r>
              <a:rPr lang="en-US" sz="2400" dirty="0"/>
              <a:t> </a:t>
            </a:r>
            <a:r>
              <a:rPr lang="en-US" sz="2400" dirty="0" err="1"/>
              <a:t>thiết</a:t>
            </a:r>
            <a:r>
              <a:rPr lang="en-US" sz="2400" dirty="0"/>
              <a:t> </a:t>
            </a:r>
            <a:r>
              <a:rPr lang="en-US" sz="2400" dirty="0" err="1"/>
              <a:t>kế</a:t>
            </a:r>
            <a:r>
              <a:rPr lang="en-US" sz="2400" dirty="0"/>
              <a:t> chi </a:t>
            </a:r>
            <a:r>
              <a:rPr lang="en-US" sz="2400" dirty="0" err="1"/>
              <a:t>tiết</a:t>
            </a:r>
            <a:r>
              <a:rPr lang="en-US" sz="2400" dirty="0"/>
              <a:t> </a:t>
            </a:r>
            <a:r>
              <a:rPr lang="en-US" sz="2400" dirty="0" err="1"/>
              <a:t>phần</a:t>
            </a:r>
            <a:r>
              <a:rPr lang="en-US" sz="2400" dirty="0"/>
              <a:t> </a:t>
            </a:r>
            <a:r>
              <a:rPr lang="en-US" sz="2400" dirty="0" err="1"/>
              <a:t>mềm</a:t>
            </a:r>
            <a:endParaRPr lang="en-US" sz="2400" dirty="0"/>
          </a:p>
          <a:p>
            <a:pPr marL="444500" lvl="1" indent="0">
              <a:buNone/>
            </a:pPr>
            <a:r>
              <a:rPr lang="en-US" sz="2400" dirty="0"/>
              <a:t>4. </a:t>
            </a:r>
            <a:r>
              <a:rPr lang="en-US" sz="2400" dirty="0" err="1"/>
              <a:t>Quy</a:t>
            </a:r>
            <a:r>
              <a:rPr lang="en-US" sz="2400" dirty="0"/>
              <a:t> </a:t>
            </a:r>
            <a:r>
              <a:rPr lang="en-US" sz="2400" dirty="0" err="1"/>
              <a:t>trình</a:t>
            </a:r>
            <a:r>
              <a:rPr lang="en-US" sz="2400" dirty="0"/>
              <a:t> </a:t>
            </a:r>
            <a:r>
              <a:rPr lang="en-US" sz="2400" dirty="0" err="1"/>
              <a:t>xây</a:t>
            </a:r>
            <a:r>
              <a:rPr lang="en-US" sz="2400" dirty="0"/>
              <a:t> </a:t>
            </a:r>
            <a:r>
              <a:rPr lang="en-US" sz="2400" dirty="0" err="1"/>
              <a:t>dựng</a:t>
            </a:r>
            <a:r>
              <a:rPr lang="en-US" sz="2400" dirty="0"/>
              <a:t> </a:t>
            </a:r>
            <a:r>
              <a:rPr lang="en-US" sz="2400" dirty="0" err="1"/>
              <a:t>phần</a:t>
            </a:r>
            <a:r>
              <a:rPr lang="en-US" sz="2400" dirty="0"/>
              <a:t> </a:t>
            </a:r>
            <a:r>
              <a:rPr lang="en-US" sz="2400" dirty="0" err="1"/>
              <a:t>mềm</a:t>
            </a:r>
            <a:endParaRPr lang="en-US" sz="2400" dirty="0"/>
          </a:p>
          <a:p>
            <a:pPr marL="444500" lvl="1" indent="0">
              <a:buNone/>
            </a:pPr>
            <a:r>
              <a:rPr lang="en-US" sz="2400" dirty="0"/>
              <a:t>5. </a:t>
            </a:r>
            <a:r>
              <a:rPr lang="en-US" sz="2400" dirty="0" err="1"/>
              <a:t>Quy</a:t>
            </a:r>
            <a:r>
              <a:rPr lang="en-US" sz="2400" dirty="0"/>
              <a:t> </a:t>
            </a:r>
            <a:r>
              <a:rPr lang="en-US" sz="2400" dirty="0" err="1"/>
              <a:t>trình</a:t>
            </a:r>
            <a:r>
              <a:rPr lang="en-US" sz="2400" dirty="0"/>
              <a:t> </a:t>
            </a:r>
            <a:r>
              <a:rPr lang="en-US" sz="2400" dirty="0" err="1"/>
              <a:t>tích</a:t>
            </a:r>
            <a:r>
              <a:rPr lang="en-US" sz="2400" dirty="0"/>
              <a:t> </a:t>
            </a:r>
            <a:r>
              <a:rPr lang="en-US" sz="2400" dirty="0" err="1"/>
              <a:t>hợp</a:t>
            </a:r>
            <a:r>
              <a:rPr lang="en-US" sz="2400" dirty="0"/>
              <a:t> </a:t>
            </a:r>
            <a:r>
              <a:rPr lang="en-US" sz="2400" dirty="0" err="1"/>
              <a:t>phần</a:t>
            </a:r>
            <a:r>
              <a:rPr lang="en-US" sz="2400" dirty="0"/>
              <a:t> </a:t>
            </a:r>
            <a:r>
              <a:rPr lang="en-US" sz="2400" dirty="0" err="1"/>
              <a:t>mềm</a:t>
            </a:r>
            <a:endParaRPr lang="en-US" sz="2400" dirty="0"/>
          </a:p>
          <a:p>
            <a:pPr marL="444500" lvl="1" indent="0">
              <a:buNone/>
            </a:pPr>
            <a:r>
              <a:rPr lang="en-US" sz="2400" dirty="0"/>
              <a:t>6. </a:t>
            </a:r>
            <a:r>
              <a:rPr lang="en-US" sz="2400" dirty="0" err="1"/>
              <a:t>Quy</a:t>
            </a:r>
            <a:r>
              <a:rPr lang="en-US" sz="2400" dirty="0"/>
              <a:t> </a:t>
            </a:r>
            <a:r>
              <a:rPr lang="en-US" sz="2400" dirty="0" err="1"/>
              <a:t>trình</a:t>
            </a:r>
            <a:r>
              <a:rPr lang="en-US" sz="2400" dirty="0"/>
              <a:t> </a:t>
            </a:r>
            <a:r>
              <a:rPr lang="en-US" sz="2400" dirty="0" err="1"/>
              <a:t>kiểm</a:t>
            </a:r>
            <a:r>
              <a:rPr lang="en-US" sz="2400" dirty="0"/>
              <a:t> </a:t>
            </a:r>
            <a:r>
              <a:rPr lang="en-US" sz="2400" dirty="0" err="1"/>
              <a:t>tra</a:t>
            </a:r>
            <a:r>
              <a:rPr lang="en-US" sz="2400" dirty="0"/>
              <a:t> </a:t>
            </a:r>
            <a:r>
              <a:rPr lang="en-US" sz="2400" dirty="0" err="1"/>
              <a:t>chứng</a:t>
            </a:r>
            <a:r>
              <a:rPr lang="en-US" sz="2400" dirty="0"/>
              <a:t> </a:t>
            </a:r>
            <a:r>
              <a:rPr lang="en-US" sz="2400" dirty="0" err="1"/>
              <a:t>chỉ</a:t>
            </a:r>
            <a:r>
              <a:rPr lang="en-US" sz="2400" dirty="0"/>
              <a:t> </a:t>
            </a:r>
            <a:r>
              <a:rPr lang="en-US" sz="2400" dirty="0" err="1"/>
              <a:t>phần</a:t>
            </a:r>
            <a:r>
              <a:rPr lang="en-US" sz="2400" dirty="0"/>
              <a:t> </a:t>
            </a:r>
            <a:r>
              <a:rPr lang="en-US" sz="2400" dirty="0" err="1"/>
              <a:t>mềm</a:t>
            </a: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5D1CCD-C025-4261-8D76-B80D94A2A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2D1A01-2235-2A44-BF61-4339ED0E7A0A}" type="slidenum">
              <a:rPr lang="en-US" altLang="en-VN" smtClean="0"/>
              <a:pPr>
                <a:defRPr/>
              </a:pPr>
              <a:t>8</a:t>
            </a:fld>
            <a:endParaRPr lang="en-US" altLang="en-VN"/>
          </a:p>
        </p:txBody>
      </p:sp>
    </p:spTree>
    <p:extLst>
      <p:ext uri="{BB962C8B-B14F-4D97-AF65-F5344CB8AC3E}">
        <p14:creationId xmlns:p14="http://schemas.microsoft.com/office/powerpoint/2010/main" val="36392677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BED1D-2827-4A9C-B58F-F8A660180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2.1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3DB8B1-B121-481C-843D-75499A9326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đích</a:t>
            </a:r>
            <a:r>
              <a:rPr lang="en-US" dirty="0"/>
              <a:t>: “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” [1]</a:t>
            </a:r>
          </a:p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ngắn</a:t>
            </a:r>
            <a:r>
              <a:rPr lang="en-US" dirty="0"/>
              <a:t> </a:t>
            </a:r>
            <a:r>
              <a:rPr lang="en-US" dirty="0" err="1"/>
              <a:t>gọn</a:t>
            </a:r>
            <a:r>
              <a:rPr lang="en-US" dirty="0"/>
              <a:t>.</a:t>
            </a:r>
          </a:p>
          <a:p>
            <a:pPr lvl="1"/>
            <a:r>
              <a:rPr kumimoji="0" lang="vi-VN" altLang="en-US" sz="24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 charset="0"/>
                <a:ea typeface="Times New Roman" panose="02020603050405020304" pitchFamily="18" charset="0"/>
                <a:cs typeface="Courier New" panose="02070309020205020404" pitchFamily="49" charset="0"/>
              </a:rPr>
              <a:t>Điều</a:t>
            </a:r>
            <a:r>
              <a:rPr kumimoji="0" lang="vi-VN" altLang="en-US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vi-VN" altLang="en-US" sz="24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 charset="0"/>
                <a:ea typeface="Times New Roman" panose="02020603050405020304" pitchFamily="18" charset="0"/>
                <a:cs typeface="Courier New" panose="02070309020205020404" pitchFamily="49" charset="0"/>
              </a:rPr>
              <a:t>kiện</a:t>
            </a:r>
            <a:r>
              <a:rPr kumimoji="0" lang="vi-VN" altLang="en-US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 charset="0"/>
                <a:ea typeface="Times New Roman" panose="02020603050405020304" pitchFamily="18" charset="0"/>
                <a:cs typeface="Courier New" panose="02070309020205020404" pitchFamily="49" charset="0"/>
              </a:rPr>
              <a:t> môi </a:t>
            </a:r>
            <a:r>
              <a:rPr kumimoji="0" lang="vi-VN" altLang="en-US" sz="24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 charset="0"/>
                <a:ea typeface="Times New Roman" panose="02020603050405020304" pitchFamily="18" charset="0"/>
                <a:cs typeface="Courier New" panose="02070309020205020404" pitchFamily="49" charset="0"/>
              </a:rPr>
              <a:t>trường</a:t>
            </a:r>
            <a:r>
              <a:rPr kumimoji="0" lang="vi-VN" altLang="en-US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vi-VN" altLang="en-US" sz="24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 charset="0"/>
                <a:ea typeface="Times New Roman" panose="02020603050405020304" pitchFamily="18" charset="0"/>
                <a:cs typeface="Courier New" panose="02070309020205020404" pitchFamily="49" charset="0"/>
              </a:rPr>
              <a:t>hệ</a:t>
            </a:r>
            <a:r>
              <a:rPr kumimoji="0" lang="vi-VN" altLang="en-US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vi-VN" altLang="en-US" sz="24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 charset="0"/>
                <a:ea typeface="Times New Roman" panose="02020603050405020304" pitchFamily="18" charset="0"/>
                <a:cs typeface="Courier New" panose="02070309020205020404" pitchFamily="49" charset="0"/>
              </a:rPr>
              <a:t>thống</a:t>
            </a:r>
            <a:r>
              <a:rPr kumimoji="0" lang="vi-VN" altLang="en-US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vi-VN" altLang="en-US" sz="24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 charset="0"/>
                <a:ea typeface="Times New Roman" panose="02020603050405020304" pitchFamily="18" charset="0"/>
                <a:cs typeface="Courier New" panose="02070309020205020404" pitchFamily="49" charset="0"/>
              </a:rPr>
              <a:t>mà</a:t>
            </a:r>
            <a:r>
              <a:rPr kumimoji="0" lang="vi-VN" altLang="en-US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vi-VN" altLang="en-US" sz="24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 charset="0"/>
                <a:ea typeface="Times New Roman" panose="02020603050405020304" pitchFamily="18" charset="0"/>
                <a:cs typeface="Courier New" panose="02070309020205020404" pitchFamily="49" charset="0"/>
              </a:rPr>
              <a:t>phần</a:t>
            </a:r>
            <a:r>
              <a:rPr kumimoji="0" lang="vi-VN" altLang="en-US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vi-VN" altLang="en-US" sz="24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 charset="0"/>
                <a:ea typeface="Times New Roman" panose="02020603050405020304" pitchFamily="18" charset="0"/>
                <a:cs typeface="Courier New" panose="02070309020205020404" pitchFamily="49" charset="0"/>
              </a:rPr>
              <a:t>mềm</a:t>
            </a:r>
            <a:r>
              <a:rPr kumimoji="0" lang="vi-VN" altLang="en-US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vi-VN" altLang="en-US" sz="24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 charset="0"/>
                <a:ea typeface="Times New Roman" panose="02020603050405020304" pitchFamily="18" charset="0"/>
                <a:cs typeface="Courier New" panose="02070309020205020404" pitchFamily="49" charset="0"/>
              </a:rPr>
              <a:t>sẽ</a:t>
            </a:r>
            <a:r>
              <a:rPr kumimoji="0" lang="vi-VN" altLang="en-US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vi-VN" altLang="en-US" sz="24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 charset="0"/>
                <a:ea typeface="Times New Roman" panose="02020603050405020304" pitchFamily="18" charset="0"/>
                <a:cs typeface="Courier New" panose="02070309020205020404" pitchFamily="49" charset="0"/>
              </a:rPr>
              <a:t>thực</a:t>
            </a:r>
            <a:r>
              <a:rPr kumimoji="0" lang="vi-VN" altLang="en-US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vi-VN" altLang="en-US" sz="24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 charset="0"/>
                <a:ea typeface="Times New Roman" panose="02020603050405020304" pitchFamily="18" charset="0"/>
                <a:cs typeface="Courier New" panose="02070309020205020404" pitchFamily="49" charset="0"/>
              </a:rPr>
              <a:t>hiện</a:t>
            </a:r>
            <a:r>
              <a:rPr kumimoji="0" lang="vi-VN" altLang="en-US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lvl="1"/>
            <a:r>
              <a:rPr kumimoji="0" lang="vi-VN" altLang="en-US" sz="24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 charset="0"/>
                <a:ea typeface="Times New Roman" panose="02020603050405020304" pitchFamily="18" charset="0"/>
                <a:cs typeface="Courier New" panose="02070309020205020404" pitchFamily="49" charset="0"/>
              </a:rPr>
              <a:t>Các</a:t>
            </a:r>
            <a:r>
              <a:rPr kumimoji="0" lang="vi-VN" altLang="en-US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 charset="0"/>
                <a:ea typeface="Times New Roman" panose="02020603050405020304" pitchFamily="18" charset="0"/>
                <a:cs typeface="Courier New" panose="02070309020205020404" pitchFamily="49" charset="0"/>
              </a:rPr>
              <a:t> yêu </a:t>
            </a:r>
            <a:r>
              <a:rPr kumimoji="0" lang="vi-VN" altLang="en-US" sz="24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 charset="0"/>
                <a:ea typeface="Times New Roman" panose="02020603050405020304" pitchFamily="18" charset="0"/>
                <a:cs typeface="Courier New" panose="02070309020205020404" pitchFamily="49" charset="0"/>
              </a:rPr>
              <a:t>cầu</a:t>
            </a:r>
            <a:r>
              <a:rPr kumimoji="0" lang="vi-VN" altLang="en-US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vi-VN" altLang="en-US" sz="24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 charset="0"/>
                <a:ea typeface="Times New Roman" panose="02020603050405020304" pitchFamily="18" charset="0"/>
                <a:cs typeface="Courier New" panose="02070309020205020404" pitchFamily="49" charset="0"/>
              </a:rPr>
              <a:t>chức</a:t>
            </a:r>
            <a:r>
              <a:rPr kumimoji="0" lang="vi-VN" altLang="en-US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 charset="0"/>
                <a:ea typeface="Times New Roman" panose="02020603050405020304" pitchFamily="18" charset="0"/>
                <a:cs typeface="Courier New" panose="02070309020205020404" pitchFamily="49" charset="0"/>
              </a:rPr>
              <a:t> năng </a:t>
            </a:r>
            <a:r>
              <a:rPr kumimoji="0" lang="vi-VN" altLang="en-US" sz="24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 charset="0"/>
                <a:ea typeface="Times New Roman" panose="02020603050405020304" pitchFamily="18" charset="0"/>
                <a:cs typeface="Courier New" panose="02070309020205020404" pitchFamily="49" charset="0"/>
              </a:rPr>
              <a:t>và</a:t>
            </a:r>
            <a:r>
              <a:rPr kumimoji="0" lang="vi-VN" altLang="en-US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vi-VN" altLang="en-US" sz="24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 charset="0"/>
                <a:ea typeface="Times New Roman" panose="02020603050405020304" pitchFamily="18" charset="0"/>
                <a:cs typeface="Courier New" panose="02070309020205020404" pitchFamily="49" charset="0"/>
              </a:rPr>
              <a:t>các</a:t>
            </a:r>
            <a:r>
              <a:rPr kumimoji="0" lang="vi-VN" altLang="en-US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 charset="0"/>
                <a:ea typeface="Times New Roman" panose="02020603050405020304" pitchFamily="18" charset="0"/>
                <a:cs typeface="Courier New" panose="02070309020205020404" pitchFamily="49" charset="0"/>
              </a:rPr>
              <a:t> yêu </a:t>
            </a:r>
            <a:r>
              <a:rPr kumimoji="0" lang="vi-VN" altLang="en-US" sz="24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 charset="0"/>
                <a:ea typeface="Times New Roman" panose="02020603050405020304" pitchFamily="18" charset="0"/>
                <a:cs typeface="Courier New" panose="02070309020205020404" pitchFamily="49" charset="0"/>
              </a:rPr>
              <a:t>cầu</a:t>
            </a:r>
            <a:r>
              <a:rPr kumimoji="0" lang="vi-VN" altLang="en-US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 charset="0"/>
                <a:ea typeface="Times New Roman" panose="02020603050405020304" pitchFamily="18" charset="0"/>
                <a:cs typeface="Courier New" panose="02070309020205020404" pitchFamily="49" charset="0"/>
              </a:rPr>
              <a:t> giao </a:t>
            </a:r>
            <a:r>
              <a:rPr kumimoji="0" lang="vi-VN" altLang="en-US" sz="24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 charset="0"/>
                <a:ea typeface="Times New Roman" panose="02020603050405020304" pitchFamily="18" charset="0"/>
                <a:cs typeface="Courier New" panose="02070309020205020404" pitchFamily="49" charset="0"/>
              </a:rPr>
              <a:t>diện</a:t>
            </a:r>
            <a:r>
              <a:rPr kumimoji="0" lang="vi-VN" altLang="en-US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lvl="1"/>
            <a:r>
              <a:rPr lang="en-US" altLang="en-US" sz="2400" dirty="0" err="1">
                <a:solidFill>
                  <a:srgbClr val="202124"/>
                </a:solidFill>
                <a:latin typeface="inherit" charset="0"/>
                <a:cs typeface="Courier New" panose="02070309020205020404" pitchFamily="49" charset="0"/>
              </a:rPr>
              <a:t>Định</a:t>
            </a:r>
            <a:r>
              <a:rPr lang="en-US" altLang="en-US" sz="2400" dirty="0">
                <a:solidFill>
                  <a:srgbClr val="202124"/>
                </a:solidFill>
                <a:latin typeface="inherit" charset="0"/>
                <a:cs typeface="Courier New" panose="02070309020205020404" pitchFamily="49" charset="0"/>
              </a:rPr>
              <a:t> </a:t>
            </a:r>
            <a:r>
              <a:rPr lang="en-US" altLang="en-US" sz="2400" dirty="0" err="1">
                <a:solidFill>
                  <a:srgbClr val="202124"/>
                </a:solidFill>
                <a:latin typeface="inherit" charset="0"/>
                <a:cs typeface="Courier New" panose="02070309020205020404" pitchFamily="49" charset="0"/>
              </a:rPr>
              <a:t>nghĩa</a:t>
            </a:r>
            <a:r>
              <a:rPr lang="en-US" altLang="en-US" sz="2400" dirty="0">
                <a:solidFill>
                  <a:srgbClr val="202124"/>
                </a:solidFill>
                <a:latin typeface="inherit" charset="0"/>
                <a:cs typeface="Courier New" panose="02070309020205020404" pitchFamily="49" charset="0"/>
              </a:rPr>
              <a:t> </a:t>
            </a:r>
            <a:r>
              <a:rPr lang="en-US" altLang="en-US" sz="2400" dirty="0" err="1">
                <a:solidFill>
                  <a:srgbClr val="202124"/>
                </a:solidFill>
                <a:latin typeface="inherit" charset="0"/>
                <a:cs typeface="Courier New" panose="02070309020205020404" pitchFamily="49" charset="0"/>
              </a:rPr>
              <a:t>dữ</a:t>
            </a:r>
            <a:r>
              <a:rPr lang="en-US" altLang="en-US" sz="2400" dirty="0">
                <a:solidFill>
                  <a:srgbClr val="202124"/>
                </a:solidFill>
                <a:latin typeface="inherit" charset="0"/>
                <a:cs typeface="Courier New" panose="02070309020205020404" pitchFamily="49" charset="0"/>
              </a:rPr>
              <a:t> </a:t>
            </a:r>
            <a:r>
              <a:rPr lang="en-US" altLang="en-US" sz="2400" dirty="0" err="1">
                <a:solidFill>
                  <a:srgbClr val="202124"/>
                </a:solidFill>
                <a:latin typeface="inherit" charset="0"/>
                <a:cs typeface="Courier New" panose="02070309020205020404" pitchFamily="49" charset="0"/>
              </a:rPr>
              <a:t>liệu</a:t>
            </a:r>
            <a:r>
              <a:rPr lang="en-US" altLang="en-US" sz="2400" dirty="0">
                <a:solidFill>
                  <a:srgbClr val="202124"/>
                </a:solidFill>
                <a:latin typeface="inherit" charset="0"/>
                <a:cs typeface="Courier New" panose="02070309020205020404" pitchFamily="49" charset="0"/>
              </a:rPr>
              <a:t> </a:t>
            </a:r>
            <a:r>
              <a:rPr lang="en-US" altLang="en-US" sz="2400" dirty="0" err="1">
                <a:solidFill>
                  <a:srgbClr val="202124"/>
                </a:solidFill>
                <a:latin typeface="inherit" charset="0"/>
                <a:cs typeface="Courier New" panose="02070309020205020404" pitchFamily="49" charset="0"/>
              </a:rPr>
              <a:t>và</a:t>
            </a:r>
            <a:r>
              <a:rPr lang="en-US" altLang="en-US" sz="2400" dirty="0">
                <a:solidFill>
                  <a:srgbClr val="202124"/>
                </a:solidFill>
                <a:latin typeface="inherit" charset="0"/>
                <a:cs typeface="Courier New" panose="02070309020205020404" pitchFamily="49" charset="0"/>
              </a:rPr>
              <a:t> </a:t>
            </a:r>
            <a:r>
              <a:rPr lang="en-US" altLang="en-US" sz="2400" dirty="0" err="1">
                <a:solidFill>
                  <a:srgbClr val="202124"/>
                </a:solidFill>
                <a:latin typeface="inherit" charset="0"/>
                <a:cs typeface="Courier New" panose="02070309020205020404" pitchFamily="49" charset="0"/>
              </a:rPr>
              <a:t>yêu</a:t>
            </a:r>
            <a:r>
              <a:rPr lang="en-US" altLang="en-US" sz="2400" dirty="0">
                <a:solidFill>
                  <a:srgbClr val="202124"/>
                </a:solidFill>
                <a:latin typeface="inherit" charset="0"/>
                <a:cs typeface="Courier New" panose="02070309020205020404" pitchFamily="49" charset="0"/>
              </a:rPr>
              <a:t> </a:t>
            </a:r>
            <a:r>
              <a:rPr lang="en-US" altLang="en-US" sz="2400" dirty="0" err="1">
                <a:solidFill>
                  <a:srgbClr val="202124"/>
                </a:solidFill>
                <a:latin typeface="inherit" charset="0"/>
                <a:cs typeface="Courier New" panose="02070309020205020404" pitchFamily="49" charset="0"/>
              </a:rPr>
              <a:t>cầu</a:t>
            </a:r>
            <a:r>
              <a:rPr lang="en-US" altLang="en-US" sz="2400" dirty="0">
                <a:solidFill>
                  <a:srgbClr val="202124"/>
                </a:solidFill>
                <a:latin typeface="inherit" charset="0"/>
                <a:cs typeface="Courier New" panose="02070309020205020404" pitchFamily="49" charset="0"/>
              </a:rPr>
              <a:t> </a:t>
            </a:r>
            <a:r>
              <a:rPr lang="en-US" altLang="en-US" sz="2400" dirty="0" err="1">
                <a:solidFill>
                  <a:srgbClr val="202124"/>
                </a:solidFill>
                <a:latin typeface="inherit" charset="0"/>
                <a:cs typeface="Courier New" panose="02070309020205020404" pitchFamily="49" charset="0"/>
              </a:rPr>
              <a:t>cơ</a:t>
            </a:r>
            <a:r>
              <a:rPr lang="en-US" altLang="en-US" sz="2400" dirty="0">
                <a:solidFill>
                  <a:srgbClr val="202124"/>
                </a:solidFill>
                <a:latin typeface="inherit" charset="0"/>
                <a:cs typeface="Courier New" panose="02070309020205020404" pitchFamily="49" charset="0"/>
              </a:rPr>
              <a:t> </a:t>
            </a:r>
            <a:r>
              <a:rPr lang="en-US" altLang="en-US" sz="2400" dirty="0" err="1">
                <a:solidFill>
                  <a:srgbClr val="202124"/>
                </a:solidFill>
                <a:latin typeface="inherit" charset="0"/>
                <a:cs typeface="Courier New" panose="02070309020205020404" pitchFamily="49" charset="0"/>
              </a:rPr>
              <a:t>sở</a:t>
            </a:r>
            <a:r>
              <a:rPr lang="en-US" altLang="en-US" sz="2400" dirty="0">
                <a:solidFill>
                  <a:srgbClr val="202124"/>
                </a:solidFill>
                <a:latin typeface="inherit" charset="0"/>
                <a:cs typeface="Courier New" panose="02070309020205020404" pitchFamily="49" charset="0"/>
              </a:rPr>
              <a:t> </a:t>
            </a:r>
            <a:r>
              <a:rPr lang="en-US" altLang="en-US" sz="2400" dirty="0" err="1">
                <a:solidFill>
                  <a:srgbClr val="202124"/>
                </a:solidFill>
                <a:latin typeface="inherit" charset="0"/>
                <a:cs typeface="Courier New" panose="02070309020205020404" pitchFamily="49" charset="0"/>
              </a:rPr>
              <a:t>dữ</a:t>
            </a:r>
            <a:r>
              <a:rPr lang="en-US" altLang="en-US" sz="2400" dirty="0">
                <a:solidFill>
                  <a:srgbClr val="202124"/>
                </a:solidFill>
                <a:latin typeface="inherit" charset="0"/>
                <a:cs typeface="Courier New" panose="02070309020205020404" pitchFamily="49" charset="0"/>
              </a:rPr>
              <a:t> </a:t>
            </a:r>
            <a:r>
              <a:rPr lang="en-US" altLang="en-US" sz="2400" dirty="0" err="1">
                <a:solidFill>
                  <a:srgbClr val="202124"/>
                </a:solidFill>
                <a:latin typeface="inherit" charset="0"/>
                <a:cs typeface="Courier New" panose="02070309020205020404" pitchFamily="49" charset="0"/>
              </a:rPr>
              <a:t>liệu</a:t>
            </a:r>
            <a:r>
              <a:rPr lang="en-US" altLang="en-US" sz="2400" dirty="0">
                <a:solidFill>
                  <a:srgbClr val="202124"/>
                </a:solidFill>
                <a:latin typeface="inherit" charset="0"/>
                <a:cs typeface="Courier New" panose="02070309020205020404" pitchFamily="49" charset="0"/>
              </a:rPr>
              <a:t>.</a:t>
            </a:r>
          </a:p>
          <a:p>
            <a:pPr lvl="1"/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 charset="0"/>
                <a:cs typeface="Courier New" panose="02070309020205020404" pitchFamily="49" charset="0"/>
              </a:rPr>
              <a:t>Một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 charset="0"/>
                <a:cs typeface="Courier New" panose="02070309020205020404" pitchFamily="49" charset="0"/>
              </a:rPr>
              <a:t>số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 charset="0"/>
                <a:cs typeface="Courier New" panose="02070309020205020404" pitchFamily="49" charset="0"/>
              </a:rPr>
              <a:t>mục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 charset="0"/>
                <a:cs typeface="Courier New" panose="02070309020205020404" pitchFamily="49" charset="0"/>
              </a:rPr>
              <a:t>yêu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 charset="0"/>
                <a:cs typeface="Courier New" panose="02070309020205020404" pitchFamily="49" charset="0"/>
              </a:rPr>
              <a:t>cầu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 charset="0"/>
                <a:cs typeface="Courier New" panose="02070309020205020404" pitchFamily="49" charset="0"/>
              </a:rPr>
              <a:t> phi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 charset="0"/>
                <a:cs typeface="Courier New" panose="02070309020205020404" pitchFamily="49" charset="0"/>
              </a:rPr>
              <a:t>chức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 charset="0"/>
                <a:cs typeface="Courier New" panose="02070309020205020404" pitchFamily="49" charset="0"/>
              </a:rPr>
              <a:t>năng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 charset="0"/>
                <a:cs typeface="Courier New" panose="02070309020205020404" pitchFamily="49" charset="0"/>
              </a:rPr>
              <a:t>như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 charset="0"/>
                <a:cs typeface="Courier New" panose="02070309020205020404" pitchFamily="49" charset="0"/>
              </a:rPr>
              <a:t>độ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 charset="0"/>
                <a:cs typeface="Courier New" panose="02070309020205020404" pitchFamily="49" charset="0"/>
              </a:rPr>
              <a:t> tin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 charset="0"/>
                <a:cs typeface="Courier New" panose="02070309020205020404" pitchFamily="49" charset="0"/>
              </a:rPr>
              <a:t>cậy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 charset="0"/>
                <a:cs typeface="Courier New" panose="02070309020205020404" pitchFamily="49" charset="0"/>
              </a:rPr>
              <a:t>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 charset="0"/>
                <a:cs typeface="Courier New" panose="02070309020205020404" pitchFamily="49" charset="0"/>
              </a:rPr>
              <a:t>khả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 charset="0"/>
                <a:cs typeface="Courier New" panose="02070309020205020404" pitchFamily="49" charset="0"/>
              </a:rPr>
              <a:t>năng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 charset="0"/>
                <a:cs typeface="Courier New" panose="02070309020205020404" pitchFamily="49" charset="0"/>
              </a:rPr>
              <a:t>sử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 charset="0"/>
                <a:cs typeface="Courier New" panose="02070309020205020404" pitchFamily="49" charset="0"/>
              </a:rPr>
              <a:t>dụng</a:t>
            </a:r>
            <a:r>
              <a:rPr lang="en-US" altLang="en-US" sz="2400" dirty="0">
                <a:solidFill>
                  <a:srgbClr val="202124"/>
                </a:solidFill>
                <a:latin typeface="inherit" charset="0"/>
                <a:cs typeface="Courier New" panose="02070309020205020404" pitchFamily="49" charset="0"/>
              </a:rPr>
              <a:t>, </a:t>
            </a:r>
            <a:r>
              <a:rPr lang="en-US" altLang="en-US" sz="2400" dirty="0" err="1">
                <a:solidFill>
                  <a:srgbClr val="202124"/>
                </a:solidFill>
                <a:latin typeface="inherit" charset="0"/>
                <a:cs typeface="Courier New" panose="02070309020205020404" pitchFamily="49" charset="0"/>
              </a:rPr>
              <a:t>hiệu</a:t>
            </a:r>
            <a:r>
              <a:rPr lang="en-US" altLang="en-US" sz="2400" dirty="0">
                <a:solidFill>
                  <a:srgbClr val="202124"/>
                </a:solidFill>
                <a:latin typeface="inherit" charset="0"/>
                <a:cs typeface="Courier New" panose="02070309020205020404" pitchFamily="49" charset="0"/>
              </a:rPr>
              <a:t> </a:t>
            </a:r>
            <a:r>
              <a:rPr lang="en-US" altLang="en-US" sz="2400" dirty="0" err="1">
                <a:solidFill>
                  <a:srgbClr val="202124"/>
                </a:solidFill>
                <a:latin typeface="inherit" charset="0"/>
                <a:cs typeface="Courier New" panose="02070309020205020404" pitchFamily="49" charset="0"/>
              </a:rPr>
              <a:t>quả</a:t>
            </a:r>
            <a:r>
              <a:rPr lang="en-US" altLang="en-US" sz="2400" dirty="0">
                <a:solidFill>
                  <a:srgbClr val="202124"/>
                </a:solidFill>
                <a:latin typeface="inherit" charset="0"/>
                <a:cs typeface="Courier New" panose="02070309020205020404" pitchFamily="49" charset="0"/>
              </a:rPr>
              <a:t> </a:t>
            </a:r>
            <a:r>
              <a:rPr lang="en-US" altLang="en-US" sz="2400" dirty="0" err="1">
                <a:solidFill>
                  <a:srgbClr val="202124"/>
                </a:solidFill>
                <a:latin typeface="inherit" charset="0"/>
                <a:cs typeface="Courier New" panose="02070309020205020404" pitchFamily="49" charset="0"/>
              </a:rPr>
              <a:t>thời</a:t>
            </a:r>
            <a:r>
              <a:rPr lang="en-US" altLang="en-US" sz="2400" dirty="0">
                <a:solidFill>
                  <a:srgbClr val="202124"/>
                </a:solidFill>
                <a:latin typeface="inherit" charset="0"/>
                <a:cs typeface="Courier New" panose="02070309020205020404" pitchFamily="49" charset="0"/>
              </a:rPr>
              <a:t> </a:t>
            </a:r>
            <a:r>
              <a:rPr lang="en-US" altLang="en-US" sz="2400" dirty="0" err="1">
                <a:solidFill>
                  <a:srgbClr val="202124"/>
                </a:solidFill>
                <a:latin typeface="inherit" charset="0"/>
                <a:cs typeface="Courier New" panose="02070309020205020404" pitchFamily="49" charset="0"/>
              </a:rPr>
              <a:t>gian</a:t>
            </a:r>
            <a:endParaRPr lang="en-US" altLang="en-US" sz="2400" dirty="0">
              <a:solidFill>
                <a:srgbClr val="202124"/>
              </a:solidFill>
              <a:latin typeface="inherit" charset="0"/>
              <a:cs typeface="Courier New" panose="02070309020205020404" pitchFamily="49" charset="0"/>
            </a:endParaRPr>
          </a:p>
          <a:p>
            <a:pPr lvl="1"/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 charset="0"/>
                <a:cs typeface="Courier New" panose="02070309020205020404" pitchFamily="49" charset="0"/>
              </a:rPr>
              <a:t>Y</a:t>
            </a:r>
            <a:r>
              <a:rPr lang="en-US" altLang="en-US" sz="2400" dirty="0" err="1">
                <a:solidFill>
                  <a:srgbClr val="202124"/>
                </a:solidFill>
                <a:latin typeface="inherit" charset="0"/>
                <a:cs typeface="Courier New" panose="02070309020205020404" pitchFamily="49" charset="0"/>
              </a:rPr>
              <a:t>êu</a:t>
            </a:r>
            <a:r>
              <a:rPr lang="en-US" altLang="en-US" sz="2400" dirty="0">
                <a:solidFill>
                  <a:srgbClr val="202124"/>
                </a:solidFill>
                <a:latin typeface="inherit" charset="0"/>
                <a:cs typeface="Courier New" panose="02070309020205020404" pitchFamily="49" charset="0"/>
              </a:rPr>
              <a:t> </a:t>
            </a:r>
            <a:r>
              <a:rPr lang="en-US" altLang="en-US" sz="2400" dirty="0" err="1">
                <a:solidFill>
                  <a:srgbClr val="202124"/>
                </a:solidFill>
                <a:latin typeface="inherit" charset="0"/>
                <a:cs typeface="Courier New" panose="02070309020205020404" pitchFamily="49" charset="0"/>
              </a:rPr>
              <a:t>cầu</a:t>
            </a:r>
            <a:r>
              <a:rPr lang="en-US" altLang="en-US" sz="2400" dirty="0">
                <a:solidFill>
                  <a:srgbClr val="202124"/>
                </a:solidFill>
                <a:latin typeface="inherit" charset="0"/>
                <a:cs typeface="Courier New" panose="02070309020205020404" pitchFamily="49" charset="0"/>
              </a:rPr>
              <a:t> </a:t>
            </a:r>
            <a:r>
              <a:rPr lang="en-US" altLang="en-US" sz="2400" dirty="0" err="1">
                <a:solidFill>
                  <a:srgbClr val="202124"/>
                </a:solidFill>
                <a:latin typeface="inherit" charset="0"/>
                <a:cs typeface="Courier New" panose="02070309020205020404" pitchFamily="49" charset="0"/>
              </a:rPr>
              <a:t>về</a:t>
            </a:r>
            <a:r>
              <a:rPr lang="en-US" altLang="en-US" sz="2400" dirty="0">
                <a:solidFill>
                  <a:srgbClr val="202124"/>
                </a:solidFill>
                <a:latin typeface="inherit" charset="0"/>
                <a:cs typeface="Courier New" panose="02070309020205020404" pitchFamily="49" charset="0"/>
              </a:rPr>
              <a:t> </a:t>
            </a:r>
            <a:r>
              <a:rPr lang="en-US" altLang="en-US" sz="2400" dirty="0" err="1">
                <a:solidFill>
                  <a:srgbClr val="202124"/>
                </a:solidFill>
                <a:latin typeface="inherit" charset="0"/>
                <a:cs typeface="Courier New" panose="02070309020205020404" pitchFamily="49" charset="0"/>
              </a:rPr>
              <a:t>tiêu</a:t>
            </a:r>
            <a:r>
              <a:rPr lang="en-US" altLang="en-US" sz="2400" dirty="0">
                <a:solidFill>
                  <a:srgbClr val="202124"/>
                </a:solidFill>
                <a:latin typeface="inherit" charset="0"/>
                <a:cs typeface="Courier New" panose="02070309020205020404" pitchFamily="49" charset="0"/>
              </a:rPr>
              <a:t> </a:t>
            </a:r>
            <a:r>
              <a:rPr lang="en-US" altLang="en-US" sz="2400" dirty="0" err="1">
                <a:solidFill>
                  <a:srgbClr val="202124"/>
                </a:solidFill>
                <a:latin typeface="inherit" charset="0"/>
                <a:cs typeface="Courier New" panose="02070309020205020404" pitchFamily="49" charset="0"/>
              </a:rPr>
              <a:t>chuẩn</a:t>
            </a:r>
            <a:r>
              <a:rPr lang="en-US" altLang="en-US" sz="2400" dirty="0">
                <a:solidFill>
                  <a:srgbClr val="202124"/>
                </a:solidFill>
                <a:latin typeface="inherit" charset="0"/>
                <a:cs typeface="Courier New" panose="02070309020205020404" pitchFamily="49" charset="0"/>
              </a:rPr>
              <a:t>: </a:t>
            </a:r>
            <a:r>
              <a:rPr lang="en-US" altLang="en-US" sz="2400" dirty="0" err="1">
                <a:solidFill>
                  <a:srgbClr val="202124"/>
                </a:solidFill>
                <a:latin typeface="inherit" charset="0"/>
                <a:cs typeface="Courier New" panose="02070309020205020404" pitchFamily="49" charset="0"/>
              </a:rPr>
              <a:t>Các</a:t>
            </a:r>
            <a:r>
              <a:rPr lang="en-US" altLang="en-US" sz="2400" dirty="0">
                <a:solidFill>
                  <a:srgbClr val="202124"/>
                </a:solidFill>
                <a:latin typeface="inherit" charset="0"/>
                <a:cs typeface="Courier New" panose="02070309020205020404" pitchFamily="49" charset="0"/>
              </a:rPr>
              <a:t> </a:t>
            </a:r>
            <a:r>
              <a:rPr lang="en-US" altLang="en-US" sz="2400" dirty="0" err="1">
                <a:solidFill>
                  <a:srgbClr val="202124"/>
                </a:solidFill>
                <a:latin typeface="inherit" charset="0"/>
                <a:cs typeface="Courier New" panose="02070309020205020404" pitchFamily="49" charset="0"/>
              </a:rPr>
              <a:t>yêu</a:t>
            </a:r>
            <a:r>
              <a:rPr lang="en-US" altLang="en-US" sz="2400" dirty="0">
                <a:solidFill>
                  <a:srgbClr val="202124"/>
                </a:solidFill>
                <a:latin typeface="inherit" charset="0"/>
                <a:cs typeface="Courier New" panose="02070309020205020404" pitchFamily="49" charset="0"/>
              </a:rPr>
              <a:t> </a:t>
            </a:r>
            <a:r>
              <a:rPr lang="en-US" altLang="en-US" sz="2400" dirty="0" err="1">
                <a:solidFill>
                  <a:srgbClr val="202124"/>
                </a:solidFill>
                <a:latin typeface="inherit" charset="0"/>
                <a:cs typeface="Courier New" panose="02070309020205020404" pitchFamily="49" charset="0"/>
              </a:rPr>
              <a:t>cầu</a:t>
            </a:r>
            <a:r>
              <a:rPr lang="en-US" altLang="en-US" sz="2400" dirty="0">
                <a:solidFill>
                  <a:srgbClr val="202124"/>
                </a:solidFill>
                <a:latin typeface="inherit" charset="0"/>
                <a:cs typeface="Courier New" panose="02070309020205020404" pitchFamily="49" charset="0"/>
              </a:rPr>
              <a:t> </a:t>
            </a:r>
            <a:r>
              <a:rPr lang="en-US" altLang="en-US" sz="2400" dirty="0" err="1">
                <a:solidFill>
                  <a:srgbClr val="202124"/>
                </a:solidFill>
                <a:latin typeface="inherit" charset="0"/>
                <a:cs typeface="Courier New" panose="02070309020205020404" pitchFamily="49" charset="0"/>
              </a:rPr>
              <a:t>được</a:t>
            </a:r>
            <a:r>
              <a:rPr lang="en-US" altLang="en-US" sz="2400" dirty="0">
                <a:solidFill>
                  <a:srgbClr val="202124"/>
                </a:solidFill>
                <a:latin typeface="inherit" charset="0"/>
                <a:cs typeface="Courier New" panose="02070309020205020404" pitchFamily="49" charset="0"/>
              </a:rPr>
              <a:t> </a:t>
            </a:r>
            <a:r>
              <a:rPr lang="en-US" altLang="en-US" sz="2400" dirty="0" err="1">
                <a:solidFill>
                  <a:srgbClr val="202124"/>
                </a:solidFill>
                <a:latin typeface="inherit" charset="0"/>
                <a:cs typeface="Courier New" panose="02070309020205020404" pitchFamily="49" charset="0"/>
              </a:rPr>
              <a:t>sử</a:t>
            </a:r>
            <a:r>
              <a:rPr lang="en-US" altLang="en-US" sz="2400" dirty="0">
                <a:solidFill>
                  <a:srgbClr val="202124"/>
                </a:solidFill>
                <a:latin typeface="inherit" charset="0"/>
                <a:cs typeface="Courier New" panose="02070309020205020404" pitchFamily="49" charset="0"/>
              </a:rPr>
              <a:t> </a:t>
            </a:r>
            <a:r>
              <a:rPr lang="en-US" altLang="en-US" sz="2400" dirty="0" err="1">
                <a:solidFill>
                  <a:srgbClr val="202124"/>
                </a:solidFill>
                <a:latin typeface="inherit" charset="0"/>
                <a:cs typeface="Courier New" panose="02070309020205020404" pitchFamily="49" charset="0"/>
              </a:rPr>
              <a:t>dụng</a:t>
            </a:r>
            <a:r>
              <a:rPr lang="en-US" altLang="en-US" sz="2400" dirty="0">
                <a:solidFill>
                  <a:srgbClr val="202124"/>
                </a:solidFill>
                <a:latin typeface="inherit" charset="0"/>
                <a:cs typeface="Courier New" panose="02070309020205020404" pitchFamily="49" charset="0"/>
              </a:rPr>
              <a:t> </a:t>
            </a:r>
            <a:r>
              <a:rPr lang="en-US" altLang="en-US" sz="2400" dirty="0" err="1">
                <a:solidFill>
                  <a:srgbClr val="202124"/>
                </a:solidFill>
                <a:latin typeface="inherit" charset="0"/>
                <a:cs typeface="Courier New" panose="02070309020205020404" pitchFamily="49" charset="0"/>
              </a:rPr>
              <a:t>làm</a:t>
            </a:r>
            <a:r>
              <a:rPr lang="en-US" altLang="en-US" sz="2400" dirty="0">
                <a:solidFill>
                  <a:srgbClr val="202124"/>
                </a:solidFill>
                <a:latin typeface="inherit" charset="0"/>
                <a:cs typeface="Courier New" panose="02070309020205020404" pitchFamily="49" charset="0"/>
              </a:rPr>
              <a:t> </a:t>
            </a:r>
            <a:r>
              <a:rPr lang="en-US" altLang="en-US" sz="2400" dirty="0" err="1">
                <a:solidFill>
                  <a:srgbClr val="202124"/>
                </a:solidFill>
                <a:latin typeface="inherit" charset="0"/>
                <a:cs typeface="Courier New" panose="02070309020205020404" pitchFamily="49" charset="0"/>
              </a:rPr>
              <a:t>tiêu</a:t>
            </a:r>
            <a:r>
              <a:rPr lang="en-US" altLang="en-US" sz="2400" dirty="0">
                <a:solidFill>
                  <a:srgbClr val="202124"/>
                </a:solidFill>
                <a:latin typeface="inherit" charset="0"/>
                <a:cs typeface="Courier New" panose="02070309020205020404" pitchFamily="49" charset="0"/>
              </a:rPr>
              <a:t> </a:t>
            </a:r>
            <a:r>
              <a:rPr lang="en-US" altLang="en-US" sz="2400" dirty="0" err="1">
                <a:solidFill>
                  <a:srgbClr val="202124"/>
                </a:solidFill>
                <a:latin typeface="inherit" charset="0"/>
                <a:cs typeface="Courier New" panose="02070309020205020404" pitchFamily="49" charset="0"/>
              </a:rPr>
              <a:t>chí</a:t>
            </a:r>
            <a:r>
              <a:rPr lang="en-US" altLang="en-US" sz="2400" dirty="0">
                <a:solidFill>
                  <a:srgbClr val="202124"/>
                </a:solidFill>
                <a:latin typeface="inherit" charset="0"/>
                <a:cs typeface="Courier New" panose="02070309020205020404" pitchFamily="49" charset="0"/>
              </a:rPr>
              <a:t> </a:t>
            </a:r>
            <a:r>
              <a:rPr lang="en-US" altLang="en-US" sz="2400" dirty="0" err="1">
                <a:solidFill>
                  <a:srgbClr val="202124"/>
                </a:solidFill>
                <a:latin typeface="inherit" charset="0"/>
                <a:cs typeface="Courier New" panose="02070309020205020404" pitchFamily="49" charset="0"/>
              </a:rPr>
              <a:t>hoặc</a:t>
            </a:r>
            <a:r>
              <a:rPr lang="en-US" altLang="en-US" sz="2400" dirty="0">
                <a:solidFill>
                  <a:srgbClr val="202124"/>
                </a:solidFill>
                <a:latin typeface="inherit" charset="0"/>
                <a:cs typeface="Courier New" panose="02070309020205020404" pitchFamily="49" charset="0"/>
              </a:rPr>
              <a:t> </a:t>
            </a:r>
            <a:r>
              <a:rPr lang="en-US" altLang="en-US" sz="2400" dirty="0" err="1">
                <a:solidFill>
                  <a:srgbClr val="202124"/>
                </a:solidFill>
                <a:latin typeface="inherit" charset="0"/>
                <a:cs typeface="Courier New" panose="02070309020205020404" pitchFamily="49" charset="0"/>
              </a:rPr>
              <a:t>điều</a:t>
            </a:r>
            <a:r>
              <a:rPr lang="en-US" altLang="en-US" sz="2400" dirty="0">
                <a:solidFill>
                  <a:srgbClr val="202124"/>
                </a:solidFill>
                <a:latin typeface="inherit" charset="0"/>
                <a:cs typeface="Courier New" panose="02070309020205020404" pitchFamily="49" charset="0"/>
              </a:rPr>
              <a:t> </a:t>
            </a:r>
            <a:r>
              <a:rPr lang="en-US" altLang="en-US" sz="2400" dirty="0" err="1">
                <a:solidFill>
                  <a:srgbClr val="202124"/>
                </a:solidFill>
                <a:latin typeface="inherit" charset="0"/>
                <a:cs typeface="Courier New" panose="02070309020205020404" pitchFamily="49" charset="0"/>
              </a:rPr>
              <a:t>kiện</a:t>
            </a:r>
            <a:r>
              <a:rPr lang="en-US" altLang="en-US" sz="2400" dirty="0">
                <a:solidFill>
                  <a:srgbClr val="202124"/>
                </a:solidFill>
                <a:latin typeface="inherit" charset="0"/>
                <a:cs typeface="Courier New" panose="02070309020205020404" pitchFamily="49" charset="0"/>
              </a:rPr>
              <a:t> </a:t>
            </a:r>
            <a:r>
              <a:rPr lang="en-US" altLang="en-US" sz="2400" dirty="0" err="1">
                <a:solidFill>
                  <a:srgbClr val="202124"/>
                </a:solidFill>
                <a:latin typeface="inherit" charset="0"/>
                <a:cs typeface="Courier New" panose="02070309020205020404" pitchFamily="49" charset="0"/>
              </a:rPr>
              <a:t>để</a:t>
            </a:r>
            <a:r>
              <a:rPr lang="en-US" altLang="en-US" sz="2400" dirty="0">
                <a:solidFill>
                  <a:srgbClr val="202124"/>
                </a:solidFill>
                <a:latin typeface="inherit" charset="0"/>
                <a:cs typeface="Courier New" panose="02070309020205020404" pitchFamily="49" charset="0"/>
              </a:rPr>
              <a:t> </a:t>
            </a:r>
            <a:r>
              <a:rPr lang="en-US" altLang="en-US" sz="2400" dirty="0" err="1">
                <a:solidFill>
                  <a:srgbClr val="202124"/>
                </a:solidFill>
                <a:latin typeface="inherit" charset="0"/>
                <a:cs typeface="Courier New" panose="02070309020205020404" pitchFamily="49" charset="0"/>
              </a:rPr>
              <a:t>đủ</a:t>
            </a:r>
            <a:r>
              <a:rPr lang="en-US" altLang="en-US" sz="2400" dirty="0">
                <a:solidFill>
                  <a:srgbClr val="202124"/>
                </a:solidFill>
                <a:latin typeface="inherit" charset="0"/>
                <a:cs typeface="Courier New" panose="02070309020205020404" pitchFamily="49" charset="0"/>
              </a:rPr>
              <a:t> </a:t>
            </a:r>
            <a:r>
              <a:rPr lang="en-US" altLang="en-US" sz="2400" dirty="0" err="1">
                <a:solidFill>
                  <a:srgbClr val="202124"/>
                </a:solidFill>
                <a:latin typeface="inherit" charset="0"/>
                <a:cs typeface="Courier New" panose="02070309020205020404" pitchFamily="49" charset="0"/>
              </a:rPr>
              <a:t>điều</a:t>
            </a:r>
            <a:r>
              <a:rPr lang="en-US" altLang="en-US" sz="2400" dirty="0">
                <a:solidFill>
                  <a:srgbClr val="202124"/>
                </a:solidFill>
                <a:latin typeface="inherit" charset="0"/>
                <a:cs typeface="Courier New" panose="02070309020205020404" pitchFamily="49" charset="0"/>
              </a:rPr>
              <a:t> </a:t>
            </a:r>
            <a:r>
              <a:rPr lang="en-US" altLang="en-US" sz="2400" dirty="0" err="1">
                <a:solidFill>
                  <a:srgbClr val="202124"/>
                </a:solidFill>
                <a:latin typeface="inherit" charset="0"/>
                <a:cs typeface="Courier New" panose="02070309020205020404" pitchFamily="49" charset="0"/>
              </a:rPr>
              <a:t>kiện</a:t>
            </a:r>
            <a:r>
              <a:rPr lang="en-US" altLang="en-US" sz="2400" dirty="0">
                <a:solidFill>
                  <a:srgbClr val="202124"/>
                </a:solidFill>
                <a:latin typeface="inherit" charset="0"/>
                <a:cs typeface="Courier New" panose="02070309020205020404" pitchFamily="49" charset="0"/>
              </a:rPr>
              <a:t> </a:t>
            </a:r>
            <a:r>
              <a:rPr lang="en-US" altLang="en-US" sz="2400" dirty="0" err="1">
                <a:solidFill>
                  <a:srgbClr val="202124"/>
                </a:solidFill>
                <a:latin typeface="inherit" charset="0"/>
                <a:cs typeface="Courier New" panose="02070309020205020404" pitchFamily="49" charset="0"/>
              </a:rPr>
              <a:t>cho</a:t>
            </a:r>
            <a:r>
              <a:rPr lang="en-US" altLang="en-US" sz="2400" dirty="0">
                <a:solidFill>
                  <a:srgbClr val="202124"/>
                </a:solidFill>
                <a:latin typeface="inherit" charset="0"/>
                <a:cs typeface="Courier New" panose="02070309020205020404" pitchFamily="49" charset="0"/>
              </a:rPr>
              <a:t> </a:t>
            </a:r>
            <a:r>
              <a:rPr lang="en-US" altLang="en-US" sz="2400" dirty="0" err="1">
                <a:solidFill>
                  <a:srgbClr val="202124"/>
                </a:solidFill>
                <a:latin typeface="inherit" charset="0"/>
                <a:cs typeface="Courier New" panose="02070309020205020404" pitchFamily="49" charset="0"/>
              </a:rPr>
              <a:t>một</a:t>
            </a:r>
            <a:r>
              <a:rPr lang="en-US" altLang="en-US" sz="2400" dirty="0">
                <a:solidFill>
                  <a:srgbClr val="202124"/>
                </a:solidFill>
                <a:latin typeface="inherit" charset="0"/>
                <a:cs typeface="Courier New" panose="02070309020205020404" pitchFamily="49" charset="0"/>
              </a:rPr>
              <a:t> </a:t>
            </a:r>
            <a:r>
              <a:rPr lang="en-US" altLang="en-US" sz="2400" dirty="0" err="1">
                <a:solidFill>
                  <a:srgbClr val="202124"/>
                </a:solidFill>
                <a:latin typeface="inherit" charset="0"/>
                <a:cs typeface="Courier New" panose="02070309020205020404" pitchFamily="49" charset="0"/>
              </a:rPr>
              <a:t>sản</a:t>
            </a:r>
            <a:r>
              <a:rPr lang="en-US" altLang="en-US" sz="2400" dirty="0">
                <a:solidFill>
                  <a:srgbClr val="202124"/>
                </a:solidFill>
                <a:latin typeface="inherit" charset="0"/>
                <a:cs typeface="Courier New" panose="02070309020205020404" pitchFamily="49" charset="0"/>
              </a:rPr>
              <a:t> </a:t>
            </a:r>
            <a:r>
              <a:rPr lang="en-US" altLang="en-US" sz="2400" dirty="0" err="1">
                <a:solidFill>
                  <a:srgbClr val="202124"/>
                </a:solidFill>
                <a:latin typeface="inherit" charset="0"/>
                <a:cs typeface="Courier New" panose="02070309020205020404" pitchFamily="49" charset="0"/>
              </a:rPr>
              <a:t>phẩm</a:t>
            </a:r>
            <a:r>
              <a:rPr lang="en-US" altLang="en-US" sz="2400" dirty="0">
                <a:solidFill>
                  <a:srgbClr val="202124"/>
                </a:solidFill>
                <a:latin typeface="inherit" charset="0"/>
                <a:cs typeface="Courier New" panose="02070309020205020404" pitchFamily="49" charset="0"/>
              </a:rPr>
              <a:t> </a:t>
            </a:r>
            <a:r>
              <a:rPr lang="en-US" altLang="en-US" sz="2400" dirty="0" err="1">
                <a:solidFill>
                  <a:srgbClr val="202124"/>
                </a:solidFill>
                <a:latin typeface="inherit" charset="0"/>
                <a:cs typeface="Courier New" panose="02070309020205020404" pitchFamily="49" charset="0"/>
              </a:rPr>
              <a:t>phần</a:t>
            </a:r>
            <a:r>
              <a:rPr lang="en-US" altLang="en-US" sz="2400" dirty="0">
                <a:solidFill>
                  <a:srgbClr val="202124"/>
                </a:solidFill>
                <a:latin typeface="inherit" charset="0"/>
                <a:cs typeface="Courier New" panose="02070309020205020404" pitchFamily="49" charset="0"/>
              </a:rPr>
              <a:t> </a:t>
            </a:r>
            <a:r>
              <a:rPr lang="en-US" altLang="en-US" sz="2400" dirty="0" err="1">
                <a:solidFill>
                  <a:srgbClr val="202124"/>
                </a:solidFill>
                <a:latin typeface="inherit" charset="0"/>
                <a:cs typeface="Courier New" panose="02070309020205020404" pitchFamily="49" charset="0"/>
              </a:rPr>
              <a:t>mềm</a:t>
            </a:r>
            <a:r>
              <a:rPr lang="en-US" altLang="en-US" sz="2400" dirty="0">
                <a:solidFill>
                  <a:srgbClr val="202124"/>
                </a:solidFill>
                <a:latin typeface="inherit" charset="0"/>
                <a:cs typeface="Courier New" panose="02070309020205020404" pitchFamily="49" charset="0"/>
              </a:rPr>
              <a:t> </a:t>
            </a:r>
            <a:r>
              <a:rPr lang="en-US" altLang="en-US" sz="2400" dirty="0" err="1">
                <a:solidFill>
                  <a:srgbClr val="202124"/>
                </a:solidFill>
                <a:latin typeface="inherit" charset="0"/>
                <a:cs typeface="Courier New" panose="02070309020205020404" pitchFamily="49" charset="0"/>
              </a:rPr>
              <a:t>tuân</a:t>
            </a:r>
            <a:r>
              <a:rPr lang="en-US" altLang="en-US" sz="2400" dirty="0">
                <a:solidFill>
                  <a:srgbClr val="202124"/>
                </a:solidFill>
                <a:latin typeface="inherit" charset="0"/>
                <a:cs typeface="Courier New" panose="02070309020205020404" pitchFamily="49" charset="0"/>
              </a:rPr>
              <a:t> </a:t>
            </a:r>
            <a:r>
              <a:rPr lang="en-US" altLang="en-US" sz="2400" dirty="0" err="1">
                <a:solidFill>
                  <a:srgbClr val="202124"/>
                </a:solidFill>
                <a:latin typeface="inherit" charset="0"/>
                <a:cs typeface="Courier New" panose="02070309020205020404" pitchFamily="49" charset="0"/>
              </a:rPr>
              <a:t>thủ</a:t>
            </a:r>
            <a:r>
              <a:rPr lang="en-US" altLang="en-US" sz="2400" dirty="0">
                <a:solidFill>
                  <a:srgbClr val="202124"/>
                </a:solidFill>
                <a:latin typeface="inherit" charset="0"/>
                <a:cs typeface="Courier New" panose="02070309020205020404" pitchFamily="49" charset="0"/>
              </a:rPr>
              <a:t> </a:t>
            </a:r>
            <a:r>
              <a:rPr lang="en-US" altLang="en-US" sz="2400" dirty="0" err="1">
                <a:solidFill>
                  <a:srgbClr val="202124"/>
                </a:solidFill>
                <a:latin typeface="inherit" charset="0"/>
                <a:cs typeface="Courier New" panose="02070309020205020404" pitchFamily="49" charset="0"/>
              </a:rPr>
              <a:t>các</a:t>
            </a:r>
            <a:r>
              <a:rPr lang="en-US" altLang="en-US" sz="2400" dirty="0">
                <a:solidFill>
                  <a:srgbClr val="202124"/>
                </a:solidFill>
                <a:latin typeface="inherit" charset="0"/>
                <a:cs typeface="Courier New" panose="02070309020205020404" pitchFamily="49" charset="0"/>
              </a:rPr>
              <a:t> </a:t>
            </a:r>
            <a:r>
              <a:rPr lang="en-US" altLang="en-US" sz="2400" dirty="0" err="1">
                <a:solidFill>
                  <a:srgbClr val="202124"/>
                </a:solidFill>
                <a:latin typeface="inherit" charset="0"/>
                <a:cs typeface="Courier New" panose="02070309020205020404" pitchFamily="49" charset="0"/>
              </a:rPr>
              <a:t>thông</a:t>
            </a:r>
            <a:r>
              <a:rPr lang="en-US" altLang="en-US" sz="2400" dirty="0">
                <a:solidFill>
                  <a:srgbClr val="202124"/>
                </a:solidFill>
                <a:latin typeface="inherit" charset="0"/>
                <a:cs typeface="Courier New" panose="02070309020205020404" pitchFamily="49" charset="0"/>
              </a:rPr>
              <a:t> </a:t>
            </a:r>
            <a:r>
              <a:rPr lang="en-US" altLang="en-US" sz="2400" dirty="0" err="1">
                <a:solidFill>
                  <a:srgbClr val="202124"/>
                </a:solidFill>
                <a:latin typeface="inherit" charset="0"/>
                <a:cs typeface="Courier New" panose="02070309020205020404" pitchFamily="49" charset="0"/>
              </a:rPr>
              <a:t>số</a:t>
            </a:r>
            <a:r>
              <a:rPr lang="en-US" altLang="en-US" sz="2400" dirty="0">
                <a:solidFill>
                  <a:srgbClr val="202124"/>
                </a:solidFill>
                <a:latin typeface="inherit" charset="0"/>
                <a:cs typeface="Courier New" panose="02070309020205020404" pitchFamily="49" charset="0"/>
              </a:rPr>
              <a:t> </a:t>
            </a:r>
            <a:r>
              <a:rPr lang="en-US" altLang="en-US" sz="2400" dirty="0" err="1">
                <a:solidFill>
                  <a:srgbClr val="202124"/>
                </a:solidFill>
                <a:latin typeface="inherit" charset="0"/>
                <a:cs typeface="Courier New" panose="02070309020205020404" pitchFamily="49" charset="0"/>
              </a:rPr>
              <a:t>kỹ</a:t>
            </a:r>
            <a:r>
              <a:rPr lang="en-US" altLang="en-US" sz="2400" dirty="0">
                <a:solidFill>
                  <a:srgbClr val="202124"/>
                </a:solidFill>
                <a:latin typeface="inherit" charset="0"/>
                <a:cs typeface="Courier New" panose="02070309020205020404" pitchFamily="49" charset="0"/>
              </a:rPr>
              <a:t> </a:t>
            </a:r>
            <a:r>
              <a:rPr lang="en-US" altLang="en-US" sz="2400" dirty="0" err="1">
                <a:solidFill>
                  <a:srgbClr val="202124"/>
                </a:solidFill>
                <a:latin typeface="inherit" charset="0"/>
                <a:cs typeface="Courier New" panose="02070309020205020404" pitchFamily="49" charset="0"/>
              </a:rPr>
              <a:t>thuật</a:t>
            </a:r>
            <a:r>
              <a:rPr lang="en-US" altLang="en-US" sz="2400" dirty="0">
                <a:solidFill>
                  <a:srgbClr val="202124"/>
                </a:solidFill>
                <a:latin typeface="inherit" charset="0"/>
                <a:cs typeface="Courier New" panose="02070309020205020404" pitchFamily="49" charset="0"/>
              </a:rPr>
              <a:t> </a:t>
            </a:r>
            <a:r>
              <a:rPr lang="en-US" altLang="en-US" sz="2400" dirty="0" err="1">
                <a:solidFill>
                  <a:srgbClr val="202124"/>
                </a:solidFill>
                <a:latin typeface="inherit" charset="0"/>
                <a:cs typeface="Courier New" panose="02070309020205020404" pitchFamily="49" charset="0"/>
              </a:rPr>
              <a:t>của</a:t>
            </a:r>
            <a:r>
              <a:rPr lang="en-US" altLang="en-US" sz="2400" dirty="0">
                <a:solidFill>
                  <a:srgbClr val="202124"/>
                </a:solidFill>
                <a:latin typeface="inherit" charset="0"/>
                <a:cs typeface="Courier New" panose="02070309020205020404" pitchFamily="49" charset="0"/>
              </a:rPr>
              <a:t> </a:t>
            </a:r>
            <a:r>
              <a:rPr lang="en-US" altLang="en-US" sz="2400" dirty="0" err="1">
                <a:solidFill>
                  <a:srgbClr val="202124"/>
                </a:solidFill>
                <a:latin typeface="inherit" charset="0"/>
                <a:cs typeface="Courier New" panose="02070309020205020404" pitchFamily="49" charset="0"/>
              </a:rPr>
              <a:t>nó</a:t>
            </a:r>
            <a:r>
              <a:rPr lang="en-US" altLang="en-US" sz="2400" dirty="0">
                <a:solidFill>
                  <a:srgbClr val="202124"/>
                </a:solidFill>
                <a:latin typeface="inherit" charset="0"/>
                <a:cs typeface="Courier New" panose="02070309020205020404" pitchFamily="49" charset="0"/>
              </a:rPr>
              <a:t>.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/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/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18CCAB-7CF4-4B57-9981-D37F1919B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2D1A01-2235-2A44-BF61-4339ED0E7A0A}" type="slidenum">
              <a:rPr lang="en-US" altLang="en-VN" smtClean="0"/>
              <a:pPr>
                <a:defRPr/>
              </a:pPr>
              <a:t>9</a:t>
            </a:fld>
            <a:endParaRPr lang="en-US" altLang="en-VN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5C5C2E4F-2EDF-4461-BBCB-5D832385B6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795CD200-BEFB-443C-BB16-2E3C45B51D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4">
            <a:extLst>
              <a:ext uri="{FF2B5EF4-FFF2-40B4-BE49-F238E27FC236}">
                <a16:creationId xmlns:a16="http://schemas.microsoft.com/office/drawing/2014/main" id="{9074E012-672A-43C7-899E-765EFE2050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5826448"/>
            <a:ext cx="6934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292934"/>
                </a:solidFill>
              </a:rPr>
              <a:t>[1]: Session 7.1.2.1; pp. 59</a:t>
            </a:r>
          </a:p>
        </p:txBody>
      </p:sp>
    </p:spTree>
    <p:extLst>
      <p:ext uri="{BB962C8B-B14F-4D97-AF65-F5344CB8AC3E}">
        <p14:creationId xmlns:p14="http://schemas.microsoft.com/office/powerpoint/2010/main" val="70098569"/>
      </p:ext>
    </p:extLst>
  </p:cSld>
  <p:clrMapOvr>
    <a:masterClrMapping/>
  </p:clrMapOvr>
</p:sld>
</file>

<file path=ppt/theme/theme1.xml><?xml version="1.0" encoding="utf-8"?>
<a:theme xmlns:a="http://schemas.openxmlformats.org/drawingml/2006/main" name="Bai 4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A7D0E6CBB4AB845B3CDB82C76FBB770" ma:contentTypeVersion="10" ma:contentTypeDescription="Create a new document." ma:contentTypeScope="" ma:versionID="07ab0d9286b11ab98f2129b9c2ce46a8">
  <xsd:schema xmlns:xsd="http://www.w3.org/2001/XMLSchema" xmlns:xs="http://www.w3.org/2001/XMLSchema" xmlns:p="http://schemas.microsoft.com/office/2006/metadata/properties" xmlns:ns2="d8d372c7-f0c3-49eb-a5e7-c67977bebdf5" xmlns:ns3="29b28e94-c31d-44e9-bab4-81ab9d729665" targetNamespace="http://schemas.microsoft.com/office/2006/metadata/properties" ma:root="true" ma:fieldsID="f546102e73ccf7b56fb6871787f49583" ns2:_="" ns3:_="">
    <xsd:import namespace="d8d372c7-f0c3-49eb-a5e7-c67977bebdf5"/>
    <xsd:import namespace="29b28e94-c31d-44e9-bab4-81ab9d72966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8d372c7-f0c3-49eb-a5e7-c67977bebdf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9b28e94-c31d-44e9-bab4-81ab9d729665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6822596-814B-40B4-9ED0-94B5F25D5484}"/>
</file>

<file path=customXml/itemProps2.xml><?xml version="1.0" encoding="utf-8"?>
<ds:datastoreItem xmlns:ds="http://schemas.openxmlformats.org/officeDocument/2006/customXml" ds:itemID="{B012DAE8-9808-4C60-AB14-E7AE231A17DC}"/>
</file>

<file path=customXml/itemProps3.xml><?xml version="1.0" encoding="utf-8"?>
<ds:datastoreItem xmlns:ds="http://schemas.openxmlformats.org/officeDocument/2006/customXml" ds:itemID="{A5C1A8CE-AB03-4588-9FB9-BFF1DE9B90F7}"/>
</file>

<file path=docProps/app.xml><?xml version="1.0" encoding="utf-8"?>
<Properties xmlns="http://schemas.openxmlformats.org/officeDocument/2006/extended-properties" xmlns:vt="http://schemas.openxmlformats.org/officeDocument/2006/docPropsVTypes">
  <Template>Bai 4</Template>
  <TotalTime>5780</TotalTime>
  <Words>8016</Words>
  <Application>Microsoft Office PowerPoint</Application>
  <PresentationFormat>On-screen Show (4:3)</PresentationFormat>
  <Paragraphs>618</Paragraphs>
  <Slides>47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62" baseType="lpstr">
      <vt:lpstr>Arial</vt:lpstr>
      <vt:lpstr>Arial</vt:lpstr>
      <vt:lpstr>Arial Narrow</vt:lpstr>
      <vt:lpstr>Calibri</vt:lpstr>
      <vt:lpstr>Helvetica</vt:lpstr>
      <vt:lpstr>inherit</vt:lpstr>
      <vt:lpstr>Linh AvantGarde</vt:lpstr>
      <vt:lpstr>Segoe UI</vt:lpstr>
      <vt:lpstr>Tahoma</vt:lpstr>
      <vt:lpstr>Times</vt:lpstr>
      <vt:lpstr>Times New Roman</vt:lpstr>
      <vt:lpstr>Verdana</vt:lpstr>
      <vt:lpstr>Wingdings</vt:lpstr>
      <vt:lpstr>ZapfHumnst BT</vt:lpstr>
      <vt:lpstr>Bai 4</vt:lpstr>
      <vt:lpstr>Phát triển phần mềm ITSS </vt:lpstr>
      <vt:lpstr>Giáo trình</vt:lpstr>
      <vt:lpstr>Nội dung</vt:lpstr>
      <vt:lpstr>1. Quy trình vòng đời phần mềm</vt:lpstr>
      <vt:lpstr>Tiêu chuẩn quốc tế là gì?</vt:lpstr>
      <vt:lpstr>Quy trình vòng đời</vt:lpstr>
      <vt:lpstr>Nội dung</vt:lpstr>
      <vt:lpstr>2. Quy trình triển khai phần mềm</vt:lpstr>
      <vt:lpstr>2.1 Quy trình phân tích yêu cầu phần mềm</vt:lpstr>
      <vt:lpstr>2.2 Quy trình thiết kế kiến trúc phần mềm</vt:lpstr>
      <vt:lpstr>2.3 Quy trình thiết kế chi tiết phần mềm</vt:lpstr>
      <vt:lpstr>2.4 Quy trình xây dựng phần mềm</vt:lpstr>
      <vt:lpstr>2.5 Quy trình tích hợp phần mềm</vt:lpstr>
      <vt:lpstr>2.6 Quy trình kiểm tra chứng chỉ phần mềm</vt:lpstr>
      <vt:lpstr>Tổng kết</vt:lpstr>
      <vt:lpstr>Đánh giá</vt:lpstr>
      <vt:lpstr>Nội dung</vt:lpstr>
      <vt:lpstr>3.1 Mô hình hóa</vt:lpstr>
      <vt:lpstr>Tại sao Mô hình?</vt:lpstr>
      <vt:lpstr>Tầm quan trọng của mô hình hóa</vt:lpstr>
      <vt:lpstr>3.2 Ngôn ngữ mô hình thống nhất (UML)</vt:lpstr>
      <vt:lpstr>UML là một ngôn ngữ để hình dung</vt:lpstr>
      <vt:lpstr>UML là một ngôn ngữ để chỉ định</vt:lpstr>
      <vt:lpstr>UML là một ngôn ngữ để xây dựng</vt:lpstr>
      <vt:lpstr>UML là một ngôn ngữ lập tài liệu</vt:lpstr>
      <vt:lpstr>Lịch sử của UML</vt:lpstr>
      <vt:lpstr>Đầu vào cho UML</vt:lpstr>
      <vt:lpstr>Chế độ xem UML</vt:lpstr>
      <vt:lpstr>Chế độ xem UML</vt:lpstr>
      <vt:lpstr>Chế độ xem tĩnh so với chế độ xem động</vt:lpstr>
      <vt:lpstr>3.2 Phân tích và thiết kế hệ thống</vt:lpstr>
      <vt:lpstr>Phân tích và thiết kế hướng đối tượng</vt:lpstr>
      <vt:lpstr>Phân tích và thiết kế không từ trên xuống hoặc từ dưới lên</vt:lpstr>
      <vt:lpstr>Các bước phân tích và thiết kế</vt:lpstr>
      <vt:lpstr>Nội dung</vt:lpstr>
      <vt:lpstr>Bài tập về nhà</vt:lpstr>
      <vt:lpstr>Mô hình thác nước / tuyến tính</vt:lpstr>
      <vt:lpstr>Thác nước lặp lại / Mô hìnhTuyến tính</vt:lpstr>
      <vt:lpstr>Mô hình lặp lại</vt:lpstr>
      <vt:lpstr>Mô hình nguyên mẫu</vt:lpstr>
      <vt:lpstr>Mô hình xoắn ốc</vt:lpstr>
      <vt:lpstr>Phương pháp nhanh nhẹn</vt:lpstr>
      <vt:lpstr>Theo Agile</vt:lpstr>
      <vt:lpstr>Các nguyên tắc của Agile [1]</vt:lpstr>
      <vt:lpstr>Các nguyên tắc của Agile [2]</vt:lpstr>
      <vt:lpstr>Các nguyên tắc của Agile [3]</vt:lpstr>
      <vt:lpstr>Các nguyên tắc của Agile [4]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DatTT</dc:creator>
  <cp:lastModifiedBy>Le Thi Hoa</cp:lastModifiedBy>
  <cp:revision>458</cp:revision>
  <cp:lastPrinted>2020-12-14T00:03:47Z</cp:lastPrinted>
  <dcterms:created xsi:type="dcterms:W3CDTF">2010-07-07T04:33:35Z</dcterms:created>
  <dcterms:modified xsi:type="dcterms:W3CDTF">2021-01-13T10:31:44Z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0x0101005A7D0E6CBB4AB845B3CDB82C76FBB770</vt:lpwstr>
  </property>
</Properties>
</file>