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4" r:id="rId4"/>
  </p:sldMasterIdLst>
  <p:notesMasterIdLst>
    <p:notesMasterId r:id="rId75"/>
  </p:notesMasterIdLst>
  <p:handoutMasterIdLst>
    <p:handoutMasterId r:id="rId76"/>
  </p:handoutMasterIdLst>
  <p:sldIdLst>
    <p:sldId id="256" r:id="rId5"/>
    <p:sldId id="543" r:id="rId6"/>
    <p:sldId id="397" r:id="rId7"/>
    <p:sldId id="544" r:id="rId8"/>
    <p:sldId id="546" r:id="rId9"/>
    <p:sldId id="547" r:id="rId10"/>
    <p:sldId id="549" r:id="rId11"/>
    <p:sldId id="550" r:id="rId12"/>
    <p:sldId id="551" r:id="rId13"/>
    <p:sldId id="553" r:id="rId14"/>
    <p:sldId id="552" r:id="rId15"/>
    <p:sldId id="554" r:id="rId16"/>
    <p:sldId id="555" r:id="rId17"/>
    <p:sldId id="556" r:id="rId18"/>
    <p:sldId id="557" r:id="rId19"/>
    <p:sldId id="558" r:id="rId20"/>
    <p:sldId id="559" r:id="rId21"/>
    <p:sldId id="560" r:id="rId22"/>
    <p:sldId id="561" r:id="rId23"/>
    <p:sldId id="562" r:id="rId24"/>
    <p:sldId id="563" r:id="rId25"/>
    <p:sldId id="564" r:id="rId26"/>
    <p:sldId id="565" r:id="rId27"/>
    <p:sldId id="566" r:id="rId28"/>
    <p:sldId id="567" r:id="rId29"/>
    <p:sldId id="568" r:id="rId30"/>
    <p:sldId id="569" r:id="rId31"/>
    <p:sldId id="570" r:id="rId32"/>
    <p:sldId id="571" r:id="rId33"/>
    <p:sldId id="572" r:id="rId34"/>
    <p:sldId id="573" r:id="rId35"/>
    <p:sldId id="574" r:id="rId36"/>
    <p:sldId id="575" r:id="rId37"/>
    <p:sldId id="577" r:id="rId38"/>
    <p:sldId id="578" r:id="rId39"/>
    <p:sldId id="579" r:id="rId40"/>
    <p:sldId id="580" r:id="rId41"/>
    <p:sldId id="581" r:id="rId42"/>
    <p:sldId id="582" r:id="rId43"/>
    <p:sldId id="583" r:id="rId44"/>
    <p:sldId id="584" r:id="rId45"/>
    <p:sldId id="585" r:id="rId46"/>
    <p:sldId id="586" r:id="rId47"/>
    <p:sldId id="587" r:id="rId48"/>
    <p:sldId id="588" r:id="rId49"/>
    <p:sldId id="589" r:id="rId50"/>
    <p:sldId id="590" r:id="rId51"/>
    <p:sldId id="591" r:id="rId52"/>
    <p:sldId id="592" r:id="rId53"/>
    <p:sldId id="593" r:id="rId54"/>
    <p:sldId id="594" r:id="rId55"/>
    <p:sldId id="595" r:id="rId56"/>
    <p:sldId id="596" r:id="rId57"/>
    <p:sldId id="597" r:id="rId58"/>
    <p:sldId id="598" r:id="rId59"/>
    <p:sldId id="599" r:id="rId60"/>
    <p:sldId id="600" r:id="rId61"/>
    <p:sldId id="602" r:id="rId62"/>
    <p:sldId id="603" r:id="rId63"/>
    <p:sldId id="613" r:id="rId64"/>
    <p:sldId id="614" r:id="rId65"/>
    <p:sldId id="604" r:id="rId66"/>
    <p:sldId id="606" r:id="rId67"/>
    <p:sldId id="607" r:id="rId68"/>
    <p:sldId id="608" r:id="rId69"/>
    <p:sldId id="609" r:id="rId70"/>
    <p:sldId id="610" r:id="rId71"/>
    <p:sldId id="611" r:id="rId72"/>
    <p:sldId id="612" r:id="rId73"/>
    <p:sldId id="615" r:id="rId74"/>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1ED553-1418-4461-ADA5-CCD229022E87}" v="2" dt="2021-11-22T03:43:45.921"/>
    <p1510:client id="{B9D6BB93-21D4-4AF5-82D3-A09EA79C31A4}" v="21" dt="2021-10-27T07:38:27.607"/>
    <p1510:client id="{E1A477C7-F252-4414-B644-AB477687E7B2}" v="1" dt="2021-10-08T14:56:26.2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951" autoAdjust="0"/>
    <p:restoredTop sz="95226" autoAdjust="0"/>
  </p:normalViewPr>
  <p:slideViewPr>
    <p:cSldViewPr>
      <p:cViewPr varScale="1">
        <p:scale>
          <a:sx n="56" d="100"/>
          <a:sy n="56" d="100"/>
        </p:scale>
        <p:origin x="58" y="720"/>
      </p:cViewPr>
      <p:guideLst>
        <p:guide orient="horz" pos="2160"/>
        <p:guide pos="2880"/>
      </p:guideLst>
    </p:cSldViewPr>
  </p:slideViewPr>
  <p:notesTextViewPr>
    <p:cViewPr>
      <p:scale>
        <a:sx n="100" d="100"/>
        <a:sy n="100" d="100"/>
      </p:scale>
      <p:origin x="0" y="0"/>
    </p:cViewPr>
  </p:notesTextViewPr>
  <p:notesViewPr>
    <p:cSldViewPr>
      <p:cViewPr varScale="1">
        <p:scale>
          <a:sx n="96" d="100"/>
          <a:sy n="96" d="100"/>
        </p:scale>
        <p:origin x="3688" y="16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82" Type="http://schemas.microsoft.com/office/2015/10/relationships/revisionInfo" Target="revisionInfo.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viewProps" Target="viewProps.xml"/><Relationship Id="rId8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handoutMaster" Target="handoutMasters/handoutMaster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AN QUANG HA 176016" userId="S::ha.tq176016@sis.hust.edu.vn::07608eff-5227-40f3-8845-6980de9b9a1b" providerId="AD" clId="Web-{B9D6BB93-21D4-4AF5-82D3-A09EA79C31A4}"/>
    <pc:docChg chg="modSld">
      <pc:chgData name="TRAN QUANG HA 176016" userId="S::ha.tq176016@sis.hust.edu.vn::07608eff-5227-40f3-8845-6980de9b9a1b" providerId="AD" clId="Web-{B9D6BB93-21D4-4AF5-82D3-A09EA79C31A4}" dt="2021-10-27T07:38:23.701" v="1" actId="1076"/>
      <pc:docMkLst>
        <pc:docMk/>
      </pc:docMkLst>
      <pc:sldChg chg="modSp">
        <pc:chgData name="TRAN QUANG HA 176016" userId="S::ha.tq176016@sis.hust.edu.vn::07608eff-5227-40f3-8845-6980de9b9a1b" providerId="AD" clId="Web-{B9D6BB93-21D4-4AF5-82D3-A09EA79C31A4}" dt="2021-10-27T07:38:23.701" v="1" actId="1076"/>
        <pc:sldMkLst>
          <pc:docMk/>
          <pc:sldMk cId="3945801036" sldId="594"/>
        </pc:sldMkLst>
        <pc:spChg chg="mod">
          <ac:chgData name="TRAN QUANG HA 176016" userId="S::ha.tq176016@sis.hust.edu.vn::07608eff-5227-40f3-8845-6980de9b9a1b" providerId="AD" clId="Web-{B9D6BB93-21D4-4AF5-82D3-A09EA79C31A4}" dt="2021-10-27T07:38:23.701" v="1" actId="1076"/>
          <ac:spMkLst>
            <pc:docMk/>
            <pc:sldMk cId="3945801036" sldId="594"/>
            <ac:spMk id="7" creationId="{6362A127-5F42-4C18-9E0E-D46F4E42E201}"/>
          </ac:spMkLst>
        </pc:spChg>
      </pc:sldChg>
    </pc:docChg>
  </pc:docChgLst>
  <pc:docChgLst>
    <pc:chgData name="NGO DUC TRUNG 20187280" userId="S::trung.nd187280@sis.hust.edu.vn::7c4d4f58-916f-4b20-a4e8-1b53b6c7bc30" providerId="AD" clId="Web-{071ED553-1418-4461-ADA5-CCD229022E87}"/>
    <pc:docChg chg="modSld">
      <pc:chgData name="NGO DUC TRUNG 20187280" userId="S::trung.nd187280@sis.hust.edu.vn::7c4d4f58-916f-4b20-a4e8-1b53b6c7bc30" providerId="AD" clId="Web-{071ED553-1418-4461-ADA5-CCD229022E87}" dt="2021-11-22T03:43:45.921" v="1"/>
      <pc:docMkLst>
        <pc:docMk/>
      </pc:docMkLst>
      <pc:sldChg chg="modSp">
        <pc:chgData name="NGO DUC TRUNG 20187280" userId="S::trung.nd187280@sis.hust.edu.vn::7c4d4f58-916f-4b20-a4e8-1b53b6c7bc30" providerId="AD" clId="Web-{071ED553-1418-4461-ADA5-CCD229022E87}" dt="2021-11-22T03:38:29.876" v="0" actId="1076"/>
        <pc:sldMkLst>
          <pc:docMk/>
          <pc:sldMk cId="3945801036" sldId="594"/>
        </pc:sldMkLst>
        <pc:spChg chg="mod">
          <ac:chgData name="NGO DUC TRUNG 20187280" userId="S::trung.nd187280@sis.hust.edu.vn::7c4d4f58-916f-4b20-a4e8-1b53b6c7bc30" providerId="AD" clId="Web-{071ED553-1418-4461-ADA5-CCD229022E87}" dt="2021-11-22T03:38:29.876" v="0" actId="1076"/>
          <ac:spMkLst>
            <pc:docMk/>
            <pc:sldMk cId="3945801036" sldId="594"/>
            <ac:spMk id="7" creationId="{6362A127-5F42-4C18-9E0E-D46F4E42E201}"/>
          </ac:spMkLst>
        </pc:spChg>
      </pc:sldChg>
      <pc:sldChg chg="addSp">
        <pc:chgData name="NGO DUC TRUNG 20187280" userId="S::trung.nd187280@sis.hust.edu.vn::7c4d4f58-916f-4b20-a4e8-1b53b6c7bc30" providerId="AD" clId="Web-{071ED553-1418-4461-ADA5-CCD229022E87}" dt="2021-11-22T03:43:45.921" v="1"/>
        <pc:sldMkLst>
          <pc:docMk/>
          <pc:sldMk cId="4225669547" sldId="599"/>
        </pc:sldMkLst>
        <pc:spChg chg="add">
          <ac:chgData name="NGO DUC TRUNG 20187280" userId="S::trung.nd187280@sis.hust.edu.vn::7c4d4f58-916f-4b20-a4e8-1b53b6c7bc30" providerId="AD" clId="Web-{071ED553-1418-4461-ADA5-CCD229022E87}" dt="2021-11-22T03:43:45.921" v="1"/>
          <ac:spMkLst>
            <pc:docMk/>
            <pc:sldMk cId="4225669547" sldId="599"/>
            <ac:spMk id="3" creationId="{06616B74-C23A-4A9F-9810-C09749B4FC6E}"/>
          </ac:spMkLst>
        </pc:spChg>
      </pc:sldChg>
    </pc:docChg>
  </pc:docChgLst>
  <pc:docChgLst>
    <pc:chgData name="NGUYEN VIET HOANG 176024" userId="S::hoang.nv176024@sis.hust.edu.vn::b1868ff4-139a-4401-bf40-b5a97760dc5e" providerId="AD" clId="Web-{E1A477C7-F252-4414-B644-AB477687E7B2}"/>
    <pc:docChg chg="modSld">
      <pc:chgData name="NGUYEN VIET HOANG 176024" userId="S::hoang.nv176024@sis.hust.edu.vn::b1868ff4-139a-4401-bf40-b5a97760dc5e" providerId="AD" clId="Web-{E1A477C7-F252-4414-B644-AB477687E7B2}" dt="2021-10-08T14:56:26.281" v="0" actId="1076"/>
      <pc:docMkLst>
        <pc:docMk/>
      </pc:docMkLst>
      <pc:sldChg chg="modSp">
        <pc:chgData name="NGUYEN VIET HOANG 176024" userId="S::hoang.nv176024@sis.hust.edu.vn::b1868ff4-139a-4401-bf40-b5a97760dc5e" providerId="AD" clId="Web-{E1A477C7-F252-4414-B644-AB477687E7B2}" dt="2021-10-08T14:56:26.281" v="0" actId="1076"/>
        <pc:sldMkLst>
          <pc:docMk/>
          <pc:sldMk cId="4053609163" sldId="553"/>
        </pc:sldMkLst>
        <pc:spChg chg="mod">
          <ac:chgData name="NGUYEN VIET HOANG 176024" userId="S::hoang.nv176024@sis.hust.edu.vn::b1868ff4-139a-4401-bf40-b5a97760dc5e" providerId="AD" clId="Web-{E1A477C7-F252-4414-B644-AB477687E7B2}" dt="2021-10-08T14:56:26.281" v="0" actId="1076"/>
          <ac:spMkLst>
            <pc:docMk/>
            <pc:sldMk cId="4053609163" sldId="553"/>
            <ac:spMk id="11" creationId="{67F8B8AE-2F15-411F-9762-BA2F55EC444E}"/>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55D4F7E-F8E3-5B41-9FC6-3E83DC1BE580}"/>
              </a:ext>
            </a:extLst>
          </p:cNvPr>
          <p:cNvSpPr>
            <a:spLocks noGrp="1"/>
          </p:cNvSpPr>
          <p:nvPr>
            <p:ph type="hdr" sz="quarter"/>
          </p:nvPr>
        </p:nvSpPr>
        <p:spPr>
          <a:xfrm>
            <a:off x="0" y="0"/>
            <a:ext cx="3962400" cy="3429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VN" altLang="en-VN"/>
          </a:p>
        </p:txBody>
      </p:sp>
      <p:sp>
        <p:nvSpPr>
          <p:cNvPr id="3" name="Date Placeholder 2">
            <a:extLst>
              <a:ext uri="{FF2B5EF4-FFF2-40B4-BE49-F238E27FC236}">
                <a16:creationId xmlns:a16="http://schemas.microsoft.com/office/drawing/2014/main" id="{5659B2A8-DF2A-8B4D-A566-47016FCDBFBE}"/>
              </a:ext>
            </a:extLst>
          </p:cNvPr>
          <p:cNvSpPr>
            <a:spLocks noGrp="1"/>
          </p:cNvSpPr>
          <p:nvPr>
            <p:ph type="dt" sz="quarter" idx="1"/>
          </p:nvPr>
        </p:nvSpPr>
        <p:spPr>
          <a:xfrm>
            <a:off x="5180013" y="0"/>
            <a:ext cx="3962400" cy="3429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en-VN"/>
          </a:p>
          <a:p>
            <a:pPr>
              <a:defRPr/>
            </a:pPr>
            <a:endParaRPr lang="en-US" altLang="en-VN"/>
          </a:p>
        </p:txBody>
      </p:sp>
      <p:sp>
        <p:nvSpPr>
          <p:cNvPr id="4" name="Footer Placeholder 3">
            <a:extLst>
              <a:ext uri="{FF2B5EF4-FFF2-40B4-BE49-F238E27FC236}">
                <a16:creationId xmlns:a16="http://schemas.microsoft.com/office/drawing/2014/main" id="{8AFBAA42-A680-5445-95BB-0D737FA81F82}"/>
              </a:ext>
            </a:extLst>
          </p:cNvPr>
          <p:cNvSpPr>
            <a:spLocks noGrp="1"/>
          </p:cNvSpPr>
          <p:nvPr>
            <p:ph type="ftr" sz="quarter" idx="2"/>
          </p:nvPr>
        </p:nvSpPr>
        <p:spPr>
          <a:xfrm>
            <a:off x="0" y="6513513"/>
            <a:ext cx="3962400" cy="3429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VN" altLang="en-VN"/>
          </a:p>
        </p:txBody>
      </p:sp>
      <p:sp>
        <p:nvSpPr>
          <p:cNvPr id="5" name="Slide Number Placeholder 4">
            <a:extLst>
              <a:ext uri="{FF2B5EF4-FFF2-40B4-BE49-F238E27FC236}">
                <a16:creationId xmlns:a16="http://schemas.microsoft.com/office/drawing/2014/main" id="{A72ADA77-1854-354E-80C5-A54254BE4366}"/>
              </a:ext>
            </a:extLst>
          </p:cNvPr>
          <p:cNvSpPr>
            <a:spLocks noGrp="1"/>
          </p:cNvSpPr>
          <p:nvPr>
            <p:ph type="sldNum" sz="quarter" idx="3"/>
          </p:nvPr>
        </p:nvSpPr>
        <p:spPr>
          <a:xfrm>
            <a:off x="5180013" y="6513513"/>
            <a:ext cx="3962400" cy="3429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6BAD8C67-9AEB-274C-8446-9F99FCD9B399}" type="slidenum">
              <a:rPr lang="en-US" altLang="en-VN"/>
              <a:pPr>
                <a:defRPr/>
              </a:pPr>
              <a:t>‹#›</a:t>
            </a:fld>
            <a:endParaRPr lang="en-US" altLang="en-V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E3134C6-75DA-3A4A-91D2-F95E02B30FD5}"/>
              </a:ext>
            </a:extLst>
          </p:cNvPr>
          <p:cNvSpPr>
            <a:spLocks noGrp="1"/>
          </p:cNvSpPr>
          <p:nvPr>
            <p:ph type="hdr" sz="quarter"/>
          </p:nvPr>
        </p:nvSpPr>
        <p:spPr>
          <a:xfrm>
            <a:off x="0" y="0"/>
            <a:ext cx="3962400" cy="3429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VN" altLang="en-VN"/>
          </a:p>
        </p:txBody>
      </p:sp>
      <p:sp>
        <p:nvSpPr>
          <p:cNvPr id="3" name="Date Placeholder 2">
            <a:extLst>
              <a:ext uri="{FF2B5EF4-FFF2-40B4-BE49-F238E27FC236}">
                <a16:creationId xmlns:a16="http://schemas.microsoft.com/office/drawing/2014/main" id="{2D8B3445-C887-2A40-98C2-20DE742F21A6}"/>
              </a:ext>
            </a:extLst>
          </p:cNvPr>
          <p:cNvSpPr>
            <a:spLocks noGrp="1"/>
          </p:cNvSpPr>
          <p:nvPr>
            <p:ph type="dt" idx="1"/>
          </p:nvPr>
        </p:nvSpPr>
        <p:spPr>
          <a:xfrm>
            <a:off x="5180013" y="0"/>
            <a:ext cx="3962400" cy="3429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19A22128-AC85-014A-ADB4-1AB0918C0A15}" type="datetimeFigureOut">
              <a:rPr lang="en-US" altLang="en-VN"/>
              <a:pPr>
                <a:defRPr/>
              </a:pPr>
              <a:t>11/21/2021</a:t>
            </a:fld>
            <a:endParaRPr lang="en-US" altLang="en-VN"/>
          </a:p>
        </p:txBody>
      </p:sp>
      <p:sp>
        <p:nvSpPr>
          <p:cNvPr id="4" name="Slide Image Placeholder 3">
            <a:extLst>
              <a:ext uri="{FF2B5EF4-FFF2-40B4-BE49-F238E27FC236}">
                <a16:creationId xmlns:a16="http://schemas.microsoft.com/office/drawing/2014/main" id="{0E3E2D8B-A235-B84E-B486-1D5D545F820E}"/>
              </a:ext>
            </a:extLst>
          </p:cNvPr>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D8617F9D-7882-4B48-8413-14371250E5FE}"/>
              </a:ext>
            </a:extLst>
          </p:cNvPr>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DF224FFB-A537-CD40-A1FE-291C8E7FFC04}"/>
              </a:ext>
            </a:extLst>
          </p:cNvPr>
          <p:cNvSpPr>
            <a:spLocks noGrp="1"/>
          </p:cNvSpPr>
          <p:nvPr>
            <p:ph type="ftr" sz="quarter" idx="4"/>
          </p:nvPr>
        </p:nvSpPr>
        <p:spPr>
          <a:xfrm>
            <a:off x="0" y="6513513"/>
            <a:ext cx="3962400" cy="3429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VN" altLang="en-VN"/>
          </a:p>
        </p:txBody>
      </p:sp>
      <p:sp>
        <p:nvSpPr>
          <p:cNvPr id="7" name="Slide Number Placeholder 6">
            <a:extLst>
              <a:ext uri="{FF2B5EF4-FFF2-40B4-BE49-F238E27FC236}">
                <a16:creationId xmlns:a16="http://schemas.microsoft.com/office/drawing/2014/main" id="{368F5B95-F452-314F-85F5-7F897FF3FB51}"/>
              </a:ext>
            </a:extLst>
          </p:cNvPr>
          <p:cNvSpPr>
            <a:spLocks noGrp="1"/>
          </p:cNvSpPr>
          <p:nvPr>
            <p:ph type="sldNum" sz="quarter" idx="5"/>
          </p:nvPr>
        </p:nvSpPr>
        <p:spPr>
          <a:xfrm>
            <a:off x="5180013" y="6513513"/>
            <a:ext cx="3962400" cy="3429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B8AA574A-0D60-A345-87B8-9060973A35EA}" type="slidenum">
              <a:rPr lang="en-US" altLang="en-VN"/>
              <a:pPr>
                <a:defRPr/>
              </a:pPr>
              <a:t>‹#›</a:t>
            </a:fld>
            <a:endParaRPr lang="en-US" altLang="en-V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a:extLst>
              <a:ext uri="{FF2B5EF4-FFF2-40B4-BE49-F238E27FC236}">
                <a16:creationId xmlns:a16="http://schemas.microsoft.com/office/drawing/2014/main" id="{B8521347-575F-C948-8FDE-C9C1FBA80D5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6" name="Notes Placeholder 2">
            <a:extLst>
              <a:ext uri="{FF2B5EF4-FFF2-40B4-BE49-F238E27FC236}">
                <a16:creationId xmlns:a16="http://schemas.microsoft.com/office/drawing/2014/main" id="{3990901F-A0DA-C240-9DC4-37816F3D351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VN" altLang="en-VN"/>
          </a:p>
        </p:txBody>
      </p:sp>
      <p:sp>
        <p:nvSpPr>
          <p:cNvPr id="16387" name="Slide Number Placeholder 3">
            <a:extLst>
              <a:ext uri="{FF2B5EF4-FFF2-40B4-BE49-F238E27FC236}">
                <a16:creationId xmlns:a16="http://schemas.microsoft.com/office/drawing/2014/main" id="{A09D8309-E155-E049-91F6-7914270A63B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E7A7CB4-D073-5F42-98AC-A2CCF4D8ABF2}" type="slidenum">
              <a:rPr lang="en-US" altLang="en-VN" smtClean="0">
                <a:latin typeface="Arial" panose="020B0604020202020204" pitchFamily="34" charset="0"/>
              </a:rPr>
              <a:pPr>
                <a:spcBef>
                  <a:spcPct val="0"/>
                </a:spcBef>
              </a:pPr>
              <a:t>1</a:t>
            </a:fld>
            <a:endParaRPr lang="en-US" altLang="en-VN">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err="1"/>
              <a:t>Một</a:t>
            </a:r>
            <a:r>
              <a:rPr lang="vi-VN" dirty="0"/>
              <a:t> </a:t>
            </a:r>
            <a:r>
              <a:rPr lang="vi-VN" dirty="0" err="1"/>
              <a:t>Use-Case</a:t>
            </a:r>
            <a:r>
              <a:rPr lang="vi-VN" dirty="0"/>
              <a:t> </a:t>
            </a:r>
            <a:r>
              <a:rPr lang="vi-VN" dirty="0" err="1"/>
              <a:t>có</a:t>
            </a:r>
            <a:r>
              <a:rPr lang="vi-VN" dirty="0"/>
              <a:t> </a:t>
            </a:r>
            <a:r>
              <a:rPr lang="vi-VN" dirty="0" err="1"/>
              <a:t>thể</a:t>
            </a:r>
            <a:r>
              <a:rPr lang="vi-VN" dirty="0"/>
              <a:t> </a:t>
            </a:r>
            <a:r>
              <a:rPr lang="vi-VN" dirty="0" err="1"/>
              <a:t>được</a:t>
            </a:r>
            <a:r>
              <a:rPr lang="vi-VN" dirty="0"/>
              <a:t> </a:t>
            </a:r>
            <a:r>
              <a:rPr lang="vi-VN" dirty="0" err="1"/>
              <a:t>định</a:t>
            </a:r>
            <a:r>
              <a:rPr lang="vi-VN" dirty="0"/>
              <a:t> </a:t>
            </a:r>
            <a:r>
              <a:rPr lang="vi-VN" dirty="0" err="1"/>
              <a:t>nghĩa</a:t>
            </a:r>
            <a:r>
              <a:rPr lang="vi-VN" dirty="0"/>
              <a:t> </a:t>
            </a:r>
            <a:r>
              <a:rPr lang="vi-VN" dirty="0" err="1"/>
              <a:t>là</a:t>
            </a:r>
            <a:r>
              <a:rPr lang="vi-VN" dirty="0"/>
              <a:t>: </a:t>
            </a:r>
            <a:r>
              <a:rPr lang="vi-VN" dirty="0" err="1"/>
              <a:t>Một</a:t>
            </a:r>
            <a:r>
              <a:rPr lang="vi-VN" dirty="0"/>
              <a:t> </a:t>
            </a:r>
            <a:r>
              <a:rPr lang="vi-VN" dirty="0" err="1"/>
              <a:t>chuỗi</a:t>
            </a:r>
            <a:r>
              <a:rPr lang="vi-VN" dirty="0"/>
              <a:t> </a:t>
            </a:r>
            <a:r>
              <a:rPr lang="vi-VN" dirty="0" err="1"/>
              <a:t>các</a:t>
            </a:r>
            <a:r>
              <a:rPr lang="vi-VN" dirty="0"/>
              <a:t> </a:t>
            </a:r>
            <a:r>
              <a:rPr lang="vi-VN" dirty="0" err="1"/>
              <a:t>hành</a:t>
            </a:r>
            <a:r>
              <a:rPr lang="vi-VN" dirty="0"/>
              <a:t> </a:t>
            </a:r>
            <a:r>
              <a:rPr lang="vi-VN" dirty="0" err="1"/>
              <a:t>động</a:t>
            </a:r>
            <a:r>
              <a:rPr lang="vi-VN" dirty="0"/>
              <a:t> </a:t>
            </a:r>
            <a:r>
              <a:rPr lang="vi-VN" dirty="0" err="1"/>
              <a:t>mà</a:t>
            </a:r>
            <a:r>
              <a:rPr lang="vi-VN" dirty="0"/>
              <a:t> </a:t>
            </a:r>
            <a:r>
              <a:rPr lang="vi-VN" dirty="0" err="1"/>
              <a:t>hệ</a:t>
            </a:r>
            <a:r>
              <a:rPr lang="vi-VN" dirty="0"/>
              <a:t> </a:t>
            </a:r>
            <a:r>
              <a:rPr lang="vi-VN" dirty="0" err="1"/>
              <a:t>thống</a:t>
            </a:r>
            <a:r>
              <a:rPr lang="vi-VN" dirty="0"/>
              <a:t> </a:t>
            </a:r>
            <a:r>
              <a:rPr lang="vi-VN" dirty="0" err="1"/>
              <a:t>thực</a:t>
            </a:r>
            <a:r>
              <a:rPr lang="vi-VN" dirty="0"/>
              <a:t> </a:t>
            </a:r>
            <a:r>
              <a:rPr lang="vi-VN" dirty="0" err="1"/>
              <a:t>hiện</a:t>
            </a:r>
            <a:r>
              <a:rPr lang="vi-VN" dirty="0"/>
              <a:t> mang </a:t>
            </a:r>
            <a:r>
              <a:rPr lang="vi-VN" dirty="0" err="1"/>
              <a:t>lại</a:t>
            </a:r>
            <a:r>
              <a:rPr lang="vi-VN" dirty="0"/>
              <a:t> </a:t>
            </a:r>
            <a:r>
              <a:rPr lang="vi-VN" dirty="0" err="1"/>
              <a:t>kết</a:t>
            </a:r>
            <a:r>
              <a:rPr lang="vi-VN" dirty="0"/>
              <a:t> </a:t>
            </a:r>
            <a:r>
              <a:rPr lang="vi-VN" dirty="0" err="1"/>
              <a:t>quả</a:t>
            </a:r>
            <a:r>
              <a:rPr lang="vi-VN" dirty="0"/>
              <a:t> </a:t>
            </a:r>
            <a:r>
              <a:rPr lang="vi-VN" dirty="0" err="1"/>
              <a:t>có</a:t>
            </a:r>
            <a:r>
              <a:rPr lang="vi-VN" dirty="0"/>
              <a:t> </a:t>
            </a:r>
            <a:r>
              <a:rPr lang="vi-VN" dirty="0" err="1"/>
              <a:t>thể</a:t>
            </a:r>
            <a:r>
              <a:rPr lang="vi-VN" dirty="0"/>
              <a:t> quan </a:t>
            </a:r>
            <a:r>
              <a:rPr lang="vi-VN" dirty="0" err="1"/>
              <a:t>sát</a:t>
            </a:r>
            <a:r>
              <a:rPr lang="vi-VN" dirty="0"/>
              <a:t> </a:t>
            </a:r>
            <a:r>
              <a:rPr lang="vi-VN" dirty="0" err="1"/>
              <a:t>được</a:t>
            </a:r>
            <a:r>
              <a:rPr lang="vi-VN" dirty="0"/>
              <a:t> </a:t>
            </a:r>
            <a:r>
              <a:rPr lang="vi-VN" dirty="0" err="1"/>
              <a:t>về</a:t>
            </a:r>
            <a:r>
              <a:rPr lang="vi-VN" dirty="0"/>
              <a:t> </a:t>
            </a:r>
            <a:r>
              <a:rPr lang="vi-VN" dirty="0" err="1"/>
              <a:t>giá</a:t>
            </a:r>
            <a:r>
              <a:rPr lang="vi-VN" dirty="0"/>
              <a:t> </a:t>
            </a:r>
            <a:r>
              <a:rPr lang="vi-VN" dirty="0" err="1"/>
              <a:t>trị</a:t>
            </a:r>
            <a:r>
              <a:rPr lang="vi-VN" dirty="0"/>
              <a:t> cho </a:t>
            </a:r>
            <a:r>
              <a:rPr lang="vi-VN" dirty="0" err="1"/>
              <a:t>một</a:t>
            </a:r>
            <a:r>
              <a:rPr lang="vi-VN" dirty="0"/>
              <a:t> </a:t>
            </a:r>
            <a:r>
              <a:rPr lang="vi-VN" dirty="0" err="1"/>
              <a:t>tác</a:t>
            </a:r>
            <a:r>
              <a:rPr lang="vi-VN" dirty="0"/>
              <a:t> nhân </a:t>
            </a:r>
            <a:r>
              <a:rPr lang="vi-VN" dirty="0" err="1"/>
              <a:t>cụ</a:t>
            </a:r>
            <a:r>
              <a:rPr lang="vi-VN" dirty="0"/>
              <a:t> </a:t>
            </a:r>
            <a:r>
              <a:rPr lang="vi-VN" dirty="0" err="1"/>
              <a:t>thể</a:t>
            </a:r>
            <a:r>
              <a:rPr lang="vi-VN" dirty="0"/>
              <a:t>. </a:t>
            </a:r>
            <a:r>
              <a:rPr lang="vi-VN" dirty="0" err="1"/>
              <a:t>Hành</a:t>
            </a:r>
            <a:r>
              <a:rPr lang="vi-VN" dirty="0"/>
              <a:t> </a:t>
            </a:r>
            <a:r>
              <a:rPr lang="vi-VN" dirty="0" err="1"/>
              <a:t>động</a:t>
            </a:r>
            <a:r>
              <a:rPr lang="vi-VN" dirty="0"/>
              <a:t> - </a:t>
            </a:r>
            <a:r>
              <a:rPr lang="vi-VN" dirty="0" err="1"/>
              <a:t>Hành</a:t>
            </a:r>
            <a:r>
              <a:rPr lang="vi-VN" dirty="0"/>
              <a:t> </a:t>
            </a:r>
            <a:r>
              <a:rPr lang="vi-VN" dirty="0" err="1"/>
              <a:t>động</a:t>
            </a:r>
            <a:r>
              <a:rPr lang="vi-VN" dirty="0"/>
              <a:t> </a:t>
            </a:r>
            <a:r>
              <a:rPr lang="vi-VN" dirty="0" err="1"/>
              <a:t>là</a:t>
            </a:r>
            <a:r>
              <a:rPr lang="vi-VN" dirty="0"/>
              <a:t> </a:t>
            </a:r>
            <a:r>
              <a:rPr lang="vi-VN" dirty="0" err="1"/>
              <a:t>một</a:t>
            </a:r>
            <a:r>
              <a:rPr lang="vi-VN" dirty="0"/>
              <a:t> </a:t>
            </a:r>
            <a:r>
              <a:rPr lang="vi-VN" dirty="0" err="1"/>
              <a:t>thủ</a:t>
            </a:r>
            <a:r>
              <a:rPr lang="vi-VN" dirty="0"/>
              <a:t> </a:t>
            </a:r>
            <a:r>
              <a:rPr lang="vi-VN" dirty="0" err="1"/>
              <a:t>tục</a:t>
            </a:r>
            <a:r>
              <a:rPr lang="vi-VN" dirty="0"/>
              <a:t> </a:t>
            </a:r>
            <a:r>
              <a:rPr lang="vi-VN" dirty="0" err="1"/>
              <a:t>tính</a:t>
            </a:r>
            <a:r>
              <a:rPr lang="vi-VN" dirty="0"/>
              <a:t> </a:t>
            </a:r>
            <a:r>
              <a:rPr lang="vi-VN" dirty="0" err="1"/>
              <a:t>toán</a:t>
            </a:r>
            <a:r>
              <a:rPr lang="vi-VN" dirty="0"/>
              <a:t> </a:t>
            </a:r>
            <a:r>
              <a:rPr lang="vi-VN" dirty="0" err="1"/>
              <a:t>hoặc</a:t>
            </a:r>
            <a:r>
              <a:rPr lang="vi-VN" dirty="0"/>
              <a:t> </a:t>
            </a:r>
            <a:r>
              <a:rPr lang="vi-VN" dirty="0" err="1"/>
              <a:t>thuật</a:t>
            </a:r>
            <a:r>
              <a:rPr lang="vi-VN" dirty="0"/>
              <a:t> </a:t>
            </a:r>
            <a:r>
              <a:rPr lang="vi-VN" dirty="0" err="1"/>
              <a:t>toán</a:t>
            </a:r>
            <a:r>
              <a:rPr lang="vi-VN" dirty="0"/>
              <a:t>. </a:t>
            </a:r>
            <a:r>
              <a:rPr lang="vi-VN" dirty="0" err="1"/>
              <a:t>Nó</a:t>
            </a:r>
            <a:r>
              <a:rPr lang="vi-VN" dirty="0"/>
              <a:t> </a:t>
            </a:r>
            <a:r>
              <a:rPr lang="vi-VN" dirty="0" err="1"/>
              <a:t>được</a:t>
            </a:r>
            <a:r>
              <a:rPr lang="vi-VN" dirty="0"/>
              <a:t> </a:t>
            </a:r>
            <a:r>
              <a:rPr lang="vi-VN" dirty="0" err="1"/>
              <a:t>gọi</a:t>
            </a:r>
            <a:r>
              <a:rPr lang="vi-VN" dirty="0"/>
              <a:t> khi </a:t>
            </a:r>
            <a:r>
              <a:rPr lang="vi-VN" dirty="0" err="1"/>
              <a:t>tác</a:t>
            </a:r>
            <a:r>
              <a:rPr lang="vi-VN" dirty="0"/>
              <a:t> nhân cung </a:t>
            </a:r>
            <a:r>
              <a:rPr lang="vi-VN" dirty="0" err="1"/>
              <a:t>cấp</a:t>
            </a:r>
            <a:r>
              <a:rPr lang="vi-VN" dirty="0"/>
              <a:t> </a:t>
            </a:r>
            <a:r>
              <a:rPr lang="vi-VN" dirty="0" err="1"/>
              <a:t>tín</a:t>
            </a:r>
            <a:r>
              <a:rPr lang="vi-VN" dirty="0"/>
              <a:t> </a:t>
            </a:r>
            <a:r>
              <a:rPr lang="vi-VN" dirty="0" err="1"/>
              <a:t>hiệu</a:t>
            </a:r>
            <a:r>
              <a:rPr lang="vi-VN" dirty="0"/>
              <a:t> cho </a:t>
            </a:r>
            <a:r>
              <a:rPr lang="vi-VN" dirty="0" err="1"/>
              <a:t>hệ</a:t>
            </a:r>
            <a:r>
              <a:rPr lang="vi-VN" dirty="0"/>
              <a:t> </a:t>
            </a:r>
            <a:r>
              <a:rPr lang="vi-VN" dirty="0" err="1"/>
              <a:t>thống</a:t>
            </a:r>
            <a:r>
              <a:rPr lang="vi-VN" dirty="0"/>
              <a:t> </a:t>
            </a:r>
            <a:r>
              <a:rPr lang="vi-VN" dirty="0" err="1"/>
              <a:t>hoặc</a:t>
            </a:r>
            <a:r>
              <a:rPr lang="vi-VN" dirty="0"/>
              <a:t> khi </a:t>
            </a:r>
            <a:r>
              <a:rPr lang="vi-VN" dirty="0" err="1"/>
              <a:t>hệ</a:t>
            </a:r>
            <a:r>
              <a:rPr lang="vi-VN" dirty="0"/>
              <a:t> </a:t>
            </a:r>
            <a:r>
              <a:rPr lang="vi-VN" dirty="0" err="1"/>
              <a:t>thống</a:t>
            </a:r>
            <a:r>
              <a:rPr lang="vi-VN" dirty="0"/>
              <a:t> </a:t>
            </a:r>
            <a:r>
              <a:rPr lang="vi-VN" dirty="0" err="1"/>
              <a:t>nhận</a:t>
            </a:r>
            <a:r>
              <a:rPr lang="vi-VN" dirty="0"/>
              <a:t> </a:t>
            </a:r>
            <a:r>
              <a:rPr lang="vi-VN" dirty="0" err="1"/>
              <a:t>được</a:t>
            </a:r>
            <a:r>
              <a:rPr lang="vi-VN" dirty="0"/>
              <a:t> </a:t>
            </a:r>
            <a:r>
              <a:rPr lang="vi-VN" dirty="0" err="1"/>
              <a:t>một</a:t>
            </a:r>
            <a:r>
              <a:rPr lang="vi-VN" dirty="0"/>
              <a:t> </a:t>
            </a:r>
            <a:r>
              <a:rPr lang="vi-VN" dirty="0" err="1"/>
              <a:t>sự</a:t>
            </a:r>
            <a:r>
              <a:rPr lang="vi-VN" dirty="0"/>
              <a:t> </a:t>
            </a:r>
            <a:r>
              <a:rPr lang="vi-VN" dirty="0" err="1"/>
              <a:t>kiện</a:t>
            </a:r>
            <a:r>
              <a:rPr lang="vi-VN" dirty="0"/>
              <a:t> </a:t>
            </a:r>
            <a:r>
              <a:rPr lang="vi-VN" dirty="0" err="1"/>
              <a:t>thời</a:t>
            </a:r>
            <a:r>
              <a:rPr lang="vi-VN" dirty="0"/>
              <a:t> gian. </a:t>
            </a:r>
            <a:r>
              <a:rPr lang="vi-VN" dirty="0" err="1"/>
              <a:t>Một</a:t>
            </a:r>
            <a:r>
              <a:rPr lang="vi-VN" dirty="0"/>
              <a:t> </a:t>
            </a:r>
            <a:r>
              <a:rPr lang="vi-VN" dirty="0" err="1"/>
              <a:t>hành</a:t>
            </a:r>
            <a:r>
              <a:rPr lang="vi-VN" dirty="0"/>
              <a:t> </a:t>
            </a:r>
            <a:r>
              <a:rPr lang="vi-VN" dirty="0" err="1"/>
              <a:t>động</a:t>
            </a:r>
            <a:r>
              <a:rPr lang="vi-VN" dirty="0"/>
              <a:t> </a:t>
            </a:r>
            <a:r>
              <a:rPr lang="vi-VN" dirty="0" err="1"/>
              <a:t>có</a:t>
            </a:r>
            <a:r>
              <a:rPr lang="vi-VN" dirty="0"/>
              <a:t> </a:t>
            </a:r>
            <a:r>
              <a:rPr lang="vi-VN" dirty="0" err="1"/>
              <a:t>thể</a:t>
            </a:r>
            <a:r>
              <a:rPr lang="vi-VN" dirty="0"/>
              <a:t> </a:t>
            </a:r>
            <a:r>
              <a:rPr lang="vi-VN" dirty="0" err="1"/>
              <a:t>ngụ</a:t>
            </a:r>
            <a:r>
              <a:rPr lang="vi-VN" dirty="0"/>
              <a:t> ý </a:t>
            </a:r>
            <a:r>
              <a:rPr lang="vi-VN" dirty="0" err="1"/>
              <a:t>truyền</a:t>
            </a:r>
            <a:r>
              <a:rPr lang="vi-VN" dirty="0"/>
              <a:t> </a:t>
            </a:r>
            <a:r>
              <a:rPr lang="vi-VN" dirty="0" err="1"/>
              <a:t>tín</a:t>
            </a:r>
            <a:r>
              <a:rPr lang="vi-VN" dirty="0"/>
              <a:t> </a:t>
            </a:r>
            <a:r>
              <a:rPr lang="vi-VN" dirty="0" err="1"/>
              <a:t>hiệu</a:t>
            </a:r>
            <a:r>
              <a:rPr lang="vi-VN" dirty="0"/>
              <a:t> </a:t>
            </a:r>
            <a:r>
              <a:rPr lang="vi-VN" dirty="0" err="1"/>
              <a:t>đến</a:t>
            </a:r>
            <a:r>
              <a:rPr lang="vi-VN" dirty="0"/>
              <a:t> </a:t>
            </a:r>
            <a:r>
              <a:rPr lang="vi-VN" dirty="0" err="1"/>
              <a:t>tác</a:t>
            </a:r>
            <a:r>
              <a:rPr lang="vi-VN" dirty="0"/>
              <a:t> nhân đang </a:t>
            </a:r>
            <a:r>
              <a:rPr lang="vi-VN" dirty="0" err="1"/>
              <a:t>gọi</a:t>
            </a:r>
            <a:r>
              <a:rPr lang="vi-VN" dirty="0"/>
              <a:t> </a:t>
            </a:r>
            <a:r>
              <a:rPr lang="vi-VN" dirty="0" err="1"/>
              <a:t>hoặc</a:t>
            </a:r>
            <a:r>
              <a:rPr lang="vi-VN" dirty="0"/>
              <a:t> </a:t>
            </a:r>
            <a:r>
              <a:rPr lang="vi-VN" dirty="0" err="1"/>
              <a:t>các</a:t>
            </a:r>
            <a:r>
              <a:rPr lang="vi-VN" dirty="0"/>
              <a:t> </a:t>
            </a:r>
            <a:r>
              <a:rPr lang="vi-VN" dirty="0" err="1"/>
              <a:t>tác</a:t>
            </a:r>
            <a:r>
              <a:rPr lang="vi-VN" dirty="0"/>
              <a:t> nhân </a:t>
            </a:r>
            <a:r>
              <a:rPr lang="vi-VN" dirty="0" err="1"/>
              <a:t>khác</a:t>
            </a:r>
            <a:r>
              <a:rPr lang="vi-VN" dirty="0"/>
              <a:t>. </a:t>
            </a:r>
            <a:r>
              <a:rPr lang="vi-VN" dirty="0" err="1"/>
              <a:t>Một</a:t>
            </a:r>
            <a:r>
              <a:rPr lang="vi-VN" dirty="0"/>
              <a:t> </a:t>
            </a:r>
            <a:r>
              <a:rPr lang="vi-VN" dirty="0" err="1"/>
              <a:t>hành</a:t>
            </a:r>
            <a:r>
              <a:rPr lang="vi-VN" dirty="0"/>
              <a:t> </a:t>
            </a:r>
            <a:r>
              <a:rPr lang="vi-VN" dirty="0" err="1"/>
              <a:t>động</a:t>
            </a:r>
            <a:r>
              <a:rPr lang="vi-VN" dirty="0"/>
              <a:t> </a:t>
            </a:r>
            <a:r>
              <a:rPr lang="vi-VN" dirty="0" err="1"/>
              <a:t>là</a:t>
            </a:r>
            <a:r>
              <a:rPr lang="vi-VN" dirty="0"/>
              <a:t> nguyên </a:t>
            </a:r>
            <a:r>
              <a:rPr lang="vi-VN" dirty="0" err="1"/>
              <a:t>tử</a:t>
            </a:r>
            <a:r>
              <a:rPr lang="vi-VN" dirty="0"/>
              <a:t>. </a:t>
            </a:r>
            <a:r>
              <a:rPr lang="vi-VN" dirty="0" err="1"/>
              <a:t>Nghĩa</a:t>
            </a:r>
            <a:r>
              <a:rPr lang="vi-VN" dirty="0"/>
              <a:t> </a:t>
            </a:r>
            <a:r>
              <a:rPr lang="vi-VN" dirty="0" err="1"/>
              <a:t>là</a:t>
            </a:r>
            <a:r>
              <a:rPr lang="vi-VN" dirty="0"/>
              <a:t>, </a:t>
            </a:r>
            <a:r>
              <a:rPr lang="vi-VN" dirty="0" err="1"/>
              <a:t>nó</a:t>
            </a:r>
            <a:r>
              <a:rPr lang="vi-VN" dirty="0"/>
              <a:t> </a:t>
            </a:r>
            <a:r>
              <a:rPr lang="vi-VN" dirty="0" err="1"/>
              <a:t>được</a:t>
            </a:r>
            <a:r>
              <a:rPr lang="vi-VN" dirty="0"/>
              <a:t> </a:t>
            </a:r>
            <a:r>
              <a:rPr lang="vi-VN" dirty="0" err="1"/>
              <a:t>thực</a:t>
            </a:r>
            <a:r>
              <a:rPr lang="vi-VN" dirty="0"/>
              <a:t> </a:t>
            </a:r>
            <a:r>
              <a:rPr lang="vi-VN" dirty="0" err="1"/>
              <a:t>hiện</a:t>
            </a:r>
            <a:r>
              <a:rPr lang="vi-VN" dirty="0"/>
              <a:t> </a:t>
            </a:r>
            <a:r>
              <a:rPr lang="vi-VN" dirty="0" err="1"/>
              <a:t>hoàn</a:t>
            </a:r>
            <a:r>
              <a:rPr lang="vi-VN" dirty="0"/>
              <a:t> </a:t>
            </a:r>
            <a:r>
              <a:rPr lang="vi-VN" dirty="0" err="1"/>
              <a:t>toàn</a:t>
            </a:r>
            <a:r>
              <a:rPr lang="vi-VN" dirty="0"/>
              <a:t> </a:t>
            </a:r>
            <a:r>
              <a:rPr lang="vi-VN" dirty="0" err="1"/>
              <a:t>hoặc</a:t>
            </a:r>
            <a:r>
              <a:rPr lang="vi-VN" dirty="0"/>
              <a:t> không. </a:t>
            </a:r>
            <a:r>
              <a:rPr lang="vi-VN" dirty="0" err="1"/>
              <a:t>Hệ</a:t>
            </a:r>
            <a:r>
              <a:rPr lang="vi-VN" dirty="0"/>
              <a:t> </a:t>
            </a:r>
            <a:r>
              <a:rPr lang="vi-VN" dirty="0" err="1"/>
              <a:t>thống</a:t>
            </a:r>
            <a:r>
              <a:rPr lang="vi-VN" dirty="0"/>
              <a:t> </a:t>
            </a:r>
            <a:r>
              <a:rPr lang="vi-VN" dirty="0" err="1"/>
              <a:t>thực</a:t>
            </a:r>
            <a:r>
              <a:rPr lang="vi-VN" dirty="0"/>
              <a:t> </a:t>
            </a:r>
            <a:r>
              <a:rPr lang="vi-VN" dirty="0" err="1"/>
              <a:t>hiện</a:t>
            </a:r>
            <a:r>
              <a:rPr lang="vi-VN" dirty="0"/>
              <a:t> - </a:t>
            </a:r>
            <a:r>
              <a:rPr lang="vi-VN" dirty="0" err="1"/>
              <a:t>Hệ</a:t>
            </a:r>
            <a:r>
              <a:rPr lang="vi-VN" dirty="0"/>
              <a:t> </a:t>
            </a:r>
            <a:r>
              <a:rPr lang="vi-VN" dirty="0" err="1"/>
              <a:t>thống</a:t>
            </a:r>
            <a:r>
              <a:rPr lang="vi-VN" dirty="0"/>
              <a:t> cung </a:t>
            </a:r>
            <a:r>
              <a:rPr lang="vi-VN" dirty="0" err="1"/>
              <a:t>cấp</a:t>
            </a:r>
            <a:r>
              <a:rPr lang="vi-VN" dirty="0"/>
              <a:t> ca </a:t>
            </a:r>
            <a:r>
              <a:rPr lang="vi-VN" dirty="0" err="1"/>
              <a:t>sử</a:t>
            </a:r>
            <a:r>
              <a:rPr lang="vi-VN" dirty="0"/>
              <a:t> </a:t>
            </a:r>
            <a:r>
              <a:rPr lang="vi-VN" dirty="0" err="1"/>
              <a:t>dụng</a:t>
            </a:r>
            <a:r>
              <a:rPr lang="vi-VN" dirty="0"/>
              <a:t>. </a:t>
            </a:r>
            <a:r>
              <a:rPr lang="vi-VN" dirty="0" err="1"/>
              <a:t>Một</a:t>
            </a:r>
            <a:r>
              <a:rPr lang="vi-VN" dirty="0"/>
              <a:t> </a:t>
            </a:r>
            <a:r>
              <a:rPr lang="vi-VN" dirty="0" err="1"/>
              <a:t>tác</a:t>
            </a:r>
            <a:r>
              <a:rPr lang="vi-VN" dirty="0"/>
              <a:t> nhân giao </a:t>
            </a:r>
            <a:r>
              <a:rPr lang="vi-VN" dirty="0" err="1"/>
              <a:t>tiếp</a:t>
            </a:r>
            <a:r>
              <a:rPr lang="vi-VN" dirty="0"/>
              <a:t> </a:t>
            </a:r>
            <a:r>
              <a:rPr lang="vi-VN" dirty="0" err="1"/>
              <a:t>với</a:t>
            </a:r>
            <a:r>
              <a:rPr lang="vi-VN" dirty="0"/>
              <a:t> </a:t>
            </a:r>
            <a:r>
              <a:rPr lang="vi-VN" dirty="0" err="1"/>
              <a:t>một</a:t>
            </a:r>
            <a:r>
              <a:rPr lang="vi-VN" dirty="0"/>
              <a:t> phiên </a:t>
            </a:r>
            <a:r>
              <a:rPr lang="vi-VN" dirty="0" err="1"/>
              <a:t>bản</a:t>
            </a:r>
            <a:r>
              <a:rPr lang="vi-VN" dirty="0"/>
              <a:t> </a:t>
            </a:r>
            <a:r>
              <a:rPr lang="vi-VN" dirty="0" err="1"/>
              <a:t>use-case</a:t>
            </a:r>
            <a:r>
              <a:rPr lang="vi-VN" dirty="0"/>
              <a:t> </a:t>
            </a:r>
            <a:r>
              <a:rPr lang="vi-VN" dirty="0" err="1"/>
              <a:t>của</a:t>
            </a:r>
            <a:r>
              <a:rPr lang="vi-VN" dirty="0"/>
              <a:t> </a:t>
            </a:r>
            <a:r>
              <a:rPr lang="vi-VN" dirty="0" err="1"/>
              <a:t>hệ</a:t>
            </a:r>
            <a:r>
              <a:rPr lang="vi-VN" dirty="0"/>
              <a:t> </a:t>
            </a:r>
            <a:r>
              <a:rPr lang="vi-VN" dirty="0" err="1"/>
              <a:t>thống</a:t>
            </a:r>
            <a:r>
              <a:rPr lang="vi-VN" dirty="0"/>
              <a:t>. </a:t>
            </a:r>
            <a:r>
              <a:rPr lang="vi-VN" dirty="0" err="1"/>
              <a:t>Một</a:t>
            </a:r>
            <a:r>
              <a:rPr lang="vi-VN" dirty="0"/>
              <a:t> </a:t>
            </a:r>
            <a:r>
              <a:rPr lang="vi-VN" dirty="0" err="1"/>
              <a:t>kết</a:t>
            </a:r>
            <a:r>
              <a:rPr lang="vi-VN" dirty="0"/>
              <a:t> </a:t>
            </a:r>
            <a:r>
              <a:rPr lang="vi-VN" dirty="0" err="1"/>
              <a:t>quả</a:t>
            </a:r>
            <a:r>
              <a:rPr lang="vi-VN" dirty="0"/>
              <a:t> quan </a:t>
            </a:r>
            <a:r>
              <a:rPr lang="vi-VN" dirty="0" err="1"/>
              <a:t>sát</a:t>
            </a:r>
            <a:r>
              <a:rPr lang="vi-VN" dirty="0"/>
              <a:t> </a:t>
            </a:r>
            <a:r>
              <a:rPr lang="vi-VN" dirty="0" err="1"/>
              <a:t>được</a:t>
            </a:r>
            <a:r>
              <a:rPr lang="vi-VN" dirty="0"/>
              <a:t> </a:t>
            </a:r>
            <a:r>
              <a:rPr lang="vi-VN" dirty="0" err="1"/>
              <a:t>của</a:t>
            </a:r>
            <a:r>
              <a:rPr lang="vi-VN" dirty="0"/>
              <a:t> </a:t>
            </a:r>
            <a:r>
              <a:rPr lang="vi-VN" dirty="0" err="1"/>
              <a:t>giá</a:t>
            </a:r>
            <a:r>
              <a:rPr lang="vi-VN" dirty="0"/>
              <a:t> </a:t>
            </a:r>
            <a:r>
              <a:rPr lang="vi-VN" dirty="0" err="1"/>
              <a:t>trị</a:t>
            </a:r>
            <a:r>
              <a:rPr lang="vi-VN" dirty="0"/>
              <a:t> - </a:t>
            </a:r>
            <a:r>
              <a:rPr lang="vi-VN" dirty="0" err="1"/>
              <a:t>Bạn</a:t>
            </a:r>
            <a:r>
              <a:rPr lang="vi-VN" dirty="0"/>
              <a:t> </a:t>
            </a:r>
            <a:r>
              <a:rPr lang="vi-VN" dirty="0" err="1"/>
              <a:t>có</a:t>
            </a:r>
            <a:r>
              <a:rPr lang="vi-VN" dirty="0"/>
              <a:t> </a:t>
            </a:r>
            <a:r>
              <a:rPr lang="vi-VN" dirty="0" err="1"/>
              <a:t>thể</a:t>
            </a:r>
            <a:r>
              <a:rPr lang="vi-VN" dirty="0"/>
              <a:t> </a:t>
            </a:r>
            <a:r>
              <a:rPr lang="vi-VN" dirty="0" err="1"/>
              <a:t>đặt</a:t>
            </a:r>
            <a:r>
              <a:rPr lang="vi-VN" dirty="0"/>
              <a:t> </a:t>
            </a:r>
            <a:r>
              <a:rPr lang="vi-VN" dirty="0" err="1"/>
              <a:t>một</a:t>
            </a:r>
            <a:r>
              <a:rPr lang="vi-VN" dirty="0"/>
              <a:t> </a:t>
            </a:r>
            <a:r>
              <a:rPr lang="vi-VN" dirty="0" err="1"/>
              <a:t>giá</a:t>
            </a:r>
            <a:r>
              <a:rPr lang="vi-VN" dirty="0"/>
              <a:t> </a:t>
            </a:r>
            <a:r>
              <a:rPr lang="vi-VN" dirty="0" err="1"/>
              <a:t>trị</a:t>
            </a:r>
            <a:r>
              <a:rPr lang="vi-VN" dirty="0"/>
              <a:t> </a:t>
            </a:r>
            <a:r>
              <a:rPr lang="vi-VN" dirty="0" err="1"/>
              <a:t>vào</a:t>
            </a:r>
            <a:r>
              <a:rPr lang="vi-VN" dirty="0"/>
              <a:t> </a:t>
            </a:r>
            <a:r>
              <a:rPr lang="vi-VN" dirty="0" err="1"/>
              <a:t>một</a:t>
            </a:r>
            <a:r>
              <a:rPr lang="vi-VN" dirty="0"/>
              <a:t> ca </a:t>
            </a:r>
            <a:r>
              <a:rPr lang="vi-VN" dirty="0" err="1"/>
              <a:t>sử</a:t>
            </a:r>
            <a:r>
              <a:rPr lang="vi-VN" dirty="0"/>
              <a:t> </a:t>
            </a:r>
            <a:r>
              <a:rPr lang="vi-VN" dirty="0" err="1"/>
              <a:t>dụng</a:t>
            </a:r>
            <a:r>
              <a:rPr lang="vi-VN" dirty="0"/>
              <a:t> </a:t>
            </a:r>
            <a:r>
              <a:rPr lang="vi-VN" dirty="0" err="1"/>
              <a:t>được</a:t>
            </a:r>
            <a:r>
              <a:rPr lang="vi-VN" dirty="0"/>
              <a:t> </a:t>
            </a:r>
            <a:r>
              <a:rPr lang="vi-VN" dirty="0" err="1"/>
              <a:t>thực</a:t>
            </a:r>
            <a:r>
              <a:rPr lang="vi-VN" dirty="0"/>
              <a:t> </a:t>
            </a:r>
            <a:r>
              <a:rPr lang="vi-VN" dirty="0" err="1"/>
              <a:t>hiện</a:t>
            </a:r>
            <a:r>
              <a:rPr lang="vi-VN" dirty="0"/>
              <a:t> </a:t>
            </a:r>
            <a:r>
              <a:rPr lang="vi-VN" dirty="0" err="1"/>
              <a:t>thành</a:t>
            </a:r>
            <a:r>
              <a:rPr lang="vi-VN" dirty="0"/>
              <a:t> công. </a:t>
            </a:r>
            <a:r>
              <a:rPr lang="vi-VN" dirty="0" err="1"/>
              <a:t>Một</a:t>
            </a:r>
            <a:r>
              <a:rPr lang="vi-VN" dirty="0"/>
              <a:t> ca </a:t>
            </a:r>
            <a:r>
              <a:rPr lang="vi-VN" dirty="0" err="1"/>
              <a:t>sử</a:t>
            </a:r>
            <a:r>
              <a:rPr lang="vi-VN" dirty="0"/>
              <a:t> </a:t>
            </a:r>
            <a:r>
              <a:rPr lang="vi-VN" dirty="0" err="1"/>
              <a:t>dụng</a:t>
            </a:r>
            <a:r>
              <a:rPr lang="vi-VN" dirty="0"/>
              <a:t> </a:t>
            </a:r>
            <a:r>
              <a:rPr lang="vi-VN" dirty="0" err="1"/>
              <a:t>phải</a:t>
            </a:r>
            <a:r>
              <a:rPr lang="vi-VN" dirty="0"/>
              <a:t> </a:t>
            </a:r>
            <a:r>
              <a:rPr lang="vi-VN" dirty="0" err="1"/>
              <a:t>đảm</a:t>
            </a:r>
            <a:r>
              <a:rPr lang="vi-VN" dirty="0"/>
              <a:t> </a:t>
            </a:r>
            <a:r>
              <a:rPr lang="vi-VN" dirty="0" err="1"/>
              <a:t>bảo</a:t>
            </a:r>
            <a:r>
              <a:rPr lang="vi-VN" dirty="0"/>
              <a:t> </a:t>
            </a:r>
            <a:r>
              <a:rPr lang="vi-VN" dirty="0" err="1"/>
              <a:t>rằng</a:t>
            </a:r>
            <a:r>
              <a:rPr lang="vi-VN" dirty="0"/>
              <a:t> </a:t>
            </a:r>
            <a:r>
              <a:rPr lang="vi-VN" dirty="0" err="1"/>
              <a:t>một</a:t>
            </a:r>
            <a:r>
              <a:rPr lang="vi-VN" dirty="0"/>
              <a:t> </a:t>
            </a:r>
            <a:r>
              <a:rPr lang="vi-VN" dirty="0" err="1"/>
              <a:t>tác</a:t>
            </a:r>
            <a:r>
              <a:rPr lang="vi-VN" dirty="0"/>
              <a:t> nhân </a:t>
            </a:r>
            <a:r>
              <a:rPr lang="vi-VN" dirty="0" err="1"/>
              <a:t>có</a:t>
            </a:r>
            <a:r>
              <a:rPr lang="vi-VN" dirty="0"/>
              <a:t> </a:t>
            </a:r>
            <a:r>
              <a:rPr lang="vi-VN" dirty="0" err="1"/>
              <a:t>thể</a:t>
            </a:r>
            <a:r>
              <a:rPr lang="vi-VN" dirty="0"/>
              <a:t> </a:t>
            </a:r>
            <a:r>
              <a:rPr lang="vi-VN" dirty="0" err="1"/>
              <a:t>thực</a:t>
            </a:r>
            <a:r>
              <a:rPr lang="vi-VN" dirty="0"/>
              <a:t> </a:t>
            </a:r>
            <a:r>
              <a:rPr lang="vi-VN" dirty="0" err="1"/>
              <a:t>hiện</a:t>
            </a:r>
            <a:r>
              <a:rPr lang="vi-VN" dirty="0"/>
              <a:t> </a:t>
            </a:r>
            <a:r>
              <a:rPr lang="vi-VN" dirty="0" err="1"/>
              <a:t>một</a:t>
            </a:r>
            <a:r>
              <a:rPr lang="vi-VN" dirty="0"/>
              <a:t> </a:t>
            </a:r>
            <a:r>
              <a:rPr lang="vi-VN" dirty="0" err="1"/>
              <a:t>tác</a:t>
            </a:r>
            <a:r>
              <a:rPr lang="vi-VN" dirty="0"/>
              <a:t> </a:t>
            </a:r>
            <a:r>
              <a:rPr lang="vi-VN" dirty="0" err="1"/>
              <a:t>vụ</a:t>
            </a:r>
            <a:r>
              <a:rPr lang="vi-VN" dirty="0"/>
              <a:t> </a:t>
            </a:r>
            <a:r>
              <a:rPr lang="vi-VN" dirty="0" err="1"/>
              <a:t>có</a:t>
            </a:r>
            <a:r>
              <a:rPr lang="vi-VN" dirty="0"/>
              <a:t> </a:t>
            </a:r>
            <a:r>
              <a:rPr lang="vi-VN" dirty="0" err="1"/>
              <a:t>giá</a:t>
            </a:r>
            <a:r>
              <a:rPr lang="vi-VN" dirty="0"/>
              <a:t> </a:t>
            </a:r>
            <a:r>
              <a:rPr lang="vi-VN" dirty="0" err="1"/>
              <a:t>trị</a:t>
            </a:r>
            <a:r>
              <a:rPr lang="vi-VN" dirty="0"/>
              <a:t> </a:t>
            </a:r>
            <a:r>
              <a:rPr lang="vi-VN" dirty="0" err="1"/>
              <a:t>có</a:t>
            </a:r>
            <a:r>
              <a:rPr lang="vi-VN" dirty="0"/>
              <a:t> </a:t>
            </a:r>
            <a:r>
              <a:rPr lang="vi-VN" dirty="0" err="1"/>
              <a:t>thể</a:t>
            </a:r>
            <a:r>
              <a:rPr lang="vi-VN" dirty="0"/>
              <a:t> </a:t>
            </a:r>
            <a:r>
              <a:rPr lang="vi-VN" dirty="0" err="1"/>
              <a:t>xác</a:t>
            </a:r>
            <a:r>
              <a:rPr lang="vi-VN" dirty="0"/>
              <a:t> </a:t>
            </a:r>
            <a:r>
              <a:rPr lang="vi-VN" dirty="0" err="1"/>
              <a:t>định</a:t>
            </a:r>
            <a:r>
              <a:rPr lang="vi-VN" dirty="0"/>
              <a:t> </a:t>
            </a:r>
            <a:r>
              <a:rPr lang="vi-VN" dirty="0" err="1"/>
              <a:t>được</a:t>
            </a:r>
            <a:r>
              <a:rPr lang="vi-VN" dirty="0"/>
              <a:t>. </a:t>
            </a:r>
            <a:r>
              <a:rPr lang="vi-VN" dirty="0" err="1"/>
              <a:t>Điều</a:t>
            </a:r>
            <a:r>
              <a:rPr lang="vi-VN" dirty="0"/>
              <a:t> </a:t>
            </a:r>
            <a:r>
              <a:rPr lang="vi-VN" dirty="0" err="1"/>
              <a:t>này</a:t>
            </a:r>
            <a:r>
              <a:rPr lang="vi-VN" dirty="0"/>
              <a:t> </a:t>
            </a:r>
            <a:r>
              <a:rPr lang="vi-VN" dirty="0" err="1"/>
              <a:t>rất</a:t>
            </a:r>
            <a:r>
              <a:rPr lang="vi-VN" dirty="0"/>
              <a:t> quan </a:t>
            </a:r>
            <a:r>
              <a:rPr lang="vi-VN" dirty="0" err="1"/>
              <a:t>trọng</a:t>
            </a:r>
            <a:r>
              <a:rPr lang="vi-VN" dirty="0"/>
              <a:t> </a:t>
            </a:r>
            <a:r>
              <a:rPr lang="vi-VN" dirty="0" err="1"/>
              <a:t>để</a:t>
            </a:r>
            <a:r>
              <a:rPr lang="vi-VN" dirty="0"/>
              <a:t> </a:t>
            </a:r>
            <a:r>
              <a:rPr lang="vi-VN" dirty="0" err="1"/>
              <a:t>xác</a:t>
            </a:r>
            <a:r>
              <a:rPr lang="vi-VN" dirty="0"/>
              <a:t> </a:t>
            </a:r>
            <a:r>
              <a:rPr lang="vi-VN" dirty="0" err="1"/>
              <a:t>định</a:t>
            </a:r>
            <a:r>
              <a:rPr lang="vi-VN" dirty="0"/>
              <a:t> </a:t>
            </a:r>
            <a:r>
              <a:rPr lang="vi-VN" dirty="0" err="1"/>
              <a:t>cấp</a:t>
            </a:r>
            <a:r>
              <a:rPr lang="vi-VN" dirty="0"/>
              <a:t> </a:t>
            </a:r>
            <a:r>
              <a:rPr lang="vi-VN" dirty="0" err="1"/>
              <a:t>chính</a:t>
            </a:r>
            <a:r>
              <a:rPr lang="vi-VN" dirty="0"/>
              <a:t> </a:t>
            </a:r>
            <a:r>
              <a:rPr lang="vi-VN" dirty="0" err="1"/>
              <a:t>xác</a:t>
            </a:r>
            <a:r>
              <a:rPr lang="vi-VN" dirty="0"/>
              <a:t> </a:t>
            </a:r>
            <a:r>
              <a:rPr lang="vi-VN" dirty="0" err="1"/>
              <a:t>hoặc</a:t>
            </a:r>
            <a:r>
              <a:rPr lang="vi-VN" dirty="0"/>
              <a:t> </a:t>
            </a:r>
            <a:r>
              <a:rPr lang="vi-VN" dirty="0" err="1"/>
              <a:t>mức</a:t>
            </a:r>
            <a:r>
              <a:rPr lang="vi-VN" dirty="0"/>
              <a:t> </a:t>
            </a:r>
            <a:r>
              <a:rPr lang="vi-VN" dirty="0" err="1"/>
              <a:t>độ</a:t>
            </a:r>
            <a:r>
              <a:rPr lang="vi-VN" dirty="0"/>
              <a:t> chi </a:t>
            </a:r>
            <a:r>
              <a:rPr lang="vi-VN" dirty="0" err="1"/>
              <a:t>tiết</a:t>
            </a:r>
            <a:r>
              <a:rPr lang="vi-VN" dirty="0"/>
              <a:t> cho </a:t>
            </a:r>
            <a:r>
              <a:rPr lang="vi-VN" dirty="0" err="1"/>
              <a:t>một</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Mức</a:t>
            </a:r>
            <a:r>
              <a:rPr lang="vi-VN" dirty="0"/>
              <a:t> </a:t>
            </a:r>
            <a:r>
              <a:rPr lang="vi-VN" dirty="0" err="1"/>
              <a:t>độ</a:t>
            </a:r>
            <a:r>
              <a:rPr lang="vi-VN" dirty="0"/>
              <a:t> </a:t>
            </a:r>
            <a:r>
              <a:rPr lang="vi-VN" dirty="0" err="1"/>
              <a:t>chính</a:t>
            </a:r>
            <a:r>
              <a:rPr lang="vi-VN" dirty="0"/>
              <a:t> </a:t>
            </a:r>
            <a:r>
              <a:rPr lang="vi-VN" dirty="0" err="1"/>
              <a:t>xác</a:t>
            </a:r>
            <a:r>
              <a:rPr lang="vi-VN" dirty="0"/>
              <a:t> </a:t>
            </a:r>
            <a:r>
              <a:rPr lang="vi-VN" dirty="0" err="1"/>
              <a:t>đề</a:t>
            </a:r>
            <a:r>
              <a:rPr lang="vi-VN" dirty="0"/>
              <a:t> </a:t>
            </a:r>
            <a:r>
              <a:rPr lang="vi-VN" dirty="0" err="1"/>
              <a:t>cập</a:t>
            </a:r>
            <a:r>
              <a:rPr lang="vi-VN" dirty="0"/>
              <a:t> </a:t>
            </a:r>
            <a:r>
              <a:rPr lang="vi-VN" dirty="0" err="1"/>
              <a:t>đến</a:t>
            </a:r>
            <a:r>
              <a:rPr lang="vi-VN" dirty="0"/>
              <a:t> </a:t>
            </a:r>
            <a:r>
              <a:rPr lang="vi-VN" dirty="0" err="1"/>
              <a:t>việc</a:t>
            </a:r>
            <a:r>
              <a:rPr lang="vi-VN" dirty="0"/>
              <a:t> </a:t>
            </a:r>
            <a:r>
              <a:rPr lang="vi-VN" dirty="0" err="1"/>
              <a:t>đạt</a:t>
            </a:r>
            <a:r>
              <a:rPr lang="vi-VN" dirty="0"/>
              <a:t> </a:t>
            </a:r>
            <a:r>
              <a:rPr lang="vi-VN" dirty="0" err="1"/>
              <a:t>được</a:t>
            </a:r>
            <a:r>
              <a:rPr lang="vi-VN" dirty="0"/>
              <a:t> </a:t>
            </a:r>
            <a:r>
              <a:rPr lang="vi-VN" dirty="0" err="1"/>
              <a:t>các</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không </a:t>
            </a:r>
            <a:r>
              <a:rPr lang="vi-VN" dirty="0" err="1"/>
              <a:t>quá</a:t>
            </a:r>
            <a:r>
              <a:rPr lang="vi-VN" dirty="0"/>
              <a:t> </a:t>
            </a:r>
            <a:r>
              <a:rPr lang="vi-VN" dirty="0" err="1"/>
              <a:t>nhỏ</a:t>
            </a:r>
            <a:r>
              <a:rPr lang="vi-VN" dirty="0"/>
              <a:t>. Trong </a:t>
            </a:r>
            <a:r>
              <a:rPr lang="vi-VN" dirty="0" err="1"/>
              <a:t>một</a:t>
            </a:r>
            <a:r>
              <a:rPr lang="vi-VN" dirty="0"/>
              <a:t> </a:t>
            </a:r>
            <a:r>
              <a:rPr lang="vi-VN" dirty="0" err="1"/>
              <a:t>số</a:t>
            </a:r>
            <a:r>
              <a:rPr lang="vi-VN" dirty="0"/>
              <a:t> </a:t>
            </a:r>
            <a:r>
              <a:rPr lang="vi-VN" dirty="0" err="1"/>
              <a:t>trường</a:t>
            </a:r>
            <a:r>
              <a:rPr lang="vi-VN" dirty="0"/>
              <a:t> </a:t>
            </a:r>
            <a:r>
              <a:rPr lang="vi-VN" dirty="0" err="1"/>
              <a:t>hợp</a:t>
            </a:r>
            <a:r>
              <a:rPr lang="vi-VN" dirty="0"/>
              <a:t> </a:t>
            </a:r>
            <a:r>
              <a:rPr lang="vi-VN" dirty="0" err="1"/>
              <a:t>nhất</a:t>
            </a:r>
            <a:r>
              <a:rPr lang="vi-VN" dirty="0"/>
              <a:t> </a:t>
            </a:r>
            <a:r>
              <a:rPr lang="vi-VN" dirty="0" err="1"/>
              <a:t>định</a:t>
            </a:r>
            <a:r>
              <a:rPr lang="vi-VN" dirty="0"/>
              <a:t>, </a:t>
            </a:r>
            <a:r>
              <a:rPr lang="vi-VN" dirty="0" err="1"/>
              <a:t>bạn</a:t>
            </a:r>
            <a:r>
              <a:rPr lang="vi-VN" dirty="0"/>
              <a:t> </a:t>
            </a:r>
            <a:r>
              <a:rPr lang="vi-VN" dirty="0" err="1"/>
              <a:t>có</a:t>
            </a:r>
            <a:r>
              <a:rPr lang="vi-VN" dirty="0"/>
              <a:t> </a:t>
            </a:r>
            <a:r>
              <a:rPr lang="vi-VN" dirty="0" err="1"/>
              <a:t>thể</a:t>
            </a:r>
            <a:r>
              <a:rPr lang="vi-VN" dirty="0"/>
              <a:t> </a:t>
            </a:r>
            <a:r>
              <a:rPr lang="vi-VN" dirty="0" err="1"/>
              <a:t>sử</a:t>
            </a:r>
            <a:r>
              <a:rPr lang="vi-VN" dirty="0"/>
              <a:t> </a:t>
            </a:r>
            <a:r>
              <a:rPr lang="vi-VN" dirty="0" err="1"/>
              <a:t>dụng</a:t>
            </a:r>
            <a:r>
              <a:rPr lang="vi-VN" dirty="0"/>
              <a:t> ca </a:t>
            </a:r>
            <a:r>
              <a:rPr lang="vi-VN" dirty="0" err="1"/>
              <a:t>sử</a:t>
            </a:r>
            <a:r>
              <a:rPr lang="vi-VN" dirty="0"/>
              <a:t> </a:t>
            </a:r>
            <a:r>
              <a:rPr lang="vi-VN" dirty="0" err="1"/>
              <a:t>dụng</a:t>
            </a:r>
            <a:r>
              <a:rPr lang="vi-VN" dirty="0"/>
              <a:t> </a:t>
            </a:r>
            <a:r>
              <a:rPr lang="vi-VN" dirty="0" err="1"/>
              <a:t>làm</a:t>
            </a:r>
            <a:r>
              <a:rPr lang="vi-VN" dirty="0"/>
              <a:t> đơn </a:t>
            </a:r>
            <a:r>
              <a:rPr lang="vi-VN" dirty="0" err="1"/>
              <a:t>vị</a:t>
            </a:r>
            <a:r>
              <a:rPr lang="vi-VN" dirty="0"/>
              <a:t> </a:t>
            </a:r>
            <a:r>
              <a:rPr lang="vi-VN" dirty="0" err="1"/>
              <a:t>lập</a:t>
            </a:r>
            <a:r>
              <a:rPr lang="vi-VN" dirty="0"/>
              <a:t> </a:t>
            </a:r>
            <a:r>
              <a:rPr lang="vi-VN" dirty="0" err="1"/>
              <a:t>kế</a:t>
            </a:r>
            <a:r>
              <a:rPr lang="vi-VN" dirty="0"/>
              <a:t> </a:t>
            </a:r>
            <a:r>
              <a:rPr lang="vi-VN" dirty="0" err="1"/>
              <a:t>hoạch</a:t>
            </a:r>
            <a:r>
              <a:rPr lang="vi-VN" dirty="0"/>
              <a:t> bao </a:t>
            </a:r>
            <a:r>
              <a:rPr lang="vi-VN" dirty="0" err="1"/>
              <a:t>gồm</a:t>
            </a:r>
            <a:r>
              <a:rPr lang="vi-VN" dirty="0"/>
              <a:t> </a:t>
            </a:r>
            <a:r>
              <a:rPr lang="vi-VN" dirty="0" err="1"/>
              <a:t>các</a:t>
            </a:r>
            <a:r>
              <a:rPr lang="vi-VN" dirty="0"/>
              <a:t> </a:t>
            </a:r>
            <a:r>
              <a:rPr lang="vi-VN" dirty="0" err="1"/>
              <a:t>cá</a:t>
            </a:r>
            <a:r>
              <a:rPr lang="vi-VN" dirty="0"/>
              <a:t> nhân </a:t>
            </a:r>
            <a:r>
              <a:rPr lang="vi-VN" dirty="0" err="1"/>
              <a:t>đóng</a:t>
            </a:r>
            <a:r>
              <a:rPr lang="vi-VN" dirty="0"/>
              <a:t> vai </a:t>
            </a:r>
            <a:r>
              <a:rPr lang="vi-VN" dirty="0" err="1"/>
              <a:t>trò</a:t>
            </a:r>
            <a:r>
              <a:rPr lang="vi-VN" dirty="0"/>
              <a:t> </a:t>
            </a:r>
            <a:r>
              <a:rPr lang="vi-VN" dirty="0" err="1"/>
              <a:t>tác</a:t>
            </a:r>
            <a:r>
              <a:rPr lang="vi-VN" dirty="0"/>
              <a:t> nhân </a:t>
            </a:r>
            <a:r>
              <a:rPr lang="vi-VN" dirty="0" err="1"/>
              <a:t>của</a:t>
            </a:r>
            <a:r>
              <a:rPr lang="vi-VN" dirty="0"/>
              <a:t> </a:t>
            </a:r>
            <a:r>
              <a:rPr lang="vi-VN" dirty="0" err="1"/>
              <a:t>hệ</a:t>
            </a:r>
            <a:r>
              <a:rPr lang="vi-VN" dirty="0"/>
              <a:t> </a:t>
            </a:r>
            <a:r>
              <a:rPr lang="vi-VN" dirty="0" err="1"/>
              <a:t>thống</a:t>
            </a:r>
            <a:r>
              <a:rPr lang="vi-VN" dirty="0"/>
              <a:t>. </a:t>
            </a:r>
            <a:r>
              <a:rPr lang="vi-VN" dirty="0" err="1"/>
              <a:t>Một</a:t>
            </a:r>
            <a:r>
              <a:rPr lang="vi-VN" dirty="0"/>
              <a:t> </a:t>
            </a:r>
            <a:r>
              <a:rPr lang="vi-VN" dirty="0" err="1"/>
              <a:t>tác</a:t>
            </a:r>
            <a:r>
              <a:rPr lang="vi-VN" dirty="0"/>
              <a:t> nhân </a:t>
            </a:r>
            <a:r>
              <a:rPr lang="vi-VN" dirty="0" err="1"/>
              <a:t>cụ</a:t>
            </a:r>
            <a:r>
              <a:rPr lang="vi-VN" dirty="0"/>
              <a:t> </a:t>
            </a:r>
            <a:r>
              <a:rPr lang="vi-VN" dirty="0" err="1"/>
              <a:t>thể</a:t>
            </a:r>
            <a:r>
              <a:rPr lang="vi-VN" dirty="0"/>
              <a:t> - </a:t>
            </a:r>
            <a:r>
              <a:rPr lang="vi-VN" dirty="0" err="1"/>
              <a:t>Tác</a:t>
            </a:r>
            <a:r>
              <a:rPr lang="vi-VN" dirty="0"/>
              <a:t> nhân </a:t>
            </a:r>
            <a:r>
              <a:rPr lang="vi-VN" dirty="0" err="1"/>
              <a:t>là</a:t>
            </a:r>
            <a:r>
              <a:rPr lang="vi-VN" dirty="0"/>
              <a:t> </a:t>
            </a:r>
            <a:r>
              <a:rPr lang="vi-VN" dirty="0" err="1"/>
              <a:t>chìa</a:t>
            </a:r>
            <a:r>
              <a:rPr lang="vi-VN" dirty="0"/>
              <a:t> </a:t>
            </a:r>
            <a:r>
              <a:rPr lang="vi-VN" dirty="0" err="1"/>
              <a:t>khóa</a:t>
            </a:r>
            <a:r>
              <a:rPr lang="vi-VN" dirty="0"/>
              <a:t> </a:t>
            </a:r>
            <a:r>
              <a:rPr lang="vi-VN" dirty="0" err="1"/>
              <a:t>để</a:t>
            </a:r>
            <a:r>
              <a:rPr lang="vi-VN" dirty="0"/>
              <a:t> </a:t>
            </a:r>
            <a:r>
              <a:rPr lang="vi-VN" dirty="0" err="1"/>
              <a:t>tìm</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chính</a:t>
            </a:r>
            <a:r>
              <a:rPr lang="vi-VN" dirty="0"/>
              <a:t> </a:t>
            </a:r>
            <a:r>
              <a:rPr lang="vi-VN" dirty="0" err="1"/>
              <a:t>xác</a:t>
            </a:r>
            <a:r>
              <a:rPr lang="vi-VN" dirty="0"/>
              <a:t> </a:t>
            </a:r>
            <a:r>
              <a:rPr lang="vi-VN" dirty="0" err="1"/>
              <a:t>vì</a:t>
            </a:r>
            <a:r>
              <a:rPr lang="vi-VN" dirty="0"/>
              <a:t> </a:t>
            </a:r>
            <a:r>
              <a:rPr lang="vi-VN" dirty="0" err="1"/>
              <a:t>tác</a:t>
            </a:r>
            <a:r>
              <a:rPr lang="vi-VN" dirty="0"/>
              <a:t> nhân </a:t>
            </a:r>
            <a:r>
              <a:rPr lang="vi-VN" dirty="0" err="1"/>
              <a:t>giúp</a:t>
            </a:r>
            <a:r>
              <a:rPr lang="vi-VN" dirty="0"/>
              <a:t> </a:t>
            </a:r>
            <a:r>
              <a:rPr lang="vi-VN" dirty="0" err="1"/>
              <a:t>tránh</a:t>
            </a:r>
            <a:r>
              <a:rPr lang="vi-VN" dirty="0"/>
              <a:t> </a:t>
            </a:r>
            <a:r>
              <a:rPr lang="vi-VN" dirty="0" err="1"/>
              <a:t>các</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quá</a:t>
            </a:r>
            <a:r>
              <a:rPr lang="vi-VN" dirty="0"/>
              <a:t> </a:t>
            </a:r>
            <a:r>
              <a:rPr lang="vi-VN" dirty="0" err="1"/>
              <a:t>lớn</a:t>
            </a:r>
            <a:r>
              <a:rPr lang="vi-VN" dirty="0"/>
              <a:t>. </a:t>
            </a:r>
            <a:r>
              <a:rPr lang="vi-VN" dirty="0" err="1"/>
              <a:t>Ví</a:t>
            </a:r>
            <a:r>
              <a:rPr lang="vi-VN" dirty="0"/>
              <a:t> </a:t>
            </a:r>
            <a:r>
              <a:rPr lang="vi-VN" dirty="0" err="1"/>
              <a:t>dụ</a:t>
            </a:r>
            <a:r>
              <a:rPr lang="vi-VN" dirty="0"/>
              <a:t>, </a:t>
            </a:r>
            <a:r>
              <a:rPr lang="vi-VN" dirty="0" err="1"/>
              <a:t>hãy</a:t>
            </a:r>
            <a:r>
              <a:rPr lang="vi-VN" dirty="0"/>
              <a:t> xem </a:t>
            </a:r>
            <a:r>
              <a:rPr lang="vi-VN" dirty="0" err="1"/>
              <a:t>xét</a:t>
            </a:r>
            <a:r>
              <a:rPr lang="vi-VN" dirty="0"/>
              <a:t> </a:t>
            </a:r>
            <a:r>
              <a:rPr lang="vi-VN" dirty="0" err="1"/>
              <a:t>một</a:t>
            </a:r>
            <a:r>
              <a:rPr lang="vi-VN" dirty="0"/>
              <a:t> công </a:t>
            </a:r>
            <a:r>
              <a:rPr lang="vi-VN" dirty="0" err="1"/>
              <a:t>cụ</a:t>
            </a:r>
            <a:r>
              <a:rPr lang="vi-VN" dirty="0"/>
              <a:t> mô </a:t>
            </a:r>
            <a:r>
              <a:rPr lang="vi-VN" dirty="0" err="1"/>
              <a:t>hình</a:t>
            </a:r>
            <a:r>
              <a:rPr lang="vi-VN" dirty="0"/>
              <a:t> </a:t>
            </a:r>
            <a:r>
              <a:rPr lang="vi-VN" dirty="0" err="1"/>
              <a:t>trực</a:t>
            </a:r>
            <a:r>
              <a:rPr lang="vi-VN" dirty="0"/>
              <a:t> quan. </a:t>
            </a:r>
            <a:r>
              <a:rPr lang="vi-VN" dirty="0" err="1"/>
              <a:t>Có</a:t>
            </a:r>
            <a:r>
              <a:rPr lang="vi-VN" dirty="0"/>
              <a:t> hai </a:t>
            </a:r>
            <a:r>
              <a:rPr lang="vi-VN" dirty="0" err="1"/>
              <a:t>tác</a:t>
            </a:r>
            <a:r>
              <a:rPr lang="vi-VN" dirty="0"/>
              <a:t> nhân </a:t>
            </a:r>
            <a:r>
              <a:rPr lang="vi-VN" dirty="0" err="1"/>
              <a:t>đối</a:t>
            </a:r>
            <a:r>
              <a:rPr lang="vi-VN" dirty="0"/>
              <a:t> </a:t>
            </a:r>
            <a:r>
              <a:rPr lang="vi-VN" dirty="0" err="1"/>
              <a:t>với</a:t>
            </a:r>
            <a:r>
              <a:rPr lang="vi-VN" dirty="0"/>
              <a:t> </a:t>
            </a:r>
            <a:r>
              <a:rPr lang="vi-VN" dirty="0" err="1"/>
              <a:t>ứng</a:t>
            </a:r>
            <a:r>
              <a:rPr lang="vi-VN" dirty="0"/>
              <a:t> </a:t>
            </a:r>
            <a:r>
              <a:rPr lang="vi-VN" dirty="0" err="1"/>
              <a:t>dụng</a:t>
            </a:r>
            <a:r>
              <a:rPr lang="vi-VN" dirty="0"/>
              <a:t> </a:t>
            </a:r>
            <a:r>
              <a:rPr lang="vi-VN" dirty="0" err="1"/>
              <a:t>này</a:t>
            </a:r>
            <a:r>
              <a:rPr lang="vi-VN" dirty="0"/>
              <a:t>: </a:t>
            </a:r>
            <a:r>
              <a:rPr lang="vi-VN" dirty="0" err="1"/>
              <a:t>nhà</a:t>
            </a:r>
            <a:r>
              <a:rPr lang="vi-VN" dirty="0"/>
              <a:t> </a:t>
            </a:r>
            <a:r>
              <a:rPr lang="vi-VN" dirty="0" err="1"/>
              <a:t>phát</a:t>
            </a:r>
            <a:r>
              <a:rPr lang="vi-VN" dirty="0"/>
              <a:t> </a:t>
            </a:r>
            <a:r>
              <a:rPr lang="vi-VN" dirty="0" err="1"/>
              <a:t>triển</a:t>
            </a:r>
            <a:r>
              <a:rPr lang="vi-VN" dirty="0"/>
              <a:t>, </a:t>
            </a:r>
            <a:r>
              <a:rPr lang="vi-VN" dirty="0" err="1"/>
              <a:t>người</a:t>
            </a:r>
            <a:r>
              <a:rPr lang="vi-VN" dirty="0"/>
              <a:t> </a:t>
            </a:r>
            <a:r>
              <a:rPr lang="vi-VN" dirty="0" err="1"/>
              <a:t>phát</a:t>
            </a:r>
            <a:r>
              <a:rPr lang="vi-VN" dirty="0"/>
              <a:t> </a:t>
            </a:r>
            <a:r>
              <a:rPr lang="vi-VN" dirty="0" err="1"/>
              <a:t>triển</a:t>
            </a:r>
            <a:r>
              <a:rPr lang="vi-VN" dirty="0"/>
              <a:t> </a:t>
            </a:r>
            <a:r>
              <a:rPr lang="vi-VN" dirty="0" err="1"/>
              <a:t>hệ</a:t>
            </a:r>
            <a:r>
              <a:rPr lang="vi-VN" dirty="0"/>
              <a:t> </a:t>
            </a:r>
            <a:r>
              <a:rPr lang="vi-VN" dirty="0" err="1"/>
              <a:t>thống</a:t>
            </a:r>
            <a:r>
              <a:rPr lang="vi-VN" dirty="0"/>
              <a:t> </a:t>
            </a:r>
            <a:r>
              <a:rPr lang="vi-VN" dirty="0" err="1"/>
              <a:t>sử</a:t>
            </a:r>
            <a:r>
              <a:rPr lang="vi-VN" dirty="0"/>
              <a:t> </a:t>
            </a:r>
            <a:r>
              <a:rPr lang="vi-VN" dirty="0" err="1"/>
              <a:t>dụng</a:t>
            </a:r>
            <a:r>
              <a:rPr lang="vi-VN" dirty="0"/>
              <a:t> công </a:t>
            </a:r>
            <a:r>
              <a:rPr lang="vi-VN" dirty="0" err="1"/>
              <a:t>cụ</a:t>
            </a:r>
            <a:r>
              <a:rPr lang="vi-VN" dirty="0"/>
              <a:t> </a:t>
            </a:r>
            <a:r>
              <a:rPr lang="vi-VN" dirty="0" err="1"/>
              <a:t>với</a:t>
            </a:r>
            <a:r>
              <a:rPr lang="vi-VN" dirty="0"/>
              <a:t> tư </a:t>
            </a:r>
            <a:r>
              <a:rPr lang="vi-VN" dirty="0" err="1"/>
              <a:t>cách</a:t>
            </a:r>
            <a:r>
              <a:rPr lang="vi-VN" dirty="0"/>
              <a:t> </a:t>
            </a:r>
            <a:r>
              <a:rPr lang="vi-VN" dirty="0" err="1"/>
              <a:t>hỗ</a:t>
            </a:r>
            <a:r>
              <a:rPr lang="vi-VN" dirty="0"/>
              <a:t> </a:t>
            </a:r>
            <a:r>
              <a:rPr lang="vi-VN" dirty="0" err="1"/>
              <a:t>trợ</a:t>
            </a:r>
            <a:r>
              <a:rPr lang="vi-VN" dirty="0"/>
              <a:t> </a:t>
            </a:r>
            <a:r>
              <a:rPr lang="vi-VN" dirty="0" err="1"/>
              <a:t>và</a:t>
            </a:r>
            <a:r>
              <a:rPr lang="vi-VN" dirty="0"/>
              <a:t> </a:t>
            </a:r>
            <a:r>
              <a:rPr lang="vi-VN" dirty="0" err="1"/>
              <a:t>người</a:t>
            </a:r>
            <a:r>
              <a:rPr lang="vi-VN" dirty="0"/>
              <a:t> </a:t>
            </a:r>
            <a:r>
              <a:rPr lang="vi-VN" dirty="0" err="1"/>
              <a:t>quản</a:t>
            </a:r>
            <a:r>
              <a:rPr lang="vi-VN" dirty="0"/>
              <a:t> </a:t>
            </a:r>
            <a:r>
              <a:rPr lang="vi-VN" dirty="0" err="1"/>
              <a:t>trị</a:t>
            </a:r>
            <a:r>
              <a:rPr lang="vi-VN" dirty="0"/>
              <a:t> </a:t>
            </a:r>
            <a:r>
              <a:rPr lang="vi-VN" dirty="0" err="1"/>
              <a:t>hệ</a:t>
            </a:r>
            <a:r>
              <a:rPr lang="vi-VN" dirty="0"/>
              <a:t> </a:t>
            </a:r>
            <a:r>
              <a:rPr lang="vi-VN" dirty="0" err="1"/>
              <a:t>thống</a:t>
            </a:r>
            <a:r>
              <a:rPr lang="vi-VN" dirty="0"/>
              <a:t>, </a:t>
            </a:r>
            <a:r>
              <a:rPr lang="vi-VN" dirty="0" err="1"/>
              <a:t>người</a:t>
            </a:r>
            <a:r>
              <a:rPr lang="vi-VN" dirty="0"/>
              <a:t> </a:t>
            </a:r>
            <a:r>
              <a:rPr lang="vi-VN" dirty="0" err="1"/>
              <a:t>quản</a:t>
            </a:r>
            <a:r>
              <a:rPr lang="vi-VN" dirty="0"/>
              <a:t> </a:t>
            </a:r>
            <a:r>
              <a:rPr lang="vi-VN" dirty="0" err="1"/>
              <a:t>lý</a:t>
            </a:r>
            <a:r>
              <a:rPr lang="vi-VN" dirty="0"/>
              <a:t> công </a:t>
            </a:r>
            <a:r>
              <a:rPr lang="vi-VN" dirty="0" err="1"/>
              <a:t>cụ</a:t>
            </a:r>
            <a:r>
              <a:rPr lang="vi-VN" dirty="0"/>
              <a:t>. </a:t>
            </a:r>
            <a:r>
              <a:rPr lang="vi-VN" dirty="0" err="1"/>
              <a:t>Mỗi</a:t>
            </a:r>
            <a:r>
              <a:rPr lang="vi-VN" dirty="0"/>
              <a:t> </a:t>
            </a:r>
            <a:r>
              <a:rPr lang="vi-VN" dirty="0" err="1"/>
              <a:t>tác</a:t>
            </a:r>
            <a:r>
              <a:rPr lang="vi-VN" dirty="0"/>
              <a:t> nhân </a:t>
            </a:r>
            <a:r>
              <a:rPr lang="vi-VN" dirty="0" err="1"/>
              <a:t>này</a:t>
            </a:r>
            <a:r>
              <a:rPr lang="vi-VN" dirty="0"/>
              <a:t> </a:t>
            </a:r>
            <a:r>
              <a:rPr lang="vi-VN" dirty="0" err="1"/>
              <a:t>có</a:t>
            </a:r>
            <a:r>
              <a:rPr lang="vi-VN" dirty="0"/>
              <a:t> nhu </a:t>
            </a:r>
            <a:r>
              <a:rPr lang="vi-VN" dirty="0" err="1"/>
              <a:t>cầu</a:t>
            </a:r>
            <a:r>
              <a:rPr lang="vi-VN" dirty="0"/>
              <a:t> riêng </a:t>
            </a:r>
            <a:r>
              <a:rPr lang="vi-VN" dirty="0" err="1"/>
              <a:t>đối</a:t>
            </a:r>
            <a:r>
              <a:rPr lang="vi-VN" dirty="0"/>
              <a:t> </a:t>
            </a:r>
            <a:r>
              <a:rPr lang="vi-VN" dirty="0" err="1"/>
              <a:t>với</a:t>
            </a:r>
            <a:r>
              <a:rPr lang="vi-VN" dirty="0"/>
              <a:t> </a:t>
            </a:r>
            <a:r>
              <a:rPr lang="vi-VN" dirty="0" err="1"/>
              <a:t>hệ</a:t>
            </a:r>
            <a:r>
              <a:rPr lang="vi-VN" dirty="0"/>
              <a:t> </a:t>
            </a:r>
            <a:r>
              <a:rPr lang="vi-VN" dirty="0" err="1"/>
              <a:t>thống</a:t>
            </a:r>
            <a:r>
              <a:rPr lang="vi-VN" dirty="0"/>
              <a:t> </a:t>
            </a:r>
            <a:r>
              <a:rPr lang="vi-VN" dirty="0" err="1"/>
              <a:t>và</a:t>
            </a:r>
            <a:r>
              <a:rPr lang="vi-VN" dirty="0"/>
              <a:t> yêu </a:t>
            </a:r>
            <a:r>
              <a:rPr lang="vi-VN" dirty="0" err="1"/>
              <a:t>cầu</a:t>
            </a:r>
            <a:r>
              <a:rPr lang="vi-VN" dirty="0"/>
              <a:t> </a:t>
            </a:r>
            <a:r>
              <a:rPr lang="vi-VN" dirty="0" err="1"/>
              <a:t>tập</a:t>
            </a:r>
            <a:r>
              <a:rPr lang="vi-VN" dirty="0"/>
              <a:t> </a:t>
            </a:r>
            <a:r>
              <a:rPr lang="vi-VN" dirty="0" err="1"/>
              <a:t>hợp</a:t>
            </a:r>
            <a:r>
              <a:rPr lang="vi-VN" dirty="0"/>
              <a:t> </a:t>
            </a:r>
            <a:r>
              <a:rPr lang="vi-VN" dirty="0" err="1"/>
              <a:t>các</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riêng.</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17</a:t>
            </a:fld>
            <a:endParaRPr lang="en-US" altLang="en-VN"/>
          </a:p>
        </p:txBody>
      </p:sp>
    </p:spTree>
    <p:extLst>
      <p:ext uri="{BB962C8B-B14F-4D97-AF65-F5344CB8AC3E}">
        <p14:creationId xmlns:p14="http://schemas.microsoft.com/office/powerpoint/2010/main" val="2022925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err="1"/>
              <a:t>Mối</a:t>
            </a:r>
            <a:r>
              <a:rPr lang="vi-VN" dirty="0"/>
              <a:t> quan </a:t>
            </a:r>
            <a:r>
              <a:rPr lang="vi-VN" dirty="0" err="1"/>
              <a:t>hệ</a:t>
            </a:r>
            <a:r>
              <a:rPr lang="vi-VN" dirty="0"/>
              <a:t> </a:t>
            </a:r>
            <a:r>
              <a:rPr lang="vi-VN" dirty="0" err="1"/>
              <a:t>giữa</a:t>
            </a:r>
            <a:r>
              <a:rPr lang="vi-VN" dirty="0"/>
              <a:t> </a:t>
            </a:r>
            <a:r>
              <a:rPr lang="vi-VN" dirty="0" err="1"/>
              <a:t>các</a:t>
            </a:r>
            <a:r>
              <a:rPr lang="vi-VN" dirty="0"/>
              <a:t> </a:t>
            </a:r>
            <a:r>
              <a:rPr lang="vi-VN" dirty="0" err="1"/>
              <a:t>tác</a:t>
            </a:r>
            <a:r>
              <a:rPr lang="vi-VN" dirty="0"/>
              <a:t> nhân </a:t>
            </a:r>
            <a:r>
              <a:rPr lang="vi-VN" dirty="0" err="1"/>
              <a:t>và</a:t>
            </a:r>
            <a:r>
              <a:rPr lang="vi-VN" dirty="0"/>
              <a:t> </a:t>
            </a:r>
            <a:r>
              <a:rPr lang="vi-VN" dirty="0" err="1"/>
              <a:t>các</a:t>
            </a:r>
            <a:r>
              <a:rPr lang="vi-VN" dirty="0"/>
              <a:t> ca </a:t>
            </a:r>
            <a:r>
              <a:rPr lang="vi-VN" dirty="0" err="1"/>
              <a:t>sử</a:t>
            </a:r>
            <a:r>
              <a:rPr lang="vi-VN" dirty="0"/>
              <a:t> </a:t>
            </a:r>
            <a:r>
              <a:rPr lang="vi-VN" dirty="0" err="1"/>
              <a:t>dụng</a:t>
            </a:r>
            <a:r>
              <a:rPr lang="vi-VN" dirty="0"/>
              <a:t> </a:t>
            </a:r>
            <a:r>
              <a:rPr lang="vi-VN" dirty="0" err="1"/>
              <a:t>được</a:t>
            </a:r>
            <a:r>
              <a:rPr lang="vi-VN" dirty="0"/>
              <a:t> </a:t>
            </a:r>
            <a:r>
              <a:rPr lang="vi-VN" dirty="0" err="1"/>
              <a:t>gọi</a:t>
            </a:r>
            <a:r>
              <a:rPr lang="vi-VN" dirty="0"/>
              <a:t> </a:t>
            </a:r>
            <a:r>
              <a:rPr lang="vi-VN" dirty="0" err="1"/>
              <a:t>là</a:t>
            </a:r>
            <a:r>
              <a:rPr lang="vi-VN" dirty="0"/>
              <a:t> </a:t>
            </a:r>
            <a:r>
              <a:rPr lang="vi-VN" dirty="0" err="1"/>
              <a:t>mối</a:t>
            </a:r>
            <a:r>
              <a:rPr lang="vi-VN" dirty="0"/>
              <a:t> quan </a:t>
            </a:r>
            <a:r>
              <a:rPr lang="vi-VN" dirty="0" err="1"/>
              <a:t>hệ</a:t>
            </a:r>
            <a:r>
              <a:rPr lang="vi-VN" dirty="0"/>
              <a:t> giao </a:t>
            </a:r>
            <a:r>
              <a:rPr lang="vi-VN" dirty="0" err="1"/>
              <a:t>tiếp</a:t>
            </a:r>
            <a:r>
              <a:rPr lang="vi-VN" dirty="0"/>
              <a:t>-liên </a:t>
            </a:r>
            <a:r>
              <a:rPr lang="vi-VN" dirty="0" err="1"/>
              <a:t>kết</a:t>
            </a:r>
            <a:r>
              <a:rPr lang="vi-VN" dirty="0"/>
              <a:t>. </a:t>
            </a:r>
            <a:r>
              <a:rPr lang="vi-VN" dirty="0" err="1"/>
              <a:t>Một</a:t>
            </a:r>
            <a:r>
              <a:rPr lang="vi-VN" dirty="0"/>
              <a:t> liên </a:t>
            </a:r>
            <a:r>
              <a:rPr lang="vi-VN" dirty="0" err="1"/>
              <a:t>kết</a:t>
            </a:r>
            <a:r>
              <a:rPr lang="vi-VN" dirty="0"/>
              <a:t> giao </a:t>
            </a:r>
            <a:r>
              <a:rPr lang="vi-VN" dirty="0" err="1"/>
              <a:t>tiếp</a:t>
            </a:r>
            <a:r>
              <a:rPr lang="vi-VN" dirty="0"/>
              <a:t> </a:t>
            </a:r>
            <a:r>
              <a:rPr lang="vi-VN" dirty="0" err="1"/>
              <a:t>giữa</a:t>
            </a:r>
            <a:r>
              <a:rPr lang="vi-VN" dirty="0"/>
              <a:t> </a:t>
            </a:r>
            <a:r>
              <a:rPr lang="vi-VN" dirty="0" err="1"/>
              <a:t>một</a:t>
            </a:r>
            <a:r>
              <a:rPr lang="vi-VN" dirty="0"/>
              <a:t> </a:t>
            </a:r>
            <a:r>
              <a:rPr lang="vi-VN" dirty="0" err="1"/>
              <a:t>tác</a:t>
            </a:r>
            <a:r>
              <a:rPr lang="vi-VN" dirty="0"/>
              <a:t> nhân </a:t>
            </a:r>
            <a:r>
              <a:rPr lang="vi-VN" dirty="0" err="1"/>
              <a:t>và</a:t>
            </a:r>
            <a:r>
              <a:rPr lang="vi-VN" dirty="0"/>
              <a:t> </a:t>
            </a:r>
            <a:r>
              <a:rPr lang="vi-VN" dirty="0" err="1"/>
              <a:t>một</a:t>
            </a:r>
            <a:r>
              <a:rPr lang="vi-VN" dirty="0"/>
              <a:t> ca </a:t>
            </a:r>
            <a:r>
              <a:rPr lang="vi-VN" dirty="0" err="1"/>
              <a:t>sử</a:t>
            </a:r>
            <a:r>
              <a:rPr lang="vi-VN" dirty="0"/>
              <a:t> </a:t>
            </a:r>
            <a:r>
              <a:rPr lang="vi-VN" dirty="0" err="1"/>
              <a:t>dụng</a:t>
            </a:r>
            <a:r>
              <a:rPr lang="vi-VN" dirty="0"/>
              <a:t> </a:t>
            </a:r>
            <a:r>
              <a:rPr lang="vi-VN" dirty="0" err="1"/>
              <a:t>chỉ</a:t>
            </a:r>
            <a:r>
              <a:rPr lang="vi-VN" dirty="0"/>
              <a:t> ra </a:t>
            </a:r>
            <a:r>
              <a:rPr lang="vi-VN" dirty="0" err="1"/>
              <a:t>rằng</a:t>
            </a:r>
            <a:r>
              <a:rPr lang="vi-VN" dirty="0"/>
              <a:t> </a:t>
            </a:r>
            <a:r>
              <a:rPr lang="vi-VN" dirty="0" err="1"/>
              <a:t>họ</a:t>
            </a:r>
            <a:r>
              <a:rPr lang="vi-VN" dirty="0"/>
              <a:t> tương </a:t>
            </a:r>
            <a:r>
              <a:rPr lang="vi-VN" dirty="0" err="1"/>
              <a:t>tác</a:t>
            </a:r>
            <a:r>
              <a:rPr lang="vi-VN" dirty="0"/>
              <a:t>: </a:t>
            </a:r>
            <a:r>
              <a:rPr lang="vi-VN" dirty="0" err="1"/>
              <a:t>tác</a:t>
            </a:r>
            <a:r>
              <a:rPr lang="vi-VN" dirty="0"/>
              <a:t> nhân tham gia </a:t>
            </a:r>
            <a:r>
              <a:rPr lang="vi-VN" dirty="0" err="1"/>
              <a:t>và</a:t>
            </a:r>
            <a:r>
              <a:rPr lang="vi-VN" dirty="0"/>
              <a:t> giao </a:t>
            </a:r>
            <a:r>
              <a:rPr lang="vi-VN" dirty="0" err="1"/>
              <a:t>tiếp</a:t>
            </a:r>
            <a:r>
              <a:rPr lang="vi-VN" dirty="0"/>
              <a:t> </a:t>
            </a:r>
            <a:r>
              <a:rPr lang="vi-VN" dirty="0" err="1"/>
              <a:t>với</a:t>
            </a:r>
            <a:r>
              <a:rPr lang="vi-VN" dirty="0"/>
              <a:t> </a:t>
            </a:r>
            <a:r>
              <a:rPr lang="vi-VN" dirty="0" err="1"/>
              <a:t>hệ</a:t>
            </a:r>
            <a:r>
              <a:rPr lang="vi-VN" dirty="0"/>
              <a:t> </a:t>
            </a:r>
            <a:r>
              <a:rPr lang="vi-VN" dirty="0" err="1"/>
              <a:t>thống</a:t>
            </a:r>
            <a:r>
              <a:rPr lang="vi-VN" dirty="0"/>
              <a:t> </a:t>
            </a:r>
            <a:r>
              <a:rPr lang="vi-VN" dirty="0" err="1"/>
              <a:t>chứa</a:t>
            </a:r>
            <a:r>
              <a:rPr lang="vi-VN" dirty="0"/>
              <a:t> ca </a:t>
            </a:r>
            <a:r>
              <a:rPr lang="vi-VN" dirty="0" err="1"/>
              <a:t>sử</a:t>
            </a:r>
            <a:r>
              <a:rPr lang="vi-VN" dirty="0"/>
              <a:t> </a:t>
            </a:r>
            <a:r>
              <a:rPr lang="vi-VN" dirty="0" err="1"/>
              <a:t>dụng</a:t>
            </a:r>
            <a:r>
              <a:rPr lang="vi-VN" dirty="0"/>
              <a:t>. </a:t>
            </a:r>
            <a:r>
              <a:rPr lang="vi-VN" dirty="0" err="1"/>
              <a:t>Một</a:t>
            </a:r>
            <a:r>
              <a:rPr lang="vi-VN" dirty="0"/>
              <a:t> liên </a:t>
            </a:r>
            <a:r>
              <a:rPr lang="vi-VN" dirty="0" err="1"/>
              <a:t>kết</a:t>
            </a:r>
            <a:r>
              <a:rPr lang="vi-VN" dirty="0"/>
              <a:t> giao </a:t>
            </a:r>
            <a:r>
              <a:rPr lang="vi-VN" dirty="0" err="1"/>
              <a:t>tiếp</a:t>
            </a:r>
            <a:r>
              <a:rPr lang="vi-VN" dirty="0"/>
              <a:t> </a:t>
            </a:r>
            <a:r>
              <a:rPr lang="vi-VN" dirty="0" err="1"/>
              <a:t>được</a:t>
            </a:r>
            <a:r>
              <a:rPr lang="vi-VN" dirty="0"/>
              <a:t> </a:t>
            </a:r>
            <a:r>
              <a:rPr lang="vi-VN" dirty="0" err="1"/>
              <a:t>biểu</a:t>
            </a:r>
            <a:r>
              <a:rPr lang="vi-VN" dirty="0"/>
              <a:t> </a:t>
            </a:r>
            <a:r>
              <a:rPr lang="vi-VN" dirty="0" err="1"/>
              <a:t>diễn</a:t>
            </a:r>
            <a:r>
              <a:rPr lang="vi-VN" dirty="0"/>
              <a:t> trên </a:t>
            </a:r>
            <a:r>
              <a:rPr lang="vi-VN" dirty="0" err="1"/>
              <a:t>biểu</a:t>
            </a:r>
            <a:r>
              <a:rPr lang="vi-VN" dirty="0"/>
              <a:t> </a:t>
            </a:r>
            <a:r>
              <a:rPr lang="vi-VN" dirty="0" err="1"/>
              <a:t>đồ</a:t>
            </a:r>
            <a:r>
              <a:rPr lang="vi-VN" dirty="0"/>
              <a:t> UML </a:t>
            </a:r>
            <a:r>
              <a:rPr lang="vi-VN" dirty="0" err="1"/>
              <a:t>dưới</a:t>
            </a:r>
            <a:r>
              <a:rPr lang="vi-VN" dirty="0"/>
              <a:t> </a:t>
            </a:r>
            <a:r>
              <a:rPr lang="vi-VN" dirty="0" err="1"/>
              <a:t>dạng</a:t>
            </a:r>
            <a:r>
              <a:rPr lang="vi-VN" dirty="0"/>
              <a:t> </a:t>
            </a:r>
            <a:r>
              <a:rPr lang="vi-VN" dirty="0" err="1"/>
              <a:t>một</a:t>
            </a:r>
            <a:r>
              <a:rPr lang="vi-VN" dirty="0"/>
              <a:t> </a:t>
            </a:r>
            <a:r>
              <a:rPr lang="vi-VN" dirty="0" err="1"/>
              <a:t>đường</a:t>
            </a:r>
            <a:r>
              <a:rPr lang="vi-VN" dirty="0"/>
              <a:t> </a:t>
            </a:r>
            <a:r>
              <a:rPr lang="vi-VN" dirty="0" err="1"/>
              <a:t>liền</a:t>
            </a:r>
            <a:r>
              <a:rPr lang="vi-VN" dirty="0"/>
              <a:t> </a:t>
            </a:r>
            <a:r>
              <a:rPr lang="vi-VN" dirty="0" err="1"/>
              <a:t>mạch</a:t>
            </a:r>
            <a:r>
              <a:rPr lang="vi-VN" dirty="0"/>
              <a:t>. </a:t>
            </a:r>
            <a:r>
              <a:rPr lang="vi-VN" dirty="0" err="1"/>
              <a:t>Đường</a:t>
            </a:r>
            <a:r>
              <a:rPr lang="vi-VN" dirty="0"/>
              <a:t> </a:t>
            </a:r>
            <a:r>
              <a:rPr lang="vi-VN" dirty="0" err="1"/>
              <a:t>có</a:t>
            </a:r>
            <a:r>
              <a:rPr lang="vi-VN" dirty="0"/>
              <a:t> </a:t>
            </a:r>
            <a:r>
              <a:rPr lang="vi-VN" dirty="0" err="1"/>
              <a:t>thể</a:t>
            </a:r>
            <a:r>
              <a:rPr lang="vi-VN" dirty="0"/>
              <a:t> </a:t>
            </a:r>
            <a:r>
              <a:rPr lang="vi-VN" dirty="0" err="1"/>
              <a:t>được</a:t>
            </a:r>
            <a:r>
              <a:rPr lang="vi-VN" dirty="0"/>
              <a:t> tô </a:t>
            </a:r>
            <a:r>
              <a:rPr lang="vi-VN" dirty="0" err="1"/>
              <a:t>điểm</a:t>
            </a:r>
            <a:r>
              <a:rPr lang="vi-VN" dirty="0"/>
              <a:t> </a:t>
            </a:r>
            <a:r>
              <a:rPr lang="vi-VN" dirty="0" err="1"/>
              <a:t>bằng</a:t>
            </a:r>
            <a:r>
              <a:rPr lang="vi-VN" dirty="0"/>
              <a:t> </a:t>
            </a:r>
            <a:r>
              <a:rPr lang="vi-VN" dirty="0" err="1"/>
              <a:t>đầu</a:t>
            </a:r>
            <a:r>
              <a:rPr lang="vi-VN" dirty="0"/>
              <a:t> </a:t>
            </a:r>
            <a:r>
              <a:rPr lang="vi-VN" dirty="0" err="1"/>
              <a:t>mũi</a:t>
            </a:r>
            <a:r>
              <a:rPr lang="vi-VN" dirty="0"/>
              <a:t> tên. </a:t>
            </a:r>
            <a:r>
              <a:rPr lang="vi-VN" dirty="0" err="1"/>
              <a:t>Đường</a:t>
            </a:r>
            <a:r>
              <a:rPr lang="vi-VN" dirty="0"/>
              <a:t> </a:t>
            </a:r>
            <a:r>
              <a:rPr lang="vi-VN" dirty="0" err="1"/>
              <a:t>thẳng</a:t>
            </a:r>
            <a:r>
              <a:rPr lang="vi-VN" dirty="0"/>
              <a:t> </a:t>
            </a:r>
            <a:r>
              <a:rPr lang="vi-VN" dirty="0" err="1"/>
              <a:t>và</a:t>
            </a:r>
            <a:r>
              <a:rPr lang="vi-VN" dirty="0"/>
              <a:t> </a:t>
            </a:r>
            <a:r>
              <a:rPr lang="vi-VN" dirty="0" err="1"/>
              <a:t>mũi</a:t>
            </a:r>
            <a:r>
              <a:rPr lang="vi-VN" dirty="0"/>
              <a:t> tên </a:t>
            </a:r>
            <a:r>
              <a:rPr lang="vi-VN" dirty="0" err="1"/>
              <a:t>đại</a:t>
            </a:r>
            <a:r>
              <a:rPr lang="vi-VN" dirty="0"/>
              <a:t> </a:t>
            </a:r>
            <a:r>
              <a:rPr lang="vi-VN" dirty="0" err="1"/>
              <a:t>diện</a:t>
            </a:r>
            <a:r>
              <a:rPr lang="vi-VN" dirty="0"/>
              <a:t> cho </a:t>
            </a:r>
            <a:r>
              <a:rPr lang="vi-VN" dirty="0" err="1"/>
              <a:t>hộp</a:t>
            </a:r>
            <a:r>
              <a:rPr lang="vi-VN" dirty="0"/>
              <a:t> </a:t>
            </a:r>
            <a:r>
              <a:rPr lang="vi-VN" dirty="0" err="1"/>
              <a:t>thoại</a:t>
            </a:r>
            <a:r>
              <a:rPr lang="vi-VN" dirty="0"/>
              <a:t> hai </a:t>
            </a:r>
            <a:r>
              <a:rPr lang="vi-VN" dirty="0" err="1"/>
              <a:t>chiều</a:t>
            </a:r>
            <a:r>
              <a:rPr lang="vi-VN" dirty="0"/>
              <a:t> </a:t>
            </a:r>
            <a:r>
              <a:rPr lang="vi-VN" dirty="0" err="1"/>
              <a:t>giữa</a:t>
            </a:r>
            <a:r>
              <a:rPr lang="vi-VN" dirty="0"/>
              <a:t> </a:t>
            </a:r>
            <a:r>
              <a:rPr lang="vi-VN" dirty="0" err="1"/>
              <a:t>tác</a:t>
            </a:r>
            <a:r>
              <a:rPr lang="vi-VN" dirty="0"/>
              <a:t> nhân </a:t>
            </a:r>
            <a:r>
              <a:rPr lang="vi-VN" dirty="0" err="1"/>
              <a:t>và</a:t>
            </a:r>
            <a:r>
              <a:rPr lang="vi-VN" dirty="0"/>
              <a:t> </a:t>
            </a:r>
            <a:r>
              <a:rPr lang="vi-VN" dirty="0" err="1"/>
              <a:t>hệ</a:t>
            </a:r>
            <a:r>
              <a:rPr lang="vi-VN" dirty="0"/>
              <a:t> </a:t>
            </a:r>
            <a:r>
              <a:rPr lang="vi-VN" dirty="0" err="1"/>
              <a:t>thống</a:t>
            </a:r>
            <a:r>
              <a:rPr lang="vi-VN" dirty="0"/>
              <a:t>. </a:t>
            </a:r>
            <a:r>
              <a:rPr lang="vi-VN" dirty="0" err="1"/>
              <a:t>Nếu</a:t>
            </a:r>
            <a:r>
              <a:rPr lang="vi-VN" dirty="0"/>
              <a:t> </a:t>
            </a:r>
            <a:r>
              <a:rPr lang="vi-VN" dirty="0" err="1"/>
              <a:t>có</a:t>
            </a:r>
            <a:r>
              <a:rPr lang="vi-VN" dirty="0"/>
              <a:t> </a:t>
            </a:r>
            <a:r>
              <a:rPr lang="vi-VN" dirty="0" err="1"/>
              <a:t>đầu</a:t>
            </a:r>
            <a:r>
              <a:rPr lang="vi-VN" dirty="0"/>
              <a:t> </a:t>
            </a:r>
            <a:r>
              <a:rPr lang="vi-VN" dirty="0" err="1"/>
              <a:t>mũi</a:t>
            </a:r>
            <a:r>
              <a:rPr lang="vi-VN" dirty="0"/>
              <a:t> tên, </a:t>
            </a:r>
            <a:r>
              <a:rPr lang="vi-VN" dirty="0" err="1"/>
              <a:t>thì</a:t>
            </a:r>
            <a:r>
              <a:rPr lang="vi-VN" dirty="0"/>
              <a:t> </a:t>
            </a:r>
            <a:r>
              <a:rPr lang="vi-VN" dirty="0" err="1"/>
              <a:t>chỉ</a:t>
            </a:r>
            <a:r>
              <a:rPr lang="vi-VN" dirty="0"/>
              <a:t> “</a:t>
            </a:r>
            <a:r>
              <a:rPr lang="vi-VN" dirty="0" err="1"/>
              <a:t>thứ</a:t>
            </a:r>
            <a:r>
              <a:rPr lang="vi-VN" dirty="0"/>
              <a:t>” ở đuôi liên </a:t>
            </a:r>
            <a:r>
              <a:rPr lang="vi-VN" dirty="0" err="1"/>
              <a:t>kết</a:t>
            </a:r>
            <a:r>
              <a:rPr lang="vi-VN" dirty="0"/>
              <a:t> </a:t>
            </a:r>
            <a:r>
              <a:rPr lang="vi-VN" dirty="0" err="1"/>
              <a:t>mới</a:t>
            </a:r>
            <a:r>
              <a:rPr lang="vi-VN" dirty="0"/>
              <a:t> </a:t>
            </a:r>
            <a:r>
              <a:rPr lang="vi-VN" dirty="0" err="1"/>
              <a:t>có</a:t>
            </a:r>
            <a:r>
              <a:rPr lang="vi-VN" dirty="0"/>
              <a:t> </a:t>
            </a:r>
            <a:r>
              <a:rPr lang="vi-VN" dirty="0" err="1"/>
              <a:t>thể</a:t>
            </a:r>
            <a:r>
              <a:rPr lang="vi-VN" dirty="0"/>
              <a:t> </a:t>
            </a:r>
            <a:r>
              <a:rPr lang="vi-VN" dirty="0" err="1"/>
              <a:t>bắt</a:t>
            </a:r>
            <a:r>
              <a:rPr lang="vi-VN" dirty="0"/>
              <a:t> </a:t>
            </a:r>
            <a:r>
              <a:rPr lang="vi-VN" dirty="0" err="1"/>
              <a:t>đầu</a:t>
            </a:r>
            <a:r>
              <a:rPr lang="vi-VN" dirty="0"/>
              <a:t> giao </a:t>
            </a:r>
            <a:r>
              <a:rPr lang="vi-VN" dirty="0" err="1"/>
              <a:t>tiếp</a:t>
            </a:r>
            <a:r>
              <a:rPr lang="vi-VN" dirty="0"/>
              <a:t>. Không </a:t>
            </a:r>
            <a:r>
              <a:rPr lang="vi-VN" dirty="0" err="1"/>
              <a:t>có</a:t>
            </a:r>
            <a:r>
              <a:rPr lang="vi-VN" dirty="0"/>
              <a:t> </a:t>
            </a:r>
            <a:r>
              <a:rPr lang="vi-VN" dirty="0" err="1"/>
              <a:t>đầu</a:t>
            </a:r>
            <a:r>
              <a:rPr lang="vi-VN" dirty="0"/>
              <a:t> </a:t>
            </a:r>
            <a:r>
              <a:rPr lang="vi-VN" dirty="0" err="1"/>
              <a:t>mũi</a:t>
            </a:r>
            <a:r>
              <a:rPr lang="vi-VN" dirty="0"/>
              <a:t> tên </a:t>
            </a:r>
            <a:r>
              <a:rPr lang="vi-VN" dirty="0" err="1"/>
              <a:t>có</a:t>
            </a:r>
            <a:r>
              <a:rPr lang="vi-VN" dirty="0"/>
              <a:t> </a:t>
            </a:r>
            <a:r>
              <a:rPr lang="vi-VN" dirty="0" err="1"/>
              <a:t>nghĩa</a:t>
            </a:r>
            <a:r>
              <a:rPr lang="vi-VN" dirty="0"/>
              <a:t> </a:t>
            </a:r>
            <a:r>
              <a:rPr lang="vi-VN" dirty="0" err="1"/>
              <a:t>là</a:t>
            </a:r>
            <a:r>
              <a:rPr lang="vi-VN" dirty="0"/>
              <a:t> </a:t>
            </a:r>
            <a:r>
              <a:rPr lang="vi-VN" dirty="0" err="1"/>
              <a:t>một</a:t>
            </a:r>
            <a:r>
              <a:rPr lang="vi-VN" dirty="0"/>
              <a:t> trong hai </a:t>
            </a:r>
            <a:r>
              <a:rPr lang="vi-VN" dirty="0" err="1"/>
              <a:t>đầu</a:t>
            </a:r>
            <a:r>
              <a:rPr lang="vi-VN" dirty="0"/>
              <a:t> </a:t>
            </a:r>
            <a:r>
              <a:rPr lang="vi-VN" dirty="0" err="1"/>
              <a:t>có</a:t>
            </a:r>
            <a:r>
              <a:rPr lang="vi-VN" dirty="0"/>
              <a:t> </a:t>
            </a:r>
            <a:r>
              <a:rPr lang="vi-VN" dirty="0" err="1"/>
              <a:t>thể</a:t>
            </a:r>
            <a:r>
              <a:rPr lang="vi-VN" dirty="0"/>
              <a:t> </a:t>
            </a:r>
            <a:r>
              <a:rPr lang="vi-VN" dirty="0" err="1"/>
              <a:t>bắt</a:t>
            </a:r>
            <a:r>
              <a:rPr lang="vi-VN" dirty="0"/>
              <a:t> </a:t>
            </a:r>
            <a:r>
              <a:rPr lang="vi-VN" dirty="0" err="1"/>
              <a:t>đầu</a:t>
            </a:r>
            <a:r>
              <a:rPr lang="vi-VN" dirty="0"/>
              <a:t> giao </a:t>
            </a:r>
            <a:r>
              <a:rPr lang="vi-VN" dirty="0" err="1"/>
              <a:t>tiếp</a:t>
            </a:r>
            <a:r>
              <a:rPr lang="vi-VN" dirty="0"/>
              <a:t> (không </a:t>
            </a:r>
            <a:r>
              <a:rPr lang="vi-VN" dirty="0" err="1"/>
              <a:t>phải</a:t>
            </a:r>
            <a:r>
              <a:rPr lang="vi-VN" dirty="0"/>
              <a:t> </a:t>
            </a:r>
            <a:r>
              <a:rPr lang="vi-VN" dirty="0" err="1"/>
              <a:t>cả</a:t>
            </a:r>
            <a:r>
              <a:rPr lang="vi-VN" dirty="0"/>
              <a:t> hai </a:t>
            </a:r>
            <a:r>
              <a:rPr lang="vi-VN" dirty="0" err="1"/>
              <a:t>đầu</a:t>
            </a:r>
            <a:r>
              <a:rPr lang="vi-VN" dirty="0"/>
              <a:t> </a:t>
            </a:r>
            <a:r>
              <a:rPr lang="vi-VN" dirty="0" err="1"/>
              <a:t>đều</a:t>
            </a:r>
            <a:r>
              <a:rPr lang="vi-VN" dirty="0"/>
              <a:t> </a:t>
            </a:r>
            <a:r>
              <a:rPr lang="vi-VN" dirty="0" err="1"/>
              <a:t>bắt</a:t>
            </a:r>
            <a:r>
              <a:rPr lang="vi-VN" dirty="0"/>
              <a:t> </a:t>
            </a:r>
            <a:r>
              <a:rPr lang="vi-VN" dirty="0" err="1"/>
              <a:t>đầu</a:t>
            </a:r>
            <a:r>
              <a:rPr lang="vi-VN" dirty="0"/>
              <a:t> giao </a:t>
            </a:r>
            <a:r>
              <a:rPr lang="vi-VN" dirty="0" err="1"/>
              <a:t>tiếp</a:t>
            </a:r>
            <a:r>
              <a:rPr lang="vi-VN" dirty="0"/>
              <a:t>). Trong </a:t>
            </a:r>
            <a:r>
              <a:rPr lang="vi-VN" dirty="0" err="1"/>
              <a:t>ví</a:t>
            </a:r>
            <a:r>
              <a:rPr lang="vi-VN" dirty="0"/>
              <a:t> </a:t>
            </a:r>
            <a:r>
              <a:rPr lang="vi-VN" dirty="0" err="1"/>
              <a:t>dụ</a:t>
            </a:r>
            <a:r>
              <a:rPr lang="vi-VN" dirty="0"/>
              <a:t> trên, </a:t>
            </a:r>
            <a:r>
              <a:rPr lang="vi-VN" dirty="0" err="1"/>
              <a:t>Actor</a:t>
            </a:r>
            <a:r>
              <a:rPr lang="vi-VN" dirty="0"/>
              <a:t> 1 luôn </a:t>
            </a:r>
            <a:r>
              <a:rPr lang="vi-VN" dirty="0" err="1"/>
              <a:t>bắt</a:t>
            </a:r>
            <a:r>
              <a:rPr lang="vi-VN" dirty="0"/>
              <a:t> </a:t>
            </a:r>
            <a:r>
              <a:rPr lang="vi-VN" dirty="0" err="1"/>
              <a:t>đầu</a:t>
            </a:r>
            <a:r>
              <a:rPr lang="vi-VN" dirty="0"/>
              <a:t> giao </a:t>
            </a:r>
            <a:r>
              <a:rPr lang="vi-VN" dirty="0" err="1"/>
              <a:t>tiếp</a:t>
            </a:r>
            <a:r>
              <a:rPr lang="vi-VN" dirty="0"/>
              <a:t> </a:t>
            </a:r>
            <a:r>
              <a:rPr lang="vi-VN" dirty="0" err="1"/>
              <a:t>với</a:t>
            </a:r>
            <a:r>
              <a:rPr lang="vi-VN" dirty="0"/>
              <a:t> </a:t>
            </a:r>
            <a:r>
              <a:rPr lang="vi-VN" dirty="0" err="1"/>
              <a:t>hệ</a:t>
            </a:r>
            <a:r>
              <a:rPr lang="vi-VN" dirty="0"/>
              <a:t> </a:t>
            </a:r>
            <a:r>
              <a:rPr lang="vi-VN" dirty="0" err="1"/>
              <a:t>thống</a:t>
            </a:r>
            <a:r>
              <a:rPr lang="vi-VN" dirty="0"/>
              <a:t>. </a:t>
            </a:r>
            <a:r>
              <a:rPr lang="vi-VN" dirty="0" err="1"/>
              <a:t>Hệ</a:t>
            </a:r>
            <a:r>
              <a:rPr lang="vi-VN" dirty="0"/>
              <a:t> </a:t>
            </a:r>
            <a:r>
              <a:rPr lang="vi-VN" dirty="0" err="1"/>
              <a:t>thống</a:t>
            </a:r>
            <a:r>
              <a:rPr lang="vi-VN" dirty="0"/>
              <a:t> </a:t>
            </a:r>
            <a:r>
              <a:rPr lang="vi-VN" dirty="0" err="1"/>
              <a:t>có</a:t>
            </a:r>
            <a:r>
              <a:rPr lang="vi-VN" dirty="0"/>
              <a:t> </a:t>
            </a:r>
            <a:r>
              <a:rPr lang="vi-VN" dirty="0" err="1"/>
              <a:t>thể</a:t>
            </a:r>
            <a:r>
              <a:rPr lang="vi-VN" dirty="0"/>
              <a:t> </a:t>
            </a:r>
            <a:r>
              <a:rPr lang="vi-VN" dirty="0" err="1"/>
              <a:t>trả</a:t>
            </a:r>
            <a:r>
              <a:rPr lang="vi-VN" dirty="0"/>
              <a:t> </a:t>
            </a:r>
            <a:r>
              <a:rPr lang="vi-VN" dirty="0" err="1"/>
              <a:t>lời</a:t>
            </a:r>
            <a:r>
              <a:rPr lang="vi-VN" dirty="0"/>
              <a:t> tin </a:t>
            </a:r>
            <a:r>
              <a:rPr lang="vi-VN" dirty="0" err="1"/>
              <a:t>nhắn</a:t>
            </a:r>
            <a:r>
              <a:rPr lang="vi-VN" dirty="0"/>
              <a:t> </a:t>
            </a:r>
            <a:r>
              <a:rPr lang="vi-VN" dirty="0" err="1"/>
              <a:t>từ</a:t>
            </a:r>
            <a:r>
              <a:rPr lang="vi-VN" dirty="0"/>
              <a:t> </a:t>
            </a:r>
            <a:r>
              <a:rPr lang="vi-VN" dirty="0" err="1"/>
              <a:t>Tác</a:t>
            </a:r>
            <a:r>
              <a:rPr lang="vi-VN" dirty="0"/>
              <a:t> nhân 1, nhưng không bao </a:t>
            </a:r>
            <a:r>
              <a:rPr lang="vi-VN" dirty="0" err="1"/>
              <a:t>giờ</a:t>
            </a:r>
            <a:r>
              <a:rPr lang="vi-VN" dirty="0"/>
              <a:t> </a:t>
            </a:r>
            <a:r>
              <a:rPr lang="vi-VN" dirty="0" err="1"/>
              <a:t>có</a:t>
            </a:r>
            <a:r>
              <a:rPr lang="vi-VN" dirty="0"/>
              <a:t> </a:t>
            </a:r>
            <a:r>
              <a:rPr lang="vi-VN" dirty="0" err="1"/>
              <a:t>thể</a:t>
            </a:r>
            <a:r>
              <a:rPr lang="vi-VN" dirty="0"/>
              <a:t> </a:t>
            </a:r>
            <a:r>
              <a:rPr lang="vi-VN" dirty="0" err="1"/>
              <a:t>gửi</a:t>
            </a:r>
            <a:r>
              <a:rPr lang="vi-VN" dirty="0"/>
              <a:t> tin </a:t>
            </a:r>
            <a:r>
              <a:rPr lang="vi-VN" dirty="0" err="1"/>
              <a:t>nhắn</a:t>
            </a:r>
            <a:r>
              <a:rPr lang="vi-VN" dirty="0"/>
              <a:t> không mong </a:t>
            </a:r>
            <a:r>
              <a:rPr lang="vi-VN" dirty="0" err="1"/>
              <a:t>muốn</a:t>
            </a:r>
            <a:r>
              <a:rPr lang="vi-VN" dirty="0"/>
              <a:t> </a:t>
            </a:r>
            <a:r>
              <a:rPr lang="vi-VN" dirty="0" err="1"/>
              <a:t>đến</a:t>
            </a:r>
            <a:r>
              <a:rPr lang="vi-VN" dirty="0"/>
              <a:t> </a:t>
            </a:r>
            <a:r>
              <a:rPr lang="vi-VN" dirty="0" err="1"/>
              <a:t>Tác</a:t>
            </a:r>
            <a:r>
              <a:rPr lang="vi-VN" dirty="0"/>
              <a:t> nhân 1. </a:t>
            </a:r>
            <a:r>
              <a:rPr lang="vi-VN" dirty="0" err="1"/>
              <a:t>Đối</a:t>
            </a:r>
            <a:r>
              <a:rPr lang="vi-VN" dirty="0"/>
              <a:t> </a:t>
            </a:r>
            <a:r>
              <a:rPr lang="vi-VN" dirty="0" err="1"/>
              <a:t>với</a:t>
            </a:r>
            <a:r>
              <a:rPr lang="vi-VN" dirty="0"/>
              <a:t> liên </a:t>
            </a:r>
            <a:r>
              <a:rPr lang="vi-VN" dirty="0" err="1"/>
              <a:t>kết</a:t>
            </a:r>
            <a:r>
              <a:rPr lang="vi-VN" dirty="0"/>
              <a:t> </a:t>
            </a:r>
            <a:r>
              <a:rPr lang="vi-VN" dirty="0" err="1"/>
              <a:t>thứ</a:t>
            </a:r>
            <a:r>
              <a:rPr lang="vi-VN" dirty="0"/>
              <a:t> hai, </a:t>
            </a:r>
            <a:r>
              <a:rPr lang="vi-VN" dirty="0" err="1"/>
              <a:t>hệ</a:t>
            </a:r>
            <a:r>
              <a:rPr lang="vi-VN" dirty="0"/>
              <a:t> </a:t>
            </a:r>
            <a:r>
              <a:rPr lang="vi-VN" dirty="0" err="1"/>
              <a:t>thống</a:t>
            </a:r>
            <a:r>
              <a:rPr lang="vi-VN" dirty="0"/>
              <a:t> luôn </a:t>
            </a:r>
            <a:r>
              <a:rPr lang="vi-VN" dirty="0" err="1"/>
              <a:t>bắt</a:t>
            </a:r>
            <a:r>
              <a:rPr lang="vi-VN" dirty="0"/>
              <a:t> </a:t>
            </a:r>
            <a:r>
              <a:rPr lang="vi-VN" dirty="0" err="1"/>
              <a:t>đầu</a:t>
            </a:r>
            <a:r>
              <a:rPr lang="vi-VN" dirty="0"/>
              <a:t> giao </a:t>
            </a:r>
            <a:r>
              <a:rPr lang="vi-VN" dirty="0" err="1"/>
              <a:t>tiếp</a:t>
            </a:r>
            <a:r>
              <a:rPr lang="vi-VN" dirty="0"/>
              <a:t> </a:t>
            </a:r>
            <a:r>
              <a:rPr lang="vi-VN" dirty="0" err="1"/>
              <a:t>với</a:t>
            </a:r>
            <a:r>
              <a:rPr lang="vi-VN" dirty="0"/>
              <a:t> </a:t>
            </a:r>
            <a:r>
              <a:rPr lang="vi-VN" dirty="0" err="1"/>
              <a:t>Tác</a:t>
            </a:r>
            <a:r>
              <a:rPr lang="vi-VN" dirty="0"/>
              <a:t> nhân 2. </a:t>
            </a:r>
            <a:r>
              <a:rPr lang="vi-VN" dirty="0" err="1"/>
              <a:t>Tác</a:t>
            </a:r>
            <a:r>
              <a:rPr lang="vi-VN" dirty="0"/>
              <a:t> nhân 2 </a:t>
            </a:r>
            <a:r>
              <a:rPr lang="vi-VN" dirty="0" err="1"/>
              <a:t>có</a:t>
            </a:r>
            <a:r>
              <a:rPr lang="vi-VN" dirty="0"/>
              <a:t> </a:t>
            </a:r>
            <a:r>
              <a:rPr lang="vi-VN" dirty="0" err="1"/>
              <a:t>thể</a:t>
            </a:r>
            <a:r>
              <a:rPr lang="vi-VN" dirty="0"/>
              <a:t> </a:t>
            </a:r>
            <a:r>
              <a:rPr lang="vi-VN" dirty="0" err="1"/>
              <a:t>trả</a:t>
            </a:r>
            <a:r>
              <a:rPr lang="vi-VN" dirty="0"/>
              <a:t> </a:t>
            </a:r>
            <a:r>
              <a:rPr lang="vi-VN" dirty="0" err="1"/>
              <a:t>lời</a:t>
            </a:r>
            <a:r>
              <a:rPr lang="vi-VN" dirty="0"/>
              <a:t> tin </a:t>
            </a:r>
            <a:r>
              <a:rPr lang="vi-VN" dirty="0" err="1"/>
              <a:t>nhắn</a:t>
            </a:r>
            <a:r>
              <a:rPr lang="vi-VN" dirty="0"/>
              <a:t> </a:t>
            </a:r>
            <a:r>
              <a:rPr lang="vi-VN" dirty="0" err="1"/>
              <a:t>từ</a:t>
            </a:r>
            <a:r>
              <a:rPr lang="vi-VN" dirty="0"/>
              <a:t> </a:t>
            </a:r>
            <a:r>
              <a:rPr lang="vi-VN" dirty="0" err="1"/>
              <a:t>hệ</a:t>
            </a:r>
            <a:r>
              <a:rPr lang="vi-VN" dirty="0"/>
              <a:t> </a:t>
            </a:r>
            <a:r>
              <a:rPr lang="vi-VN" dirty="0" err="1"/>
              <a:t>thống</a:t>
            </a:r>
            <a:r>
              <a:rPr lang="vi-VN" dirty="0"/>
              <a:t>, nhưng không bao </a:t>
            </a:r>
            <a:r>
              <a:rPr lang="vi-VN" dirty="0" err="1"/>
              <a:t>giờ</a:t>
            </a:r>
            <a:r>
              <a:rPr lang="vi-VN" dirty="0"/>
              <a:t> </a:t>
            </a:r>
            <a:r>
              <a:rPr lang="vi-VN" dirty="0" err="1"/>
              <a:t>có</a:t>
            </a:r>
            <a:r>
              <a:rPr lang="vi-VN" dirty="0"/>
              <a:t> </a:t>
            </a:r>
            <a:r>
              <a:rPr lang="vi-VN" dirty="0" err="1"/>
              <a:t>thể</a:t>
            </a:r>
            <a:r>
              <a:rPr lang="vi-VN" dirty="0"/>
              <a:t> </a:t>
            </a:r>
            <a:r>
              <a:rPr lang="vi-VN" dirty="0" err="1"/>
              <a:t>gửi</a:t>
            </a:r>
            <a:r>
              <a:rPr lang="vi-VN" dirty="0"/>
              <a:t> tin </a:t>
            </a:r>
            <a:r>
              <a:rPr lang="vi-VN" dirty="0" err="1"/>
              <a:t>nhắn</a:t>
            </a:r>
            <a:r>
              <a:rPr lang="vi-VN" dirty="0"/>
              <a:t> không mong </a:t>
            </a:r>
            <a:r>
              <a:rPr lang="vi-VN" dirty="0" err="1"/>
              <a:t>muốn</a:t>
            </a:r>
            <a:r>
              <a:rPr lang="vi-VN" dirty="0"/>
              <a:t> </a:t>
            </a:r>
            <a:r>
              <a:rPr lang="vi-VN" dirty="0" err="1"/>
              <a:t>đến</a:t>
            </a:r>
            <a:r>
              <a:rPr lang="vi-VN" dirty="0"/>
              <a:t> </a:t>
            </a:r>
            <a:r>
              <a:rPr lang="vi-VN" dirty="0" err="1"/>
              <a:t>hệ</a:t>
            </a:r>
            <a:r>
              <a:rPr lang="vi-VN" dirty="0"/>
              <a:t> </a:t>
            </a:r>
            <a:r>
              <a:rPr lang="vi-VN" dirty="0" err="1"/>
              <a:t>thống</a:t>
            </a:r>
            <a:r>
              <a:rPr lang="vi-VN" dirty="0"/>
              <a:t>. </a:t>
            </a:r>
            <a:r>
              <a:rPr lang="vi-VN" dirty="0" err="1"/>
              <a:t>Đối</a:t>
            </a:r>
            <a:r>
              <a:rPr lang="vi-VN" dirty="0"/>
              <a:t> </a:t>
            </a:r>
            <a:r>
              <a:rPr lang="vi-VN" dirty="0" err="1"/>
              <a:t>với</a:t>
            </a:r>
            <a:r>
              <a:rPr lang="vi-VN" dirty="0"/>
              <a:t> liên </a:t>
            </a:r>
            <a:r>
              <a:rPr lang="vi-VN" dirty="0" err="1"/>
              <a:t>kết</a:t>
            </a:r>
            <a:r>
              <a:rPr lang="vi-VN" dirty="0"/>
              <a:t> </a:t>
            </a:r>
            <a:r>
              <a:rPr lang="vi-VN" dirty="0" err="1"/>
              <a:t>thứ</a:t>
            </a:r>
            <a:r>
              <a:rPr lang="vi-VN" dirty="0"/>
              <a:t> ba, </a:t>
            </a:r>
            <a:r>
              <a:rPr lang="vi-VN" dirty="0" err="1"/>
              <a:t>Actor</a:t>
            </a:r>
            <a:r>
              <a:rPr lang="vi-VN" dirty="0"/>
              <a:t> 3 </a:t>
            </a:r>
            <a:r>
              <a:rPr lang="vi-VN" dirty="0" err="1"/>
              <a:t>hoặc</a:t>
            </a:r>
            <a:r>
              <a:rPr lang="vi-VN" dirty="0"/>
              <a:t> </a:t>
            </a:r>
            <a:r>
              <a:rPr lang="vi-VN" dirty="0" err="1"/>
              <a:t>hệ</a:t>
            </a:r>
            <a:r>
              <a:rPr lang="vi-VN" dirty="0"/>
              <a:t> </a:t>
            </a:r>
            <a:r>
              <a:rPr lang="vi-VN" dirty="0" err="1"/>
              <a:t>thống</a:t>
            </a:r>
            <a:r>
              <a:rPr lang="vi-VN" dirty="0"/>
              <a:t> </a:t>
            </a:r>
            <a:r>
              <a:rPr lang="vi-VN" dirty="0" err="1"/>
              <a:t>có</a:t>
            </a:r>
            <a:r>
              <a:rPr lang="vi-VN" dirty="0"/>
              <a:t> </a:t>
            </a:r>
            <a:r>
              <a:rPr lang="vi-VN" dirty="0" err="1"/>
              <a:t>thể</a:t>
            </a:r>
            <a:r>
              <a:rPr lang="vi-VN" dirty="0"/>
              <a:t> </a:t>
            </a:r>
            <a:r>
              <a:rPr lang="vi-VN" dirty="0" err="1"/>
              <a:t>bắt</a:t>
            </a:r>
            <a:r>
              <a:rPr lang="vi-VN" dirty="0"/>
              <a:t> </a:t>
            </a:r>
            <a:r>
              <a:rPr lang="vi-VN" dirty="0" err="1"/>
              <a:t>đầu</a:t>
            </a:r>
            <a:r>
              <a:rPr lang="vi-VN" dirty="0"/>
              <a:t> </a:t>
            </a:r>
            <a:r>
              <a:rPr lang="vi-VN" dirty="0" err="1"/>
              <a:t>hộp</a:t>
            </a:r>
            <a:r>
              <a:rPr lang="vi-VN" dirty="0"/>
              <a:t> </a:t>
            </a:r>
            <a:r>
              <a:rPr lang="vi-VN" dirty="0" err="1"/>
              <a:t>thoại</a:t>
            </a:r>
            <a:r>
              <a:rPr lang="vi-VN" dirty="0"/>
              <a:t>. </a:t>
            </a:r>
            <a:r>
              <a:rPr lang="vi-VN" dirty="0" err="1"/>
              <a:t>Để</a:t>
            </a:r>
            <a:r>
              <a:rPr lang="vi-VN" dirty="0"/>
              <a:t> </a:t>
            </a:r>
            <a:r>
              <a:rPr lang="vi-VN" dirty="0" err="1"/>
              <a:t>biết</a:t>
            </a:r>
            <a:r>
              <a:rPr lang="vi-VN" dirty="0"/>
              <a:t> thêm chi </a:t>
            </a:r>
            <a:r>
              <a:rPr lang="vi-VN" dirty="0" err="1"/>
              <a:t>tiết</a:t>
            </a:r>
            <a:r>
              <a:rPr lang="vi-VN" dirty="0"/>
              <a:t>, </a:t>
            </a:r>
            <a:r>
              <a:rPr lang="vi-VN" dirty="0" err="1"/>
              <a:t>hãy</a:t>
            </a:r>
            <a:r>
              <a:rPr lang="vi-VN" dirty="0"/>
              <a:t> tham </a:t>
            </a:r>
            <a:r>
              <a:rPr lang="vi-VN" dirty="0" err="1"/>
              <a:t>khảo</a:t>
            </a:r>
            <a:r>
              <a:rPr lang="vi-VN" dirty="0"/>
              <a:t> Thông </a:t>
            </a:r>
            <a:r>
              <a:rPr lang="vi-VN" dirty="0" err="1"/>
              <a:t>số</a:t>
            </a:r>
            <a:r>
              <a:rPr lang="vi-VN" dirty="0"/>
              <a:t> </a:t>
            </a:r>
            <a:r>
              <a:rPr lang="vi-VN" dirty="0" err="1"/>
              <a:t>kỹ</a:t>
            </a:r>
            <a:r>
              <a:rPr lang="vi-VN" dirty="0"/>
              <a:t> </a:t>
            </a:r>
            <a:r>
              <a:rPr lang="vi-VN" dirty="0" err="1"/>
              <a:t>thuật</a:t>
            </a:r>
            <a:r>
              <a:rPr lang="vi-VN" dirty="0"/>
              <a:t> 1.3 UML. </a:t>
            </a:r>
            <a:r>
              <a:rPr lang="vi-VN" dirty="0" err="1"/>
              <a:t>Phần</a:t>
            </a:r>
            <a:r>
              <a:rPr lang="vi-VN" dirty="0"/>
              <a:t> 2 - </a:t>
            </a:r>
            <a:r>
              <a:rPr lang="vi-VN" dirty="0" err="1"/>
              <a:t>Nền</a:t>
            </a:r>
            <a:r>
              <a:rPr lang="vi-VN" dirty="0"/>
              <a:t> </a:t>
            </a:r>
            <a:r>
              <a:rPr lang="vi-VN" dirty="0" err="1"/>
              <a:t>tảng</a:t>
            </a:r>
            <a:r>
              <a:rPr lang="vi-VN" dirty="0"/>
              <a:t>, 2.5 - </a:t>
            </a:r>
            <a:r>
              <a:rPr lang="vi-VN" dirty="0" err="1"/>
              <a:t>Cốt</a:t>
            </a:r>
            <a:r>
              <a:rPr lang="vi-VN" dirty="0"/>
              <a:t> </a:t>
            </a:r>
            <a:r>
              <a:rPr lang="vi-VN" dirty="0" err="1"/>
              <a:t>lõi</a:t>
            </a:r>
            <a:r>
              <a:rPr lang="vi-VN" dirty="0"/>
              <a:t>.</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26</a:t>
            </a:fld>
            <a:endParaRPr lang="en-US" altLang="en-VN"/>
          </a:p>
        </p:txBody>
      </p:sp>
    </p:spTree>
    <p:extLst>
      <p:ext uri="{BB962C8B-B14F-4D97-AF65-F5344CB8AC3E}">
        <p14:creationId xmlns:p14="http://schemas.microsoft.com/office/powerpoint/2010/main" val="1644692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vi-VN" dirty="0"/>
              <a:t>Trên đây </a:t>
            </a:r>
            <a:r>
              <a:rPr lang="vi-VN" dirty="0" err="1"/>
              <a:t>là</a:t>
            </a:r>
            <a:r>
              <a:rPr lang="vi-VN" dirty="0"/>
              <a:t> </a:t>
            </a:r>
            <a:r>
              <a:rPr lang="vi-VN" dirty="0" err="1"/>
              <a:t>một</a:t>
            </a:r>
            <a:r>
              <a:rPr lang="vi-VN" dirty="0"/>
              <a:t> </a:t>
            </a:r>
            <a:r>
              <a:rPr lang="vi-VN" dirty="0" err="1"/>
              <a:t>ví</a:t>
            </a:r>
            <a:r>
              <a:rPr lang="vi-VN" dirty="0"/>
              <a:t> </a:t>
            </a:r>
            <a:r>
              <a:rPr lang="vi-VN" dirty="0" err="1"/>
              <a:t>dụ</a:t>
            </a:r>
            <a:r>
              <a:rPr lang="vi-VN" dirty="0"/>
              <a:t> </a:t>
            </a:r>
            <a:r>
              <a:rPr lang="vi-VN" dirty="0" err="1"/>
              <a:t>về</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trong </a:t>
            </a:r>
            <a:r>
              <a:rPr lang="vi-VN" dirty="0" err="1"/>
              <a:t>hệ</a:t>
            </a:r>
            <a:r>
              <a:rPr lang="vi-VN" dirty="0"/>
              <a:t> </a:t>
            </a:r>
            <a:r>
              <a:rPr lang="vi-VN" dirty="0" err="1"/>
              <a:t>thống</a:t>
            </a:r>
            <a:r>
              <a:rPr lang="vi-VN" dirty="0"/>
              <a:t> </a:t>
            </a:r>
            <a:r>
              <a:rPr lang="vi-VN" dirty="0" err="1"/>
              <a:t>giám</a:t>
            </a:r>
            <a:r>
              <a:rPr lang="vi-VN" dirty="0"/>
              <a:t> </a:t>
            </a:r>
            <a:r>
              <a:rPr lang="vi-VN" dirty="0" err="1"/>
              <a:t>sát</a:t>
            </a:r>
            <a:r>
              <a:rPr lang="vi-VN" dirty="0"/>
              <a:t> </a:t>
            </a:r>
            <a:r>
              <a:rPr lang="vi-VN" dirty="0" err="1"/>
              <a:t>báo</a:t>
            </a:r>
            <a:r>
              <a:rPr lang="vi-VN" dirty="0"/>
              <a:t> </a:t>
            </a:r>
            <a:r>
              <a:rPr lang="vi-VN" dirty="0" err="1"/>
              <a:t>cháy</a:t>
            </a:r>
            <a:r>
              <a:rPr lang="vi-VN" dirty="0"/>
              <a:t>. </a:t>
            </a:r>
            <a:r>
              <a:rPr lang="vi-VN" dirty="0" err="1"/>
              <a:t>Người</a:t>
            </a:r>
            <a:r>
              <a:rPr lang="vi-VN" dirty="0"/>
              <a:t> </a:t>
            </a:r>
            <a:r>
              <a:rPr lang="vi-VN" dirty="0" err="1"/>
              <a:t>giám</a:t>
            </a:r>
            <a:r>
              <a:rPr lang="vi-VN" dirty="0"/>
              <a:t> </a:t>
            </a:r>
            <a:r>
              <a:rPr lang="vi-VN" dirty="0" err="1"/>
              <a:t>sát</a:t>
            </a:r>
            <a:r>
              <a:rPr lang="vi-VN" dirty="0"/>
              <a:t> </a:t>
            </a:r>
            <a:r>
              <a:rPr lang="vi-VN" dirty="0" err="1"/>
              <a:t>là</a:t>
            </a:r>
            <a:r>
              <a:rPr lang="vi-VN" dirty="0"/>
              <a:t> </a:t>
            </a:r>
            <a:r>
              <a:rPr lang="vi-VN" dirty="0" err="1"/>
              <a:t>người</a:t>
            </a:r>
            <a:r>
              <a:rPr lang="vi-VN" dirty="0"/>
              <a:t> </a:t>
            </a:r>
            <a:r>
              <a:rPr lang="vi-VN" dirty="0" err="1"/>
              <a:t>quản</a:t>
            </a:r>
            <a:r>
              <a:rPr lang="vi-VN" dirty="0"/>
              <a:t> </a:t>
            </a:r>
            <a:r>
              <a:rPr lang="vi-VN" dirty="0" err="1"/>
              <a:t>lý</a:t>
            </a:r>
            <a:r>
              <a:rPr lang="vi-VN" dirty="0"/>
              <a:t> </a:t>
            </a:r>
            <a:r>
              <a:rPr lang="vi-VN" dirty="0" err="1"/>
              <a:t>hệ</a:t>
            </a:r>
            <a:r>
              <a:rPr lang="vi-VN" dirty="0"/>
              <a:t> </a:t>
            </a:r>
            <a:r>
              <a:rPr lang="vi-VN" dirty="0" err="1"/>
              <a:t>thống</a:t>
            </a:r>
            <a:r>
              <a:rPr lang="vi-VN" dirty="0"/>
              <a:t> </a:t>
            </a:r>
            <a:r>
              <a:rPr lang="vi-VN" dirty="0" err="1"/>
              <a:t>và</a:t>
            </a:r>
            <a:r>
              <a:rPr lang="vi-VN" dirty="0"/>
              <a:t> </a:t>
            </a:r>
            <a:r>
              <a:rPr lang="vi-VN" dirty="0" err="1"/>
              <a:t>bắt</a:t>
            </a:r>
            <a:r>
              <a:rPr lang="vi-VN" dirty="0"/>
              <a:t> </a:t>
            </a:r>
            <a:r>
              <a:rPr lang="vi-VN" dirty="0" err="1"/>
              <a:t>đầu</a:t>
            </a:r>
            <a:r>
              <a:rPr lang="vi-VN" dirty="0"/>
              <a:t> </a:t>
            </a:r>
            <a:r>
              <a:rPr lang="vi-VN" dirty="0" err="1"/>
              <a:t>giám</a:t>
            </a:r>
            <a:r>
              <a:rPr lang="vi-VN" dirty="0"/>
              <a:t> </a:t>
            </a:r>
            <a:r>
              <a:rPr lang="vi-VN" dirty="0" err="1"/>
              <a:t>sát</a:t>
            </a:r>
            <a:r>
              <a:rPr lang="vi-VN" dirty="0"/>
              <a:t>. </a:t>
            </a:r>
            <a:r>
              <a:rPr lang="vi-VN" dirty="0" err="1"/>
              <a:t>Cảm</a:t>
            </a:r>
            <a:r>
              <a:rPr lang="vi-VN" dirty="0"/>
              <a:t> </a:t>
            </a:r>
            <a:r>
              <a:rPr lang="vi-VN" dirty="0" err="1"/>
              <a:t>biến</a:t>
            </a:r>
            <a:r>
              <a:rPr lang="vi-VN" dirty="0"/>
              <a:t> </a:t>
            </a:r>
            <a:r>
              <a:rPr lang="vi-VN" dirty="0" err="1"/>
              <a:t>thụ</a:t>
            </a:r>
            <a:r>
              <a:rPr lang="vi-VN" dirty="0"/>
              <a:t> </a:t>
            </a:r>
            <a:r>
              <a:rPr lang="vi-VN" dirty="0" err="1"/>
              <a:t>động</a:t>
            </a:r>
            <a:r>
              <a:rPr lang="vi-VN" dirty="0"/>
              <a:t> </a:t>
            </a:r>
            <a:r>
              <a:rPr lang="vi-VN" dirty="0" err="1"/>
              <a:t>là</a:t>
            </a:r>
            <a:r>
              <a:rPr lang="vi-VN" dirty="0"/>
              <a:t> </a:t>
            </a:r>
            <a:r>
              <a:rPr lang="vi-VN" dirty="0" err="1"/>
              <a:t>một</a:t>
            </a:r>
            <a:r>
              <a:rPr lang="vi-VN" dirty="0"/>
              <a:t> </a:t>
            </a:r>
            <a:r>
              <a:rPr lang="vi-VN" dirty="0" err="1"/>
              <a:t>đầu</a:t>
            </a:r>
            <a:r>
              <a:rPr lang="vi-VN" dirty="0"/>
              <a:t> </a:t>
            </a:r>
            <a:r>
              <a:rPr lang="vi-VN" dirty="0" err="1"/>
              <a:t>báo</a:t>
            </a:r>
            <a:r>
              <a:rPr lang="vi-VN" dirty="0"/>
              <a:t> </a:t>
            </a:r>
            <a:r>
              <a:rPr lang="vi-VN" dirty="0" err="1"/>
              <a:t>khói</a:t>
            </a:r>
            <a:r>
              <a:rPr lang="vi-VN" dirty="0"/>
              <a:t> yêu </a:t>
            </a:r>
            <a:r>
              <a:rPr lang="vi-VN" dirty="0" err="1"/>
              <a:t>cầu</a:t>
            </a:r>
            <a:r>
              <a:rPr lang="vi-VN" dirty="0"/>
              <a:t> </a:t>
            </a:r>
            <a:r>
              <a:rPr lang="vi-VN" dirty="0" err="1"/>
              <a:t>hệ</a:t>
            </a:r>
            <a:r>
              <a:rPr lang="vi-VN" dirty="0"/>
              <a:t> </a:t>
            </a:r>
            <a:r>
              <a:rPr lang="vi-VN" dirty="0" err="1"/>
              <a:t>thống</a:t>
            </a:r>
            <a:r>
              <a:rPr lang="vi-VN" dirty="0"/>
              <a:t> </a:t>
            </a:r>
            <a:r>
              <a:rPr lang="vi-VN" dirty="0" err="1"/>
              <a:t>hỏi</a:t>
            </a:r>
            <a:r>
              <a:rPr lang="vi-VN" dirty="0"/>
              <a:t> </a:t>
            </a:r>
            <a:r>
              <a:rPr lang="vi-VN" dirty="0" err="1"/>
              <a:t>trạng</a:t>
            </a:r>
            <a:r>
              <a:rPr lang="vi-VN" dirty="0"/>
              <a:t> </a:t>
            </a:r>
            <a:r>
              <a:rPr lang="vi-VN" dirty="0" err="1"/>
              <a:t>thái</a:t>
            </a:r>
            <a:r>
              <a:rPr lang="vi-VN" dirty="0"/>
              <a:t> </a:t>
            </a:r>
            <a:r>
              <a:rPr lang="vi-VN" dirty="0" err="1"/>
              <a:t>của</a:t>
            </a:r>
            <a:r>
              <a:rPr lang="vi-VN" dirty="0"/>
              <a:t> </a:t>
            </a:r>
            <a:r>
              <a:rPr lang="vi-VN" dirty="0" err="1"/>
              <a:t>nó</a:t>
            </a:r>
            <a:r>
              <a:rPr lang="vi-VN" dirty="0"/>
              <a:t>. </a:t>
            </a:r>
            <a:r>
              <a:rPr lang="vi-VN" dirty="0" err="1"/>
              <a:t>Cảm</a:t>
            </a:r>
            <a:r>
              <a:rPr lang="vi-VN" dirty="0"/>
              <a:t> </a:t>
            </a:r>
            <a:r>
              <a:rPr lang="vi-VN" dirty="0" err="1"/>
              <a:t>biến</a:t>
            </a:r>
            <a:r>
              <a:rPr lang="vi-VN" dirty="0"/>
              <a:t> </a:t>
            </a:r>
            <a:r>
              <a:rPr lang="vi-VN" dirty="0" err="1"/>
              <a:t>hoạt</a:t>
            </a:r>
            <a:r>
              <a:rPr lang="vi-VN" dirty="0"/>
              <a:t> </a:t>
            </a:r>
            <a:r>
              <a:rPr lang="vi-VN" dirty="0" err="1"/>
              <a:t>động</a:t>
            </a:r>
            <a:r>
              <a:rPr lang="vi-VN" dirty="0"/>
              <a:t> </a:t>
            </a:r>
            <a:r>
              <a:rPr lang="vi-VN" dirty="0" err="1"/>
              <a:t>là</a:t>
            </a:r>
            <a:r>
              <a:rPr lang="vi-VN" dirty="0"/>
              <a:t> </a:t>
            </a:r>
            <a:r>
              <a:rPr lang="vi-VN" dirty="0" err="1"/>
              <a:t>đầu</a:t>
            </a:r>
            <a:r>
              <a:rPr lang="vi-VN" dirty="0"/>
              <a:t> </a:t>
            </a:r>
            <a:r>
              <a:rPr lang="vi-VN" dirty="0" err="1"/>
              <a:t>báo</a:t>
            </a:r>
            <a:r>
              <a:rPr lang="vi-VN" dirty="0"/>
              <a:t> </a:t>
            </a:r>
            <a:r>
              <a:rPr lang="vi-VN" dirty="0" err="1"/>
              <a:t>khói</a:t>
            </a:r>
            <a:r>
              <a:rPr lang="vi-VN" dirty="0"/>
              <a:t> </a:t>
            </a:r>
            <a:r>
              <a:rPr lang="vi-VN" dirty="0" err="1"/>
              <a:t>tự</a:t>
            </a:r>
            <a:r>
              <a:rPr lang="vi-VN" dirty="0"/>
              <a:t> </a:t>
            </a:r>
            <a:r>
              <a:rPr lang="vi-VN" dirty="0" err="1"/>
              <a:t>động</a:t>
            </a:r>
            <a:r>
              <a:rPr lang="vi-VN" dirty="0"/>
              <a:t> </a:t>
            </a:r>
            <a:r>
              <a:rPr lang="vi-VN" dirty="0" err="1"/>
              <a:t>gửi</a:t>
            </a:r>
            <a:r>
              <a:rPr lang="vi-VN" dirty="0"/>
              <a:t> </a:t>
            </a:r>
            <a:r>
              <a:rPr lang="vi-VN" dirty="0" err="1"/>
              <a:t>trạng</a:t>
            </a:r>
            <a:r>
              <a:rPr lang="vi-VN" dirty="0"/>
              <a:t> </a:t>
            </a:r>
            <a:r>
              <a:rPr lang="vi-VN" dirty="0" err="1"/>
              <a:t>thái</a:t>
            </a:r>
            <a:r>
              <a:rPr lang="vi-VN" dirty="0"/>
              <a:t> </a:t>
            </a:r>
            <a:r>
              <a:rPr lang="vi-VN" dirty="0" err="1"/>
              <a:t>của</a:t>
            </a:r>
            <a:r>
              <a:rPr lang="vi-VN" dirty="0"/>
              <a:t> </a:t>
            </a:r>
            <a:r>
              <a:rPr lang="vi-VN" dirty="0" err="1"/>
              <a:t>nó</a:t>
            </a:r>
            <a:r>
              <a:rPr lang="vi-VN" dirty="0"/>
              <a:t> </a:t>
            </a:r>
            <a:r>
              <a:rPr lang="vi-VN" dirty="0" err="1"/>
              <a:t>đến</a:t>
            </a:r>
            <a:r>
              <a:rPr lang="vi-VN" dirty="0"/>
              <a:t> </a:t>
            </a:r>
            <a:r>
              <a:rPr lang="vi-VN" dirty="0" err="1"/>
              <a:t>hệ</a:t>
            </a:r>
            <a:r>
              <a:rPr lang="vi-VN" dirty="0"/>
              <a:t> </a:t>
            </a:r>
            <a:r>
              <a:rPr lang="vi-VN" dirty="0" err="1"/>
              <a:t>thống</a:t>
            </a:r>
            <a:r>
              <a:rPr lang="vi-VN" dirty="0"/>
              <a:t> sau </a:t>
            </a:r>
            <a:r>
              <a:rPr lang="vi-VN" dirty="0" err="1"/>
              <a:t>mỗi</a:t>
            </a:r>
            <a:r>
              <a:rPr lang="vi-VN" dirty="0"/>
              <a:t> 60 giây. </a:t>
            </a:r>
            <a:r>
              <a:rPr lang="vi-VN" dirty="0" err="1"/>
              <a:t>Cảm</a:t>
            </a:r>
            <a:r>
              <a:rPr lang="vi-VN" dirty="0"/>
              <a:t> </a:t>
            </a:r>
            <a:r>
              <a:rPr lang="vi-VN" dirty="0" err="1"/>
              <a:t>biến</a:t>
            </a:r>
            <a:r>
              <a:rPr lang="vi-VN" dirty="0"/>
              <a:t> lai </a:t>
            </a:r>
            <a:r>
              <a:rPr lang="vi-VN" dirty="0" err="1"/>
              <a:t>là</a:t>
            </a:r>
            <a:r>
              <a:rPr lang="vi-VN" dirty="0"/>
              <a:t> </a:t>
            </a:r>
            <a:r>
              <a:rPr lang="vi-VN" dirty="0" err="1"/>
              <a:t>một</a:t>
            </a:r>
            <a:r>
              <a:rPr lang="vi-VN" dirty="0"/>
              <a:t> </a:t>
            </a:r>
            <a:r>
              <a:rPr lang="vi-VN" dirty="0" err="1"/>
              <a:t>đầu</a:t>
            </a:r>
            <a:r>
              <a:rPr lang="vi-VN" dirty="0"/>
              <a:t> </a:t>
            </a:r>
            <a:r>
              <a:rPr lang="vi-VN" dirty="0" err="1"/>
              <a:t>báo</a:t>
            </a:r>
            <a:r>
              <a:rPr lang="vi-VN" dirty="0"/>
              <a:t> </a:t>
            </a:r>
            <a:r>
              <a:rPr lang="vi-VN" dirty="0" err="1"/>
              <a:t>khói</a:t>
            </a:r>
            <a:r>
              <a:rPr lang="vi-VN" dirty="0"/>
              <a:t> </a:t>
            </a:r>
            <a:r>
              <a:rPr lang="vi-VN" dirty="0" err="1"/>
              <a:t>gửi</a:t>
            </a:r>
            <a:r>
              <a:rPr lang="vi-VN" dirty="0"/>
              <a:t> </a:t>
            </a:r>
            <a:r>
              <a:rPr lang="vi-VN" dirty="0" err="1"/>
              <a:t>trạng</a:t>
            </a:r>
            <a:r>
              <a:rPr lang="vi-VN" dirty="0"/>
              <a:t> </a:t>
            </a:r>
            <a:r>
              <a:rPr lang="vi-VN" dirty="0" err="1"/>
              <a:t>thái</a:t>
            </a:r>
            <a:r>
              <a:rPr lang="vi-VN" dirty="0"/>
              <a:t> </a:t>
            </a:r>
            <a:r>
              <a:rPr lang="vi-VN" dirty="0" err="1"/>
              <a:t>của</a:t>
            </a:r>
            <a:r>
              <a:rPr lang="vi-VN" dirty="0"/>
              <a:t> </a:t>
            </a:r>
            <a:r>
              <a:rPr lang="vi-VN" dirty="0" err="1"/>
              <a:t>nó</a:t>
            </a:r>
            <a:r>
              <a:rPr lang="vi-VN" dirty="0"/>
              <a:t> sau </a:t>
            </a:r>
            <a:r>
              <a:rPr lang="vi-VN" dirty="0" err="1"/>
              <a:t>mỗi</a:t>
            </a:r>
            <a:r>
              <a:rPr lang="vi-VN" dirty="0"/>
              <a:t> 60 giây, nhưng </a:t>
            </a:r>
            <a:r>
              <a:rPr lang="vi-VN" dirty="0" err="1"/>
              <a:t>nó</a:t>
            </a:r>
            <a:r>
              <a:rPr lang="vi-VN" dirty="0"/>
              <a:t> </a:t>
            </a:r>
            <a:r>
              <a:rPr lang="vi-VN" dirty="0" err="1"/>
              <a:t>cũng</a:t>
            </a:r>
            <a:r>
              <a:rPr lang="vi-VN" dirty="0"/>
              <a:t> </a:t>
            </a:r>
            <a:r>
              <a:rPr lang="vi-VN" dirty="0" err="1"/>
              <a:t>có</a:t>
            </a:r>
            <a:r>
              <a:rPr lang="vi-VN" dirty="0"/>
              <a:t> </a:t>
            </a:r>
            <a:r>
              <a:rPr lang="vi-VN" dirty="0" err="1"/>
              <a:t>thể</a:t>
            </a:r>
            <a:r>
              <a:rPr lang="vi-VN" dirty="0"/>
              <a:t> </a:t>
            </a:r>
            <a:r>
              <a:rPr lang="vi-VN" dirty="0" err="1"/>
              <a:t>nhận</a:t>
            </a:r>
            <a:r>
              <a:rPr lang="vi-VN" dirty="0"/>
              <a:t> </a:t>
            </a:r>
            <a:r>
              <a:rPr lang="vi-VN" dirty="0" err="1"/>
              <a:t>các</a:t>
            </a:r>
            <a:r>
              <a:rPr lang="vi-VN" dirty="0"/>
              <a:t> yêu </a:t>
            </a:r>
            <a:r>
              <a:rPr lang="vi-VN" dirty="0" err="1"/>
              <a:t>cầu</a:t>
            </a:r>
            <a:r>
              <a:rPr lang="vi-VN" dirty="0"/>
              <a:t> </a:t>
            </a:r>
            <a:r>
              <a:rPr lang="vi-VN" dirty="0" err="1"/>
              <a:t>trạng</a:t>
            </a:r>
            <a:r>
              <a:rPr lang="vi-VN" dirty="0"/>
              <a:t> </a:t>
            </a:r>
            <a:r>
              <a:rPr lang="vi-VN" dirty="0" err="1"/>
              <a:t>thái</a:t>
            </a:r>
            <a:r>
              <a:rPr lang="vi-VN" dirty="0"/>
              <a:t> </a:t>
            </a:r>
            <a:r>
              <a:rPr lang="vi-VN" dirty="0" err="1"/>
              <a:t>từ</a:t>
            </a:r>
            <a:r>
              <a:rPr lang="vi-VN" dirty="0"/>
              <a:t> </a:t>
            </a:r>
            <a:r>
              <a:rPr lang="vi-VN" dirty="0" err="1"/>
              <a:t>hệ</a:t>
            </a:r>
            <a:r>
              <a:rPr lang="vi-VN" dirty="0"/>
              <a:t> </a:t>
            </a:r>
            <a:r>
              <a:rPr lang="vi-VN" dirty="0" err="1"/>
              <a:t>thống</a:t>
            </a:r>
            <a:r>
              <a:rPr lang="vi-VN" dirty="0"/>
              <a:t>. Trong </a:t>
            </a:r>
            <a:r>
              <a:rPr lang="vi-VN" dirty="0" err="1"/>
              <a:t>hệ</a:t>
            </a:r>
            <a:r>
              <a:rPr lang="vi-VN" dirty="0"/>
              <a:t> </a:t>
            </a:r>
            <a:r>
              <a:rPr lang="vi-VN" dirty="0" err="1"/>
              <a:t>thống</a:t>
            </a:r>
            <a:r>
              <a:rPr lang="vi-VN" dirty="0"/>
              <a:t> </a:t>
            </a:r>
            <a:r>
              <a:rPr lang="vi-VN" dirty="0" err="1"/>
              <a:t>này</a:t>
            </a:r>
            <a:r>
              <a:rPr lang="vi-VN" dirty="0"/>
              <a:t>, </a:t>
            </a:r>
            <a:r>
              <a:rPr lang="vi-VN" dirty="0" err="1"/>
              <a:t>nếu</a:t>
            </a:r>
            <a:r>
              <a:rPr lang="vi-VN" dirty="0"/>
              <a:t> </a:t>
            </a:r>
            <a:r>
              <a:rPr lang="vi-VN" dirty="0" err="1"/>
              <a:t>hệ</a:t>
            </a:r>
            <a:r>
              <a:rPr lang="vi-VN" dirty="0"/>
              <a:t> </a:t>
            </a:r>
            <a:r>
              <a:rPr lang="vi-VN" dirty="0" err="1"/>
              <a:t>thống</a:t>
            </a:r>
            <a:r>
              <a:rPr lang="vi-VN" dirty="0"/>
              <a:t> không nghe </a:t>
            </a:r>
            <a:r>
              <a:rPr lang="vi-VN" dirty="0" err="1"/>
              <a:t>thấy</a:t>
            </a:r>
            <a:r>
              <a:rPr lang="vi-VN" dirty="0"/>
              <a:t> </a:t>
            </a:r>
            <a:r>
              <a:rPr lang="vi-VN" dirty="0" err="1"/>
              <a:t>từ</a:t>
            </a:r>
            <a:r>
              <a:rPr lang="vi-VN" dirty="0"/>
              <a:t> </a:t>
            </a:r>
            <a:r>
              <a:rPr lang="vi-VN" dirty="0" err="1"/>
              <a:t>nó</a:t>
            </a:r>
            <a:r>
              <a:rPr lang="vi-VN" dirty="0"/>
              <a:t> trong 75 giây </a:t>
            </a:r>
            <a:r>
              <a:rPr lang="vi-VN" dirty="0" err="1"/>
              <a:t>thì</a:t>
            </a:r>
            <a:r>
              <a:rPr lang="vi-VN" dirty="0"/>
              <a:t> </a:t>
            </a:r>
            <a:r>
              <a:rPr lang="vi-VN" dirty="0" err="1"/>
              <a:t>hệ</a:t>
            </a:r>
            <a:r>
              <a:rPr lang="vi-VN" dirty="0"/>
              <a:t> </a:t>
            </a:r>
            <a:r>
              <a:rPr lang="vi-VN" dirty="0" err="1"/>
              <a:t>thống</a:t>
            </a:r>
            <a:r>
              <a:rPr lang="vi-VN" dirty="0"/>
              <a:t> </a:t>
            </a:r>
            <a:r>
              <a:rPr lang="vi-VN" dirty="0" err="1"/>
              <a:t>sẽ</a:t>
            </a:r>
            <a:r>
              <a:rPr lang="vi-VN" dirty="0"/>
              <a:t> </a:t>
            </a:r>
            <a:r>
              <a:rPr lang="vi-VN" dirty="0" err="1"/>
              <a:t>hỏi</a:t>
            </a:r>
            <a:r>
              <a:rPr lang="vi-VN" dirty="0"/>
              <a:t> </a:t>
            </a:r>
            <a:r>
              <a:rPr lang="vi-VN" dirty="0" err="1"/>
              <a:t>cảm</a:t>
            </a:r>
            <a:r>
              <a:rPr lang="vi-VN" dirty="0"/>
              <a:t> </a:t>
            </a:r>
            <a:r>
              <a:rPr lang="vi-VN" dirty="0" err="1"/>
              <a:t>biến</a:t>
            </a:r>
            <a:r>
              <a:rPr lang="vi-VN" dirty="0"/>
              <a:t> </a:t>
            </a:r>
            <a:r>
              <a:rPr lang="vi-VN" dirty="0" err="1"/>
              <a:t>về</a:t>
            </a:r>
            <a:r>
              <a:rPr lang="vi-VN" dirty="0"/>
              <a:t> </a:t>
            </a:r>
            <a:r>
              <a:rPr lang="vi-VN" dirty="0" err="1"/>
              <a:t>trạng</a:t>
            </a:r>
            <a:r>
              <a:rPr lang="vi-VN" dirty="0"/>
              <a:t> </a:t>
            </a:r>
            <a:r>
              <a:rPr lang="vi-VN" dirty="0" err="1"/>
              <a:t>thái</a:t>
            </a:r>
            <a:r>
              <a:rPr lang="vi-VN" dirty="0"/>
              <a:t> </a:t>
            </a:r>
            <a:r>
              <a:rPr lang="vi-VN" dirty="0" err="1"/>
              <a:t>của</a:t>
            </a:r>
            <a:r>
              <a:rPr lang="vi-VN" dirty="0"/>
              <a:t> </a:t>
            </a:r>
            <a:r>
              <a:rPr lang="vi-VN" dirty="0" err="1"/>
              <a:t>nó</a:t>
            </a:r>
            <a:r>
              <a:rPr lang="vi-VN" dirty="0"/>
              <a:t>. Quan </a:t>
            </a:r>
            <a:r>
              <a:rPr lang="vi-VN" dirty="0" err="1"/>
              <a:t>sát</a:t>
            </a:r>
            <a:r>
              <a:rPr lang="vi-VN" dirty="0"/>
              <a:t> </a:t>
            </a:r>
            <a:r>
              <a:rPr lang="vi-VN" dirty="0" err="1"/>
              <a:t>cách</a:t>
            </a:r>
            <a:r>
              <a:rPr lang="vi-VN" dirty="0"/>
              <a:t> </a:t>
            </a:r>
            <a:r>
              <a:rPr lang="vi-VN" dirty="0" err="1"/>
              <a:t>ví</a:t>
            </a:r>
            <a:r>
              <a:rPr lang="vi-VN" dirty="0"/>
              <a:t> </a:t>
            </a:r>
            <a:r>
              <a:rPr lang="vi-VN" dirty="0" err="1"/>
              <a:t>dụ</a:t>
            </a:r>
            <a:r>
              <a:rPr lang="vi-VN" dirty="0"/>
              <a:t> trên </a:t>
            </a:r>
            <a:r>
              <a:rPr lang="vi-VN" dirty="0" err="1"/>
              <a:t>chuyển</a:t>
            </a:r>
            <a:r>
              <a:rPr lang="vi-VN" dirty="0"/>
              <a:t> </a:t>
            </a:r>
            <a:r>
              <a:rPr lang="vi-VN" dirty="0" err="1"/>
              <a:t>tải</a:t>
            </a:r>
            <a:r>
              <a:rPr lang="vi-VN" dirty="0"/>
              <a:t> </a:t>
            </a:r>
            <a:r>
              <a:rPr lang="vi-VN" dirty="0" err="1"/>
              <a:t>các</a:t>
            </a:r>
            <a:r>
              <a:rPr lang="vi-VN" dirty="0"/>
              <a:t> </a:t>
            </a:r>
            <a:r>
              <a:rPr lang="vi-VN" dirty="0" err="1"/>
              <a:t>đặc</a:t>
            </a:r>
            <a:r>
              <a:rPr lang="vi-VN" dirty="0"/>
              <a:t> </a:t>
            </a:r>
            <a:r>
              <a:rPr lang="vi-VN" dirty="0" err="1"/>
              <a:t>điểm</a:t>
            </a:r>
            <a:r>
              <a:rPr lang="vi-VN" dirty="0"/>
              <a:t> quan </a:t>
            </a:r>
            <a:r>
              <a:rPr lang="vi-VN" dirty="0" err="1"/>
              <a:t>trọng</a:t>
            </a:r>
            <a:r>
              <a:rPr lang="vi-VN" dirty="0"/>
              <a:t> </a:t>
            </a:r>
            <a:r>
              <a:rPr lang="vi-VN" dirty="0" err="1"/>
              <a:t>của</a:t>
            </a:r>
            <a:r>
              <a:rPr lang="vi-VN" dirty="0"/>
              <a:t> </a:t>
            </a:r>
            <a:r>
              <a:rPr lang="vi-VN" dirty="0" err="1"/>
              <a:t>các</a:t>
            </a:r>
            <a:r>
              <a:rPr lang="vi-VN" dirty="0"/>
              <a:t> </a:t>
            </a:r>
            <a:r>
              <a:rPr lang="vi-VN" dirty="0" err="1"/>
              <a:t>tác</a:t>
            </a:r>
            <a:r>
              <a:rPr lang="vi-VN" dirty="0"/>
              <a:t> nhân xung quanh </a:t>
            </a:r>
            <a:r>
              <a:rPr lang="vi-VN" dirty="0" err="1"/>
              <a:t>hệ</a:t>
            </a:r>
            <a:r>
              <a:rPr lang="vi-VN" dirty="0"/>
              <a:t> </a:t>
            </a:r>
            <a:r>
              <a:rPr lang="vi-VN" dirty="0" err="1"/>
              <a:t>thống</a:t>
            </a:r>
            <a:r>
              <a:rPr lang="vi-VN" dirty="0"/>
              <a:t>. Thông tin mô </a:t>
            </a:r>
            <a:r>
              <a:rPr lang="vi-VN" dirty="0" err="1"/>
              <a:t>tả</a:t>
            </a:r>
            <a:r>
              <a:rPr lang="vi-VN" dirty="0"/>
              <a:t> ai </a:t>
            </a:r>
            <a:r>
              <a:rPr lang="vi-VN" dirty="0" err="1"/>
              <a:t>bắt</a:t>
            </a:r>
            <a:r>
              <a:rPr lang="vi-VN" dirty="0"/>
              <a:t> </a:t>
            </a:r>
            <a:r>
              <a:rPr lang="vi-VN" dirty="0" err="1"/>
              <a:t>đầu</a:t>
            </a:r>
            <a:r>
              <a:rPr lang="vi-VN" dirty="0"/>
              <a:t> ca </a:t>
            </a:r>
            <a:r>
              <a:rPr lang="vi-VN" dirty="0" err="1"/>
              <a:t>sử</a:t>
            </a:r>
            <a:r>
              <a:rPr lang="vi-VN" dirty="0"/>
              <a:t> </a:t>
            </a:r>
            <a:r>
              <a:rPr lang="vi-VN" dirty="0" err="1"/>
              <a:t>dụng</a:t>
            </a:r>
            <a:r>
              <a:rPr lang="vi-VN" dirty="0"/>
              <a:t> </a:t>
            </a:r>
            <a:r>
              <a:rPr lang="vi-VN" dirty="0" err="1"/>
              <a:t>sẽ</a:t>
            </a:r>
            <a:r>
              <a:rPr lang="vi-VN" dirty="0"/>
              <a:t> </a:t>
            </a:r>
            <a:r>
              <a:rPr lang="vi-VN" dirty="0" err="1"/>
              <a:t>được</a:t>
            </a:r>
            <a:r>
              <a:rPr lang="vi-VN" dirty="0"/>
              <a:t> </a:t>
            </a:r>
            <a:r>
              <a:rPr lang="vi-VN" dirty="0" err="1"/>
              <a:t>chứa</a:t>
            </a:r>
            <a:r>
              <a:rPr lang="vi-VN" dirty="0"/>
              <a:t> trong mô </a:t>
            </a:r>
            <a:r>
              <a:rPr lang="vi-VN" dirty="0" err="1"/>
              <a:t>tả</a:t>
            </a:r>
            <a:r>
              <a:rPr lang="vi-VN" dirty="0"/>
              <a:t> ca </a:t>
            </a:r>
            <a:r>
              <a:rPr lang="vi-VN" dirty="0" err="1"/>
              <a:t>sử</a:t>
            </a:r>
            <a:r>
              <a:rPr lang="vi-VN" dirty="0"/>
              <a:t> </a:t>
            </a:r>
            <a:r>
              <a:rPr lang="vi-VN" dirty="0" err="1"/>
              <a:t>dụng</a:t>
            </a:r>
            <a:r>
              <a:rPr lang="vi-VN" dirty="0"/>
              <a:t>. </a:t>
            </a:r>
            <a:r>
              <a:rPr lang="vi-VN" dirty="0" err="1"/>
              <a:t>Ví</a:t>
            </a:r>
            <a:r>
              <a:rPr lang="vi-VN" dirty="0"/>
              <a:t> </a:t>
            </a:r>
            <a:r>
              <a:rPr lang="vi-VN" dirty="0" err="1"/>
              <a:t>dụ</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này</a:t>
            </a:r>
            <a:r>
              <a:rPr lang="vi-VN" dirty="0"/>
              <a:t> </a:t>
            </a:r>
            <a:r>
              <a:rPr lang="vi-VN" dirty="0" err="1"/>
              <a:t>bắt</a:t>
            </a:r>
            <a:r>
              <a:rPr lang="vi-VN" dirty="0"/>
              <a:t> </a:t>
            </a:r>
            <a:r>
              <a:rPr lang="vi-VN" dirty="0" err="1"/>
              <a:t>đầu</a:t>
            </a:r>
            <a:r>
              <a:rPr lang="vi-VN" dirty="0"/>
              <a:t> khi </a:t>
            </a:r>
            <a:r>
              <a:rPr lang="vi-VN" dirty="0" err="1"/>
              <a:t>Người</a:t>
            </a:r>
            <a:r>
              <a:rPr lang="vi-VN" dirty="0"/>
              <a:t> </a:t>
            </a:r>
            <a:r>
              <a:rPr lang="vi-VN" dirty="0" err="1"/>
              <a:t>giám</a:t>
            </a:r>
            <a:r>
              <a:rPr lang="vi-VN" dirty="0"/>
              <a:t> </a:t>
            </a:r>
            <a:r>
              <a:rPr lang="vi-VN" dirty="0" err="1"/>
              <a:t>sát</a:t>
            </a:r>
            <a:r>
              <a:rPr lang="vi-VN" dirty="0"/>
              <a:t> </a:t>
            </a:r>
            <a:r>
              <a:rPr lang="vi-VN" dirty="0" err="1"/>
              <a:t>kích</a:t>
            </a:r>
            <a:r>
              <a:rPr lang="vi-VN" dirty="0"/>
              <a:t> </a:t>
            </a:r>
            <a:r>
              <a:rPr lang="vi-VN" dirty="0" err="1"/>
              <a:t>hoạt</a:t>
            </a:r>
            <a:r>
              <a:rPr lang="vi-VN" dirty="0"/>
              <a:t> </a:t>
            </a:r>
            <a:r>
              <a:rPr lang="vi-VN" dirty="0" err="1"/>
              <a:t>giám</a:t>
            </a:r>
            <a:r>
              <a:rPr lang="vi-VN" dirty="0"/>
              <a:t> </a:t>
            </a:r>
            <a:r>
              <a:rPr lang="vi-VN" dirty="0" err="1"/>
              <a:t>sát</a:t>
            </a:r>
            <a:r>
              <a:rPr lang="vi-VN" dirty="0"/>
              <a:t> </a:t>
            </a:r>
            <a:r>
              <a:rPr lang="vi-VN" dirty="0" err="1"/>
              <a:t>cảnh</a:t>
            </a:r>
            <a:r>
              <a:rPr lang="vi-VN" dirty="0"/>
              <a:t> </a:t>
            </a:r>
            <a:r>
              <a:rPr lang="vi-VN" dirty="0" err="1"/>
              <a:t>báo</a:t>
            </a:r>
            <a:r>
              <a:rPr lang="vi-VN" dirty="0"/>
              <a:t>.” </a:t>
            </a:r>
            <a:r>
              <a:rPr lang="vi-VN" dirty="0" err="1"/>
              <a:t>Ví</a:t>
            </a:r>
            <a:r>
              <a:rPr lang="vi-VN" dirty="0"/>
              <a:t> </a:t>
            </a:r>
            <a:r>
              <a:rPr lang="vi-VN" dirty="0" err="1"/>
              <a:t>dụ</a:t>
            </a:r>
            <a:r>
              <a:rPr lang="vi-VN" dirty="0"/>
              <a:t> </a:t>
            </a:r>
            <a:r>
              <a:rPr lang="vi-VN" dirty="0" err="1"/>
              <a:t>dưới</a:t>
            </a:r>
            <a:r>
              <a:rPr lang="vi-VN" dirty="0"/>
              <a:t> </a:t>
            </a:r>
            <a:r>
              <a:rPr lang="vi-VN" dirty="0" err="1"/>
              <a:t>cùng</a:t>
            </a:r>
            <a:r>
              <a:rPr lang="vi-VN" dirty="0"/>
              <a:t> </a:t>
            </a:r>
            <a:r>
              <a:rPr lang="vi-VN" dirty="0" err="1"/>
              <a:t>chỉ</a:t>
            </a:r>
            <a:r>
              <a:rPr lang="vi-VN" dirty="0"/>
              <a:t> </a:t>
            </a:r>
            <a:r>
              <a:rPr lang="vi-VN" dirty="0" err="1"/>
              <a:t>hiển</a:t>
            </a:r>
            <a:r>
              <a:rPr lang="vi-VN" dirty="0"/>
              <a:t> </a:t>
            </a:r>
            <a:r>
              <a:rPr lang="vi-VN" dirty="0" err="1"/>
              <a:t>thị</a:t>
            </a:r>
            <a:r>
              <a:rPr lang="vi-VN" dirty="0"/>
              <a:t> </a:t>
            </a:r>
            <a:r>
              <a:rPr lang="vi-VN" dirty="0" err="1"/>
              <a:t>tác</a:t>
            </a:r>
            <a:r>
              <a:rPr lang="vi-VN" dirty="0"/>
              <a:t> nhân </a:t>
            </a:r>
            <a:r>
              <a:rPr lang="vi-VN" dirty="0" err="1"/>
              <a:t>bắt</a:t>
            </a:r>
            <a:r>
              <a:rPr lang="vi-VN" dirty="0"/>
              <a:t> </a:t>
            </a:r>
            <a:r>
              <a:rPr lang="vi-VN" dirty="0" err="1"/>
              <a:t>đầu</a:t>
            </a:r>
            <a:r>
              <a:rPr lang="vi-VN" dirty="0"/>
              <a:t> ca </a:t>
            </a:r>
            <a:r>
              <a:rPr lang="vi-VN" dirty="0" err="1"/>
              <a:t>sử</a:t>
            </a:r>
            <a:r>
              <a:rPr lang="vi-VN" dirty="0"/>
              <a:t> </a:t>
            </a:r>
            <a:r>
              <a:rPr lang="vi-VN" dirty="0" err="1"/>
              <a:t>dụng</a:t>
            </a:r>
            <a:r>
              <a:rPr lang="vi-VN" dirty="0"/>
              <a:t>. </a:t>
            </a:r>
            <a:r>
              <a:rPr lang="vi-VN" dirty="0" err="1"/>
              <a:t>Điều</a:t>
            </a:r>
            <a:r>
              <a:rPr lang="vi-VN" dirty="0"/>
              <a:t> </a:t>
            </a:r>
            <a:r>
              <a:rPr lang="vi-VN" dirty="0" err="1"/>
              <a:t>này</a:t>
            </a:r>
            <a:r>
              <a:rPr lang="vi-VN" dirty="0"/>
              <a:t> </a:t>
            </a:r>
            <a:r>
              <a:rPr lang="vi-VN" dirty="0" err="1"/>
              <a:t>có</a:t>
            </a:r>
            <a:r>
              <a:rPr lang="vi-VN" dirty="0"/>
              <a:t> </a:t>
            </a:r>
            <a:r>
              <a:rPr lang="vi-VN" dirty="0" err="1"/>
              <a:t>nghĩa</a:t>
            </a:r>
            <a:r>
              <a:rPr lang="vi-VN" dirty="0"/>
              <a:t> </a:t>
            </a:r>
            <a:r>
              <a:rPr lang="vi-VN" dirty="0" err="1"/>
              <a:t>là</a:t>
            </a:r>
            <a:r>
              <a:rPr lang="vi-VN" dirty="0"/>
              <a:t> </a:t>
            </a:r>
            <a:r>
              <a:rPr lang="vi-VN" dirty="0" err="1"/>
              <a:t>cách</a:t>
            </a:r>
            <a:r>
              <a:rPr lang="vi-VN" dirty="0"/>
              <a:t> </a:t>
            </a:r>
            <a:r>
              <a:rPr lang="vi-VN" dirty="0" err="1"/>
              <a:t>các</a:t>
            </a:r>
            <a:r>
              <a:rPr lang="vi-VN" dirty="0"/>
              <a:t> </a:t>
            </a:r>
            <a:r>
              <a:rPr lang="vi-VN" dirty="0" err="1"/>
              <a:t>tác</a:t>
            </a:r>
            <a:r>
              <a:rPr lang="vi-VN" dirty="0"/>
              <a:t> nhân giao </a:t>
            </a:r>
            <a:r>
              <a:rPr lang="vi-VN" dirty="0" err="1"/>
              <a:t>tiếp</a:t>
            </a:r>
            <a:r>
              <a:rPr lang="vi-VN" dirty="0"/>
              <a:t> </a:t>
            </a:r>
            <a:r>
              <a:rPr lang="vi-VN" dirty="0" err="1"/>
              <a:t>với</a:t>
            </a:r>
            <a:r>
              <a:rPr lang="vi-VN" dirty="0"/>
              <a:t> </a:t>
            </a:r>
            <a:r>
              <a:rPr lang="vi-VN" dirty="0" err="1"/>
              <a:t>hệ</a:t>
            </a:r>
            <a:r>
              <a:rPr lang="vi-VN" dirty="0"/>
              <a:t> </a:t>
            </a:r>
            <a:r>
              <a:rPr lang="vi-VN" dirty="0" err="1"/>
              <a:t>thống</a:t>
            </a:r>
            <a:r>
              <a:rPr lang="vi-VN" dirty="0"/>
              <a:t> </a:t>
            </a:r>
            <a:r>
              <a:rPr lang="vi-VN" dirty="0" err="1"/>
              <a:t>được</a:t>
            </a:r>
            <a:r>
              <a:rPr lang="vi-VN" dirty="0"/>
              <a:t> </a:t>
            </a:r>
            <a:r>
              <a:rPr lang="vi-VN" dirty="0" err="1"/>
              <a:t>chuyển</a:t>
            </a:r>
            <a:r>
              <a:rPr lang="vi-VN" dirty="0"/>
              <a:t> sang mô </a:t>
            </a:r>
            <a:r>
              <a:rPr lang="vi-VN" dirty="0" err="1"/>
              <a:t>tả</a:t>
            </a:r>
            <a:r>
              <a:rPr lang="vi-VN" dirty="0"/>
              <a:t> </a:t>
            </a:r>
            <a:r>
              <a:rPr lang="vi-VN" dirty="0" err="1"/>
              <a:t>của</a:t>
            </a:r>
            <a:r>
              <a:rPr lang="vi-VN" dirty="0"/>
              <a:t> </a:t>
            </a:r>
            <a:r>
              <a:rPr lang="vi-VN" dirty="0" err="1"/>
              <a:t>tác</a:t>
            </a:r>
            <a:r>
              <a:rPr lang="vi-VN" dirty="0"/>
              <a:t> nhân. Nhưng </a:t>
            </a:r>
            <a:r>
              <a:rPr lang="vi-VN" dirty="0" err="1"/>
              <a:t>hình</a:t>
            </a:r>
            <a:r>
              <a:rPr lang="vi-VN" dirty="0"/>
              <a:t> </a:t>
            </a:r>
            <a:r>
              <a:rPr lang="vi-VN" dirty="0" err="1"/>
              <a:t>thức</a:t>
            </a:r>
            <a:r>
              <a:rPr lang="vi-VN" dirty="0"/>
              <a:t> </a:t>
            </a:r>
            <a:r>
              <a:rPr lang="vi-VN" dirty="0" err="1"/>
              <a:t>này</a:t>
            </a:r>
            <a:r>
              <a:rPr lang="vi-VN" dirty="0"/>
              <a:t> </a:t>
            </a:r>
            <a:r>
              <a:rPr lang="vi-VN" dirty="0" err="1"/>
              <a:t>thường</a:t>
            </a:r>
            <a:r>
              <a:rPr lang="vi-VN" dirty="0"/>
              <a:t> ngon </a:t>
            </a:r>
            <a:r>
              <a:rPr lang="vi-VN" dirty="0" err="1"/>
              <a:t>miệng</a:t>
            </a:r>
            <a:r>
              <a:rPr lang="vi-VN" dirty="0"/>
              <a:t> hơn </a:t>
            </a:r>
            <a:r>
              <a:rPr lang="vi-VN" dirty="0" err="1"/>
              <a:t>đối</a:t>
            </a:r>
            <a:r>
              <a:rPr lang="vi-VN" dirty="0"/>
              <a:t> </a:t>
            </a:r>
            <a:r>
              <a:rPr lang="vi-VN" dirty="0" err="1"/>
              <a:t>với</a:t>
            </a:r>
            <a:r>
              <a:rPr lang="vi-VN" dirty="0"/>
              <a:t> </a:t>
            </a:r>
            <a:r>
              <a:rPr lang="vi-VN" dirty="0" err="1"/>
              <a:t>các</a:t>
            </a:r>
            <a:r>
              <a:rPr lang="vi-VN" dirty="0"/>
              <a:t> bên liên quan không am </a:t>
            </a:r>
            <a:r>
              <a:rPr lang="vi-VN" dirty="0" err="1"/>
              <a:t>hiểu</a:t>
            </a:r>
            <a:r>
              <a:rPr lang="vi-VN" dirty="0"/>
              <a:t> </a:t>
            </a:r>
            <a:r>
              <a:rPr lang="vi-VN" dirty="0" err="1"/>
              <a:t>về</a:t>
            </a:r>
            <a:r>
              <a:rPr lang="vi-VN" dirty="0"/>
              <a:t> UML. </a:t>
            </a:r>
            <a:r>
              <a:rPr lang="vi-VN" dirty="0" err="1"/>
              <a:t>Các</a:t>
            </a:r>
            <a:r>
              <a:rPr lang="vi-VN" dirty="0"/>
              <a:t> </a:t>
            </a:r>
            <a:r>
              <a:rPr lang="vi-VN" dirty="0" err="1"/>
              <a:t>đầu</a:t>
            </a:r>
            <a:r>
              <a:rPr lang="vi-VN" dirty="0"/>
              <a:t> </a:t>
            </a:r>
            <a:r>
              <a:rPr lang="vi-VN" dirty="0" err="1"/>
              <a:t>mũi</a:t>
            </a:r>
            <a:r>
              <a:rPr lang="vi-VN" dirty="0"/>
              <a:t> tên </a:t>
            </a:r>
            <a:r>
              <a:rPr lang="vi-VN" dirty="0" err="1"/>
              <a:t>là</a:t>
            </a:r>
            <a:r>
              <a:rPr lang="vi-VN" dirty="0"/>
              <a:t> </a:t>
            </a:r>
            <a:r>
              <a:rPr lang="vi-VN" dirty="0" err="1"/>
              <a:t>tùy</a:t>
            </a:r>
            <a:r>
              <a:rPr lang="vi-VN" dirty="0"/>
              <a:t> </a:t>
            </a:r>
            <a:r>
              <a:rPr lang="vi-VN" dirty="0" err="1"/>
              <a:t>chọn</a:t>
            </a:r>
            <a:r>
              <a:rPr lang="vi-VN" dirty="0"/>
              <a:t> trong UML, </a:t>
            </a:r>
            <a:r>
              <a:rPr lang="vi-VN" dirty="0" err="1"/>
              <a:t>chỉ</a:t>
            </a:r>
            <a:r>
              <a:rPr lang="vi-VN" dirty="0"/>
              <a:t> </a:t>
            </a:r>
            <a:r>
              <a:rPr lang="vi-VN" dirty="0" err="1"/>
              <a:t>sử</a:t>
            </a:r>
            <a:r>
              <a:rPr lang="vi-VN" dirty="0"/>
              <a:t> </a:t>
            </a:r>
            <a:r>
              <a:rPr lang="vi-VN" dirty="0" err="1"/>
              <a:t>dụng</a:t>
            </a:r>
            <a:r>
              <a:rPr lang="vi-VN" dirty="0"/>
              <a:t> </a:t>
            </a:r>
            <a:r>
              <a:rPr lang="vi-VN" dirty="0" err="1"/>
              <a:t>chúng</a:t>
            </a:r>
            <a:r>
              <a:rPr lang="vi-VN" dirty="0"/>
              <a:t> </a:t>
            </a:r>
            <a:r>
              <a:rPr lang="vi-VN" dirty="0" err="1"/>
              <a:t>nếu</a:t>
            </a:r>
            <a:r>
              <a:rPr lang="vi-VN" dirty="0"/>
              <a:t> </a:t>
            </a:r>
            <a:r>
              <a:rPr lang="vi-VN" dirty="0" err="1"/>
              <a:t>chúng</a:t>
            </a:r>
            <a:r>
              <a:rPr lang="vi-VN" dirty="0"/>
              <a:t> </a:t>
            </a:r>
            <a:r>
              <a:rPr lang="vi-VN" dirty="0" err="1"/>
              <a:t>giúp</a:t>
            </a:r>
            <a:r>
              <a:rPr lang="vi-VN" dirty="0"/>
              <a:t> </a:t>
            </a:r>
            <a:r>
              <a:rPr lang="vi-VN" dirty="0" err="1"/>
              <a:t>làm</a:t>
            </a:r>
            <a:r>
              <a:rPr lang="vi-VN" dirty="0"/>
              <a:t> </a:t>
            </a:r>
            <a:r>
              <a:rPr lang="vi-VN" dirty="0" err="1"/>
              <a:t>rõ</a:t>
            </a:r>
            <a:r>
              <a:rPr lang="vi-VN" dirty="0"/>
              <a:t> </a:t>
            </a:r>
            <a:r>
              <a:rPr lang="vi-VN" dirty="0" err="1"/>
              <a:t>các</a:t>
            </a:r>
            <a:r>
              <a:rPr lang="vi-VN" dirty="0"/>
              <a:t> sơ </a:t>
            </a:r>
            <a:r>
              <a:rPr lang="vi-VN" dirty="0" err="1"/>
              <a:t>đồ</a:t>
            </a:r>
            <a:r>
              <a:rPr lang="vi-VN" dirty="0"/>
              <a:t>. </a:t>
            </a:r>
            <a:r>
              <a:rPr lang="vi-VN" dirty="0" err="1"/>
              <a:t>Dù</a:t>
            </a:r>
            <a:r>
              <a:rPr lang="vi-VN" dirty="0"/>
              <a:t> </a:t>
            </a:r>
            <a:r>
              <a:rPr lang="vi-VN" dirty="0" err="1"/>
              <a:t>bạn</a:t>
            </a:r>
            <a:r>
              <a:rPr lang="vi-VN" dirty="0"/>
              <a:t> </a:t>
            </a:r>
            <a:r>
              <a:rPr lang="vi-VN" dirty="0" err="1"/>
              <a:t>áp</a:t>
            </a:r>
            <a:r>
              <a:rPr lang="vi-VN" dirty="0"/>
              <a:t> </a:t>
            </a:r>
            <a:r>
              <a:rPr lang="vi-VN" dirty="0" err="1"/>
              <a:t>dụng</a:t>
            </a:r>
            <a:r>
              <a:rPr lang="vi-VN" dirty="0"/>
              <a:t> tiêu </a:t>
            </a:r>
            <a:r>
              <a:rPr lang="vi-VN" dirty="0" err="1"/>
              <a:t>chuẩn</a:t>
            </a:r>
            <a:r>
              <a:rPr lang="vi-VN" dirty="0"/>
              <a:t> </a:t>
            </a:r>
            <a:r>
              <a:rPr lang="vi-VN" dirty="0" err="1"/>
              <a:t>nào</a:t>
            </a:r>
            <a:r>
              <a:rPr lang="vi-VN" dirty="0"/>
              <a:t>, tiêu </a:t>
            </a:r>
            <a:r>
              <a:rPr lang="vi-VN" dirty="0" err="1"/>
              <a:t>chuẩn</a:t>
            </a:r>
            <a:r>
              <a:rPr lang="vi-VN" dirty="0"/>
              <a:t> </a:t>
            </a:r>
            <a:r>
              <a:rPr lang="vi-VN" dirty="0" err="1"/>
              <a:t>đó</a:t>
            </a:r>
            <a:r>
              <a:rPr lang="vi-VN" dirty="0"/>
              <a:t> </a:t>
            </a:r>
            <a:r>
              <a:rPr lang="vi-VN" dirty="0" err="1"/>
              <a:t>phải</a:t>
            </a:r>
            <a:r>
              <a:rPr lang="vi-VN" dirty="0"/>
              <a:t> </a:t>
            </a:r>
            <a:r>
              <a:rPr lang="vi-VN" dirty="0" err="1"/>
              <a:t>được</a:t>
            </a:r>
            <a:r>
              <a:rPr lang="vi-VN" dirty="0"/>
              <a:t> quy </a:t>
            </a:r>
            <a:r>
              <a:rPr lang="vi-VN" dirty="0" err="1"/>
              <a:t>định</a:t>
            </a:r>
            <a:r>
              <a:rPr lang="vi-VN" dirty="0"/>
              <a:t> </a:t>
            </a:r>
            <a:r>
              <a:rPr lang="vi-VN" dirty="0" err="1"/>
              <a:t>rõ</a:t>
            </a:r>
            <a:r>
              <a:rPr lang="vi-VN" dirty="0"/>
              <a:t> </a:t>
            </a:r>
            <a:r>
              <a:rPr lang="vi-VN" dirty="0" err="1"/>
              <a:t>ràng</a:t>
            </a:r>
            <a:r>
              <a:rPr lang="vi-VN" dirty="0"/>
              <a:t> trong </a:t>
            </a:r>
            <a:r>
              <a:rPr lang="vi-VN" dirty="0" err="1"/>
              <a:t>Hướng</a:t>
            </a:r>
            <a:r>
              <a:rPr lang="vi-VN" dirty="0"/>
              <a:t> </a:t>
            </a:r>
            <a:r>
              <a:rPr lang="vi-VN" dirty="0" err="1"/>
              <a:t>dẫn</a:t>
            </a:r>
            <a:r>
              <a:rPr lang="vi-VN" dirty="0"/>
              <a:t> mô </a:t>
            </a:r>
            <a:r>
              <a:rPr lang="vi-VN" dirty="0" err="1"/>
              <a:t>hình</a:t>
            </a:r>
            <a:r>
              <a:rPr lang="vi-VN" dirty="0"/>
              <a:t> </a:t>
            </a:r>
            <a:r>
              <a:rPr lang="vi-VN" dirty="0" err="1"/>
              <a:t>hóa</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cho </a:t>
            </a:r>
            <a:r>
              <a:rPr lang="vi-VN" dirty="0" err="1"/>
              <a:t>dự</a:t>
            </a:r>
            <a:r>
              <a:rPr lang="vi-VN" dirty="0"/>
              <a:t> </a:t>
            </a:r>
            <a:r>
              <a:rPr lang="vi-VN" dirty="0" err="1"/>
              <a:t>án</a:t>
            </a:r>
            <a:r>
              <a:rPr lang="vi-VN" dirty="0"/>
              <a:t>. Quy </a:t>
            </a:r>
            <a:r>
              <a:rPr lang="vi-VN" dirty="0" err="1"/>
              <a:t>tắc</a:t>
            </a:r>
            <a:r>
              <a:rPr lang="vi-VN" dirty="0"/>
              <a:t> </a:t>
            </a:r>
            <a:r>
              <a:rPr lang="vi-VN" dirty="0" err="1"/>
              <a:t>vàng</a:t>
            </a:r>
            <a:r>
              <a:rPr lang="vi-VN" dirty="0"/>
              <a:t> </a:t>
            </a:r>
            <a:r>
              <a:rPr lang="vi-VN" dirty="0" err="1"/>
              <a:t>về</a:t>
            </a:r>
            <a:r>
              <a:rPr lang="vi-VN" dirty="0"/>
              <a:t> </a:t>
            </a:r>
            <a:r>
              <a:rPr lang="vi-VN" dirty="0" err="1"/>
              <a:t>hướng</a:t>
            </a:r>
            <a:r>
              <a:rPr lang="vi-VN" dirty="0"/>
              <a:t> </a:t>
            </a:r>
            <a:r>
              <a:rPr lang="vi-VN" dirty="0" err="1"/>
              <a:t>dẫn</a:t>
            </a:r>
            <a:r>
              <a:rPr lang="vi-VN" dirty="0"/>
              <a:t> mô </a:t>
            </a:r>
            <a:r>
              <a:rPr lang="vi-VN" dirty="0" err="1"/>
              <a:t>hình</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để</a:t>
            </a:r>
            <a:r>
              <a:rPr lang="vi-VN" dirty="0"/>
              <a:t> </a:t>
            </a:r>
            <a:r>
              <a:rPr lang="vi-VN" dirty="0" err="1"/>
              <a:t>truyền</a:t>
            </a:r>
            <a:r>
              <a:rPr lang="vi-VN" dirty="0"/>
              <a:t> </a:t>
            </a:r>
            <a:r>
              <a:rPr lang="vi-VN" dirty="0" err="1"/>
              <a:t>đạt</a:t>
            </a:r>
            <a:r>
              <a:rPr lang="vi-VN" dirty="0"/>
              <a:t> </a:t>
            </a:r>
            <a:r>
              <a:rPr lang="vi-VN" dirty="0" err="1"/>
              <a:t>hiệu</a:t>
            </a:r>
            <a:r>
              <a:rPr lang="vi-VN" dirty="0"/>
              <a:t> </a:t>
            </a:r>
            <a:r>
              <a:rPr lang="vi-VN" dirty="0" err="1"/>
              <a:t>quả</a:t>
            </a:r>
            <a:r>
              <a:rPr lang="vi-VN" dirty="0"/>
              <a:t> </a:t>
            </a:r>
            <a:r>
              <a:rPr lang="vi-VN" dirty="0" err="1"/>
              <a:t>các</a:t>
            </a:r>
            <a:r>
              <a:rPr lang="vi-VN" dirty="0"/>
              <a:t> yêu </a:t>
            </a:r>
            <a:r>
              <a:rPr lang="vi-VN" dirty="0" err="1"/>
              <a:t>cầu</a:t>
            </a:r>
            <a:r>
              <a:rPr lang="vi-VN" dirty="0"/>
              <a:t> cho TẤT CẢ </a:t>
            </a:r>
            <a:r>
              <a:rPr lang="vi-VN" dirty="0" err="1"/>
              <a:t>các</a:t>
            </a:r>
            <a:r>
              <a:rPr lang="vi-VN" dirty="0"/>
              <a:t> bên liên quan. Lưu ý: </a:t>
            </a:r>
            <a:r>
              <a:rPr lang="vi-VN" dirty="0" err="1"/>
              <a:t>Đó</a:t>
            </a:r>
            <a:r>
              <a:rPr lang="vi-VN" dirty="0"/>
              <a:t> </a:t>
            </a:r>
            <a:r>
              <a:rPr lang="vi-VN" dirty="0" err="1"/>
              <a:t>là</a:t>
            </a:r>
            <a:r>
              <a:rPr lang="vi-VN" dirty="0"/>
              <a:t> </a:t>
            </a:r>
            <a:r>
              <a:rPr lang="vi-VN" dirty="0" err="1"/>
              <a:t>ngoại</a:t>
            </a:r>
            <a:r>
              <a:rPr lang="vi-VN" dirty="0"/>
              <a:t> </a:t>
            </a:r>
            <a:r>
              <a:rPr lang="vi-VN" dirty="0" err="1"/>
              <a:t>lệ</a:t>
            </a:r>
            <a:r>
              <a:rPr lang="vi-VN" dirty="0"/>
              <a:t> khi </a:t>
            </a:r>
            <a:r>
              <a:rPr lang="vi-VN" dirty="0" err="1"/>
              <a:t>thấy</a:t>
            </a:r>
            <a:r>
              <a:rPr lang="vi-VN" dirty="0"/>
              <a:t> hai </a:t>
            </a:r>
            <a:r>
              <a:rPr lang="vi-VN" dirty="0" err="1"/>
              <a:t>mũi</a:t>
            </a:r>
            <a:r>
              <a:rPr lang="vi-VN" dirty="0"/>
              <a:t> tên </a:t>
            </a:r>
            <a:r>
              <a:rPr lang="vi-VN" dirty="0" err="1"/>
              <a:t>điều</a:t>
            </a:r>
            <a:r>
              <a:rPr lang="vi-VN" dirty="0"/>
              <a:t> </a:t>
            </a:r>
            <a:r>
              <a:rPr lang="vi-VN" dirty="0" err="1"/>
              <a:t>hướng</a:t>
            </a:r>
            <a:r>
              <a:rPr lang="vi-VN" dirty="0"/>
              <a:t> </a:t>
            </a:r>
            <a:r>
              <a:rPr lang="vi-VN" dirty="0" err="1"/>
              <a:t>chỉ</a:t>
            </a:r>
            <a:r>
              <a:rPr lang="vi-VN" dirty="0"/>
              <a:t> </a:t>
            </a:r>
            <a:r>
              <a:rPr lang="vi-VN" dirty="0" err="1"/>
              <a:t>về</a:t>
            </a:r>
            <a:r>
              <a:rPr lang="vi-VN" dirty="0"/>
              <a:t> </a:t>
            </a:r>
            <a:r>
              <a:rPr lang="vi-VN" dirty="0" err="1"/>
              <a:t>một</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Hầu</a:t>
            </a:r>
            <a:r>
              <a:rPr lang="vi-VN" dirty="0"/>
              <a:t> </a:t>
            </a:r>
            <a:r>
              <a:rPr lang="vi-VN" dirty="0" err="1"/>
              <a:t>hết</a:t>
            </a:r>
            <a:r>
              <a:rPr lang="vi-VN" dirty="0"/>
              <a:t> </a:t>
            </a:r>
            <a:r>
              <a:rPr lang="vi-VN" dirty="0" err="1"/>
              <a:t>thời</a:t>
            </a:r>
            <a:r>
              <a:rPr lang="vi-VN" dirty="0"/>
              <a:t> gian </a:t>
            </a:r>
            <a:r>
              <a:rPr lang="vi-VN" dirty="0" err="1"/>
              <a:t>bạn</a:t>
            </a:r>
            <a:r>
              <a:rPr lang="vi-VN" dirty="0"/>
              <a:t> </a:t>
            </a:r>
            <a:r>
              <a:rPr lang="vi-VN" dirty="0" err="1"/>
              <a:t>có</a:t>
            </a:r>
            <a:r>
              <a:rPr lang="vi-VN" dirty="0"/>
              <a:t> </a:t>
            </a:r>
            <a:r>
              <a:rPr lang="vi-VN" dirty="0" err="1"/>
              <a:t>một</a:t>
            </a:r>
            <a:r>
              <a:rPr lang="vi-VN" dirty="0"/>
              <a:t> </a:t>
            </a:r>
            <a:r>
              <a:rPr lang="vi-VN" dirty="0" err="1"/>
              <a:t>mũi</a:t>
            </a:r>
            <a:r>
              <a:rPr lang="vi-VN" dirty="0"/>
              <a:t> tên </a:t>
            </a:r>
            <a:r>
              <a:rPr lang="vi-VN" dirty="0" err="1"/>
              <a:t>trỏ</a:t>
            </a:r>
            <a:r>
              <a:rPr lang="vi-VN" dirty="0"/>
              <a:t> </a:t>
            </a:r>
            <a:r>
              <a:rPr lang="vi-VN" dirty="0" err="1"/>
              <a:t>vào</a:t>
            </a:r>
            <a:r>
              <a:rPr lang="vi-VN" dirty="0"/>
              <a:t> </a:t>
            </a:r>
            <a:r>
              <a:rPr lang="vi-VN" dirty="0" err="1"/>
              <a:t>và</a:t>
            </a:r>
            <a:r>
              <a:rPr lang="vi-VN" dirty="0"/>
              <a:t> </a:t>
            </a:r>
            <a:r>
              <a:rPr lang="vi-VN" dirty="0" err="1"/>
              <a:t>phần</a:t>
            </a:r>
            <a:r>
              <a:rPr lang="vi-VN" dirty="0"/>
              <a:t> </a:t>
            </a:r>
            <a:r>
              <a:rPr lang="vi-VN" dirty="0" err="1"/>
              <a:t>còn</a:t>
            </a:r>
            <a:r>
              <a:rPr lang="vi-VN" dirty="0"/>
              <a:t> </a:t>
            </a:r>
            <a:r>
              <a:rPr lang="vi-VN" dirty="0" err="1"/>
              <a:t>lại</a:t>
            </a:r>
            <a:r>
              <a:rPr lang="vi-VN" dirty="0"/>
              <a:t> </a:t>
            </a:r>
            <a:r>
              <a:rPr lang="vi-VN" dirty="0" err="1"/>
              <a:t>hướng</a:t>
            </a:r>
            <a:r>
              <a:rPr lang="vi-VN" dirty="0"/>
              <a:t> ra </a:t>
            </a:r>
            <a:r>
              <a:rPr lang="vi-VN" dirty="0" err="1"/>
              <a:t>ngoài</a:t>
            </a:r>
            <a:r>
              <a:rPr lang="vi-VN" dirty="0"/>
              <a:t>. </a:t>
            </a:r>
            <a:r>
              <a:rPr lang="vi-VN" dirty="0" err="1"/>
              <a:t>Ví</a:t>
            </a:r>
            <a:r>
              <a:rPr lang="vi-VN" dirty="0"/>
              <a:t> </a:t>
            </a:r>
            <a:r>
              <a:rPr lang="vi-VN" dirty="0" err="1"/>
              <a:t>dụ</a:t>
            </a:r>
            <a:r>
              <a:rPr lang="vi-VN" dirty="0"/>
              <a:t> trên </a:t>
            </a:r>
            <a:r>
              <a:rPr lang="vi-VN" dirty="0" err="1"/>
              <a:t>cùng</a:t>
            </a:r>
            <a:r>
              <a:rPr lang="vi-VN" dirty="0"/>
              <a:t> </a:t>
            </a:r>
            <a:r>
              <a:rPr lang="vi-VN" dirty="0" err="1"/>
              <a:t>được</a:t>
            </a:r>
            <a:r>
              <a:rPr lang="vi-VN" dirty="0"/>
              <a:t> đưa ra </a:t>
            </a:r>
            <a:r>
              <a:rPr lang="vi-VN" dirty="0" err="1"/>
              <a:t>để</a:t>
            </a:r>
            <a:r>
              <a:rPr lang="vi-VN" dirty="0"/>
              <a:t> </a:t>
            </a:r>
            <a:r>
              <a:rPr lang="vi-VN" dirty="0" err="1"/>
              <a:t>củng</a:t>
            </a:r>
            <a:r>
              <a:rPr lang="vi-VN" dirty="0"/>
              <a:t> </a:t>
            </a:r>
            <a:r>
              <a:rPr lang="vi-VN" dirty="0" err="1"/>
              <a:t>cố</a:t>
            </a:r>
            <a:r>
              <a:rPr lang="vi-VN" dirty="0"/>
              <a:t> </a:t>
            </a:r>
            <a:r>
              <a:rPr lang="vi-VN" dirty="0" err="1"/>
              <a:t>rằng</a:t>
            </a:r>
            <a:r>
              <a:rPr lang="vi-VN" dirty="0"/>
              <a:t> </a:t>
            </a:r>
            <a:r>
              <a:rPr lang="vi-VN" dirty="0" err="1"/>
              <a:t>mũi</a:t>
            </a:r>
            <a:r>
              <a:rPr lang="vi-VN" dirty="0"/>
              <a:t> tên </a:t>
            </a:r>
            <a:r>
              <a:rPr lang="vi-VN" dirty="0" err="1"/>
              <a:t>điều</a:t>
            </a:r>
            <a:r>
              <a:rPr lang="vi-VN" dirty="0"/>
              <a:t> </a:t>
            </a:r>
            <a:r>
              <a:rPr lang="vi-VN" dirty="0" err="1"/>
              <a:t>hướng</a:t>
            </a:r>
            <a:r>
              <a:rPr lang="vi-VN" dirty="0"/>
              <a:t> </a:t>
            </a:r>
            <a:r>
              <a:rPr lang="vi-VN" dirty="0" err="1"/>
              <a:t>nhằm</a:t>
            </a:r>
            <a:r>
              <a:rPr lang="vi-VN" dirty="0"/>
              <a:t> </a:t>
            </a:r>
            <a:r>
              <a:rPr lang="vi-VN" dirty="0" err="1"/>
              <a:t>chỉ</a:t>
            </a:r>
            <a:r>
              <a:rPr lang="vi-VN" dirty="0"/>
              <a:t> ra ai </a:t>
            </a:r>
            <a:r>
              <a:rPr lang="vi-VN" dirty="0" err="1"/>
              <a:t>bắt</a:t>
            </a:r>
            <a:r>
              <a:rPr lang="vi-VN" dirty="0"/>
              <a:t> </a:t>
            </a:r>
            <a:r>
              <a:rPr lang="vi-VN" dirty="0" err="1"/>
              <a:t>đầu</a:t>
            </a:r>
            <a:r>
              <a:rPr lang="vi-VN" dirty="0"/>
              <a:t> </a:t>
            </a:r>
            <a:r>
              <a:rPr lang="vi-VN" dirty="0" err="1"/>
              <a:t>mỗi</a:t>
            </a:r>
            <a:r>
              <a:rPr lang="vi-VN" dirty="0"/>
              <a:t> tương </a:t>
            </a:r>
            <a:r>
              <a:rPr lang="vi-VN" dirty="0" err="1"/>
              <a:t>tác</a:t>
            </a:r>
            <a:r>
              <a:rPr lang="vi-VN" dirty="0"/>
              <a:t>, </a:t>
            </a:r>
            <a:r>
              <a:rPr lang="vi-VN" dirty="0" err="1"/>
              <a:t>chứ</a:t>
            </a:r>
            <a:r>
              <a:rPr lang="vi-VN" dirty="0"/>
              <a:t> không </a:t>
            </a:r>
            <a:r>
              <a:rPr lang="vi-VN" dirty="0" err="1"/>
              <a:t>phải</a:t>
            </a:r>
            <a:r>
              <a:rPr lang="vi-VN" dirty="0"/>
              <a:t> ai </a:t>
            </a:r>
            <a:r>
              <a:rPr lang="vi-VN" dirty="0" err="1"/>
              <a:t>đạt</a:t>
            </a:r>
            <a:r>
              <a:rPr lang="vi-VN" dirty="0"/>
              <a:t> </a:t>
            </a:r>
            <a:r>
              <a:rPr lang="vi-VN" dirty="0" err="1"/>
              <a:t>được</a:t>
            </a:r>
            <a:r>
              <a:rPr lang="vi-VN" dirty="0"/>
              <a:t> </a:t>
            </a:r>
            <a:r>
              <a:rPr lang="vi-VN" dirty="0" err="1"/>
              <a:t>mục</a:t>
            </a:r>
            <a:r>
              <a:rPr lang="vi-VN" dirty="0"/>
              <a:t> tiêu </a:t>
            </a:r>
            <a:r>
              <a:rPr lang="vi-VN" dirty="0" err="1"/>
              <a:t>hoặc</a:t>
            </a:r>
            <a:r>
              <a:rPr lang="vi-VN" dirty="0"/>
              <a:t> ai </a:t>
            </a:r>
            <a:r>
              <a:rPr lang="vi-VN" dirty="0" err="1"/>
              <a:t>bắt</a:t>
            </a:r>
            <a:r>
              <a:rPr lang="vi-VN" dirty="0"/>
              <a:t> </a:t>
            </a:r>
            <a:r>
              <a:rPr lang="vi-VN" dirty="0" err="1"/>
              <a:t>đầu</a:t>
            </a:r>
            <a:r>
              <a:rPr lang="vi-VN" dirty="0"/>
              <a:t> ca </a:t>
            </a:r>
            <a:r>
              <a:rPr lang="vi-VN" dirty="0" err="1"/>
              <a:t>sử</a:t>
            </a:r>
            <a:r>
              <a:rPr lang="vi-VN" dirty="0"/>
              <a:t> </a:t>
            </a:r>
            <a:r>
              <a:rPr lang="vi-VN" dirty="0" err="1"/>
              <a:t>dụng</a:t>
            </a:r>
            <a:r>
              <a:rPr lang="vi-VN" dirty="0"/>
              <a:t>.</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27</a:t>
            </a:fld>
            <a:endParaRPr lang="en-US" altLang="en-VN"/>
          </a:p>
        </p:txBody>
      </p:sp>
    </p:spTree>
    <p:extLst>
      <p:ext uri="{BB962C8B-B14F-4D97-AF65-F5344CB8AC3E}">
        <p14:creationId xmlns:p14="http://schemas.microsoft.com/office/powerpoint/2010/main" val="28680122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err="1"/>
              <a:t>Bạn</a:t>
            </a:r>
            <a:r>
              <a:rPr lang="vi-VN" dirty="0"/>
              <a:t> </a:t>
            </a:r>
            <a:r>
              <a:rPr lang="vi-VN" dirty="0" err="1"/>
              <a:t>cũng</a:t>
            </a:r>
            <a:r>
              <a:rPr lang="vi-VN" dirty="0"/>
              <a:t> </a:t>
            </a:r>
            <a:r>
              <a:rPr lang="vi-VN" dirty="0" err="1"/>
              <a:t>có</a:t>
            </a:r>
            <a:r>
              <a:rPr lang="vi-VN" dirty="0"/>
              <a:t> </a:t>
            </a:r>
            <a:r>
              <a:rPr lang="vi-VN" dirty="0" err="1"/>
              <a:t>thể</a:t>
            </a:r>
            <a:r>
              <a:rPr lang="vi-VN" dirty="0"/>
              <a:t> </a:t>
            </a:r>
            <a:r>
              <a:rPr lang="vi-VN" dirty="0" err="1"/>
              <a:t>sắp</a:t>
            </a:r>
            <a:r>
              <a:rPr lang="vi-VN" dirty="0"/>
              <a:t> </a:t>
            </a:r>
            <a:r>
              <a:rPr lang="vi-VN" dirty="0" err="1"/>
              <a:t>xếp</a:t>
            </a:r>
            <a:r>
              <a:rPr lang="vi-VN" dirty="0"/>
              <a:t> </a:t>
            </a:r>
            <a:r>
              <a:rPr lang="vi-VN" dirty="0" err="1"/>
              <a:t>các</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bằng</a:t>
            </a:r>
            <a:r>
              <a:rPr lang="vi-VN" dirty="0"/>
              <a:t> </a:t>
            </a:r>
            <a:r>
              <a:rPr lang="vi-VN" dirty="0" err="1"/>
              <a:t>cách</a:t>
            </a:r>
            <a:r>
              <a:rPr lang="vi-VN" dirty="0"/>
              <a:t> </a:t>
            </a:r>
            <a:r>
              <a:rPr lang="vi-VN" dirty="0" err="1"/>
              <a:t>chỉ</a:t>
            </a:r>
            <a:r>
              <a:rPr lang="vi-VN" dirty="0"/>
              <a:t> </a:t>
            </a:r>
            <a:r>
              <a:rPr lang="vi-VN" dirty="0" err="1"/>
              <a:t>định</a:t>
            </a:r>
            <a:r>
              <a:rPr lang="vi-VN" dirty="0"/>
              <a:t> </a:t>
            </a:r>
            <a:r>
              <a:rPr lang="vi-VN" dirty="0" err="1"/>
              <a:t>khái</a:t>
            </a:r>
            <a:r>
              <a:rPr lang="vi-VN" dirty="0"/>
              <a:t> </a:t>
            </a:r>
            <a:r>
              <a:rPr lang="vi-VN" dirty="0" err="1"/>
              <a:t>quát</a:t>
            </a:r>
            <a:r>
              <a:rPr lang="vi-VN" dirty="0"/>
              <a:t> </a:t>
            </a:r>
            <a:r>
              <a:rPr lang="vi-VN" dirty="0" err="1"/>
              <a:t>hóa</a:t>
            </a:r>
            <a:r>
              <a:rPr lang="vi-VN" dirty="0"/>
              <a:t>, bao </a:t>
            </a:r>
            <a:r>
              <a:rPr lang="vi-VN" dirty="0" err="1"/>
              <a:t>gồm</a:t>
            </a:r>
            <a:r>
              <a:rPr lang="vi-VN" dirty="0"/>
              <a:t> </a:t>
            </a:r>
            <a:r>
              <a:rPr lang="vi-VN" dirty="0" err="1"/>
              <a:t>và</a:t>
            </a:r>
            <a:r>
              <a:rPr lang="vi-VN" dirty="0"/>
              <a:t> </a:t>
            </a:r>
            <a:r>
              <a:rPr lang="vi-VN" dirty="0" err="1"/>
              <a:t>mở</a:t>
            </a:r>
            <a:r>
              <a:rPr lang="vi-VN" dirty="0"/>
              <a:t> </a:t>
            </a:r>
            <a:r>
              <a:rPr lang="vi-VN" dirty="0" err="1"/>
              <a:t>rộng</a:t>
            </a:r>
            <a:r>
              <a:rPr lang="vi-VN" dirty="0"/>
              <a:t> </a:t>
            </a:r>
            <a:r>
              <a:rPr lang="vi-VN" dirty="0" err="1"/>
              <a:t>các</a:t>
            </a:r>
            <a:r>
              <a:rPr lang="vi-VN" dirty="0"/>
              <a:t> </a:t>
            </a:r>
            <a:r>
              <a:rPr lang="vi-VN" dirty="0" err="1"/>
              <a:t>mối</a:t>
            </a:r>
            <a:r>
              <a:rPr lang="vi-VN" dirty="0"/>
              <a:t> quan </a:t>
            </a:r>
            <a:r>
              <a:rPr lang="vi-VN" dirty="0" err="1"/>
              <a:t>hệ</a:t>
            </a:r>
            <a:r>
              <a:rPr lang="vi-VN" dirty="0"/>
              <a:t> </a:t>
            </a:r>
            <a:r>
              <a:rPr lang="vi-VN" dirty="0" err="1"/>
              <a:t>giữa</a:t>
            </a:r>
            <a:r>
              <a:rPr lang="vi-VN" dirty="0"/>
              <a:t> </a:t>
            </a:r>
            <a:r>
              <a:rPr lang="vi-VN" dirty="0" err="1"/>
              <a:t>chúng</a:t>
            </a:r>
            <a:r>
              <a:rPr lang="vi-VN" dirty="0"/>
              <a:t>. </a:t>
            </a:r>
            <a:r>
              <a:rPr lang="vi-VN" dirty="0" err="1"/>
              <a:t>Bạn</a:t>
            </a:r>
            <a:r>
              <a:rPr lang="vi-VN" dirty="0"/>
              <a:t> </a:t>
            </a:r>
            <a:r>
              <a:rPr lang="vi-VN" dirty="0" err="1"/>
              <a:t>áp</a:t>
            </a:r>
            <a:r>
              <a:rPr lang="vi-VN" dirty="0"/>
              <a:t> </a:t>
            </a:r>
            <a:r>
              <a:rPr lang="vi-VN" dirty="0" err="1"/>
              <a:t>dụng</a:t>
            </a:r>
            <a:r>
              <a:rPr lang="vi-VN" dirty="0"/>
              <a:t> </a:t>
            </a:r>
            <a:r>
              <a:rPr lang="vi-VN" dirty="0" err="1"/>
              <a:t>các</a:t>
            </a:r>
            <a:r>
              <a:rPr lang="vi-VN" dirty="0"/>
              <a:t> </a:t>
            </a:r>
            <a:r>
              <a:rPr lang="vi-VN" dirty="0" err="1"/>
              <a:t>mối</a:t>
            </a:r>
            <a:r>
              <a:rPr lang="vi-VN" dirty="0"/>
              <a:t> quan </a:t>
            </a:r>
            <a:r>
              <a:rPr lang="vi-VN" dirty="0" err="1"/>
              <a:t>hệ</a:t>
            </a:r>
            <a:r>
              <a:rPr lang="vi-VN" dirty="0"/>
              <a:t> </a:t>
            </a:r>
            <a:r>
              <a:rPr lang="vi-VN" dirty="0" err="1"/>
              <a:t>này</a:t>
            </a:r>
            <a:r>
              <a:rPr lang="vi-VN" dirty="0"/>
              <a:t> </a:t>
            </a:r>
            <a:r>
              <a:rPr lang="vi-VN" dirty="0" err="1"/>
              <a:t>để</a:t>
            </a:r>
            <a:r>
              <a:rPr lang="vi-VN" dirty="0"/>
              <a:t> </a:t>
            </a:r>
            <a:r>
              <a:rPr lang="vi-VN" dirty="0" err="1"/>
              <a:t>xác</a:t>
            </a:r>
            <a:r>
              <a:rPr lang="vi-VN" dirty="0"/>
              <a:t> </a:t>
            </a:r>
            <a:r>
              <a:rPr lang="vi-VN" dirty="0" err="1"/>
              <a:t>định</a:t>
            </a:r>
            <a:r>
              <a:rPr lang="vi-VN" dirty="0"/>
              <a:t> </a:t>
            </a:r>
            <a:r>
              <a:rPr lang="vi-VN" dirty="0" err="1"/>
              <a:t>hành</a:t>
            </a:r>
            <a:r>
              <a:rPr lang="vi-VN" dirty="0"/>
              <a:t> vi </a:t>
            </a:r>
            <a:r>
              <a:rPr lang="vi-VN" dirty="0" err="1"/>
              <a:t>phổ</a:t>
            </a:r>
            <a:r>
              <a:rPr lang="vi-VN" dirty="0"/>
              <a:t> </a:t>
            </a:r>
            <a:r>
              <a:rPr lang="vi-VN" dirty="0" err="1"/>
              <a:t>biến</a:t>
            </a:r>
            <a:r>
              <a:rPr lang="vi-VN" dirty="0"/>
              <a:t> (</a:t>
            </a:r>
            <a:r>
              <a:rPr lang="vi-VN" dirty="0" err="1"/>
              <a:t>bằng</a:t>
            </a:r>
            <a:r>
              <a:rPr lang="vi-VN" dirty="0"/>
              <a:t> </a:t>
            </a:r>
            <a:r>
              <a:rPr lang="vi-VN" dirty="0" err="1"/>
              <a:t>cách</a:t>
            </a:r>
            <a:r>
              <a:rPr lang="vi-VN" dirty="0"/>
              <a:t> </a:t>
            </a:r>
            <a:r>
              <a:rPr lang="vi-VN" dirty="0" err="1"/>
              <a:t>kéo</a:t>
            </a:r>
            <a:r>
              <a:rPr lang="vi-VN" dirty="0"/>
              <a:t> </a:t>
            </a:r>
            <a:r>
              <a:rPr lang="vi-VN" dirty="0" err="1"/>
              <a:t>hành</a:t>
            </a:r>
            <a:r>
              <a:rPr lang="vi-VN" dirty="0"/>
              <a:t> vi </a:t>
            </a:r>
            <a:r>
              <a:rPr lang="vi-VN" dirty="0" err="1"/>
              <a:t>đó</a:t>
            </a:r>
            <a:r>
              <a:rPr lang="vi-VN" dirty="0"/>
              <a:t> </a:t>
            </a:r>
            <a:r>
              <a:rPr lang="vi-VN" dirty="0" err="1"/>
              <a:t>từ</a:t>
            </a:r>
            <a:r>
              <a:rPr lang="vi-VN" dirty="0"/>
              <a:t> </a:t>
            </a:r>
            <a:r>
              <a:rPr lang="vi-VN" dirty="0" err="1"/>
              <a:t>các</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khác</a:t>
            </a:r>
            <a:r>
              <a:rPr lang="vi-VN" dirty="0"/>
              <a:t> </a:t>
            </a:r>
            <a:r>
              <a:rPr lang="vi-VN" dirty="0" err="1"/>
              <a:t>mà</a:t>
            </a:r>
            <a:r>
              <a:rPr lang="vi-VN" dirty="0"/>
              <a:t> </a:t>
            </a:r>
            <a:r>
              <a:rPr lang="vi-VN" dirty="0" err="1"/>
              <a:t>nó</a:t>
            </a:r>
            <a:r>
              <a:rPr lang="vi-VN" dirty="0"/>
              <a:t> bao </a:t>
            </a:r>
            <a:r>
              <a:rPr lang="vi-VN" dirty="0" err="1"/>
              <a:t>gồm</a:t>
            </a:r>
            <a:r>
              <a:rPr lang="vi-VN" dirty="0"/>
              <a:t>) </a:t>
            </a:r>
            <a:r>
              <a:rPr lang="vi-VN" dirty="0" err="1"/>
              <a:t>và</a:t>
            </a:r>
            <a:r>
              <a:rPr lang="vi-VN" dirty="0"/>
              <a:t> </a:t>
            </a:r>
            <a:r>
              <a:rPr lang="vi-VN" dirty="0" err="1"/>
              <a:t>để</a:t>
            </a:r>
            <a:r>
              <a:rPr lang="vi-VN" dirty="0"/>
              <a:t> </a:t>
            </a:r>
            <a:r>
              <a:rPr lang="vi-VN" dirty="0" err="1"/>
              <a:t>tính</a:t>
            </a:r>
            <a:r>
              <a:rPr lang="vi-VN" dirty="0"/>
              <a:t> </a:t>
            </a:r>
            <a:r>
              <a:rPr lang="vi-VN" dirty="0" err="1"/>
              <a:t>các</a:t>
            </a:r>
            <a:r>
              <a:rPr lang="vi-VN" dirty="0"/>
              <a:t> </a:t>
            </a:r>
            <a:r>
              <a:rPr lang="vi-VN" dirty="0" err="1"/>
              <a:t>biến</a:t>
            </a:r>
            <a:r>
              <a:rPr lang="vi-VN" dirty="0"/>
              <a:t> </a:t>
            </a:r>
            <a:r>
              <a:rPr lang="vi-VN" dirty="0" err="1"/>
              <a:t>thể</a:t>
            </a:r>
            <a:r>
              <a:rPr lang="vi-VN" dirty="0"/>
              <a:t> (</a:t>
            </a:r>
            <a:r>
              <a:rPr lang="vi-VN" dirty="0" err="1"/>
              <a:t>bằng</a:t>
            </a:r>
            <a:r>
              <a:rPr lang="vi-VN" dirty="0"/>
              <a:t> </a:t>
            </a:r>
            <a:r>
              <a:rPr lang="vi-VN" dirty="0" err="1"/>
              <a:t>cách</a:t>
            </a:r>
            <a:r>
              <a:rPr lang="vi-VN" dirty="0"/>
              <a:t> </a:t>
            </a:r>
            <a:r>
              <a:rPr lang="vi-VN" dirty="0" err="1"/>
              <a:t>đẩy</a:t>
            </a:r>
            <a:r>
              <a:rPr lang="vi-VN" dirty="0"/>
              <a:t> </a:t>
            </a:r>
            <a:r>
              <a:rPr lang="vi-VN" dirty="0" err="1"/>
              <a:t>hành</a:t>
            </a:r>
            <a:r>
              <a:rPr lang="vi-VN" dirty="0"/>
              <a:t> vi </a:t>
            </a:r>
            <a:r>
              <a:rPr lang="vi-VN" dirty="0" err="1"/>
              <a:t>đó</a:t>
            </a:r>
            <a:r>
              <a:rPr lang="vi-VN" dirty="0"/>
              <a:t> </a:t>
            </a:r>
            <a:r>
              <a:rPr lang="vi-VN" dirty="0" err="1"/>
              <a:t>vào</a:t>
            </a:r>
            <a:r>
              <a:rPr lang="vi-VN" dirty="0"/>
              <a:t> </a:t>
            </a:r>
            <a:r>
              <a:rPr lang="vi-VN" dirty="0" err="1"/>
              <a:t>các</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khác</a:t>
            </a:r>
            <a:r>
              <a:rPr lang="vi-VN" dirty="0"/>
              <a:t> </a:t>
            </a:r>
            <a:r>
              <a:rPr lang="vi-VN" dirty="0" err="1"/>
              <a:t>mở</a:t>
            </a:r>
            <a:r>
              <a:rPr lang="vi-VN" dirty="0"/>
              <a:t> </a:t>
            </a:r>
            <a:r>
              <a:rPr lang="vi-VN" dirty="0" err="1"/>
              <a:t>rộng</a:t>
            </a:r>
            <a:r>
              <a:rPr lang="vi-VN" dirty="0"/>
              <a:t> </a:t>
            </a:r>
            <a:r>
              <a:rPr lang="vi-VN" dirty="0" err="1"/>
              <a:t>nó</a:t>
            </a:r>
            <a:r>
              <a:rPr lang="vi-VN" dirty="0"/>
              <a:t>).</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28</a:t>
            </a:fld>
            <a:endParaRPr lang="en-US" altLang="en-VN"/>
          </a:p>
        </p:txBody>
      </p:sp>
    </p:spTree>
    <p:extLst>
      <p:ext uri="{BB962C8B-B14F-4D97-AF65-F5344CB8AC3E}">
        <p14:creationId xmlns:p14="http://schemas.microsoft.com/office/powerpoint/2010/main" val="15275374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err="1"/>
              <a:t>Tổng</a:t>
            </a:r>
            <a:r>
              <a:rPr lang="vi-VN" dirty="0"/>
              <a:t> </a:t>
            </a:r>
            <a:r>
              <a:rPr lang="vi-VN" dirty="0" err="1"/>
              <a:t>quát</a:t>
            </a:r>
            <a:r>
              <a:rPr lang="vi-VN" dirty="0"/>
              <a:t> </a:t>
            </a:r>
            <a:r>
              <a:rPr lang="vi-VN" dirty="0" err="1"/>
              <a:t>hóa</a:t>
            </a:r>
            <a:r>
              <a:rPr lang="vi-VN" dirty="0"/>
              <a:t> </a:t>
            </a:r>
            <a:r>
              <a:rPr lang="vi-VN" dirty="0" err="1"/>
              <a:t>giữa</a:t>
            </a:r>
            <a:r>
              <a:rPr lang="vi-VN" dirty="0"/>
              <a:t> </a:t>
            </a:r>
            <a:r>
              <a:rPr lang="vi-VN" dirty="0" err="1"/>
              <a:t>các</a:t>
            </a:r>
            <a:r>
              <a:rPr lang="vi-VN" dirty="0"/>
              <a:t> ca </a:t>
            </a:r>
            <a:r>
              <a:rPr lang="vi-VN" dirty="0" err="1"/>
              <a:t>sử</a:t>
            </a:r>
            <a:r>
              <a:rPr lang="vi-VN" dirty="0"/>
              <a:t> </a:t>
            </a:r>
            <a:r>
              <a:rPr lang="vi-VN" dirty="0" err="1"/>
              <a:t>dụng</a:t>
            </a:r>
            <a:r>
              <a:rPr lang="vi-VN" dirty="0"/>
              <a:t> </a:t>
            </a:r>
            <a:r>
              <a:rPr lang="vi-VN" dirty="0" err="1"/>
              <a:t>cũng</a:t>
            </a:r>
            <a:r>
              <a:rPr lang="vi-VN" dirty="0"/>
              <a:t> </a:t>
            </a:r>
            <a:r>
              <a:rPr lang="vi-VN" dirty="0" err="1"/>
              <a:t>giống</a:t>
            </a:r>
            <a:r>
              <a:rPr lang="vi-VN" dirty="0"/>
              <a:t> như </a:t>
            </a:r>
            <a:r>
              <a:rPr lang="vi-VN" dirty="0" err="1"/>
              <a:t>tổng</a:t>
            </a:r>
            <a:r>
              <a:rPr lang="vi-VN" dirty="0"/>
              <a:t> </a:t>
            </a:r>
            <a:r>
              <a:rPr lang="vi-VN" dirty="0" err="1"/>
              <a:t>quát</a:t>
            </a:r>
            <a:r>
              <a:rPr lang="vi-VN" dirty="0"/>
              <a:t> </a:t>
            </a:r>
            <a:r>
              <a:rPr lang="vi-VN" dirty="0" err="1"/>
              <a:t>hóa</a:t>
            </a:r>
            <a:r>
              <a:rPr lang="vi-VN" dirty="0"/>
              <a:t> </a:t>
            </a:r>
            <a:r>
              <a:rPr lang="vi-VN" dirty="0" err="1"/>
              <a:t>giữa</a:t>
            </a:r>
            <a:r>
              <a:rPr lang="vi-VN" dirty="0"/>
              <a:t> </a:t>
            </a:r>
            <a:r>
              <a:rPr lang="vi-VN" dirty="0" err="1"/>
              <a:t>các</a:t>
            </a:r>
            <a:r>
              <a:rPr lang="vi-VN" dirty="0"/>
              <a:t> </a:t>
            </a:r>
            <a:r>
              <a:rPr lang="vi-VN" dirty="0" err="1"/>
              <a:t>lớp</a:t>
            </a:r>
            <a:r>
              <a:rPr lang="vi-VN" dirty="0"/>
              <a:t>. Ở đây </a:t>
            </a:r>
            <a:r>
              <a:rPr lang="vi-VN" dirty="0" err="1"/>
              <a:t>có</a:t>
            </a:r>
            <a:r>
              <a:rPr lang="vi-VN" dirty="0"/>
              <a:t> </a:t>
            </a:r>
            <a:r>
              <a:rPr lang="vi-VN" dirty="0" err="1"/>
              <a:t>nghĩa</a:t>
            </a:r>
            <a:r>
              <a:rPr lang="vi-VN" dirty="0"/>
              <a:t> </a:t>
            </a:r>
            <a:r>
              <a:rPr lang="vi-VN" dirty="0" err="1"/>
              <a:t>là</a:t>
            </a:r>
            <a:r>
              <a:rPr lang="vi-VN" dirty="0"/>
              <a:t> ca </a:t>
            </a:r>
            <a:r>
              <a:rPr lang="vi-VN" dirty="0" err="1"/>
              <a:t>sử</a:t>
            </a:r>
            <a:r>
              <a:rPr lang="vi-VN" dirty="0"/>
              <a:t> </a:t>
            </a:r>
            <a:r>
              <a:rPr lang="vi-VN" dirty="0" err="1"/>
              <a:t>dụng</a:t>
            </a:r>
            <a:r>
              <a:rPr lang="vi-VN" dirty="0"/>
              <a:t> con </a:t>
            </a:r>
            <a:r>
              <a:rPr lang="vi-VN" dirty="0" err="1"/>
              <a:t>kế</a:t>
            </a:r>
            <a:r>
              <a:rPr lang="vi-VN" dirty="0"/>
              <a:t> </a:t>
            </a:r>
            <a:r>
              <a:rPr lang="vi-VN" dirty="0" err="1"/>
              <a:t>thừa</a:t>
            </a:r>
            <a:r>
              <a:rPr lang="vi-VN" dirty="0"/>
              <a:t> </a:t>
            </a:r>
            <a:r>
              <a:rPr lang="vi-VN" dirty="0" err="1"/>
              <a:t>hành</a:t>
            </a:r>
            <a:r>
              <a:rPr lang="vi-VN" dirty="0"/>
              <a:t> vi </a:t>
            </a:r>
            <a:r>
              <a:rPr lang="vi-VN" dirty="0" err="1"/>
              <a:t>và</a:t>
            </a:r>
            <a:r>
              <a:rPr lang="vi-VN" dirty="0"/>
              <a:t> ý </a:t>
            </a:r>
            <a:r>
              <a:rPr lang="vi-VN" dirty="0" err="1"/>
              <a:t>nghĩa</a:t>
            </a:r>
            <a:r>
              <a:rPr lang="vi-VN" dirty="0"/>
              <a:t> </a:t>
            </a:r>
            <a:r>
              <a:rPr lang="vi-VN" dirty="0" err="1"/>
              <a:t>của</a:t>
            </a:r>
            <a:r>
              <a:rPr lang="vi-VN" dirty="0"/>
              <a:t> ca </a:t>
            </a:r>
            <a:r>
              <a:rPr lang="vi-VN" dirty="0" err="1"/>
              <a:t>sử</a:t>
            </a:r>
            <a:r>
              <a:rPr lang="vi-VN" dirty="0"/>
              <a:t> </a:t>
            </a:r>
            <a:r>
              <a:rPr lang="vi-VN" dirty="0" err="1"/>
              <a:t>dụng</a:t>
            </a:r>
            <a:r>
              <a:rPr lang="vi-VN" dirty="0"/>
              <a:t> cha; </a:t>
            </a:r>
            <a:r>
              <a:rPr lang="vi-VN" dirty="0" err="1"/>
              <a:t>đứa</a:t>
            </a:r>
            <a:r>
              <a:rPr lang="vi-VN" dirty="0"/>
              <a:t> </a:t>
            </a:r>
            <a:r>
              <a:rPr lang="vi-VN" dirty="0" err="1"/>
              <a:t>trẻ</a:t>
            </a:r>
            <a:r>
              <a:rPr lang="vi-VN" dirty="0"/>
              <a:t> </a:t>
            </a:r>
            <a:r>
              <a:rPr lang="vi-VN" dirty="0" err="1"/>
              <a:t>có</a:t>
            </a:r>
            <a:r>
              <a:rPr lang="vi-VN" dirty="0"/>
              <a:t> </a:t>
            </a:r>
            <a:r>
              <a:rPr lang="vi-VN" dirty="0" err="1"/>
              <a:t>thể</a:t>
            </a:r>
            <a:r>
              <a:rPr lang="vi-VN" dirty="0"/>
              <a:t> thêm </a:t>
            </a:r>
            <a:r>
              <a:rPr lang="vi-VN" dirty="0" err="1"/>
              <a:t>vào</a:t>
            </a:r>
            <a:r>
              <a:rPr lang="vi-VN" dirty="0"/>
              <a:t> </a:t>
            </a:r>
            <a:r>
              <a:rPr lang="vi-VN" dirty="0" err="1"/>
              <a:t>hoặc</a:t>
            </a:r>
            <a:r>
              <a:rPr lang="vi-VN" dirty="0"/>
              <a:t> ghi </a:t>
            </a:r>
            <a:r>
              <a:rPr lang="vi-VN" dirty="0" err="1"/>
              <a:t>đè</a:t>
            </a:r>
            <a:r>
              <a:rPr lang="vi-VN" dirty="0"/>
              <a:t> </a:t>
            </a:r>
            <a:r>
              <a:rPr lang="vi-VN" dirty="0" err="1"/>
              <a:t>hành</a:t>
            </a:r>
            <a:r>
              <a:rPr lang="vi-VN" dirty="0"/>
              <a:t> vi </a:t>
            </a:r>
            <a:r>
              <a:rPr lang="vi-VN" dirty="0" err="1"/>
              <a:t>của</a:t>
            </a:r>
            <a:r>
              <a:rPr lang="vi-VN" dirty="0"/>
              <a:t> cha </a:t>
            </a:r>
            <a:r>
              <a:rPr lang="vi-VN" dirty="0" err="1"/>
              <a:t>mẹ</a:t>
            </a:r>
            <a:r>
              <a:rPr lang="vi-VN" dirty="0"/>
              <a:t> </a:t>
            </a:r>
            <a:r>
              <a:rPr lang="vi-VN" dirty="0" err="1"/>
              <a:t>nó</a:t>
            </a:r>
            <a:r>
              <a:rPr lang="vi-VN" dirty="0"/>
              <a:t>; </a:t>
            </a:r>
            <a:r>
              <a:rPr lang="vi-VN" dirty="0" err="1"/>
              <a:t>và</a:t>
            </a:r>
            <a:r>
              <a:rPr lang="vi-VN" dirty="0"/>
              <a:t> </a:t>
            </a:r>
            <a:r>
              <a:rPr lang="vi-VN" dirty="0" err="1"/>
              <a:t>đứa</a:t>
            </a:r>
            <a:r>
              <a:rPr lang="vi-VN" dirty="0"/>
              <a:t> </a:t>
            </a:r>
            <a:r>
              <a:rPr lang="vi-VN" dirty="0" err="1"/>
              <a:t>trẻ</a:t>
            </a:r>
            <a:r>
              <a:rPr lang="vi-VN" dirty="0"/>
              <a:t> </a:t>
            </a:r>
            <a:r>
              <a:rPr lang="vi-VN" dirty="0" err="1"/>
              <a:t>có</a:t>
            </a:r>
            <a:r>
              <a:rPr lang="vi-VN" dirty="0"/>
              <a:t> </a:t>
            </a:r>
            <a:r>
              <a:rPr lang="vi-VN" dirty="0" err="1"/>
              <a:t>thể</a:t>
            </a:r>
            <a:r>
              <a:rPr lang="vi-VN" dirty="0"/>
              <a:t> </a:t>
            </a:r>
            <a:r>
              <a:rPr lang="vi-VN" dirty="0" err="1"/>
              <a:t>được</a:t>
            </a:r>
            <a:r>
              <a:rPr lang="vi-VN" dirty="0"/>
              <a:t> thay </a:t>
            </a:r>
            <a:r>
              <a:rPr lang="vi-VN" dirty="0" err="1"/>
              <a:t>thế</a:t>
            </a:r>
            <a:r>
              <a:rPr lang="vi-VN" dirty="0"/>
              <a:t> ở </a:t>
            </a:r>
            <a:r>
              <a:rPr lang="vi-VN" dirty="0" err="1"/>
              <a:t>bất</a:t>
            </a:r>
            <a:r>
              <a:rPr lang="vi-VN" dirty="0"/>
              <a:t> </a:t>
            </a:r>
            <a:r>
              <a:rPr lang="vi-VN" dirty="0" err="1"/>
              <a:t>kỳ</a:t>
            </a:r>
            <a:r>
              <a:rPr lang="vi-VN" dirty="0"/>
              <a:t> nơi </a:t>
            </a:r>
            <a:r>
              <a:rPr lang="vi-VN" dirty="0" err="1"/>
              <a:t>nào</a:t>
            </a:r>
            <a:r>
              <a:rPr lang="vi-VN" dirty="0"/>
              <a:t> </a:t>
            </a:r>
            <a:r>
              <a:rPr lang="vi-VN" dirty="0" err="1"/>
              <a:t>mà</a:t>
            </a:r>
            <a:r>
              <a:rPr lang="vi-VN" dirty="0"/>
              <a:t> cha </a:t>
            </a:r>
            <a:r>
              <a:rPr lang="vi-VN" dirty="0" err="1"/>
              <a:t>mẹ</a:t>
            </a:r>
            <a:r>
              <a:rPr lang="vi-VN" dirty="0"/>
              <a:t> </a:t>
            </a:r>
            <a:r>
              <a:rPr lang="vi-VN" dirty="0" err="1"/>
              <a:t>xuất</a:t>
            </a:r>
            <a:r>
              <a:rPr lang="vi-VN" dirty="0"/>
              <a:t> </a:t>
            </a:r>
            <a:r>
              <a:rPr lang="vi-VN" dirty="0" err="1"/>
              <a:t>hiện</a:t>
            </a:r>
            <a:r>
              <a:rPr lang="vi-VN" dirty="0"/>
              <a:t> (</a:t>
            </a:r>
            <a:r>
              <a:rPr lang="vi-VN" dirty="0" err="1"/>
              <a:t>cả</a:t>
            </a:r>
            <a:r>
              <a:rPr lang="vi-VN" dirty="0"/>
              <a:t> cha </a:t>
            </a:r>
            <a:r>
              <a:rPr lang="vi-VN" dirty="0" err="1"/>
              <a:t>mẹ</a:t>
            </a:r>
            <a:r>
              <a:rPr lang="vi-VN" dirty="0"/>
              <a:t> </a:t>
            </a:r>
            <a:r>
              <a:rPr lang="vi-VN" dirty="0" err="1"/>
              <a:t>và</a:t>
            </a:r>
            <a:r>
              <a:rPr lang="vi-VN" dirty="0"/>
              <a:t> con </a:t>
            </a:r>
            <a:r>
              <a:rPr lang="vi-VN" dirty="0" err="1"/>
              <a:t>đều</a:t>
            </a:r>
            <a:r>
              <a:rPr lang="vi-VN" dirty="0"/>
              <a:t> </a:t>
            </a:r>
            <a:r>
              <a:rPr lang="vi-VN" dirty="0" err="1"/>
              <a:t>có</a:t>
            </a:r>
            <a:r>
              <a:rPr lang="vi-VN" dirty="0"/>
              <a:t> </a:t>
            </a:r>
            <a:r>
              <a:rPr lang="vi-VN" dirty="0" err="1"/>
              <a:t>thể</a:t>
            </a:r>
            <a:r>
              <a:rPr lang="vi-VN" dirty="0"/>
              <a:t> </a:t>
            </a:r>
            <a:r>
              <a:rPr lang="vi-VN" dirty="0" err="1"/>
              <a:t>có</a:t>
            </a:r>
            <a:r>
              <a:rPr lang="vi-VN" dirty="0"/>
              <a:t> </a:t>
            </a:r>
            <a:r>
              <a:rPr lang="vi-VN" dirty="0" err="1"/>
              <a:t>những</a:t>
            </a:r>
            <a:r>
              <a:rPr lang="vi-VN" dirty="0"/>
              <a:t> </a:t>
            </a:r>
            <a:r>
              <a:rPr lang="vi-VN" dirty="0" err="1"/>
              <a:t>trường</a:t>
            </a:r>
            <a:r>
              <a:rPr lang="vi-VN" dirty="0"/>
              <a:t> </a:t>
            </a:r>
            <a:r>
              <a:rPr lang="vi-VN" dirty="0" err="1"/>
              <a:t>hợp</a:t>
            </a:r>
            <a:r>
              <a:rPr lang="vi-VN" dirty="0"/>
              <a:t> </a:t>
            </a:r>
            <a:r>
              <a:rPr lang="vi-VN" dirty="0" err="1"/>
              <a:t>cụ</a:t>
            </a:r>
            <a:r>
              <a:rPr lang="vi-VN" dirty="0"/>
              <a:t> </a:t>
            </a:r>
            <a:r>
              <a:rPr lang="vi-VN" dirty="0" err="1"/>
              <a:t>thể</a:t>
            </a:r>
            <a:r>
              <a:rPr lang="vi-VN" dirty="0"/>
              <a:t>). </a:t>
            </a:r>
            <a:r>
              <a:rPr lang="vi-VN" dirty="0" err="1"/>
              <a:t>Ví</a:t>
            </a:r>
            <a:r>
              <a:rPr lang="vi-VN" dirty="0"/>
              <a:t> </a:t>
            </a:r>
            <a:r>
              <a:rPr lang="vi-VN" dirty="0" err="1"/>
              <a:t>dụ</a:t>
            </a:r>
            <a:r>
              <a:rPr lang="vi-VN" dirty="0"/>
              <a:t>: trong </a:t>
            </a:r>
            <a:r>
              <a:rPr lang="vi-VN" dirty="0" err="1"/>
              <a:t>hệ</a:t>
            </a:r>
            <a:r>
              <a:rPr lang="vi-VN" dirty="0"/>
              <a:t> </a:t>
            </a:r>
            <a:r>
              <a:rPr lang="vi-VN" dirty="0" err="1"/>
              <a:t>thống</a:t>
            </a:r>
            <a:r>
              <a:rPr lang="vi-VN" dirty="0"/>
              <a:t> ngân </a:t>
            </a:r>
            <a:r>
              <a:rPr lang="vi-VN" dirty="0" err="1"/>
              <a:t>hàng</a:t>
            </a:r>
            <a:r>
              <a:rPr lang="vi-VN" dirty="0"/>
              <a:t>, </a:t>
            </a:r>
            <a:r>
              <a:rPr lang="vi-VN" dirty="0" err="1"/>
              <a:t>bạn</a:t>
            </a:r>
            <a:r>
              <a:rPr lang="vi-VN" dirty="0"/>
              <a:t> </a:t>
            </a:r>
            <a:r>
              <a:rPr lang="vi-VN" dirty="0" err="1"/>
              <a:t>có</a:t>
            </a:r>
            <a:r>
              <a:rPr lang="vi-VN" dirty="0"/>
              <a:t> </a:t>
            </a:r>
            <a:r>
              <a:rPr lang="vi-VN" dirty="0" err="1"/>
              <a:t>thể</a:t>
            </a:r>
            <a:r>
              <a:rPr lang="vi-VN" dirty="0"/>
              <a:t> </a:t>
            </a:r>
            <a:r>
              <a:rPr lang="vi-VN" dirty="0" err="1"/>
              <a:t>có</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Xác</a:t>
            </a:r>
            <a:r>
              <a:rPr lang="vi-VN" dirty="0"/>
              <a:t> </a:t>
            </a:r>
            <a:r>
              <a:rPr lang="vi-VN" dirty="0" err="1"/>
              <a:t>thực</a:t>
            </a:r>
            <a:r>
              <a:rPr lang="vi-VN" dirty="0"/>
              <a:t> </a:t>
            </a:r>
            <a:r>
              <a:rPr lang="vi-VN" dirty="0" err="1"/>
              <a:t>Người</a:t>
            </a:r>
            <a:r>
              <a:rPr lang="vi-VN" dirty="0"/>
              <a:t> </a:t>
            </a:r>
            <a:r>
              <a:rPr lang="vi-VN" dirty="0" err="1"/>
              <a:t>dùng</a:t>
            </a:r>
            <a:r>
              <a:rPr lang="vi-VN" dirty="0"/>
              <a:t>, </a:t>
            </a:r>
            <a:r>
              <a:rPr lang="vi-VN" dirty="0" err="1"/>
              <a:t>có</a:t>
            </a:r>
            <a:r>
              <a:rPr lang="vi-VN" dirty="0"/>
              <a:t> </a:t>
            </a:r>
            <a:r>
              <a:rPr lang="vi-VN" dirty="0" err="1"/>
              <a:t>trách</a:t>
            </a:r>
            <a:r>
              <a:rPr lang="vi-VN" dirty="0"/>
              <a:t> </a:t>
            </a:r>
            <a:r>
              <a:rPr lang="vi-VN" dirty="0" err="1"/>
              <a:t>nhiệm</a:t>
            </a:r>
            <a:r>
              <a:rPr lang="vi-VN" dirty="0"/>
              <a:t> </a:t>
            </a:r>
            <a:r>
              <a:rPr lang="vi-VN" dirty="0" err="1"/>
              <a:t>xác</a:t>
            </a:r>
            <a:r>
              <a:rPr lang="vi-VN" dirty="0"/>
              <a:t> minh danh </a:t>
            </a:r>
            <a:r>
              <a:rPr lang="vi-VN" dirty="0" err="1"/>
              <a:t>tính</a:t>
            </a:r>
            <a:r>
              <a:rPr lang="vi-VN" dirty="0"/>
              <a:t> </a:t>
            </a:r>
            <a:r>
              <a:rPr lang="vi-VN" dirty="0" err="1"/>
              <a:t>của</a:t>
            </a:r>
            <a:r>
              <a:rPr lang="vi-VN" dirty="0"/>
              <a:t> </a:t>
            </a:r>
            <a:r>
              <a:rPr lang="vi-VN" dirty="0" err="1"/>
              <a:t>người</a:t>
            </a:r>
            <a:r>
              <a:rPr lang="vi-VN" dirty="0"/>
              <a:t> </a:t>
            </a:r>
            <a:r>
              <a:rPr lang="vi-VN" dirty="0" err="1"/>
              <a:t>dùng</a:t>
            </a:r>
            <a:r>
              <a:rPr lang="vi-VN" dirty="0"/>
              <a:t>. Sau </a:t>
            </a:r>
            <a:r>
              <a:rPr lang="vi-VN" dirty="0" err="1"/>
              <a:t>đó</a:t>
            </a:r>
            <a:r>
              <a:rPr lang="vi-VN" dirty="0"/>
              <a:t>, </a:t>
            </a:r>
            <a:r>
              <a:rPr lang="vi-VN" dirty="0" err="1"/>
              <a:t>bạn</a:t>
            </a:r>
            <a:r>
              <a:rPr lang="vi-VN" dirty="0"/>
              <a:t> </a:t>
            </a:r>
            <a:r>
              <a:rPr lang="vi-VN" dirty="0" err="1"/>
              <a:t>có</a:t>
            </a:r>
            <a:r>
              <a:rPr lang="vi-VN" dirty="0"/>
              <a:t> </a:t>
            </a:r>
            <a:r>
              <a:rPr lang="vi-VN" dirty="0" err="1"/>
              <a:t>thể</a:t>
            </a:r>
            <a:r>
              <a:rPr lang="vi-VN" dirty="0"/>
              <a:t> </a:t>
            </a:r>
            <a:r>
              <a:rPr lang="vi-VN" dirty="0" err="1"/>
              <a:t>có</a:t>
            </a:r>
            <a:r>
              <a:rPr lang="vi-VN" dirty="0"/>
              <a:t> hai </a:t>
            </a:r>
            <a:r>
              <a:rPr lang="vi-VN" dirty="0" err="1"/>
              <a:t>phần</a:t>
            </a:r>
            <a:r>
              <a:rPr lang="vi-VN" dirty="0"/>
              <a:t> </a:t>
            </a:r>
            <a:r>
              <a:rPr lang="vi-VN" dirty="0" err="1"/>
              <a:t>tử</a:t>
            </a:r>
            <a:r>
              <a:rPr lang="vi-VN" dirty="0"/>
              <a:t> con chuyên </a:t>
            </a:r>
            <a:r>
              <a:rPr lang="vi-VN" dirty="0" err="1"/>
              <a:t>biệt</a:t>
            </a:r>
            <a:r>
              <a:rPr lang="vi-VN" dirty="0"/>
              <a:t> </a:t>
            </a:r>
            <a:r>
              <a:rPr lang="vi-VN" dirty="0" err="1"/>
              <a:t>của</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này</a:t>
            </a:r>
            <a:r>
              <a:rPr lang="vi-VN" dirty="0"/>
              <a:t> (</a:t>
            </a:r>
            <a:r>
              <a:rPr lang="vi-VN" dirty="0" err="1"/>
              <a:t>Kiểm</a:t>
            </a:r>
            <a:r>
              <a:rPr lang="vi-VN" dirty="0"/>
              <a:t> tra </a:t>
            </a:r>
            <a:r>
              <a:rPr lang="vi-VN" dirty="0" err="1"/>
              <a:t>mật</a:t>
            </a:r>
            <a:r>
              <a:rPr lang="vi-VN" dirty="0"/>
              <a:t> </a:t>
            </a:r>
            <a:r>
              <a:rPr lang="vi-VN" dirty="0" err="1"/>
              <a:t>khẩu</a:t>
            </a:r>
            <a:r>
              <a:rPr lang="vi-VN" dirty="0"/>
              <a:t> </a:t>
            </a:r>
            <a:r>
              <a:rPr lang="vi-VN" dirty="0" err="1"/>
              <a:t>và</a:t>
            </a:r>
            <a:r>
              <a:rPr lang="vi-VN" dirty="0"/>
              <a:t> </a:t>
            </a:r>
            <a:r>
              <a:rPr lang="vi-VN" dirty="0" err="1"/>
              <a:t>quét</a:t>
            </a:r>
            <a:r>
              <a:rPr lang="vi-VN" dirty="0"/>
              <a:t> </a:t>
            </a:r>
            <a:r>
              <a:rPr lang="vi-VN" dirty="0" err="1"/>
              <a:t>võng</a:t>
            </a:r>
            <a:r>
              <a:rPr lang="vi-VN" dirty="0"/>
              <a:t> </a:t>
            </a:r>
            <a:r>
              <a:rPr lang="vi-VN" dirty="0" err="1"/>
              <a:t>mạc</a:t>
            </a:r>
            <a:r>
              <a:rPr lang="vi-VN" dirty="0"/>
              <a:t>), </a:t>
            </a:r>
            <a:r>
              <a:rPr lang="vi-VN" dirty="0" err="1"/>
              <a:t>cả</a:t>
            </a:r>
            <a:r>
              <a:rPr lang="vi-VN" dirty="0"/>
              <a:t> hai </a:t>
            </a:r>
            <a:r>
              <a:rPr lang="vi-VN" dirty="0" err="1"/>
              <a:t>đều</a:t>
            </a:r>
            <a:r>
              <a:rPr lang="vi-VN" dirty="0"/>
              <a:t> </a:t>
            </a:r>
            <a:r>
              <a:rPr lang="vi-VN" dirty="0" err="1"/>
              <a:t>hoạt</a:t>
            </a:r>
            <a:r>
              <a:rPr lang="vi-VN" dirty="0"/>
              <a:t> </a:t>
            </a:r>
            <a:r>
              <a:rPr lang="vi-VN" dirty="0" err="1"/>
              <a:t>động</a:t>
            </a:r>
            <a:r>
              <a:rPr lang="vi-VN" dirty="0"/>
              <a:t> </a:t>
            </a:r>
            <a:r>
              <a:rPr lang="vi-VN" dirty="0" err="1"/>
              <a:t>giống</a:t>
            </a:r>
            <a:r>
              <a:rPr lang="vi-VN" dirty="0"/>
              <a:t> như </a:t>
            </a:r>
            <a:r>
              <a:rPr lang="vi-VN" dirty="0" err="1"/>
              <a:t>Xác</a:t>
            </a:r>
            <a:r>
              <a:rPr lang="vi-VN" dirty="0"/>
              <a:t> </a:t>
            </a:r>
            <a:r>
              <a:rPr lang="vi-VN" dirty="0" err="1"/>
              <a:t>thực</a:t>
            </a:r>
            <a:r>
              <a:rPr lang="vi-VN" dirty="0"/>
              <a:t> </a:t>
            </a:r>
            <a:r>
              <a:rPr lang="vi-VN" dirty="0" err="1"/>
              <a:t>Người</a:t>
            </a:r>
            <a:r>
              <a:rPr lang="vi-VN" dirty="0"/>
              <a:t> </a:t>
            </a:r>
            <a:r>
              <a:rPr lang="vi-VN" dirty="0" err="1"/>
              <a:t>dùng</a:t>
            </a:r>
            <a:r>
              <a:rPr lang="vi-VN" dirty="0"/>
              <a:t> </a:t>
            </a:r>
            <a:r>
              <a:rPr lang="vi-VN" dirty="0" err="1"/>
              <a:t>và</a:t>
            </a:r>
            <a:r>
              <a:rPr lang="vi-VN" dirty="0"/>
              <a:t> </a:t>
            </a:r>
            <a:r>
              <a:rPr lang="vi-VN" dirty="0" err="1"/>
              <a:t>có</a:t>
            </a:r>
            <a:r>
              <a:rPr lang="vi-VN" dirty="0"/>
              <a:t> </a:t>
            </a:r>
            <a:r>
              <a:rPr lang="vi-VN" dirty="0" err="1"/>
              <a:t>thể</a:t>
            </a:r>
            <a:r>
              <a:rPr lang="vi-VN" dirty="0"/>
              <a:t> </a:t>
            </a:r>
            <a:r>
              <a:rPr lang="vi-VN" dirty="0" err="1"/>
              <a:t>được</a:t>
            </a:r>
            <a:r>
              <a:rPr lang="vi-VN" dirty="0"/>
              <a:t> </a:t>
            </a:r>
            <a:r>
              <a:rPr lang="vi-VN" dirty="0" err="1"/>
              <a:t>áp</a:t>
            </a:r>
            <a:r>
              <a:rPr lang="vi-VN" dirty="0"/>
              <a:t> </a:t>
            </a:r>
            <a:r>
              <a:rPr lang="vi-VN" dirty="0" err="1"/>
              <a:t>dụng</a:t>
            </a:r>
            <a:r>
              <a:rPr lang="vi-VN" dirty="0"/>
              <a:t> ở </a:t>
            </a:r>
            <a:r>
              <a:rPr lang="vi-VN" dirty="0" err="1"/>
              <a:t>bất</a:t>
            </a:r>
            <a:r>
              <a:rPr lang="vi-VN" dirty="0"/>
              <a:t> </a:t>
            </a:r>
            <a:r>
              <a:rPr lang="vi-VN" dirty="0" err="1"/>
              <a:t>kỳ</a:t>
            </a:r>
            <a:r>
              <a:rPr lang="vi-VN" dirty="0"/>
              <a:t> nơi </a:t>
            </a:r>
            <a:r>
              <a:rPr lang="vi-VN" dirty="0" err="1"/>
              <a:t>nào</a:t>
            </a:r>
            <a:r>
              <a:rPr lang="vi-VN" dirty="0"/>
              <a:t> </a:t>
            </a:r>
            <a:r>
              <a:rPr lang="vi-VN" dirty="0" err="1"/>
              <a:t>Người</a:t>
            </a:r>
            <a:r>
              <a:rPr lang="vi-VN" dirty="0"/>
              <a:t> </a:t>
            </a:r>
            <a:r>
              <a:rPr lang="vi-VN" dirty="0" err="1"/>
              <a:t>dùng</a:t>
            </a:r>
            <a:r>
              <a:rPr lang="vi-VN" dirty="0"/>
              <a:t> </a:t>
            </a:r>
            <a:r>
              <a:rPr lang="vi-VN" dirty="0" err="1"/>
              <a:t>xác</a:t>
            </a:r>
            <a:r>
              <a:rPr lang="vi-VN" dirty="0"/>
              <a:t> </a:t>
            </a:r>
            <a:r>
              <a:rPr lang="vi-VN" dirty="0" err="1"/>
              <a:t>thực</a:t>
            </a:r>
            <a:r>
              <a:rPr lang="vi-VN" dirty="0"/>
              <a:t> </a:t>
            </a:r>
            <a:r>
              <a:rPr lang="vi-VN" dirty="0" err="1"/>
              <a:t>xuất</a:t>
            </a:r>
            <a:r>
              <a:rPr lang="vi-VN" dirty="0"/>
              <a:t> </a:t>
            </a:r>
            <a:r>
              <a:rPr lang="vi-VN" dirty="0" err="1"/>
              <a:t>hiện</a:t>
            </a:r>
            <a:r>
              <a:rPr lang="vi-VN" dirty="0"/>
              <a:t>, nhưng </a:t>
            </a:r>
            <a:r>
              <a:rPr lang="vi-VN" dirty="0" err="1"/>
              <a:t>cả</a:t>
            </a:r>
            <a:r>
              <a:rPr lang="vi-VN" dirty="0"/>
              <a:t> hai </a:t>
            </a:r>
            <a:r>
              <a:rPr lang="vi-VN" dirty="0" err="1"/>
              <a:t>đều</a:t>
            </a:r>
            <a:r>
              <a:rPr lang="vi-VN" dirty="0"/>
              <a:t> thêm </a:t>
            </a:r>
            <a:r>
              <a:rPr lang="vi-VN" dirty="0" err="1"/>
              <a:t>hành</a:t>
            </a:r>
            <a:r>
              <a:rPr lang="vi-VN" dirty="0"/>
              <a:t> vi </a:t>
            </a:r>
            <a:r>
              <a:rPr lang="vi-VN" dirty="0" err="1"/>
              <a:t>của</a:t>
            </a:r>
            <a:r>
              <a:rPr lang="vi-VN" dirty="0"/>
              <a:t> riêng </a:t>
            </a:r>
            <a:r>
              <a:rPr lang="vi-VN" dirty="0" err="1"/>
              <a:t>họ</a:t>
            </a:r>
            <a:r>
              <a:rPr lang="vi-VN" dirty="0"/>
              <a:t> (</a:t>
            </a:r>
            <a:r>
              <a:rPr lang="vi-VN" dirty="0" err="1"/>
              <a:t>trước</a:t>
            </a:r>
            <a:r>
              <a:rPr lang="vi-VN" dirty="0"/>
              <a:t> đây </a:t>
            </a:r>
            <a:r>
              <a:rPr lang="vi-VN" dirty="0" err="1"/>
              <a:t>bằng</a:t>
            </a:r>
            <a:r>
              <a:rPr lang="vi-VN" dirty="0"/>
              <a:t> </a:t>
            </a:r>
            <a:r>
              <a:rPr lang="vi-VN" dirty="0" err="1"/>
              <a:t>cách</a:t>
            </a:r>
            <a:r>
              <a:rPr lang="vi-VN" dirty="0"/>
              <a:t> </a:t>
            </a:r>
            <a:r>
              <a:rPr lang="vi-VN" dirty="0" err="1"/>
              <a:t>kiểm</a:t>
            </a:r>
            <a:r>
              <a:rPr lang="vi-VN" dirty="0"/>
              <a:t> tra </a:t>
            </a:r>
            <a:r>
              <a:rPr lang="vi-VN" dirty="0" err="1"/>
              <a:t>mật</a:t>
            </a:r>
            <a:r>
              <a:rPr lang="vi-VN" dirty="0"/>
              <a:t> </a:t>
            </a:r>
            <a:r>
              <a:rPr lang="vi-VN" dirty="0" err="1"/>
              <a:t>khẩu</a:t>
            </a:r>
            <a:r>
              <a:rPr lang="vi-VN" dirty="0"/>
              <a:t> văn </a:t>
            </a:r>
            <a:r>
              <a:rPr lang="vi-VN" dirty="0" err="1"/>
              <a:t>bản</a:t>
            </a:r>
            <a:r>
              <a:rPr lang="vi-VN" dirty="0"/>
              <a:t>, </a:t>
            </a:r>
            <a:r>
              <a:rPr lang="vi-VN" dirty="0" err="1"/>
              <a:t>mật</a:t>
            </a:r>
            <a:r>
              <a:rPr lang="vi-VN" dirty="0"/>
              <a:t> </a:t>
            </a:r>
            <a:r>
              <a:rPr lang="vi-VN" dirty="0" err="1"/>
              <a:t>khẩu</a:t>
            </a:r>
            <a:r>
              <a:rPr lang="vi-VN" dirty="0"/>
              <a:t> sau </a:t>
            </a:r>
            <a:r>
              <a:rPr lang="vi-VN" dirty="0" err="1"/>
              <a:t>bằng</a:t>
            </a:r>
            <a:r>
              <a:rPr lang="vi-VN" dirty="0"/>
              <a:t> </a:t>
            </a:r>
            <a:r>
              <a:rPr lang="vi-VN" dirty="0" err="1"/>
              <a:t>cách</a:t>
            </a:r>
            <a:r>
              <a:rPr lang="vi-VN" dirty="0"/>
              <a:t> </a:t>
            </a:r>
            <a:r>
              <a:rPr lang="vi-VN" dirty="0" err="1"/>
              <a:t>kiểm</a:t>
            </a:r>
            <a:r>
              <a:rPr lang="vi-VN" dirty="0"/>
              <a:t> tra </a:t>
            </a:r>
            <a:r>
              <a:rPr lang="vi-VN" dirty="0" err="1"/>
              <a:t>các</a:t>
            </a:r>
            <a:r>
              <a:rPr lang="vi-VN" dirty="0"/>
              <a:t> </a:t>
            </a:r>
            <a:r>
              <a:rPr lang="vi-VN" dirty="0" err="1"/>
              <a:t>mẫu</a:t>
            </a:r>
            <a:r>
              <a:rPr lang="vi-VN" dirty="0"/>
              <a:t> </a:t>
            </a:r>
            <a:r>
              <a:rPr lang="vi-VN" dirty="0" err="1"/>
              <a:t>võng</a:t>
            </a:r>
            <a:r>
              <a:rPr lang="vi-VN" dirty="0"/>
              <a:t> </a:t>
            </a:r>
            <a:r>
              <a:rPr lang="vi-VN" dirty="0" err="1"/>
              <a:t>mạc</a:t>
            </a:r>
            <a:r>
              <a:rPr lang="vi-VN" dirty="0"/>
              <a:t> duy </a:t>
            </a:r>
            <a:r>
              <a:rPr lang="vi-VN" dirty="0" err="1"/>
              <a:t>nhất</a:t>
            </a:r>
            <a:r>
              <a:rPr lang="vi-VN" dirty="0"/>
              <a:t> </a:t>
            </a:r>
            <a:r>
              <a:rPr lang="vi-VN" dirty="0" err="1"/>
              <a:t>của</a:t>
            </a:r>
            <a:r>
              <a:rPr lang="vi-VN" dirty="0"/>
              <a:t> </a:t>
            </a:r>
            <a:r>
              <a:rPr lang="vi-VN" dirty="0" err="1"/>
              <a:t>người</a:t>
            </a:r>
            <a:r>
              <a:rPr lang="vi-VN" dirty="0"/>
              <a:t> </a:t>
            </a:r>
            <a:r>
              <a:rPr lang="vi-VN" dirty="0" err="1"/>
              <a:t>dùng</a:t>
            </a:r>
            <a:r>
              <a:rPr lang="vi-VN" dirty="0"/>
              <a:t>).</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29</a:t>
            </a:fld>
            <a:endParaRPr lang="en-US" altLang="en-VN"/>
          </a:p>
        </p:txBody>
      </p:sp>
    </p:spTree>
    <p:extLst>
      <p:ext uri="{BB962C8B-B14F-4D97-AF65-F5344CB8AC3E}">
        <p14:creationId xmlns:p14="http://schemas.microsoft.com/office/powerpoint/2010/main" val="29329125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err="1"/>
              <a:t>Mối</a:t>
            </a:r>
            <a:r>
              <a:rPr lang="vi-VN" dirty="0"/>
              <a:t> quan </a:t>
            </a:r>
            <a:r>
              <a:rPr lang="vi-VN" dirty="0" err="1"/>
              <a:t>hệ</a:t>
            </a:r>
            <a:r>
              <a:rPr lang="vi-VN" dirty="0"/>
              <a:t> bao </a:t>
            </a:r>
            <a:r>
              <a:rPr lang="vi-VN" dirty="0" err="1"/>
              <a:t>gồm</a:t>
            </a:r>
            <a:r>
              <a:rPr lang="vi-VN" dirty="0"/>
              <a:t> </a:t>
            </a:r>
            <a:r>
              <a:rPr lang="vi-VN" dirty="0" err="1"/>
              <a:t>giữa</a:t>
            </a:r>
            <a:r>
              <a:rPr lang="vi-VN" dirty="0"/>
              <a:t> </a:t>
            </a:r>
            <a:r>
              <a:rPr lang="vi-VN" dirty="0" err="1"/>
              <a:t>các</a:t>
            </a:r>
            <a:r>
              <a:rPr lang="vi-VN" dirty="0"/>
              <a:t> ca </a:t>
            </a:r>
            <a:r>
              <a:rPr lang="vi-VN" dirty="0" err="1"/>
              <a:t>sử</a:t>
            </a:r>
            <a:r>
              <a:rPr lang="vi-VN" dirty="0"/>
              <a:t> </a:t>
            </a:r>
            <a:r>
              <a:rPr lang="vi-VN" dirty="0" err="1"/>
              <a:t>dụng</a:t>
            </a:r>
            <a:r>
              <a:rPr lang="vi-VN" dirty="0"/>
              <a:t> </a:t>
            </a:r>
            <a:r>
              <a:rPr lang="vi-VN" dirty="0" err="1"/>
              <a:t>có</a:t>
            </a:r>
            <a:r>
              <a:rPr lang="vi-VN" dirty="0"/>
              <a:t> </a:t>
            </a:r>
            <a:r>
              <a:rPr lang="vi-VN" dirty="0" err="1"/>
              <a:t>nghĩa</a:t>
            </a:r>
            <a:r>
              <a:rPr lang="vi-VN" dirty="0"/>
              <a:t> </a:t>
            </a:r>
            <a:r>
              <a:rPr lang="vi-VN" dirty="0" err="1"/>
              <a:t>là</a:t>
            </a:r>
            <a:r>
              <a:rPr lang="vi-VN" dirty="0"/>
              <a:t> ca </a:t>
            </a:r>
            <a:r>
              <a:rPr lang="vi-VN" dirty="0" err="1"/>
              <a:t>sử</a:t>
            </a:r>
            <a:r>
              <a:rPr lang="vi-VN" dirty="0"/>
              <a:t> </a:t>
            </a:r>
            <a:r>
              <a:rPr lang="vi-VN" dirty="0" err="1"/>
              <a:t>dụng</a:t>
            </a:r>
            <a:r>
              <a:rPr lang="vi-VN" dirty="0"/>
              <a:t> cơ </a:t>
            </a:r>
            <a:r>
              <a:rPr lang="vi-VN" dirty="0" err="1"/>
              <a:t>sở</a:t>
            </a:r>
            <a:r>
              <a:rPr lang="vi-VN" dirty="0"/>
              <a:t> </a:t>
            </a:r>
            <a:r>
              <a:rPr lang="vi-VN" dirty="0" err="1"/>
              <a:t>kết</a:t>
            </a:r>
            <a:r>
              <a:rPr lang="vi-VN" dirty="0"/>
              <a:t> </a:t>
            </a:r>
            <a:r>
              <a:rPr lang="vi-VN" dirty="0" err="1"/>
              <a:t>hợp</a:t>
            </a:r>
            <a:r>
              <a:rPr lang="vi-VN" dirty="0"/>
              <a:t> </a:t>
            </a:r>
            <a:r>
              <a:rPr lang="vi-VN" dirty="0" err="1"/>
              <a:t>rõ</a:t>
            </a:r>
            <a:r>
              <a:rPr lang="vi-VN" dirty="0"/>
              <a:t> </a:t>
            </a:r>
            <a:r>
              <a:rPr lang="vi-VN" dirty="0" err="1"/>
              <a:t>ràng</a:t>
            </a:r>
            <a:r>
              <a:rPr lang="vi-VN" dirty="0"/>
              <a:t> </a:t>
            </a:r>
            <a:r>
              <a:rPr lang="vi-VN" dirty="0" err="1"/>
              <a:t>hành</a:t>
            </a:r>
            <a:r>
              <a:rPr lang="vi-VN" dirty="0"/>
              <a:t> vi </a:t>
            </a:r>
            <a:r>
              <a:rPr lang="vi-VN" dirty="0" err="1"/>
              <a:t>của</a:t>
            </a:r>
            <a:r>
              <a:rPr lang="vi-VN" dirty="0"/>
              <a:t> ca </a:t>
            </a:r>
            <a:r>
              <a:rPr lang="vi-VN" dirty="0" err="1"/>
              <a:t>sử</a:t>
            </a:r>
            <a:r>
              <a:rPr lang="vi-VN" dirty="0"/>
              <a:t> </a:t>
            </a:r>
            <a:r>
              <a:rPr lang="vi-VN" dirty="0" err="1"/>
              <a:t>dụng</a:t>
            </a:r>
            <a:r>
              <a:rPr lang="vi-VN" dirty="0"/>
              <a:t> </a:t>
            </a:r>
            <a:r>
              <a:rPr lang="vi-VN" dirty="0" err="1"/>
              <a:t>khác</a:t>
            </a:r>
            <a:r>
              <a:rPr lang="vi-VN" dirty="0"/>
              <a:t> </a:t>
            </a:r>
            <a:r>
              <a:rPr lang="vi-VN" dirty="0" err="1"/>
              <a:t>tại</a:t>
            </a:r>
            <a:r>
              <a:rPr lang="vi-VN" dirty="0"/>
              <a:t> </a:t>
            </a:r>
            <a:r>
              <a:rPr lang="vi-VN" dirty="0" err="1"/>
              <a:t>một</a:t>
            </a:r>
            <a:r>
              <a:rPr lang="vi-VN" dirty="0"/>
              <a:t> </a:t>
            </a:r>
            <a:r>
              <a:rPr lang="vi-VN" dirty="0" err="1"/>
              <a:t>vị</a:t>
            </a:r>
            <a:r>
              <a:rPr lang="vi-VN" dirty="0"/>
              <a:t> </a:t>
            </a:r>
            <a:r>
              <a:rPr lang="vi-VN" dirty="0" err="1"/>
              <a:t>trí</a:t>
            </a:r>
            <a:r>
              <a:rPr lang="vi-VN" dirty="0"/>
              <a:t> </a:t>
            </a:r>
            <a:r>
              <a:rPr lang="vi-VN" dirty="0" err="1"/>
              <a:t>được</a:t>
            </a:r>
            <a:r>
              <a:rPr lang="vi-VN" dirty="0"/>
              <a:t> </a:t>
            </a:r>
            <a:r>
              <a:rPr lang="vi-VN" dirty="0" err="1"/>
              <a:t>chỉ</a:t>
            </a:r>
            <a:r>
              <a:rPr lang="vi-VN" dirty="0"/>
              <a:t> </a:t>
            </a:r>
            <a:r>
              <a:rPr lang="vi-VN" dirty="0" err="1"/>
              <a:t>định</a:t>
            </a:r>
            <a:r>
              <a:rPr lang="vi-VN" dirty="0"/>
              <a:t> trong cơ </a:t>
            </a:r>
            <a:r>
              <a:rPr lang="vi-VN" dirty="0" err="1"/>
              <a:t>sở</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được</a:t>
            </a:r>
            <a:r>
              <a:rPr lang="vi-VN" dirty="0"/>
              <a:t> bao </a:t>
            </a:r>
            <a:r>
              <a:rPr lang="vi-VN" dirty="0" err="1"/>
              <a:t>gồm</a:t>
            </a:r>
            <a:r>
              <a:rPr lang="vi-VN" dirty="0"/>
              <a:t> không bao </a:t>
            </a:r>
            <a:r>
              <a:rPr lang="vi-VN" dirty="0" err="1"/>
              <a:t>giờ</a:t>
            </a:r>
            <a:r>
              <a:rPr lang="vi-VN" dirty="0"/>
              <a:t> </a:t>
            </a:r>
            <a:r>
              <a:rPr lang="vi-VN" dirty="0" err="1"/>
              <a:t>đứng</a:t>
            </a:r>
            <a:r>
              <a:rPr lang="vi-VN" dirty="0"/>
              <a:t> </a:t>
            </a:r>
            <a:r>
              <a:rPr lang="vi-VN" dirty="0" err="1"/>
              <a:t>một</a:t>
            </a:r>
            <a:r>
              <a:rPr lang="vi-VN" dirty="0"/>
              <a:t> </a:t>
            </a:r>
            <a:r>
              <a:rPr lang="vi-VN" dirty="0" err="1"/>
              <a:t>mình</a:t>
            </a:r>
            <a:r>
              <a:rPr lang="vi-VN" dirty="0"/>
              <a:t>, </a:t>
            </a:r>
            <a:r>
              <a:rPr lang="vi-VN" dirty="0" err="1"/>
              <a:t>mà</a:t>
            </a:r>
            <a:r>
              <a:rPr lang="vi-VN" dirty="0"/>
              <a:t> </a:t>
            </a:r>
            <a:r>
              <a:rPr lang="vi-VN" dirty="0" err="1"/>
              <a:t>chỉ</a:t>
            </a:r>
            <a:r>
              <a:rPr lang="vi-VN" dirty="0"/>
              <a:t> </a:t>
            </a:r>
            <a:r>
              <a:rPr lang="vi-VN" dirty="0" err="1"/>
              <a:t>được</a:t>
            </a:r>
            <a:r>
              <a:rPr lang="vi-VN" dirty="0"/>
              <a:t> </a:t>
            </a:r>
            <a:r>
              <a:rPr lang="vi-VN" dirty="0" err="1"/>
              <a:t>khởi</a:t>
            </a:r>
            <a:r>
              <a:rPr lang="vi-VN" dirty="0"/>
              <a:t> </a:t>
            </a:r>
            <a:r>
              <a:rPr lang="vi-VN" dirty="0" err="1"/>
              <a:t>tạo</a:t>
            </a:r>
            <a:r>
              <a:rPr lang="vi-VN" dirty="0"/>
              <a:t> như </a:t>
            </a:r>
            <a:r>
              <a:rPr lang="vi-VN" dirty="0" err="1"/>
              <a:t>một</a:t>
            </a:r>
            <a:r>
              <a:rPr lang="vi-VN" dirty="0"/>
              <a:t> </a:t>
            </a:r>
            <a:r>
              <a:rPr lang="vi-VN" dirty="0" err="1"/>
              <a:t>phần</a:t>
            </a:r>
            <a:r>
              <a:rPr lang="vi-VN" dirty="0"/>
              <a:t> </a:t>
            </a:r>
            <a:r>
              <a:rPr lang="vi-VN" dirty="0" err="1"/>
              <a:t>của</a:t>
            </a:r>
            <a:r>
              <a:rPr lang="vi-VN" dirty="0"/>
              <a:t> </a:t>
            </a:r>
            <a:r>
              <a:rPr lang="vi-VN" dirty="0" err="1"/>
              <a:t>một</a:t>
            </a:r>
            <a:r>
              <a:rPr lang="vi-VN" dirty="0"/>
              <a:t> </a:t>
            </a:r>
            <a:r>
              <a:rPr lang="vi-VN" dirty="0" err="1"/>
              <a:t>số</a:t>
            </a:r>
            <a:r>
              <a:rPr lang="vi-VN" dirty="0"/>
              <a:t> cơ </a:t>
            </a:r>
            <a:r>
              <a:rPr lang="vi-VN" dirty="0" err="1"/>
              <a:t>sở</a:t>
            </a:r>
            <a:r>
              <a:rPr lang="vi-VN" dirty="0"/>
              <a:t> </a:t>
            </a:r>
            <a:r>
              <a:rPr lang="vi-VN" dirty="0" err="1"/>
              <a:t>lớn</a:t>
            </a:r>
            <a:r>
              <a:rPr lang="vi-VN" dirty="0"/>
              <a:t> hơn bao </a:t>
            </a:r>
            <a:r>
              <a:rPr lang="vi-VN" dirty="0" err="1"/>
              <a:t>gồm</a:t>
            </a:r>
            <a:r>
              <a:rPr lang="vi-VN" dirty="0"/>
              <a:t> </a:t>
            </a:r>
            <a:r>
              <a:rPr lang="vi-VN" dirty="0" err="1"/>
              <a:t>nó</a:t>
            </a:r>
            <a:r>
              <a:rPr lang="vi-VN" dirty="0"/>
              <a:t>. </a:t>
            </a:r>
            <a:r>
              <a:rPr lang="vi-VN" dirty="0" err="1"/>
              <a:t>Bạn</a:t>
            </a:r>
            <a:r>
              <a:rPr lang="vi-VN" dirty="0"/>
              <a:t> </a:t>
            </a:r>
            <a:r>
              <a:rPr lang="vi-VN" dirty="0" err="1"/>
              <a:t>có</a:t>
            </a:r>
            <a:r>
              <a:rPr lang="vi-VN" dirty="0"/>
              <a:t> </a:t>
            </a:r>
            <a:r>
              <a:rPr lang="vi-VN" dirty="0" err="1"/>
              <a:t>thể</a:t>
            </a:r>
            <a:r>
              <a:rPr lang="vi-VN" dirty="0"/>
              <a:t> coi bao </a:t>
            </a:r>
            <a:r>
              <a:rPr lang="vi-VN" dirty="0" err="1"/>
              <a:t>gồm</a:t>
            </a:r>
            <a:r>
              <a:rPr lang="vi-VN" dirty="0"/>
              <a:t> </a:t>
            </a:r>
            <a:r>
              <a:rPr lang="vi-VN" dirty="0" err="1"/>
              <a:t>là</a:t>
            </a:r>
            <a:r>
              <a:rPr lang="vi-VN" dirty="0"/>
              <a:t> </a:t>
            </a:r>
            <a:r>
              <a:rPr lang="vi-VN" dirty="0" err="1"/>
              <a:t>hành</a:t>
            </a:r>
            <a:r>
              <a:rPr lang="vi-VN" dirty="0"/>
              <a:t> vi </a:t>
            </a:r>
            <a:r>
              <a:rPr lang="vi-VN" dirty="0" err="1"/>
              <a:t>kéo</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cơ </a:t>
            </a:r>
            <a:r>
              <a:rPr lang="vi-VN" dirty="0" err="1"/>
              <a:t>sở</a:t>
            </a:r>
            <a:r>
              <a:rPr lang="vi-VN" dirty="0"/>
              <a:t> </a:t>
            </a:r>
            <a:r>
              <a:rPr lang="vi-VN" dirty="0" err="1"/>
              <a:t>từ</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của</a:t>
            </a:r>
            <a:r>
              <a:rPr lang="vi-VN" dirty="0"/>
              <a:t> </a:t>
            </a:r>
            <a:r>
              <a:rPr lang="vi-VN" dirty="0" err="1"/>
              <a:t>nhà</a:t>
            </a:r>
            <a:r>
              <a:rPr lang="vi-VN" dirty="0"/>
              <a:t> cung </a:t>
            </a:r>
            <a:r>
              <a:rPr lang="vi-VN" dirty="0" err="1"/>
              <a:t>cấp</a:t>
            </a:r>
            <a:r>
              <a:rPr lang="vi-VN" dirty="0"/>
              <a:t>. </a:t>
            </a:r>
            <a:r>
              <a:rPr lang="vi-VN" dirty="0" err="1"/>
              <a:t>Bạn</a:t>
            </a:r>
            <a:r>
              <a:rPr lang="vi-VN" dirty="0"/>
              <a:t> </a:t>
            </a:r>
            <a:r>
              <a:rPr lang="vi-VN" dirty="0" err="1"/>
              <a:t>sử</a:t>
            </a:r>
            <a:r>
              <a:rPr lang="vi-VN" dirty="0"/>
              <a:t> </a:t>
            </a:r>
            <a:r>
              <a:rPr lang="vi-VN" dirty="0" err="1"/>
              <a:t>dụng</a:t>
            </a:r>
            <a:r>
              <a:rPr lang="vi-VN" dirty="0"/>
              <a:t> </a:t>
            </a:r>
            <a:r>
              <a:rPr lang="vi-VN" dirty="0" err="1"/>
              <a:t>mối</a:t>
            </a:r>
            <a:r>
              <a:rPr lang="vi-VN" dirty="0"/>
              <a:t> quan </a:t>
            </a:r>
            <a:r>
              <a:rPr lang="vi-VN" dirty="0" err="1"/>
              <a:t>hệ</a:t>
            </a:r>
            <a:r>
              <a:rPr lang="vi-VN" dirty="0"/>
              <a:t> bao </a:t>
            </a:r>
            <a:r>
              <a:rPr lang="vi-VN" dirty="0" err="1"/>
              <a:t>gồm</a:t>
            </a:r>
            <a:r>
              <a:rPr lang="vi-VN" dirty="0"/>
              <a:t> </a:t>
            </a:r>
            <a:r>
              <a:rPr lang="vi-VN" dirty="0" err="1"/>
              <a:t>để</a:t>
            </a:r>
            <a:r>
              <a:rPr lang="vi-VN" dirty="0"/>
              <a:t> </a:t>
            </a:r>
            <a:r>
              <a:rPr lang="vi-VN" dirty="0" err="1"/>
              <a:t>tránh</a:t>
            </a:r>
            <a:r>
              <a:rPr lang="vi-VN" dirty="0"/>
              <a:t> mô </a:t>
            </a:r>
            <a:r>
              <a:rPr lang="vi-VN" dirty="0" err="1"/>
              <a:t>tả</a:t>
            </a:r>
            <a:r>
              <a:rPr lang="vi-VN" dirty="0"/>
              <a:t> </a:t>
            </a:r>
            <a:r>
              <a:rPr lang="vi-VN" dirty="0" err="1"/>
              <a:t>cùng</a:t>
            </a:r>
            <a:r>
              <a:rPr lang="vi-VN" dirty="0"/>
              <a:t> </a:t>
            </a:r>
            <a:r>
              <a:rPr lang="vi-VN" dirty="0" err="1"/>
              <a:t>một</a:t>
            </a:r>
            <a:r>
              <a:rPr lang="vi-VN" dirty="0"/>
              <a:t> </a:t>
            </a:r>
            <a:r>
              <a:rPr lang="vi-VN" dirty="0" err="1"/>
              <a:t>luồng</a:t>
            </a:r>
            <a:r>
              <a:rPr lang="vi-VN" dirty="0"/>
              <a:t> </a:t>
            </a:r>
            <a:r>
              <a:rPr lang="vi-VN" dirty="0" err="1"/>
              <a:t>sự</a:t>
            </a:r>
            <a:r>
              <a:rPr lang="vi-VN" dirty="0"/>
              <a:t> </a:t>
            </a:r>
            <a:r>
              <a:rPr lang="vi-VN" dirty="0" err="1"/>
              <a:t>kiện</a:t>
            </a:r>
            <a:r>
              <a:rPr lang="vi-VN" dirty="0"/>
              <a:t> </a:t>
            </a:r>
            <a:r>
              <a:rPr lang="vi-VN" dirty="0" err="1"/>
              <a:t>nhiều</a:t>
            </a:r>
            <a:r>
              <a:rPr lang="vi-VN" dirty="0"/>
              <a:t> </a:t>
            </a:r>
            <a:r>
              <a:rPr lang="vi-VN" dirty="0" err="1"/>
              <a:t>lần</a:t>
            </a:r>
            <a:r>
              <a:rPr lang="vi-VN" dirty="0"/>
              <a:t>, </a:t>
            </a:r>
            <a:r>
              <a:rPr lang="vi-VN" dirty="0" err="1"/>
              <a:t>bằng</a:t>
            </a:r>
            <a:r>
              <a:rPr lang="vi-VN" dirty="0"/>
              <a:t> </a:t>
            </a:r>
            <a:r>
              <a:rPr lang="vi-VN" dirty="0" err="1"/>
              <a:t>cách</a:t>
            </a:r>
            <a:r>
              <a:rPr lang="vi-VN" dirty="0"/>
              <a:t> </a:t>
            </a:r>
            <a:r>
              <a:rPr lang="vi-VN" dirty="0" err="1"/>
              <a:t>đặt</a:t>
            </a:r>
            <a:r>
              <a:rPr lang="vi-VN" dirty="0"/>
              <a:t> </a:t>
            </a:r>
            <a:r>
              <a:rPr lang="vi-VN" dirty="0" err="1"/>
              <a:t>hành</a:t>
            </a:r>
            <a:r>
              <a:rPr lang="vi-VN" dirty="0"/>
              <a:t> vi </a:t>
            </a:r>
            <a:r>
              <a:rPr lang="vi-VN" dirty="0" err="1"/>
              <a:t>phổ</a:t>
            </a:r>
            <a:r>
              <a:rPr lang="vi-VN" dirty="0"/>
              <a:t> </a:t>
            </a:r>
            <a:r>
              <a:rPr lang="vi-VN" dirty="0" err="1"/>
              <a:t>biến</a:t>
            </a:r>
            <a:r>
              <a:rPr lang="vi-VN" dirty="0"/>
              <a:t> trong </a:t>
            </a:r>
            <a:r>
              <a:rPr lang="vi-VN" dirty="0" err="1"/>
              <a:t>một</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của</a:t>
            </a:r>
            <a:r>
              <a:rPr lang="vi-VN" dirty="0"/>
              <a:t> riêng </a:t>
            </a:r>
            <a:r>
              <a:rPr lang="vi-VN" dirty="0" err="1"/>
              <a:t>nó</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được</a:t>
            </a:r>
            <a:r>
              <a:rPr lang="vi-VN" dirty="0"/>
              <a:t> bao </a:t>
            </a:r>
            <a:r>
              <a:rPr lang="vi-VN" dirty="0" err="1"/>
              <a:t>gồm</a:t>
            </a:r>
            <a:r>
              <a:rPr lang="vi-VN" dirty="0"/>
              <a:t> </a:t>
            </a:r>
            <a:r>
              <a:rPr lang="vi-VN" dirty="0" err="1"/>
              <a:t>bởi</a:t>
            </a:r>
            <a:r>
              <a:rPr lang="vi-VN" dirty="0"/>
              <a:t> </a:t>
            </a:r>
            <a:r>
              <a:rPr lang="vi-VN" dirty="0" err="1"/>
              <a:t>một</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cơ </a:t>
            </a:r>
            <a:r>
              <a:rPr lang="vi-VN" dirty="0" err="1"/>
              <a:t>sở</a:t>
            </a:r>
            <a:r>
              <a:rPr lang="vi-VN" dirty="0"/>
              <a:t>). </a:t>
            </a:r>
            <a:r>
              <a:rPr lang="vi-VN" dirty="0" err="1"/>
              <a:t>Mối</a:t>
            </a:r>
            <a:r>
              <a:rPr lang="vi-VN" dirty="0"/>
              <a:t> quan </a:t>
            </a:r>
            <a:r>
              <a:rPr lang="vi-VN" dirty="0" err="1"/>
              <a:t>hệ</a:t>
            </a:r>
            <a:r>
              <a:rPr lang="vi-VN" dirty="0"/>
              <a:t> bao </a:t>
            </a:r>
            <a:r>
              <a:rPr lang="vi-VN" dirty="0" err="1"/>
              <a:t>gồm</a:t>
            </a:r>
            <a:r>
              <a:rPr lang="vi-VN" dirty="0"/>
              <a:t> </a:t>
            </a:r>
            <a:r>
              <a:rPr lang="vi-VN" dirty="0" err="1"/>
              <a:t>về</a:t>
            </a:r>
            <a:r>
              <a:rPr lang="vi-VN" dirty="0"/>
              <a:t> cơ </a:t>
            </a:r>
            <a:r>
              <a:rPr lang="vi-VN" dirty="0" err="1"/>
              <a:t>bản</a:t>
            </a:r>
            <a:r>
              <a:rPr lang="vi-VN" dirty="0"/>
              <a:t> </a:t>
            </a:r>
            <a:r>
              <a:rPr lang="vi-VN" dirty="0" err="1"/>
              <a:t>là</a:t>
            </a:r>
            <a:r>
              <a:rPr lang="vi-VN" dirty="0"/>
              <a:t> </a:t>
            </a:r>
            <a:r>
              <a:rPr lang="vi-VN" dirty="0" err="1"/>
              <a:t>một</a:t>
            </a:r>
            <a:r>
              <a:rPr lang="vi-VN" dirty="0"/>
              <a:t> </a:t>
            </a:r>
            <a:r>
              <a:rPr lang="vi-VN" dirty="0" err="1"/>
              <a:t>ví</a:t>
            </a:r>
            <a:r>
              <a:rPr lang="vi-VN" dirty="0"/>
              <a:t> </a:t>
            </a:r>
            <a:r>
              <a:rPr lang="vi-VN" dirty="0" err="1"/>
              <a:t>dụ</a:t>
            </a:r>
            <a:r>
              <a:rPr lang="vi-VN" dirty="0"/>
              <a:t> </a:t>
            </a:r>
            <a:r>
              <a:rPr lang="vi-VN" dirty="0" err="1"/>
              <a:t>về</a:t>
            </a:r>
            <a:r>
              <a:rPr lang="vi-VN" dirty="0"/>
              <a:t> </a:t>
            </a:r>
            <a:r>
              <a:rPr lang="vi-VN" dirty="0" err="1"/>
              <a:t>việc</a:t>
            </a:r>
            <a:r>
              <a:rPr lang="vi-VN" dirty="0"/>
              <a:t> </a:t>
            </a:r>
            <a:r>
              <a:rPr lang="vi-VN" dirty="0" err="1"/>
              <a:t>ủy</a:t>
            </a:r>
            <a:r>
              <a:rPr lang="vi-VN" dirty="0"/>
              <a:t> ​​</a:t>
            </a:r>
            <a:r>
              <a:rPr lang="vi-VN" dirty="0" err="1"/>
              <a:t>quyền</a:t>
            </a:r>
            <a:r>
              <a:rPr lang="vi-VN" dirty="0"/>
              <a:t> </a:t>
            </a:r>
            <a:r>
              <a:rPr lang="vi-VN" dirty="0" err="1"/>
              <a:t>bạn</a:t>
            </a:r>
            <a:r>
              <a:rPr lang="vi-VN" dirty="0"/>
              <a:t> </a:t>
            </a:r>
            <a:r>
              <a:rPr lang="vi-VN" dirty="0" err="1"/>
              <a:t>thực</a:t>
            </a:r>
            <a:r>
              <a:rPr lang="vi-VN" dirty="0"/>
              <a:t> </a:t>
            </a:r>
            <a:r>
              <a:rPr lang="vi-VN" dirty="0" err="1"/>
              <a:t>hiện</a:t>
            </a:r>
            <a:r>
              <a:rPr lang="vi-VN" dirty="0"/>
              <a:t> </a:t>
            </a:r>
            <a:r>
              <a:rPr lang="vi-VN" dirty="0" err="1"/>
              <a:t>một</a:t>
            </a:r>
            <a:r>
              <a:rPr lang="vi-VN" dirty="0"/>
              <a:t> </a:t>
            </a:r>
            <a:r>
              <a:rPr lang="vi-VN" dirty="0" err="1"/>
              <a:t>tập</a:t>
            </a:r>
            <a:r>
              <a:rPr lang="vi-VN" dirty="0"/>
              <a:t> </a:t>
            </a:r>
            <a:r>
              <a:rPr lang="vi-VN" dirty="0" err="1"/>
              <a:t>hợp</a:t>
            </a:r>
            <a:r>
              <a:rPr lang="vi-VN" dirty="0"/>
              <a:t> </a:t>
            </a:r>
            <a:r>
              <a:rPr lang="vi-VN" dirty="0" err="1"/>
              <a:t>các</a:t>
            </a:r>
            <a:r>
              <a:rPr lang="vi-VN" dirty="0"/>
              <a:t> </a:t>
            </a:r>
            <a:r>
              <a:rPr lang="vi-VN" dirty="0" err="1"/>
              <a:t>trách</a:t>
            </a:r>
            <a:r>
              <a:rPr lang="vi-VN" dirty="0"/>
              <a:t> </a:t>
            </a:r>
            <a:r>
              <a:rPr lang="vi-VN" dirty="0" err="1"/>
              <a:t>nhiệm</a:t>
            </a:r>
            <a:r>
              <a:rPr lang="vi-VN" dirty="0"/>
              <a:t> </a:t>
            </a:r>
            <a:r>
              <a:rPr lang="vi-VN" dirty="0" err="1"/>
              <a:t>của</a:t>
            </a:r>
            <a:r>
              <a:rPr lang="vi-VN" dirty="0"/>
              <a:t> </a:t>
            </a:r>
            <a:r>
              <a:rPr lang="vi-VN" dirty="0" err="1"/>
              <a:t>hệ</a:t>
            </a:r>
            <a:r>
              <a:rPr lang="vi-VN" dirty="0"/>
              <a:t> </a:t>
            </a:r>
            <a:r>
              <a:rPr lang="vi-VN" dirty="0" err="1"/>
              <a:t>thống</a:t>
            </a:r>
            <a:r>
              <a:rPr lang="vi-VN" dirty="0"/>
              <a:t> </a:t>
            </a:r>
            <a:r>
              <a:rPr lang="vi-VN" dirty="0" err="1"/>
              <a:t>và</a:t>
            </a:r>
            <a:r>
              <a:rPr lang="vi-VN" dirty="0"/>
              <a:t> </a:t>
            </a:r>
            <a:r>
              <a:rPr lang="vi-VN" dirty="0" err="1"/>
              <a:t>nắm</a:t>
            </a:r>
            <a:r>
              <a:rPr lang="vi-VN" dirty="0"/>
              <a:t> </a:t>
            </a:r>
            <a:r>
              <a:rPr lang="vi-VN" dirty="0" err="1"/>
              <a:t>bắt</a:t>
            </a:r>
            <a:r>
              <a:rPr lang="vi-VN" dirty="0"/>
              <a:t> </a:t>
            </a:r>
            <a:r>
              <a:rPr lang="vi-VN" dirty="0" err="1"/>
              <a:t>nó</a:t>
            </a:r>
            <a:r>
              <a:rPr lang="vi-VN" dirty="0"/>
              <a:t> ở </a:t>
            </a:r>
            <a:r>
              <a:rPr lang="vi-VN" dirty="0" err="1"/>
              <a:t>một</a:t>
            </a:r>
            <a:r>
              <a:rPr lang="vi-VN" dirty="0"/>
              <a:t> nơi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được</a:t>
            </a:r>
            <a:r>
              <a:rPr lang="vi-VN" dirty="0"/>
              <a:t> bao </a:t>
            </a:r>
            <a:r>
              <a:rPr lang="vi-VN" dirty="0" err="1"/>
              <a:t>gồm</a:t>
            </a:r>
            <a:r>
              <a:rPr lang="vi-VN" dirty="0"/>
              <a:t>), sau </a:t>
            </a:r>
            <a:r>
              <a:rPr lang="vi-VN" dirty="0" err="1"/>
              <a:t>đó</a:t>
            </a:r>
            <a:r>
              <a:rPr lang="vi-VN" dirty="0"/>
              <a:t> </a:t>
            </a:r>
            <a:r>
              <a:rPr lang="vi-VN" dirty="0" err="1"/>
              <a:t>để</a:t>
            </a:r>
            <a:r>
              <a:rPr lang="vi-VN" dirty="0"/>
              <a:t> </a:t>
            </a:r>
            <a:r>
              <a:rPr lang="vi-VN" dirty="0" err="1"/>
              <a:t>tất</a:t>
            </a:r>
            <a:r>
              <a:rPr lang="vi-VN" dirty="0"/>
              <a:t> </a:t>
            </a:r>
            <a:r>
              <a:rPr lang="vi-VN" dirty="0" err="1"/>
              <a:t>cả</a:t>
            </a:r>
            <a:r>
              <a:rPr lang="vi-VN" dirty="0"/>
              <a:t> </a:t>
            </a:r>
            <a:r>
              <a:rPr lang="vi-VN" dirty="0" err="1"/>
              <a:t>các</a:t>
            </a:r>
            <a:r>
              <a:rPr lang="vi-VN" dirty="0"/>
              <a:t> </a:t>
            </a:r>
            <a:r>
              <a:rPr lang="vi-VN" dirty="0" err="1"/>
              <a:t>phần</a:t>
            </a:r>
            <a:r>
              <a:rPr lang="vi-VN" dirty="0"/>
              <a:t> </a:t>
            </a:r>
            <a:r>
              <a:rPr lang="vi-VN" dirty="0" err="1"/>
              <a:t>khác</a:t>
            </a:r>
            <a:r>
              <a:rPr lang="vi-VN" dirty="0"/>
              <a:t> </a:t>
            </a:r>
            <a:r>
              <a:rPr lang="vi-VN" dirty="0" err="1"/>
              <a:t>của</a:t>
            </a:r>
            <a:r>
              <a:rPr lang="vi-VN" dirty="0"/>
              <a:t> </a:t>
            </a:r>
            <a:r>
              <a:rPr lang="vi-VN" dirty="0" err="1"/>
              <a:t>hệ</a:t>
            </a:r>
            <a:r>
              <a:rPr lang="vi-VN" dirty="0"/>
              <a:t> </a:t>
            </a:r>
            <a:r>
              <a:rPr lang="vi-VN" dirty="0" err="1"/>
              <a:t>thống</a:t>
            </a:r>
            <a:r>
              <a:rPr lang="vi-VN" dirty="0"/>
              <a:t> (</a:t>
            </a:r>
            <a:r>
              <a:rPr lang="vi-VN" dirty="0" err="1"/>
              <a:t>các</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khác</a:t>
            </a:r>
            <a:r>
              <a:rPr lang="vi-VN" dirty="0"/>
              <a:t>) bao </a:t>
            </a:r>
            <a:r>
              <a:rPr lang="vi-VN" dirty="0" err="1"/>
              <a:t>gồm</a:t>
            </a:r>
            <a:r>
              <a:rPr lang="vi-VN" dirty="0"/>
              <a:t> </a:t>
            </a:r>
            <a:r>
              <a:rPr lang="vi-VN" dirty="0" err="1"/>
              <a:t>tập</a:t>
            </a:r>
            <a:r>
              <a:rPr lang="vi-VN" dirty="0"/>
              <a:t> </a:t>
            </a:r>
            <a:r>
              <a:rPr lang="vi-VN" dirty="0" err="1"/>
              <a:t>hợp</a:t>
            </a:r>
            <a:r>
              <a:rPr lang="vi-VN" dirty="0"/>
              <a:t> </a:t>
            </a:r>
            <a:r>
              <a:rPr lang="vi-VN" dirty="0" err="1"/>
              <a:t>trách</a:t>
            </a:r>
            <a:r>
              <a:rPr lang="vi-VN" dirty="0"/>
              <a:t> </a:t>
            </a:r>
            <a:r>
              <a:rPr lang="vi-VN" dirty="0" err="1"/>
              <a:t>nhiệm</a:t>
            </a:r>
            <a:r>
              <a:rPr lang="vi-VN" dirty="0"/>
              <a:t> </a:t>
            </a:r>
            <a:r>
              <a:rPr lang="vi-VN" dirty="0" err="1"/>
              <a:t>mới</a:t>
            </a:r>
            <a:r>
              <a:rPr lang="vi-VN" dirty="0"/>
              <a:t> </a:t>
            </a:r>
            <a:r>
              <a:rPr lang="vi-VN" dirty="0" err="1"/>
              <a:t>bất</a:t>
            </a:r>
            <a:r>
              <a:rPr lang="vi-VN" dirty="0"/>
              <a:t> </a:t>
            </a:r>
            <a:r>
              <a:rPr lang="vi-VN" dirty="0" err="1"/>
              <a:t>cứ</a:t>
            </a:r>
            <a:r>
              <a:rPr lang="vi-VN" dirty="0"/>
              <a:t> khi </a:t>
            </a:r>
            <a:r>
              <a:rPr lang="vi-VN" dirty="0" err="1"/>
              <a:t>nào</a:t>
            </a:r>
            <a:r>
              <a:rPr lang="vi-VN" dirty="0"/>
              <a:t> </a:t>
            </a:r>
            <a:r>
              <a:rPr lang="vi-VN" dirty="0" err="1"/>
              <a:t>họ</a:t>
            </a:r>
            <a:r>
              <a:rPr lang="vi-VN" dirty="0"/>
              <a:t> </a:t>
            </a:r>
            <a:r>
              <a:rPr lang="vi-VN" dirty="0" err="1"/>
              <a:t>cần</a:t>
            </a:r>
            <a:r>
              <a:rPr lang="vi-VN" dirty="0"/>
              <a:t> </a:t>
            </a:r>
            <a:r>
              <a:rPr lang="vi-VN" dirty="0" err="1"/>
              <a:t>sử</a:t>
            </a:r>
            <a:r>
              <a:rPr lang="vi-VN" dirty="0"/>
              <a:t> </a:t>
            </a:r>
            <a:r>
              <a:rPr lang="vi-VN" dirty="0" err="1"/>
              <a:t>dụng</a:t>
            </a:r>
            <a:r>
              <a:rPr lang="vi-VN" dirty="0"/>
              <a:t> </a:t>
            </a:r>
            <a:r>
              <a:rPr lang="vi-VN" dirty="0" err="1"/>
              <a:t>chức</a:t>
            </a:r>
            <a:r>
              <a:rPr lang="vi-VN" dirty="0"/>
              <a:t> năng </a:t>
            </a:r>
            <a:r>
              <a:rPr lang="vi-VN" dirty="0" err="1"/>
              <a:t>đó</a:t>
            </a:r>
            <a:r>
              <a:rPr lang="vi-VN" dirty="0"/>
              <a:t>.</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30</a:t>
            </a:fld>
            <a:endParaRPr lang="en-US" altLang="en-VN"/>
          </a:p>
        </p:txBody>
      </p:sp>
    </p:spTree>
    <p:extLst>
      <p:ext uri="{BB962C8B-B14F-4D97-AF65-F5344CB8AC3E}">
        <p14:creationId xmlns:p14="http://schemas.microsoft.com/office/powerpoint/2010/main" val="33940523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err="1"/>
              <a:t>Mối</a:t>
            </a:r>
            <a:r>
              <a:rPr lang="vi-VN" dirty="0"/>
              <a:t> quan </a:t>
            </a:r>
            <a:r>
              <a:rPr lang="vi-VN" dirty="0" err="1"/>
              <a:t>hệ</a:t>
            </a:r>
            <a:r>
              <a:rPr lang="vi-VN" dirty="0"/>
              <a:t> </a:t>
            </a:r>
            <a:r>
              <a:rPr lang="vi-VN" dirty="0" err="1"/>
              <a:t>mở</a:t>
            </a:r>
            <a:r>
              <a:rPr lang="vi-VN" dirty="0"/>
              <a:t> </a:t>
            </a:r>
            <a:r>
              <a:rPr lang="vi-VN" dirty="0" err="1"/>
              <a:t>rộng</a:t>
            </a:r>
            <a:r>
              <a:rPr lang="vi-VN" dirty="0"/>
              <a:t> </a:t>
            </a:r>
            <a:r>
              <a:rPr lang="vi-VN" dirty="0" err="1"/>
              <a:t>giữa</a:t>
            </a:r>
            <a:r>
              <a:rPr lang="vi-VN" dirty="0"/>
              <a:t> </a:t>
            </a:r>
            <a:r>
              <a:rPr lang="vi-VN" dirty="0" err="1"/>
              <a:t>các</a:t>
            </a:r>
            <a:r>
              <a:rPr lang="vi-VN" dirty="0"/>
              <a:t> ca </a:t>
            </a:r>
            <a:r>
              <a:rPr lang="vi-VN" dirty="0" err="1"/>
              <a:t>sử</a:t>
            </a:r>
            <a:r>
              <a:rPr lang="vi-VN" dirty="0"/>
              <a:t> </a:t>
            </a:r>
            <a:r>
              <a:rPr lang="vi-VN" dirty="0" err="1"/>
              <a:t>dụng</a:t>
            </a:r>
            <a:r>
              <a:rPr lang="vi-VN" dirty="0"/>
              <a:t> </a:t>
            </a:r>
            <a:r>
              <a:rPr lang="vi-VN" dirty="0" err="1"/>
              <a:t>có</a:t>
            </a:r>
            <a:r>
              <a:rPr lang="vi-VN" dirty="0"/>
              <a:t> </a:t>
            </a:r>
            <a:r>
              <a:rPr lang="vi-VN" dirty="0" err="1"/>
              <a:t>nghĩa</a:t>
            </a:r>
            <a:r>
              <a:rPr lang="vi-VN" dirty="0"/>
              <a:t> </a:t>
            </a:r>
            <a:r>
              <a:rPr lang="vi-VN" dirty="0" err="1"/>
              <a:t>là</a:t>
            </a:r>
            <a:r>
              <a:rPr lang="vi-VN" dirty="0"/>
              <a:t> ca </a:t>
            </a:r>
            <a:r>
              <a:rPr lang="vi-VN" dirty="0" err="1"/>
              <a:t>sử</a:t>
            </a:r>
            <a:r>
              <a:rPr lang="vi-VN" dirty="0"/>
              <a:t> </a:t>
            </a:r>
            <a:r>
              <a:rPr lang="vi-VN" dirty="0" err="1"/>
              <a:t>dụng</a:t>
            </a:r>
            <a:r>
              <a:rPr lang="vi-VN" dirty="0"/>
              <a:t> cơ </a:t>
            </a:r>
            <a:r>
              <a:rPr lang="vi-VN" dirty="0" err="1"/>
              <a:t>sở</a:t>
            </a:r>
            <a:r>
              <a:rPr lang="vi-VN" dirty="0"/>
              <a:t> </a:t>
            </a:r>
            <a:r>
              <a:rPr lang="vi-VN" dirty="0" err="1"/>
              <a:t>kết</a:t>
            </a:r>
            <a:r>
              <a:rPr lang="vi-VN" dirty="0"/>
              <a:t> </a:t>
            </a:r>
            <a:r>
              <a:rPr lang="vi-VN" dirty="0" err="1"/>
              <a:t>hợp</a:t>
            </a:r>
            <a:r>
              <a:rPr lang="vi-VN" dirty="0"/>
              <a:t> </a:t>
            </a:r>
            <a:r>
              <a:rPr lang="vi-VN" dirty="0" err="1"/>
              <a:t>ngầm</a:t>
            </a:r>
            <a:r>
              <a:rPr lang="vi-VN" dirty="0"/>
              <a:t> </a:t>
            </a:r>
            <a:r>
              <a:rPr lang="vi-VN" dirty="0" err="1"/>
              <a:t>định</a:t>
            </a:r>
            <a:r>
              <a:rPr lang="vi-VN" dirty="0"/>
              <a:t> </a:t>
            </a:r>
            <a:r>
              <a:rPr lang="vi-VN" dirty="0" err="1"/>
              <a:t>hành</a:t>
            </a:r>
            <a:r>
              <a:rPr lang="vi-VN" dirty="0"/>
              <a:t> vi </a:t>
            </a:r>
            <a:r>
              <a:rPr lang="vi-VN" dirty="0" err="1"/>
              <a:t>của</a:t>
            </a:r>
            <a:r>
              <a:rPr lang="vi-VN" dirty="0"/>
              <a:t> ca </a:t>
            </a:r>
            <a:r>
              <a:rPr lang="vi-VN" dirty="0" err="1"/>
              <a:t>sử</a:t>
            </a:r>
            <a:r>
              <a:rPr lang="vi-VN" dirty="0"/>
              <a:t> </a:t>
            </a:r>
            <a:r>
              <a:rPr lang="vi-VN" dirty="0" err="1"/>
              <a:t>dụng</a:t>
            </a:r>
            <a:r>
              <a:rPr lang="vi-VN" dirty="0"/>
              <a:t> </a:t>
            </a:r>
            <a:r>
              <a:rPr lang="vi-VN" dirty="0" err="1"/>
              <a:t>khác</a:t>
            </a:r>
            <a:r>
              <a:rPr lang="vi-VN" dirty="0"/>
              <a:t> </a:t>
            </a:r>
            <a:r>
              <a:rPr lang="vi-VN" dirty="0" err="1"/>
              <a:t>tại</a:t>
            </a:r>
            <a:r>
              <a:rPr lang="vi-VN" dirty="0"/>
              <a:t> </a:t>
            </a:r>
            <a:r>
              <a:rPr lang="vi-VN" dirty="0" err="1"/>
              <a:t>một</a:t>
            </a:r>
            <a:r>
              <a:rPr lang="vi-VN" dirty="0"/>
              <a:t> </a:t>
            </a:r>
            <a:r>
              <a:rPr lang="vi-VN" dirty="0" err="1"/>
              <a:t>vị</a:t>
            </a:r>
            <a:r>
              <a:rPr lang="vi-VN" dirty="0"/>
              <a:t> </a:t>
            </a:r>
            <a:r>
              <a:rPr lang="vi-VN" dirty="0" err="1"/>
              <a:t>trí</a:t>
            </a:r>
            <a:r>
              <a:rPr lang="vi-VN" dirty="0"/>
              <a:t> </a:t>
            </a:r>
            <a:r>
              <a:rPr lang="vi-VN" dirty="0" err="1"/>
              <a:t>được</a:t>
            </a:r>
            <a:r>
              <a:rPr lang="vi-VN" dirty="0"/>
              <a:t> </a:t>
            </a:r>
            <a:r>
              <a:rPr lang="vi-VN" dirty="0" err="1"/>
              <a:t>chỉ</a:t>
            </a:r>
            <a:r>
              <a:rPr lang="vi-VN" dirty="0"/>
              <a:t> </a:t>
            </a:r>
            <a:r>
              <a:rPr lang="vi-VN" dirty="0" err="1"/>
              <a:t>định</a:t>
            </a:r>
            <a:r>
              <a:rPr lang="vi-VN" dirty="0"/>
              <a:t> </a:t>
            </a:r>
            <a:r>
              <a:rPr lang="vi-VN" dirty="0" err="1"/>
              <a:t>gián</a:t>
            </a:r>
            <a:r>
              <a:rPr lang="vi-VN" dirty="0"/>
              <a:t> </a:t>
            </a:r>
            <a:r>
              <a:rPr lang="vi-VN" dirty="0" err="1"/>
              <a:t>tiếp</a:t>
            </a:r>
            <a:r>
              <a:rPr lang="vi-VN" dirty="0"/>
              <a:t> </a:t>
            </a:r>
            <a:r>
              <a:rPr lang="vi-VN" dirty="0" err="1"/>
              <a:t>bởi</a:t>
            </a:r>
            <a:r>
              <a:rPr lang="vi-VN" dirty="0"/>
              <a:t> ca </a:t>
            </a:r>
            <a:r>
              <a:rPr lang="vi-VN" dirty="0" err="1"/>
              <a:t>sử</a:t>
            </a:r>
            <a:r>
              <a:rPr lang="vi-VN" dirty="0"/>
              <a:t> </a:t>
            </a:r>
            <a:r>
              <a:rPr lang="vi-VN" dirty="0" err="1"/>
              <a:t>dụng</a:t>
            </a:r>
            <a:r>
              <a:rPr lang="vi-VN" dirty="0"/>
              <a:t> </a:t>
            </a:r>
            <a:r>
              <a:rPr lang="vi-VN" dirty="0" err="1"/>
              <a:t>mở</a:t>
            </a:r>
            <a:r>
              <a:rPr lang="vi-VN" dirty="0"/>
              <a:t> </a:t>
            </a:r>
            <a:r>
              <a:rPr lang="vi-VN" dirty="0" err="1"/>
              <a:t>rộng</a:t>
            </a:r>
            <a:r>
              <a:rPr lang="vi-VN" dirty="0"/>
              <a:t>. Ca </a:t>
            </a:r>
            <a:r>
              <a:rPr lang="vi-VN" dirty="0" err="1"/>
              <a:t>sử</a:t>
            </a:r>
            <a:r>
              <a:rPr lang="vi-VN" dirty="0"/>
              <a:t> </a:t>
            </a:r>
            <a:r>
              <a:rPr lang="vi-VN" dirty="0" err="1"/>
              <a:t>dụng</a:t>
            </a:r>
            <a:r>
              <a:rPr lang="vi-VN" dirty="0"/>
              <a:t> cơ </a:t>
            </a:r>
            <a:r>
              <a:rPr lang="vi-VN" dirty="0" err="1"/>
              <a:t>sở</a:t>
            </a:r>
            <a:r>
              <a:rPr lang="vi-VN" dirty="0"/>
              <a:t> </a:t>
            </a:r>
            <a:r>
              <a:rPr lang="vi-VN" dirty="0" err="1"/>
              <a:t>có</a:t>
            </a:r>
            <a:r>
              <a:rPr lang="vi-VN" dirty="0"/>
              <a:t> </a:t>
            </a:r>
            <a:r>
              <a:rPr lang="vi-VN" dirty="0" err="1"/>
              <a:t>thể</a:t>
            </a:r>
            <a:r>
              <a:rPr lang="vi-VN" dirty="0"/>
              <a:t> </a:t>
            </a:r>
            <a:r>
              <a:rPr lang="vi-VN" dirty="0" err="1"/>
              <a:t>đứng</a:t>
            </a:r>
            <a:r>
              <a:rPr lang="vi-VN" dirty="0"/>
              <a:t> </a:t>
            </a:r>
            <a:r>
              <a:rPr lang="vi-VN" dirty="0" err="1"/>
              <a:t>một</a:t>
            </a:r>
            <a:r>
              <a:rPr lang="vi-VN" dirty="0"/>
              <a:t> </a:t>
            </a:r>
            <a:r>
              <a:rPr lang="vi-VN" dirty="0" err="1"/>
              <a:t>mình</a:t>
            </a:r>
            <a:r>
              <a:rPr lang="vi-VN" dirty="0"/>
              <a:t>, nhưng trong </a:t>
            </a:r>
            <a:r>
              <a:rPr lang="vi-VN" dirty="0" err="1"/>
              <a:t>những</a:t>
            </a:r>
            <a:r>
              <a:rPr lang="vi-VN" dirty="0"/>
              <a:t> </a:t>
            </a:r>
            <a:r>
              <a:rPr lang="vi-VN" dirty="0" err="1"/>
              <a:t>điều</a:t>
            </a:r>
            <a:r>
              <a:rPr lang="vi-VN" dirty="0"/>
              <a:t> </a:t>
            </a:r>
            <a:r>
              <a:rPr lang="vi-VN" dirty="0" err="1"/>
              <a:t>kiện</a:t>
            </a:r>
            <a:r>
              <a:rPr lang="vi-VN" dirty="0"/>
              <a:t> </a:t>
            </a:r>
            <a:r>
              <a:rPr lang="vi-VN" dirty="0" err="1"/>
              <a:t>nhất</a:t>
            </a:r>
            <a:r>
              <a:rPr lang="vi-VN" dirty="0"/>
              <a:t> </a:t>
            </a:r>
            <a:r>
              <a:rPr lang="vi-VN" dirty="0" err="1"/>
              <a:t>định</a:t>
            </a:r>
            <a:r>
              <a:rPr lang="vi-VN" dirty="0"/>
              <a:t>, </a:t>
            </a:r>
            <a:r>
              <a:rPr lang="vi-VN" dirty="0" err="1"/>
              <a:t>hành</a:t>
            </a:r>
            <a:r>
              <a:rPr lang="vi-VN" dirty="0"/>
              <a:t> vi </a:t>
            </a:r>
            <a:r>
              <a:rPr lang="vi-VN" dirty="0" err="1"/>
              <a:t>của</a:t>
            </a:r>
            <a:r>
              <a:rPr lang="vi-VN" dirty="0"/>
              <a:t> </a:t>
            </a:r>
            <a:r>
              <a:rPr lang="vi-VN" dirty="0" err="1"/>
              <a:t>nó</a:t>
            </a:r>
            <a:r>
              <a:rPr lang="vi-VN" dirty="0"/>
              <a:t> </a:t>
            </a:r>
            <a:r>
              <a:rPr lang="vi-VN" dirty="0" err="1"/>
              <a:t>có</a:t>
            </a:r>
            <a:r>
              <a:rPr lang="vi-VN" dirty="0"/>
              <a:t> </a:t>
            </a:r>
            <a:r>
              <a:rPr lang="vi-VN" dirty="0" err="1"/>
              <a:t>thể</a:t>
            </a:r>
            <a:r>
              <a:rPr lang="vi-VN" dirty="0"/>
              <a:t> </a:t>
            </a:r>
            <a:r>
              <a:rPr lang="vi-VN" dirty="0" err="1"/>
              <a:t>được</a:t>
            </a:r>
            <a:r>
              <a:rPr lang="vi-VN" dirty="0"/>
              <a:t> </a:t>
            </a:r>
            <a:r>
              <a:rPr lang="vi-VN" dirty="0" err="1"/>
              <a:t>mở</a:t>
            </a:r>
            <a:r>
              <a:rPr lang="vi-VN" dirty="0"/>
              <a:t> </a:t>
            </a:r>
            <a:r>
              <a:rPr lang="vi-VN" dirty="0" err="1"/>
              <a:t>rộng</a:t>
            </a:r>
            <a:r>
              <a:rPr lang="vi-VN" dirty="0"/>
              <a:t> </a:t>
            </a:r>
            <a:r>
              <a:rPr lang="vi-VN" dirty="0" err="1"/>
              <a:t>bởi</a:t>
            </a:r>
            <a:r>
              <a:rPr lang="vi-VN" dirty="0"/>
              <a:t> </a:t>
            </a:r>
            <a:r>
              <a:rPr lang="vi-VN" dirty="0" err="1"/>
              <a:t>hành</a:t>
            </a:r>
            <a:r>
              <a:rPr lang="vi-VN" dirty="0"/>
              <a:t> vi </a:t>
            </a:r>
            <a:r>
              <a:rPr lang="vi-VN" dirty="0" err="1"/>
              <a:t>của</a:t>
            </a:r>
            <a:r>
              <a:rPr lang="vi-VN" dirty="0"/>
              <a:t> ca </a:t>
            </a:r>
            <a:r>
              <a:rPr lang="vi-VN" dirty="0" err="1"/>
              <a:t>sử</a:t>
            </a:r>
            <a:r>
              <a:rPr lang="vi-VN" dirty="0"/>
              <a:t> </a:t>
            </a:r>
            <a:r>
              <a:rPr lang="vi-VN" dirty="0" err="1"/>
              <a:t>dụng</a:t>
            </a:r>
            <a:r>
              <a:rPr lang="vi-VN" dirty="0"/>
              <a:t> </a:t>
            </a:r>
            <a:r>
              <a:rPr lang="vi-VN" dirty="0" err="1"/>
              <a:t>khác</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cơ </a:t>
            </a:r>
            <a:r>
              <a:rPr lang="vi-VN" dirty="0" err="1"/>
              <a:t>sở</a:t>
            </a:r>
            <a:r>
              <a:rPr lang="vi-VN" dirty="0"/>
              <a:t> </a:t>
            </a:r>
            <a:r>
              <a:rPr lang="vi-VN" dirty="0" err="1"/>
              <a:t>này</a:t>
            </a:r>
            <a:r>
              <a:rPr lang="vi-VN" dirty="0"/>
              <a:t> </a:t>
            </a:r>
            <a:r>
              <a:rPr lang="vi-VN" dirty="0" err="1"/>
              <a:t>chỉ</a:t>
            </a:r>
            <a:r>
              <a:rPr lang="vi-VN" dirty="0"/>
              <a:t> </a:t>
            </a:r>
            <a:r>
              <a:rPr lang="vi-VN" dirty="0" err="1"/>
              <a:t>có</a:t>
            </a:r>
            <a:r>
              <a:rPr lang="vi-VN" dirty="0"/>
              <a:t> </a:t>
            </a:r>
            <a:r>
              <a:rPr lang="vi-VN" dirty="0" err="1"/>
              <a:t>thể</a:t>
            </a:r>
            <a:r>
              <a:rPr lang="vi-VN" dirty="0"/>
              <a:t> </a:t>
            </a:r>
            <a:r>
              <a:rPr lang="vi-VN" dirty="0" err="1"/>
              <a:t>được</a:t>
            </a:r>
            <a:r>
              <a:rPr lang="vi-VN" dirty="0"/>
              <a:t> </a:t>
            </a:r>
            <a:r>
              <a:rPr lang="vi-VN" dirty="0" err="1"/>
              <a:t>mở</a:t>
            </a:r>
            <a:r>
              <a:rPr lang="vi-VN" dirty="0"/>
              <a:t> </a:t>
            </a:r>
            <a:r>
              <a:rPr lang="vi-VN" dirty="0" err="1"/>
              <a:t>rộng</a:t>
            </a:r>
            <a:r>
              <a:rPr lang="vi-VN" dirty="0"/>
              <a:t> </a:t>
            </a:r>
            <a:r>
              <a:rPr lang="vi-VN" dirty="0" err="1"/>
              <a:t>tại</a:t>
            </a:r>
            <a:r>
              <a:rPr lang="vi-VN" dirty="0"/>
              <a:t> </a:t>
            </a:r>
            <a:r>
              <a:rPr lang="vi-VN" dirty="0" err="1"/>
              <a:t>một</a:t>
            </a:r>
            <a:r>
              <a:rPr lang="vi-VN" dirty="0"/>
              <a:t> </a:t>
            </a:r>
            <a:r>
              <a:rPr lang="vi-VN" dirty="0" err="1"/>
              <a:t>số</a:t>
            </a:r>
            <a:r>
              <a:rPr lang="vi-VN" dirty="0"/>
              <a:t> </a:t>
            </a:r>
            <a:r>
              <a:rPr lang="vi-VN" dirty="0" err="1"/>
              <a:t>điểm</a:t>
            </a:r>
            <a:r>
              <a:rPr lang="vi-VN" dirty="0"/>
              <a:t> </a:t>
            </a:r>
            <a:r>
              <a:rPr lang="vi-VN" dirty="0" err="1"/>
              <a:t>nhất</a:t>
            </a:r>
            <a:r>
              <a:rPr lang="vi-VN" dirty="0"/>
              <a:t> </a:t>
            </a:r>
            <a:r>
              <a:rPr lang="vi-VN" dirty="0" err="1"/>
              <a:t>định</a:t>
            </a:r>
            <a:r>
              <a:rPr lang="vi-VN" dirty="0"/>
              <a:t> </a:t>
            </a:r>
            <a:r>
              <a:rPr lang="vi-VN" dirty="0" err="1"/>
              <a:t>được</a:t>
            </a:r>
            <a:r>
              <a:rPr lang="vi-VN" dirty="0"/>
              <a:t> </a:t>
            </a:r>
            <a:r>
              <a:rPr lang="vi-VN" dirty="0" err="1"/>
              <a:t>gọi</a:t>
            </a:r>
            <a:r>
              <a:rPr lang="vi-VN" dirty="0"/>
              <a:t>, không </a:t>
            </a:r>
            <a:r>
              <a:rPr lang="vi-VN" dirty="0" err="1"/>
              <a:t>ngạc</a:t>
            </a:r>
            <a:r>
              <a:rPr lang="vi-VN" dirty="0"/>
              <a:t> nhiên, </a:t>
            </a:r>
            <a:r>
              <a:rPr lang="vi-VN" dirty="0" err="1"/>
              <a:t>các</a:t>
            </a:r>
            <a:r>
              <a:rPr lang="vi-VN" dirty="0"/>
              <a:t> </a:t>
            </a:r>
            <a:r>
              <a:rPr lang="vi-VN" dirty="0" err="1"/>
              <a:t>điểm</a:t>
            </a:r>
            <a:r>
              <a:rPr lang="vi-VN" dirty="0"/>
              <a:t> </a:t>
            </a:r>
            <a:r>
              <a:rPr lang="vi-VN" dirty="0" err="1"/>
              <a:t>mở</a:t>
            </a:r>
            <a:r>
              <a:rPr lang="vi-VN" dirty="0"/>
              <a:t> </a:t>
            </a:r>
            <a:r>
              <a:rPr lang="vi-VN" dirty="0" err="1"/>
              <a:t>rộng</a:t>
            </a:r>
            <a:r>
              <a:rPr lang="vi-VN" dirty="0"/>
              <a:t> </a:t>
            </a:r>
            <a:r>
              <a:rPr lang="vi-VN" dirty="0" err="1"/>
              <a:t>của</a:t>
            </a:r>
            <a:r>
              <a:rPr lang="vi-VN" dirty="0"/>
              <a:t> </a:t>
            </a:r>
            <a:r>
              <a:rPr lang="vi-VN" dirty="0" err="1"/>
              <a:t>nó</a:t>
            </a:r>
            <a:r>
              <a:rPr lang="vi-VN" dirty="0"/>
              <a:t>. </a:t>
            </a:r>
            <a:r>
              <a:rPr lang="vi-VN" dirty="0" err="1"/>
              <a:t>Bạn</a:t>
            </a:r>
            <a:r>
              <a:rPr lang="vi-VN" dirty="0"/>
              <a:t> </a:t>
            </a:r>
            <a:r>
              <a:rPr lang="vi-VN" dirty="0" err="1"/>
              <a:t>có</a:t>
            </a:r>
            <a:r>
              <a:rPr lang="vi-VN" dirty="0"/>
              <a:t> </a:t>
            </a:r>
            <a:r>
              <a:rPr lang="vi-VN" dirty="0" err="1"/>
              <a:t>thể</a:t>
            </a:r>
            <a:r>
              <a:rPr lang="vi-VN" dirty="0"/>
              <a:t> </a:t>
            </a:r>
            <a:r>
              <a:rPr lang="vi-VN" dirty="0" err="1"/>
              <a:t>nghĩ</a:t>
            </a:r>
            <a:r>
              <a:rPr lang="vi-VN" dirty="0"/>
              <a:t> </a:t>
            </a:r>
            <a:r>
              <a:rPr lang="vi-VN" dirty="0" err="1"/>
              <a:t>về</a:t>
            </a:r>
            <a:r>
              <a:rPr lang="vi-VN" dirty="0"/>
              <a:t> </a:t>
            </a:r>
            <a:r>
              <a:rPr lang="vi-VN" dirty="0" err="1"/>
              <a:t>mở</a:t>
            </a:r>
            <a:r>
              <a:rPr lang="vi-VN" dirty="0"/>
              <a:t> </a:t>
            </a:r>
            <a:r>
              <a:rPr lang="vi-VN" dirty="0" err="1"/>
              <a:t>rộng</a:t>
            </a:r>
            <a:r>
              <a:rPr lang="vi-VN" dirty="0"/>
              <a:t> khi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mở</a:t>
            </a:r>
            <a:r>
              <a:rPr lang="vi-VN" dirty="0"/>
              <a:t> </a:t>
            </a:r>
            <a:r>
              <a:rPr lang="vi-VN" dirty="0" err="1"/>
              <a:t>rộng</a:t>
            </a:r>
            <a:r>
              <a:rPr lang="vi-VN" dirty="0"/>
              <a:t> </a:t>
            </a:r>
            <a:r>
              <a:rPr lang="vi-VN" dirty="0" err="1"/>
              <a:t>đẩy</a:t>
            </a:r>
            <a:r>
              <a:rPr lang="vi-VN" dirty="0"/>
              <a:t> </a:t>
            </a:r>
            <a:r>
              <a:rPr lang="vi-VN" dirty="0" err="1"/>
              <a:t>hành</a:t>
            </a:r>
            <a:r>
              <a:rPr lang="vi-VN" dirty="0"/>
              <a:t> vi </a:t>
            </a:r>
            <a:r>
              <a:rPr lang="vi-VN" dirty="0" err="1"/>
              <a:t>đến</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cơ </a:t>
            </a:r>
            <a:r>
              <a:rPr lang="vi-VN" dirty="0" err="1"/>
              <a:t>sở</a:t>
            </a:r>
            <a:r>
              <a:rPr lang="vi-VN" dirty="0"/>
              <a:t>.</a:t>
            </a:r>
          </a:p>
          <a:p>
            <a:r>
              <a:rPr lang="vi-VN" dirty="0" err="1"/>
              <a:t>Bạn</a:t>
            </a:r>
            <a:r>
              <a:rPr lang="vi-VN" dirty="0"/>
              <a:t> </a:t>
            </a:r>
            <a:r>
              <a:rPr lang="vi-VN" dirty="0" err="1"/>
              <a:t>sử</a:t>
            </a:r>
            <a:r>
              <a:rPr lang="vi-VN" dirty="0"/>
              <a:t> </a:t>
            </a:r>
            <a:r>
              <a:rPr lang="vi-VN" dirty="0" err="1"/>
              <a:t>dụng</a:t>
            </a:r>
            <a:r>
              <a:rPr lang="vi-VN" dirty="0"/>
              <a:t> </a:t>
            </a:r>
            <a:r>
              <a:rPr lang="vi-VN" dirty="0" err="1"/>
              <a:t>mối</a:t>
            </a:r>
            <a:r>
              <a:rPr lang="vi-VN" dirty="0"/>
              <a:t> quan </a:t>
            </a:r>
            <a:r>
              <a:rPr lang="vi-VN" dirty="0" err="1"/>
              <a:t>hệ</a:t>
            </a:r>
            <a:r>
              <a:rPr lang="vi-VN" dirty="0"/>
              <a:t> </a:t>
            </a:r>
            <a:r>
              <a:rPr lang="vi-VN" dirty="0" err="1"/>
              <a:t>mở</a:t>
            </a:r>
            <a:r>
              <a:rPr lang="vi-VN" dirty="0"/>
              <a:t> </a:t>
            </a:r>
            <a:r>
              <a:rPr lang="vi-VN" dirty="0" err="1"/>
              <a:t>rộng</a:t>
            </a:r>
            <a:r>
              <a:rPr lang="vi-VN" dirty="0"/>
              <a:t> </a:t>
            </a:r>
            <a:r>
              <a:rPr lang="vi-VN" dirty="0" err="1"/>
              <a:t>để</a:t>
            </a:r>
            <a:r>
              <a:rPr lang="vi-VN" dirty="0"/>
              <a:t> mô </a:t>
            </a:r>
            <a:r>
              <a:rPr lang="vi-VN" dirty="0" err="1"/>
              <a:t>hình</a:t>
            </a:r>
            <a:r>
              <a:rPr lang="vi-VN" dirty="0"/>
              <a:t> </a:t>
            </a:r>
            <a:r>
              <a:rPr lang="vi-VN" dirty="0" err="1"/>
              <a:t>hóa</a:t>
            </a:r>
            <a:r>
              <a:rPr lang="vi-VN" dirty="0"/>
              <a:t> </a:t>
            </a:r>
            <a:r>
              <a:rPr lang="vi-VN" dirty="0" err="1"/>
              <a:t>một</a:t>
            </a:r>
            <a:r>
              <a:rPr lang="vi-VN" dirty="0"/>
              <a:t> </a:t>
            </a:r>
            <a:r>
              <a:rPr lang="vi-VN" dirty="0" err="1"/>
              <a:t>phần</a:t>
            </a:r>
            <a:r>
              <a:rPr lang="vi-VN" dirty="0"/>
              <a:t> </a:t>
            </a:r>
            <a:r>
              <a:rPr lang="vi-VN" dirty="0" err="1"/>
              <a:t>của</a:t>
            </a:r>
            <a:r>
              <a:rPr lang="vi-VN" dirty="0"/>
              <a:t> ca </a:t>
            </a:r>
            <a:r>
              <a:rPr lang="vi-VN" dirty="0" err="1"/>
              <a:t>sử</a:t>
            </a:r>
            <a:r>
              <a:rPr lang="vi-VN" dirty="0"/>
              <a:t> </a:t>
            </a:r>
            <a:r>
              <a:rPr lang="vi-VN" dirty="0" err="1"/>
              <a:t>dụng</a:t>
            </a:r>
            <a:r>
              <a:rPr lang="vi-VN" dirty="0"/>
              <a:t> </a:t>
            </a:r>
            <a:r>
              <a:rPr lang="vi-VN" dirty="0" err="1"/>
              <a:t>mà</a:t>
            </a:r>
            <a:r>
              <a:rPr lang="vi-VN" dirty="0"/>
              <a:t> </a:t>
            </a:r>
            <a:r>
              <a:rPr lang="vi-VN" dirty="0" err="1"/>
              <a:t>người</a:t>
            </a:r>
            <a:r>
              <a:rPr lang="vi-VN" dirty="0"/>
              <a:t> </a:t>
            </a:r>
            <a:r>
              <a:rPr lang="vi-VN" dirty="0" err="1"/>
              <a:t>dùng</a:t>
            </a:r>
            <a:r>
              <a:rPr lang="vi-VN" dirty="0"/>
              <a:t> </a:t>
            </a:r>
            <a:r>
              <a:rPr lang="vi-VN" dirty="0" err="1"/>
              <a:t>có</a:t>
            </a:r>
            <a:r>
              <a:rPr lang="vi-VN" dirty="0"/>
              <a:t> </a:t>
            </a:r>
            <a:r>
              <a:rPr lang="vi-VN" dirty="0" err="1"/>
              <a:t>thể</a:t>
            </a:r>
            <a:r>
              <a:rPr lang="vi-VN" dirty="0"/>
              <a:t> xem </a:t>
            </a:r>
            <a:r>
              <a:rPr lang="vi-VN" dirty="0" err="1"/>
              <a:t>là</a:t>
            </a:r>
            <a:r>
              <a:rPr lang="vi-VN" dirty="0"/>
              <a:t> </a:t>
            </a:r>
            <a:r>
              <a:rPr lang="vi-VN" dirty="0" err="1"/>
              <a:t>hành</a:t>
            </a:r>
            <a:r>
              <a:rPr lang="vi-VN" dirty="0"/>
              <a:t> vi </a:t>
            </a:r>
            <a:r>
              <a:rPr lang="vi-VN" dirty="0" err="1"/>
              <a:t>hệ</a:t>
            </a:r>
            <a:r>
              <a:rPr lang="vi-VN" dirty="0"/>
              <a:t> </a:t>
            </a:r>
            <a:r>
              <a:rPr lang="vi-VN" dirty="0" err="1"/>
              <a:t>thống</a:t>
            </a:r>
            <a:r>
              <a:rPr lang="vi-VN" dirty="0"/>
              <a:t> </a:t>
            </a:r>
            <a:r>
              <a:rPr lang="vi-VN" dirty="0" err="1"/>
              <a:t>tùy</a:t>
            </a:r>
            <a:r>
              <a:rPr lang="vi-VN" dirty="0"/>
              <a:t> </a:t>
            </a:r>
            <a:r>
              <a:rPr lang="vi-VN" dirty="0" err="1"/>
              <a:t>chọn</a:t>
            </a:r>
            <a:r>
              <a:rPr lang="vi-VN" dirty="0"/>
              <a:t>. </a:t>
            </a:r>
            <a:r>
              <a:rPr lang="vi-VN" dirty="0" err="1"/>
              <a:t>Bằng</a:t>
            </a:r>
            <a:r>
              <a:rPr lang="vi-VN" dirty="0"/>
              <a:t> </a:t>
            </a:r>
            <a:r>
              <a:rPr lang="vi-VN" dirty="0" err="1"/>
              <a:t>cách</a:t>
            </a:r>
            <a:r>
              <a:rPr lang="vi-VN" dirty="0"/>
              <a:t> </a:t>
            </a:r>
            <a:r>
              <a:rPr lang="vi-VN" dirty="0" err="1"/>
              <a:t>này</a:t>
            </a:r>
            <a:r>
              <a:rPr lang="vi-VN" dirty="0"/>
              <a:t>, </a:t>
            </a:r>
            <a:r>
              <a:rPr lang="vi-VN" dirty="0" err="1"/>
              <a:t>bạn</a:t>
            </a:r>
            <a:r>
              <a:rPr lang="vi-VN" dirty="0"/>
              <a:t> </a:t>
            </a:r>
            <a:r>
              <a:rPr lang="vi-VN" dirty="0" err="1"/>
              <a:t>tách</a:t>
            </a:r>
            <a:r>
              <a:rPr lang="vi-VN" dirty="0"/>
              <a:t> </a:t>
            </a:r>
            <a:r>
              <a:rPr lang="vi-VN" dirty="0" err="1"/>
              <a:t>hành</a:t>
            </a:r>
            <a:r>
              <a:rPr lang="vi-VN" dirty="0"/>
              <a:t> vi </a:t>
            </a:r>
            <a:r>
              <a:rPr lang="vi-VN" dirty="0" err="1"/>
              <a:t>tùy</a:t>
            </a:r>
            <a:r>
              <a:rPr lang="vi-VN" dirty="0"/>
              <a:t> </a:t>
            </a:r>
            <a:r>
              <a:rPr lang="vi-VN" dirty="0" err="1"/>
              <a:t>chọn</a:t>
            </a:r>
            <a:r>
              <a:rPr lang="vi-VN" dirty="0"/>
              <a:t> </a:t>
            </a:r>
            <a:r>
              <a:rPr lang="vi-VN" dirty="0" err="1"/>
              <a:t>khỏi</a:t>
            </a:r>
            <a:r>
              <a:rPr lang="vi-VN" dirty="0"/>
              <a:t> </a:t>
            </a:r>
            <a:r>
              <a:rPr lang="vi-VN" dirty="0" err="1"/>
              <a:t>hành</a:t>
            </a:r>
            <a:r>
              <a:rPr lang="vi-VN" dirty="0"/>
              <a:t> vi </a:t>
            </a:r>
            <a:r>
              <a:rPr lang="vi-VN" dirty="0" err="1"/>
              <a:t>bắt</a:t>
            </a:r>
            <a:r>
              <a:rPr lang="vi-VN" dirty="0"/>
              <a:t> </a:t>
            </a:r>
            <a:r>
              <a:rPr lang="vi-VN" dirty="0" err="1"/>
              <a:t>buộc</a:t>
            </a:r>
            <a:r>
              <a:rPr lang="vi-VN" dirty="0"/>
              <a:t>. </a:t>
            </a:r>
            <a:r>
              <a:rPr lang="vi-VN" dirty="0" err="1"/>
              <a:t>Bạn</a:t>
            </a:r>
            <a:r>
              <a:rPr lang="vi-VN" dirty="0"/>
              <a:t> </a:t>
            </a:r>
            <a:r>
              <a:rPr lang="vi-VN" dirty="0" err="1"/>
              <a:t>cũng</a:t>
            </a:r>
            <a:r>
              <a:rPr lang="vi-VN" dirty="0"/>
              <a:t> </a:t>
            </a:r>
            <a:r>
              <a:rPr lang="vi-VN" dirty="0" err="1"/>
              <a:t>có</a:t>
            </a:r>
            <a:r>
              <a:rPr lang="vi-VN" dirty="0"/>
              <a:t> </a:t>
            </a:r>
            <a:r>
              <a:rPr lang="vi-VN" dirty="0" err="1"/>
              <a:t>thể</a:t>
            </a:r>
            <a:r>
              <a:rPr lang="vi-VN" dirty="0"/>
              <a:t> </a:t>
            </a:r>
            <a:r>
              <a:rPr lang="vi-VN" dirty="0" err="1"/>
              <a:t>sử</a:t>
            </a:r>
            <a:r>
              <a:rPr lang="vi-VN" dirty="0"/>
              <a:t> </a:t>
            </a:r>
            <a:r>
              <a:rPr lang="vi-VN" dirty="0" err="1"/>
              <a:t>dụng</a:t>
            </a:r>
            <a:r>
              <a:rPr lang="vi-VN" dirty="0"/>
              <a:t> </a:t>
            </a:r>
            <a:r>
              <a:rPr lang="vi-VN" dirty="0" err="1"/>
              <a:t>mối</a:t>
            </a:r>
            <a:r>
              <a:rPr lang="vi-VN" dirty="0"/>
              <a:t> quan </a:t>
            </a:r>
            <a:r>
              <a:rPr lang="vi-VN" dirty="0" err="1"/>
              <a:t>hệ</a:t>
            </a:r>
            <a:r>
              <a:rPr lang="vi-VN" dirty="0"/>
              <a:t> </a:t>
            </a:r>
            <a:r>
              <a:rPr lang="vi-VN" dirty="0" err="1"/>
              <a:t>mở</a:t>
            </a:r>
            <a:r>
              <a:rPr lang="vi-VN" dirty="0"/>
              <a:t> </a:t>
            </a:r>
            <a:r>
              <a:rPr lang="vi-VN" dirty="0" err="1"/>
              <a:t>rộng</a:t>
            </a:r>
            <a:r>
              <a:rPr lang="vi-VN" dirty="0"/>
              <a:t> </a:t>
            </a:r>
            <a:r>
              <a:rPr lang="vi-VN" dirty="0" err="1"/>
              <a:t>để</a:t>
            </a:r>
            <a:r>
              <a:rPr lang="vi-VN" dirty="0"/>
              <a:t> </a:t>
            </a:r>
            <a:r>
              <a:rPr lang="vi-VN" dirty="0" err="1"/>
              <a:t>lập</a:t>
            </a:r>
            <a:r>
              <a:rPr lang="vi-VN" dirty="0"/>
              <a:t> mô </a:t>
            </a:r>
            <a:r>
              <a:rPr lang="vi-VN" dirty="0" err="1"/>
              <a:t>hình</a:t>
            </a:r>
            <a:r>
              <a:rPr lang="vi-VN" dirty="0"/>
              <a:t> </a:t>
            </a:r>
            <a:r>
              <a:rPr lang="vi-VN" dirty="0" err="1"/>
              <a:t>một</a:t>
            </a:r>
            <a:r>
              <a:rPr lang="vi-VN" dirty="0"/>
              <a:t> </a:t>
            </a:r>
            <a:r>
              <a:rPr lang="vi-VN" dirty="0" err="1"/>
              <a:t>dòng</a:t>
            </a:r>
            <a:r>
              <a:rPr lang="vi-VN" dirty="0"/>
              <a:t> con riêng </a:t>
            </a:r>
            <a:r>
              <a:rPr lang="vi-VN" dirty="0" err="1"/>
              <a:t>biệt</a:t>
            </a:r>
            <a:r>
              <a:rPr lang="vi-VN" dirty="0"/>
              <a:t> </a:t>
            </a:r>
            <a:r>
              <a:rPr lang="vi-VN" dirty="0" err="1"/>
              <a:t>chỉ</a:t>
            </a:r>
            <a:r>
              <a:rPr lang="vi-VN" dirty="0"/>
              <a:t> </a:t>
            </a:r>
            <a:r>
              <a:rPr lang="vi-VN" dirty="0" err="1"/>
              <a:t>được</a:t>
            </a:r>
            <a:r>
              <a:rPr lang="vi-VN" dirty="0"/>
              <a:t> </a:t>
            </a:r>
            <a:r>
              <a:rPr lang="vi-VN" dirty="0" err="1"/>
              <a:t>thực</a:t>
            </a:r>
            <a:r>
              <a:rPr lang="vi-VN" dirty="0"/>
              <a:t> thi trong </a:t>
            </a:r>
            <a:r>
              <a:rPr lang="vi-VN" dirty="0" err="1"/>
              <a:t>các</a:t>
            </a:r>
            <a:r>
              <a:rPr lang="vi-VN" dirty="0"/>
              <a:t> </a:t>
            </a:r>
            <a:r>
              <a:rPr lang="vi-VN" dirty="0" err="1"/>
              <a:t>điều</a:t>
            </a:r>
            <a:r>
              <a:rPr lang="vi-VN" dirty="0"/>
              <a:t> </a:t>
            </a:r>
            <a:r>
              <a:rPr lang="vi-VN" dirty="0" err="1"/>
              <a:t>kiện</a:t>
            </a:r>
            <a:r>
              <a:rPr lang="vi-VN" dirty="0"/>
              <a:t> </a:t>
            </a:r>
            <a:r>
              <a:rPr lang="vi-VN" dirty="0" err="1"/>
              <a:t>nhất</a:t>
            </a:r>
            <a:r>
              <a:rPr lang="vi-VN" dirty="0"/>
              <a:t> </a:t>
            </a:r>
            <a:r>
              <a:rPr lang="vi-VN" dirty="0" err="1"/>
              <a:t>định</a:t>
            </a:r>
            <a:r>
              <a:rPr lang="vi-VN" dirty="0"/>
              <a:t>. </a:t>
            </a:r>
            <a:r>
              <a:rPr lang="vi-VN" dirty="0" err="1"/>
              <a:t>Cuối</a:t>
            </a:r>
            <a:r>
              <a:rPr lang="vi-VN" dirty="0"/>
              <a:t> </a:t>
            </a:r>
            <a:r>
              <a:rPr lang="vi-VN" dirty="0" err="1"/>
              <a:t>cùng</a:t>
            </a:r>
            <a:r>
              <a:rPr lang="vi-VN" dirty="0"/>
              <a:t>, </a:t>
            </a:r>
            <a:r>
              <a:rPr lang="vi-VN" dirty="0" err="1"/>
              <a:t>bạn</a:t>
            </a:r>
            <a:r>
              <a:rPr lang="vi-VN" dirty="0"/>
              <a:t> </a:t>
            </a:r>
            <a:r>
              <a:rPr lang="vi-VN" dirty="0" err="1"/>
              <a:t>có</a:t>
            </a:r>
            <a:r>
              <a:rPr lang="vi-VN" dirty="0"/>
              <a:t> </a:t>
            </a:r>
            <a:r>
              <a:rPr lang="vi-VN" dirty="0" err="1"/>
              <a:t>thể</a:t>
            </a:r>
            <a:r>
              <a:rPr lang="vi-VN" dirty="0"/>
              <a:t> </a:t>
            </a:r>
            <a:r>
              <a:rPr lang="vi-VN" dirty="0" err="1"/>
              <a:t>sử</a:t>
            </a:r>
            <a:r>
              <a:rPr lang="vi-VN" dirty="0"/>
              <a:t> </a:t>
            </a:r>
            <a:r>
              <a:rPr lang="vi-VN" dirty="0" err="1"/>
              <a:t>dụng</a:t>
            </a:r>
            <a:r>
              <a:rPr lang="vi-VN" dirty="0"/>
              <a:t> </a:t>
            </a:r>
            <a:r>
              <a:rPr lang="vi-VN" dirty="0" err="1"/>
              <a:t>mối</a:t>
            </a:r>
            <a:r>
              <a:rPr lang="vi-VN" dirty="0"/>
              <a:t> quan </a:t>
            </a:r>
            <a:r>
              <a:rPr lang="vi-VN" dirty="0" err="1"/>
              <a:t>hệ</a:t>
            </a:r>
            <a:r>
              <a:rPr lang="vi-VN" dirty="0"/>
              <a:t> </a:t>
            </a:r>
            <a:r>
              <a:rPr lang="vi-VN" dirty="0" err="1"/>
              <a:t>mở</a:t>
            </a:r>
            <a:r>
              <a:rPr lang="vi-VN" dirty="0"/>
              <a:t> </a:t>
            </a:r>
            <a:r>
              <a:rPr lang="vi-VN" dirty="0" err="1"/>
              <a:t>rộng</a:t>
            </a:r>
            <a:r>
              <a:rPr lang="vi-VN" dirty="0"/>
              <a:t> </a:t>
            </a:r>
            <a:r>
              <a:rPr lang="vi-VN" dirty="0" err="1"/>
              <a:t>để</a:t>
            </a:r>
            <a:r>
              <a:rPr lang="vi-VN" dirty="0"/>
              <a:t> mô </a:t>
            </a:r>
            <a:r>
              <a:rPr lang="vi-VN" dirty="0" err="1"/>
              <a:t>hình</a:t>
            </a:r>
            <a:r>
              <a:rPr lang="vi-VN" dirty="0"/>
              <a:t> </a:t>
            </a:r>
            <a:r>
              <a:rPr lang="vi-VN" dirty="0" err="1"/>
              <a:t>hóa</a:t>
            </a:r>
            <a:r>
              <a:rPr lang="vi-VN" dirty="0"/>
              <a:t> </a:t>
            </a:r>
            <a:r>
              <a:rPr lang="vi-VN" dirty="0" err="1"/>
              <a:t>một</a:t>
            </a:r>
            <a:r>
              <a:rPr lang="vi-VN" dirty="0"/>
              <a:t> </a:t>
            </a:r>
            <a:r>
              <a:rPr lang="vi-VN" dirty="0" err="1"/>
              <a:t>số</a:t>
            </a:r>
            <a:r>
              <a:rPr lang="vi-VN" dirty="0"/>
              <a:t> </a:t>
            </a:r>
            <a:r>
              <a:rPr lang="vi-VN" dirty="0" err="1"/>
              <a:t>luồng</a:t>
            </a:r>
            <a:r>
              <a:rPr lang="vi-VN" dirty="0"/>
              <a:t> </a:t>
            </a:r>
            <a:r>
              <a:rPr lang="vi-VN" dirty="0" err="1"/>
              <a:t>có</a:t>
            </a:r>
            <a:r>
              <a:rPr lang="vi-VN" dirty="0"/>
              <a:t> </a:t>
            </a:r>
            <a:r>
              <a:rPr lang="vi-VN" dirty="0" err="1"/>
              <a:t>thể</a:t>
            </a:r>
            <a:r>
              <a:rPr lang="vi-VN" dirty="0"/>
              <a:t> </a:t>
            </a:r>
            <a:r>
              <a:rPr lang="vi-VN" dirty="0" err="1"/>
              <a:t>được</a:t>
            </a:r>
            <a:r>
              <a:rPr lang="vi-VN" dirty="0"/>
              <a:t> </a:t>
            </a:r>
            <a:r>
              <a:rPr lang="vi-VN" dirty="0" err="1"/>
              <a:t>chèn</a:t>
            </a:r>
            <a:r>
              <a:rPr lang="vi-VN" dirty="0"/>
              <a:t> </a:t>
            </a:r>
            <a:r>
              <a:rPr lang="vi-VN" dirty="0" err="1"/>
              <a:t>vào</a:t>
            </a:r>
            <a:r>
              <a:rPr lang="vi-VN" dirty="0"/>
              <a:t> </a:t>
            </a:r>
            <a:r>
              <a:rPr lang="vi-VN" dirty="0" err="1"/>
              <a:t>một</a:t>
            </a:r>
            <a:r>
              <a:rPr lang="vi-VN" dirty="0"/>
              <a:t> </a:t>
            </a:r>
            <a:r>
              <a:rPr lang="vi-VN" dirty="0" err="1"/>
              <a:t>điểm</a:t>
            </a:r>
            <a:r>
              <a:rPr lang="vi-VN" dirty="0"/>
              <a:t> </a:t>
            </a:r>
            <a:r>
              <a:rPr lang="vi-VN" dirty="0" err="1"/>
              <a:t>nhất</a:t>
            </a:r>
            <a:r>
              <a:rPr lang="vi-VN" dirty="0"/>
              <a:t> </a:t>
            </a:r>
            <a:r>
              <a:rPr lang="vi-VN" dirty="0" err="1"/>
              <a:t>định</a:t>
            </a:r>
            <a:r>
              <a:rPr lang="vi-VN" dirty="0"/>
              <a:t>, </a:t>
            </a:r>
            <a:r>
              <a:rPr lang="vi-VN" dirty="0" err="1"/>
              <a:t>được</a:t>
            </a:r>
            <a:r>
              <a:rPr lang="vi-VN" dirty="0"/>
              <a:t> </a:t>
            </a:r>
            <a:r>
              <a:rPr lang="vi-VN" dirty="0" err="1"/>
              <a:t>điều</a:t>
            </a:r>
            <a:r>
              <a:rPr lang="vi-VN" dirty="0"/>
              <a:t> </a:t>
            </a:r>
            <a:r>
              <a:rPr lang="vi-VN" dirty="0" err="1"/>
              <a:t>chỉnh</a:t>
            </a:r>
            <a:r>
              <a:rPr lang="vi-VN" dirty="0"/>
              <a:t> </a:t>
            </a:r>
            <a:r>
              <a:rPr lang="vi-VN" dirty="0" err="1"/>
              <a:t>bởi</a:t>
            </a:r>
            <a:r>
              <a:rPr lang="vi-VN" dirty="0"/>
              <a:t> </a:t>
            </a:r>
            <a:r>
              <a:rPr lang="vi-VN" dirty="0" err="1"/>
              <a:t>sự</a:t>
            </a:r>
            <a:r>
              <a:rPr lang="vi-VN" dirty="0"/>
              <a:t> tương </a:t>
            </a:r>
            <a:r>
              <a:rPr lang="vi-VN" dirty="0" err="1"/>
              <a:t>tác</a:t>
            </a:r>
            <a:r>
              <a:rPr lang="vi-VN" dirty="0"/>
              <a:t> </a:t>
            </a:r>
            <a:r>
              <a:rPr lang="vi-VN" dirty="0" err="1"/>
              <a:t>rõ</a:t>
            </a:r>
            <a:r>
              <a:rPr lang="vi-VN" dirty="0"/>
              <a:t> </a:t>
            </a:r>
            <a:r>
              <a:rPr lang="vi-VN" dirty="0" err="1"/>
              <a:t>ràng</a:t>
            </a:r>
            <a:r>
              <a:rPr lang="vi-VN" dirty="0"/>
              <a:t> </a:t>
            </a:r>
            <a:r>
              <a:rPr lang="vi-VN" dirty="0" err="1"/>
              <a:t>với</a:t>
            </a:r>
            <a:r>
              <a:rPr lang="vi-VN" dirty="0"/>
              <a:t> </a:t>
            </a:r>
            <a:r>
              <a:rPr lang="vi-VN" dirty="0" err="1"/>
              <a:t>một</a:t>
            </a:r>
            <a:r>
              <a:rPr lang="vi-VN" dirty="0"/>
              <a:t> </a:t>
            </a:r>
            <a:r>
              <a:rPr lang="vi-VN" dirty="0" err="1"/>
              <a:t>tác</a:t>
            </a:r>
            <a:r>
              <a:rPr lang="vi-VN" dirty="0"/>
              <a:t> nhân. </a:t>
            </a:r>
            <a:r>
              <a:rPr lang="vi-VN" dirty="0" err="1"/>
              <a:t>Bạn</a:t>
            </a:r>
            <a:r>
              <a:rPr lang="vi-VN" dirty="0"/>
              <a:t> </a:t>
            </a:r>
            <a:r>
              <a:rPr lang="vi-VN" dirty="0" err="1"/>
              <a:t>cũng</a:t>
            </a:r>
            <a:r>
              <a:rPr lang="vi-VN" dirty="0"/>
              <a:t> </a:t>
            </a:r>
            <a:r>
              <a:rPr lang="vi-VN" dirty="0" err="1"/>
              <a:t>có</a:t>
            </a:r>
            <a:r>
              <a:rPr lang="vi-VN" dirty="0"/>
              <a:t> </a:t>
            </a:r>
            <a:r>
              <a:rPr lang="vi-VN" dirty="0" err="1"/>
              <a:t>thể</a:t>
            </a:r>
            <a:r>
              <a:rPr lang="vi-VN" dirty="0"/>
              <a:t> </a:t>
            </a:r>
            <a:r>
              <a:rPr lang="vi-VN" dirty="0" err="1"/>
              <a:t>sử</a:t>
            </a:r>
            <a:r>
              <a:rPr lang="vi-VN" dirty="0"/>
              <a:t> </a:t>
            </a:r>
            <a:r>
              <a:rPr lang="vi-VN" dirty="0" err="1"/>
              <a:t>dụng</a:t>
            </a:r>
            <a:r>
              <a:rPr lang="vi-VN" dirty="0"/>
              <a:t> </a:t>
            </a:r>
            <a:r>
              <a:rPr lang="vi-VN" dirty="0" err="1"/>
              <a:t>mối</a:t>
            </a:r>
            <a:r>
              <a:rPr lang="vi-VN" dirty="0"/>
              <a:t> quan </a:t>
            </a:r>
            <a:r>
              <a:rPr lang="vi-VN" dirty="0" err="1"/>
              <a:t>hệ</a:t>
            </a:r>
            <a:r>
              <a:rPr lang="vi-VN" dirty="0"/>
              <a:t> </a:t>
            </a:r>
            <a:r>
              <a:rPr lang="vi-VN" dirty="0" err="1"/>
              <a:t>mở</a:t>
            </a:r>
            <a:r>
              <a:rPr lang="vi-VN" dirty="0"/>
              <a:t> </a:t>
            </a:r>
            <a:r>
              <a:rPr lang="vi-VN" dirty="0" err="1"/>
              <a:t>rộng</a:t>
            </a:r>
            <a:r>
              <a:rPr lang="vi-VN" dirty="0"/>
              <a:t> </a:t>
            </a:r>
            <a:r>
              <a:rPr lang="vi-VN" dirty="0" err="1"/>
              <a:t>để</a:t>
            </a:r>
            <a:r>
              <a:rPr lang="vi-VN" dirty="0"/>
              <a:t> phân </a:t>
            </a:r>
            <a:r>
              <a:rPr lang="vi-VN" dirty="0" err="1"/>
              <a:t>biệt</a:t>
            </a:r>
            <a:r>
              <a:rPr lang="vi-VN" dirty="0"/>
              <a:t> </a:t>
            </a:r>
            <a:r>
              <a:rPr lang="vi-VN" dirty="0" err="1"/>
              <a:t>các</a:t>
            </a:r>
            <a:r>
              <a:rPr lang="vi-VN" dirty="0"/>
              <a:t> </a:t>
            </a:r>
            <a:r>
              <a:rPr lang="vi-VN" dirty="0" err="1"/>
              <a:t>phần</a:t>
            </a:r>
            <a:r>
              <a:rPr lang="vi-VN" dirty="0"/>
              <a:t> </a:t>
            </a:r>
            <a:r>
              <a:rPr lang="vi-VN" dirty="0" err="1"/>
              <a:t>có</a:t>
            </a:r>
            <a:r>
              <a:rPr lang="vi-VN" dirty="0"/>
              <a:t> </a:t>
            </a:r>
            <a:r>
              <a:rPr lang="vi-VN" dirty="0" err="1"/>
              <a:t>thể</a:t>
            </a:r>
            <a:r>
              <a:rPr lang="vi-VN" dirty="0"/>
              <a:t> </a:t>
            </a:r>
            <a:r>
              <a:rPr lang="vi-VN" dirty="0" err="1"/>
              <a:t>định</a:t>
            </a:r>
            <a:r>
              <a:rPr lang="vi-VN" dirty="0"/>
              <a:t> </a:t>
            </a:r>
            <a:r>
              <a:rPr lang="vi-VN" dirty="0" err="1"/>
              <a:t>cấu</a:t>
            </a:r>
            <a:r>
              <a:rPr lang="vi-VN" dirty="0"/>
              <a:t> </a:t>
            </a:r>
            <a:r>
              <a:rPr lang="vi-VN" dirty="0" err="1"/>
              <a:t>hình</a:t>
            </a:r>
            <a:r>
              <a:rPr lang="vi-VN" dirty="0"/>
              <a:t> </a:t>
            </a:r>
            <a:r>
              <a:rPr lang="vi-VN" dirty="0" err="1"/>
              <a:t>của</a:t>
            </a:r>
            <a:r>
              <a:rPr lang="vi-VN" dirty="0"/>
              <a:t> </a:t>
            </a:r>
            <a:r>
              <a:rPr lang="vi-VN" dirty="0" err="1"/>
              <a:t>một</a:t>
            </a:r>
            <a:r>
              <a:rPr lang="vi-VN" dirty="0"/>
              <a:t> </a:t>
            </a:r>
            <a:r>
              <a:rPr lang="vi-VN" dirty="0" err="1"/>
              <a:t>hệ</a:t>
            </a:r>
            <a:r>
              <a:rPr lang="vi-VN" dirty="0"/>
              <a:t> </a:t>
            </a:r>
            <a:r>
              <a:rPr lang="vi-VN" dirty="0" err="1"/>
              <a:t>thống</a:t>
            </a:r>
            <a:r>
              <a:rPr lang="vi-VN" dirty="0"/>
              <a:t> </a:t>
            </a:r>
            <a:r>
              <a:rPr lang="vi-VN" dirty="0" err="1"/>
              <a:t>có</a:t>
            </a:r>
            <a:r>
              <a:rPr lang="vi-VN" dirty="0"/>
              <a:t> </a:t>
            </a:r>
            <a:r>
              <a:rPr lang="vi-VN" dirty="0" err="1"/>
              <a:t>thể</a:t>
            </a:r>
            <a:r>
              <a:rPr lang="vi-VN" dirty="0"/>
              <a:t> </a:t>
            </a:r>
            <a:r>
              <a:rPr lang="vi-VN" dirty="0" err="1"/>
              <a:t>triển</a:t>
            </a:r>
            <a:r>
              <a:rPr lang="vi-VN" dirty="0"/>
              <a:t> khai; </a:t>
            </a:r>
            <a:r>
              <a:rPr lang="vi-VN" dirty="0" err="1"/>
              <a:t>ngụ</a:t>
            </a:r>
            <a:r>
              <a:rPr lang="vi-VN" dirty="0"/>
              <a:t> ý </a:t>
            </a:r>
            <a:r>
              <a:rPr lang="vi-VN" dirty="0" err="1"/>
              <a:t>là</a:t>
            </a:r>
            <a:r>
              <a:rPr lang="vi-VN" dirty="0"/>
              <a:t> </a:t>
            </a:r>
            <a:r>
              <a:rPr lang="vi-VN" dirty="0" err="1"/>
              <a:t>hệ</a:t>
            </a:r>
            <a:r>
              <a:rPr lang="vi-VN" dirty="0"/>
              <a:t> </a:t>
            </a:r>
            <a:r>
              <a:rPr lang="vi-VN" dirty="0" err="1"/>
              <a:t>thống</a:t>
            </a:r>
            <a:r>
              <a:rPr lang="vi-VN" dirty="0"/>
              <a:t> </a:t>
            </a:r>
            <a:r>
              <a:rPr lang="vi-VN" dirty="0" err="1"/>
              <a:t>có</a:t>
            </a:r>
            <a:r>
              <a:rPr lang="vi-VN" dirty="0"/>
              <a:t> </a:t>
            </a:r>
            <a:r>
              <a:rPr lang="vi-VN" dirty="0" err="1"/>
              <a:t>thể</a:t>
            </a:r>
            <a:r>
              <a:rPr lang="vi-VN" dirty="0"/>
              <a:t> </a:t>
            </a:r>
            <a:r>
              <a:rPr lang="vi-VN" dirty="0" err="1"/>
              <a:t>tồn</a:t>
            </a:r>
            <a:r>
              <a:rPr lang="vi-VN" dirty="0"/>
              <a:t> </a:t>
            </a:r>
            <a:r>
              <a:rPr lang="vi-VN" dirty="0" err="1"/>
              <a:t>tại</a:t>
            </a:r>
            <a:r>
              <a:rPr lang="vi-VN" dirty="0"/>
              <a:t> </a:t>
            </a:r>
            <a:r>
              <a:rPr lang="vi-VN" dirty="0" err="1"/>
              <a:t>có</a:t>
            </a:r>
            <a:r>
              <a:rPr lang="vi-VN" dirty="0"/>
              <a:t> </a:t>
            </a:r>
            <a:r>
              <a:rPr lang="vi-VN" dirty="0" err="1"/>
              <a:t>hoặc</a:t>
            </a:r>
            <a:r>
              <a:rPr lang="vi-VN" dirty="0"/>
              <a:t> không </a:t>
            </a:r>
            <a:r>
              <a:rPr lang="vi-VN" dirty="0" err="1"/>
              <a:t>có</a:t>
            </a:r>
            <a:r>
              <a:rPr lang="vi-VN" dirty="0"/>
              <a:t> </a:t>
            </a:r>
            <a:r>
              <a:rPr lang="vi-VN" dirty="0" err="1"/>
              <a:t>các</a:t>
            </a:r>
            <a:r>
              <a:rPr lang="vi-VN" dirty="0"/>
              <a:t> </a:t>
            </a:r>
            <a:r>
              <a:rPr lang="vi-VN" dirty="0" err="1"/>
              <a:t>phần</a:t>
            </a:r>
            <a:r>
              <a:rPr lang="vi-VN" dirty="0"/>
              <a:t> </a:t>
            </a:r>
            <a:r>
              <a:rPr lang="vi-VN" dirty="0" err="1"/>
              <a:t>mở</a:t>
            </a:r>
            <a:r>
              <a:rPr lang="vi-VN" dirty="0"/>
              <a:t> </a:t>
            </a:r>
            <a:r>
              <a:rPr lang="vi-VN" dirty="0" err="1"/>
              <a:t>rộng</a:t>
            </a:r>
            <a:r>
              <a:rPr lang="vi-VN" dirty="0"/>
              <a:t> </a:t>
            </a:r>
            <a:r>
              <a:rPr lang="vi-VN" dirty="0" err="1"/>
              <a:t>khác</a:t>
            </a:r>
            <a:r>
              <a:rPr lang="vi-VN" dirty="0"/>
              <a:t> nhau.</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31</a:t>
            </a:fld>
            <a:endParaRPr lang="en-US" altLang="en-VN"/>
          </a:p>
        </p:txBody>
      </p:sp>
    </p:spTree>
    <p:extLst>
      <p:ext uri="{BB962C8B-B14F-4D97-AF65-F5344CB8AC3E}">
        <p14:creationId xmlns:p14="http://schemas.microsoft.com/office/powerpoint/2010/main" val="9947605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err="1"/>
              <a:t>Điều</a:t>
            </a:r>
            <a:r>
              <a:rPr lang="vi-VN" dirty="0"/>
              <a:t> quan </a:t>
            </a:r>
            <a:r>
              <a:rPr lang="vi-VN" dirty="0" err="1"/>
              <a:t>trọng</a:t>
            </a:r>
            <a:r>
              <a:rPr lang="vi-VN" dirty="0"/>
              <a:t> </a:t>
            </a:r>
            <a:r>
              <a:rPr lang="vi-VN" dirty="0" err="1"/>
              <a:t>là</a:t>
            </a:r>
            <a:r>
              <a:rPr lang="vi-VN" dirty="0"/>
              <a:t> </a:t>
            </a:r>
            <a:r>
              <a:rPr lang="vi-VN" dirty="0" err="1"/>
              <a:t>phải</a:t>
            </a:r>
            <a:r>
              <a:rPr lang="vi-VN" dirty="0"/>
              <a:t> </a:t>
            </a:r>
            <a:r>
              <a:rPr lang="vi-VN" dirty="0" err="1"/>
              <a:t>chỉ</a:t>
            </a:r>
            <a:r>
              <a:rPr lang="vi-VN" dirty="0"/>
              <a:t> ra </a:t>
            </a:r>
            <a:r>
              <a:rPr lang="vi-VN" dirty="0" err="1"/>
              <a:t>cách</a:t>
            </a:r>
            <a:r>
              <a:rPr lang="vi-VN" dirty="0"/>
              <a:t> </a:t>
            </a:r>
            <a:r>
              <a:rPr lang="vi-VN" dirty="0" err="1"/>
              <a:t>các</a:t>
            </a:r>
            <a:r>
              <a:rPr lang="vi-VN" dirty="0"/>
              <a:t> </a:t>
            </a:r>
            <a:r>
              <a:rPr lang="vi-VN" dirty="0" err="1"/>
              <a:t>tác</a:t>
            </a:r>
            <a:r>
              <a:rPr lang="vi-VN" dirty="0"/>
              <a:t> nhân liên quan </a:t>
            </a:r>
            <a:r>
              <a:rPr lang="vi-VN" dirty="0" err="1"/>
              <a:t>đến</a:t>
            </a:r>
            <a:r>
              <a:rPr lang="vi-VN" dirty="0"/>
              <a:t> ca </a:t>
            </a:r>
            <a:r>
              <a:rPr lang="vi-VN" dirty="0" err="1"/>
              <a:t>sử</a:t>
            </a:r>
            <a:r>
              <a:rPr lang="vi-VN" dirty="0"/>
              <a:t> </a:t>
            </a:r>
            <a:r>
              <a:rPr lang="vi-VN" dirty="0" err="1"/>
              <a:t>dụng</a:t>
            </a:r>
            <a:r>
              <a:rPr lang="vi-VN" dirty="0"/>
              <a:t>. Do </a:t>
            </a:r>
            <a:r>
              <a:rPr lang="vi-VN" dirty="0" err="1"/>
              <a:t>đó</a:t>
            </a:r>
            <a:r>
              <a:rPr lang="vi-VN" dirty="0"/>
              <a:t>, khi </a:t>
            </a:r>
            <a:r>
              <a:rPr lang="vi-VN" dirty="0" err="1"/>
              <a:t>tìm</a:t>
            </a:r>
            <a:r>
              <a:rPr lang="vi-VN" dirty="0"/>
              <a:t> </a:t>
            </a:r>
            <a:r>
              <a:rPr lang="vi-VN" dirty="0" err="1"/>
              <a:t>một</a:t>
            </a:r>
            <a:r>
              <a:rPr lang="vi-VN" dirty="0"/>
              <a:t> ca </a:t>
            </a:r>
            <a:r>
              <a:rPr lang="vi-VN" dirty="0" err="1"/>
              <a:t>sử</a:t>
            </a:r>
            <a:r>
              <a:rPr lang="vi-VN" dirty="0"/>
              <a:t> </a:t>
            </a:r>
            <a:r>
              <a:rPr lang="vi-VN" dirty="0" err="1"/>
              <a:t>dụng</a:t>
            </a:r>
            <a:r>
              <a:rPr lang="vi-VN" dirty="0"/>
              <a:t>, </a:t>
            </a:r>
            <a:r>
              <a:rPr lang="vi-VN" dirty="0" err="1"/>
              <a:t>hãy</a:t>
            </a:r>
            <a:r>
              <a:rPr lang="vi-VN" dirty="0"/>
              <a:t> </a:t>
            </a:r>
            <a:r>
              <a:rPr lang="vi-VN" dirty="0" err="1"/>
              <a:t>thiết</a:t>
            </a:r>
            <a:r>
              <a:rPr lang="vi-VN" dirty="0"/>
              <a:t> </a:t>
            </a:r>
            <a:r>
              <a:rPr lang="vi-VN" dirty="0" err="1"/>
              <a:t>lập</a:t>
            </a:r>
            <a:r>
              <a:rPr lang="vi-VN" dirty="0"/>
              <a:t> </a:t>
            </a:r>
            <a:r>
              <a:rPr lang="vi-VN" dirty="0" err="1"/>
              <a:t>các</a:t>
            </a:r>
            <a:r>
              <a:rPr lang="vi-VN" dirty="0"/>
              <a:t> </a:t>
            </a:r>
            <a:r>
              <a:rPr lang="vi-VN" dirty="0" err="1"/>
              <a:t>tác</a:t>
            </a:r>
            <a:r>
              <a:rPr lang="vi-VN" dirty="0"/>
              <a:t> nhân tương </a:t>
            </a:r>
            <a:r>
              <a:rPr lang="vi-VN" dirty="0" err="1"/>
              <a:t>tác</a:t>
            </a:r>
            <a:r>
              <a:rPr lang="vi-VN" dirty="0"/>
              <a:t> </a:t>
            </a:r>
            <a:r>
              <a:rPr lang="vi-VN" dirty="0" err="1"/>
              <a:t>với</a:t>
            </a:r>
            <a:r>
              <a:rPr lang="vi-VN" dirty="0"/>
              <a:t> </a:t>
            </a:r>
            <a:r>
              <a:rPr lang="vi-VN" dirty="0" err="1"/>
              <a:t>nó</a:t>
            </a:r>
            <a:r>
              <a:rPr lang="vi-VN" dirty="0"/>
              <a:t>. </a:t>
            </a:r>
            <a:r>
              <a:rPr lang="vi-VN" dirty="0" err="1"/>
              <a:t>Để</a:t>
            </a:r>
            <a:r>
              <a:rPr lang="vi-VN" dirty="0"/>
              <a:t> </a:t>
            </a:r>
            <a:r>
              <a:rPr lang="vi-VN" dirty="0" err="1"/>
              <a:t>làm</a:t>
            </a:r>
            <a:r>
              <a:rPr lang="vi-VN" dirty="0"/>
              <a:t> </a:t>
            </a:r>
            <a:r>
              <a:rPr lang="vi-VN" dirty="0" err="1"/>
              <a:t>điều</a:t>
            </a:r>
            <a:r>
              <a:rPr lang="vi-VN" dirty="0"/>
              <a:t> </a:t>
            </a:r>
            <a:r>
              <a:rPr lang="vi-VN" dirty="0" err="1"/>
              <a:t>này</a:t>
            </a:r>
            <a:r>
              <a:rPr lang="vi-VN" dirty="0"/>
              <a:t>, </a:t>
            </a:r>
            <a:r>
              <a:rPr lang="vi-VN" dirty="0" err="1"/>
              <a:t>bạn</a:t>
            </a:r>
            <a:r>
              <a:rPr lang="vi-VN" dirty="0"/>
              <a:t> </a:t>
            </a:r>
            <a:r>
              <a:rPr lang="vi-VN" dirty="0" err="1"/>
              <a:t>phải</a:t>
            </a:r>
            <a:r>
              <a:rPr lang="vi-VN" dirty="0"/>
              <a:t> </a:t>
            </a:r>
            <a:r>
              <a:rPr lang="vi-VN" dirty="0" err="1"/>
              <a:t>xác</a:t>
            </a:r>
            <a:r>
              <a:rPr lang="vi-VN" dirty="0"/>
              <a:t> </a:t>
            </a:r>
            <a:r>
              <a:rPr lang="vi-VN" dirty="0" err="1"/>
              <a:t>định</a:t>
            </a:r>
            <a:r>
              <a:rPr lang="vi-VN" dirty="0"/>
              <a:t> </a:t>
            </a:r>
            <a:r>
              <a:rPr lang="vi-VN" dirty="0" err="1"/>
              <a:t>một</a:t>
            </a:r>
            <a:r>
              <a:rPr lang="vi-VN" dirty="0"/>
              <a:t> liên </a:t>
            </a:r>
            <a:r>
              <a:rPr lang="vi-VN" dirty="0" err="1"/>
              <a:t>kết</a:t>
            </a:r>
            <a:r>
              <a:rPr lang="vi-VN" dirty="0"/>
              <a:t> </a:t>
            </a:r>
            <a:r>
              <a:rPr lang="vi-VN" dirty="0" err="1"/>
              <a:t>giúp</a:t>
            </a:r>
            <a:r>
              <a:rPr lang="vi-VN" dirty="0"/>
              <a:t> </a:t>
            </a:r>
            <a:r>
              <a:rPr lang="vi-VN" dirty="0" err="1"/>
              <a:t>làm</a:t>
            </a:r>
            <a:r>
              <a:rPr lang="vi-VN" dirty="0"/>
              <a:t> </a:t>
            </a:r>
            <a:r>
              <a:rPr lang="vi-VN" dirty="0" err="1"/>
              <a:t>rõ</a:t>
            </a:r>
            <a:r>
              <a:rPr lang="vi-VN" dirty="0"/>
              <a:t> giao </a:t>
            </a:r>
            <a:r>
              <a:rPr lang="vi-VN" dirty="0" err="1"/>
              <a:t>tiếp</a:t>
            </a:r>
            <a:r>
              <a:rPr lang="vi-VN" dirty="0"/>
              <a:t> </a:t>
            </a:r>
            <a:r>
              <a:rPr lang="vi-VN" dirty="0" err="1"/>
              <a:t>giữa</a:t>
            </a:r>
            <a:r>
              <a:rPr lang="vi-VN" dirty="0"/>
              <a:t> </a:t>
            </a:r>
            <a:r>
              <a:rPr lang="vi-VN" dirty="0" err="1"/>
              <a:t>tác</a:t>
            </a:r>
            <a:r>
              <a:rPr lang="vi-VN" dirty="0"/>
              <a:t> nhân </a:t>
            </a:r>
            <a:r>
              <a:rPr lang="vi-VN" dirty="0" err="1"/>
              <a:t>và</a:t>
            </a:r>
            <a:r>
              <a:rPr lang="vi-VN" dirty="0"/>
              <a:t> ca </a:t>
            </a:r>
            <a:r>
              <a:rPr lang="vi-VN" dirty="0" err="1"/>
              <a:t>sử</a:t>
            </a:r>
            <a:r>
              <a:rPr lang="vi-VN" dirty="0"/>
              <a:t> </a:t>
            </a:r>
            <a:r>
              <a:rPr lang="vi-VN" dirty="0" err="1"/>
              <a:t>dụng</a:t>
            </a:r>
            <a:r>
              <a:rPr lang="vi-VN" dirty="0"/>
              <a:t>. </a:t>
            </a:r>
            <a:r>
              <a:rPr lang="vi-VN" dirty="0" err="1"/>
              <a:t>Các</a:t>
            </a:r>
            <a:r>
              <a:rPr lang="vi-VN" dirty="0"/>
              <a:t> </a:t>
            </a:r>
            <a:r>
              <a:rPr lang="vi-VN" dirty="0" err="1"/>
              <a:t>diễn</a:t>
            </a:r>
            <a:r>
              <a:rPr lang="vi-VN" dirty="0"/>
              <a:t> viên </a:t>
            </a:r>
            <a:r>
              <a:rPr lang="vi-VN" dirty="0" err="1"/>
              <a:t>chỉ</a:t>
            </a:r>
            <a:r>
              <a:rPr lang="vi-VN" dirty="0"/>
              <a:t> </a:t>
            </a:r>
            <a:r>
              <a:rPr lang="vi-VN" dirty="0" err="1"/>
              <a:t>có</a:t>
            </a:r>
            <a:r>
              <a:rPr lang="vi-VN" dirty="0"/>
              <a:t> </a:t>
            </a:r>
            <a:r>
              <a:rPr lang="vi-VN" dirty="0" err="1"/>
              <a:t>thể</a:t>
            </a:r>
            <a:r>
              <a:rPr lang="vi-VN" dirty="0"/>
              <a:t> </a:t>
            </a:r>
            <a:r>
              <a:rPr lang="vi-VN" dirty="0" err="1"/>
              <a:t>được</a:t>
            </a:r>
            <a:r>
              <a:rPr lang="vi-VN" dirty="0"/>
              <a:t> </a:t>
            </a:r>
            <a:r>
              <a:rPr lang="vi-VN" dirty="0" err="1"/>
              <a:t>kết</a:t>
            </a:r>
            <a:r>
              <a:rPr lang="vi-VN" dirty="0"/>
              <a:t> </a:t>
            </a:r>
            <a:r>
              <a:rPr lang="vi-VN" dirty="0" err="1"/>
              <a:t>nối</a:t>
            </a:r>
            <a:r>
              <a:rPr lang="vi-VN" dirty="0"/>
              <a:t> </a:t>
            </a:r>
            <a:r>
              <a:rPr lang="vi-VN" dirty="0" err="1"/>
              <a:t>với</a:t>
            </a:r>
            <a:r>
              <a:rPr lang="vi-VN" dirty="0"/>
              <a:t> </a:t>
            </a:r>
            <a:r>
              <a:rPr lang="vi-VN" dirty="0" err="1"/>
              <a:t>các</a:t>
            </a:r>
            <a:r>
              <a:rPr lang="vi-VN" dirty="0"/>
              <a:t> ca </a:t>
            </a:r>
            <a:r>
              <a:rPr lang="vi-VN" dirty="0" err="1"/>
              <a:t>sử</a:t>
            </a:r>
            <a:r>
              <a:rPr lang="vi-VN" dirty="0"/>
              <a:t> </a:t>
            </a:r>
            <a:r>
              <a:rPr lang="vi-VN" dirty="0" err="1"/>
              <a:t>dụng</a:t>
            </a:r>
            <a:r>
              <a:rPr lang="vi-VN" dirty="0"/>
              <a:t> </a:t>
            </a:r>
            <a:r>
              <a:rPr lang="vi-VN" dirty="0" err="1"/>
              <a:t>bởi</a:t>
            </a:r>
            <a:r>
              <a:rPr lang="vi-VN" dirty="0"/>
              <a:t> </a:t>
            </a:r>
            <a:r>
              <a:rPr lang="vi-VN" dirty="0" err="1"/>
              <a:t>một</a:t>
            </a:r>
            <a:r>
              <a:rPr lang="vi-VN" dirty="0"/>
              <a:t> </a:t>
            </a:r>
            <a:r>
              <a:rPr lang="vi-VN" dirty="0" err="1"/>
              <a:t>hiệp</a:t>
            </a:r>
            <a:r>
              <a:rPr lang="vi-VN" dirty="0"/>
              <a:t> </a:t>
            </a:r>
            <a:r>
              <a:rPr lang="vi-VN" dirty="0" err="1"/>
              <a:t>hội</a:t>
            </a:r>
            <a:r>
              <a:rPr lang="vi-VN" dirty="0"/>
              <a:t>. </a:t>
            </a:r>
            <a:r>
              <a:rPr lang="vi-VN" dirty="0" err="1"/>
              <a:t>Mối</a:t>
            </a:r>
            <a:r>
              <a:rPr lang="vi-VN" dirty="0"/>
              <a:t> liên </a:t>
            </a:r>
            <a:r>
              <a:rPr lang="vi-VN" dirty="0" err="1"/>
              <a:t>kết</a:t>
            </a:r>
            <a:r>
              <a:rPr lang="vi-VN" dirty="0"/>
              <a:t> </a:t>
            </a:r>
            <a:r>
              <a:rPr lang="vi-VN" dirty="0" err="1"/>
              <a:t>giữa</a:t>
            </a:r>
            <a:r>
              <a:rPr lang="vi-VN" dirty="0"/>
              <a:t> </a:t>
            </a:r>
            <a:r>
              <a:rPr lang="vi-VN" dirty="0" err="1"/>
              <a:t>tác</a:t>
            </a:r>
            <a:r>
              <a:rPr lang="vi-VN" dirty="0"/>
              <a:t> nhân </a:t>
            </a:r>
            <a:r>
              <a:rPr lang="vi-VN" dirty="0" err="1"/>
              <a:t>và</a:t>
            </a:r>
            <a:r>
              <a:rPr lang="vi-VN" dirty="0"/>
              <a:t> ca </a:t>
            </a:r>
            <a:r>
              <a:rPr lang="vi-VN" dirty="0" err="1"/>
              <a:t>sử</a:t>
            </a:r>
            <a:r>
              <a:rPr lang="vi-VN" dirty="0"/>
              <a:t> </a:t>
            </a:r>
            <a:r>
              <a:rPr lang="vi-VN" dirty="0" err="1"/>
              <a:t>dụng</a:t>
            </a:r>
            <a:r>
              <a:rPr lang="vi-VN" dirty="0"/>
              <a:t> </a:t>
            </a:r>
            <a:r>
              <a:rPr lang="vi-VN" dirty="0" err="1"/>
              <a:t>chỉ</a:t>
            </a:r>
            <a:r>
              <a:rPr lang="vi-VN" dirty="0"/>
              <a:t> ra </a:t>
            </a:r>
            <a:r>
              <a:rPr lang="vi-VN" dirty="0" err="1"/>
              <a:t>rằng</a:t>
            </a:r>
            <a:r>
              <a:rPr lang="vi-VN" dirty="0"/>
              <a:t> </a:t>
            </a:r>
            <a:r>
              <a:rPr lang="vi-VN" dirty="0" err="1"/>
              <a:t>tác</a:t>
            </a:r>
            <a:r>
              <a:rPr lang="vi-VN" dirty="0"/>
              <a:t> nhân </a:t>
            </a:r>
            <a:r>
              <a:rPr lang="vi-VN" dirty="0" err="1"/>
              <a:t>và</a:t>
            </a:r>
            <a:r>
              <a:rPr lang="vi-VN" dirty="0"/>
              <a:t> ca </a:t>
            </a:r>
            <a:r>
              <a:rPr lang="vi-VN" dirty="0" err="1"/>
              <a:t>sử</a:t>
            </a:r>
            <a:r>
              <a:rPr lang="vi-VN" dirty="0"/>
              <a:t> </a:t>
            </a:r>
            <a:r>
              <a:rPr lang="vi-VN" dirty="0" err="1"/>
              <a:t>dụng</a:t>
            </a:r>
            <a:r>
              <a:rPr lang="vi-VN" dirty="0"/>
              <a:t> </a:t>
            </a:r>
            <a:r>
              <a:rPr lang="vi-VN" dirty="0" err="1"/>
              <a:t>của</a:t>
            </a:r>
            <a:r>
              <a:rPr lang="vi-VN" dirty="0"/>
              <a:t> </a:t>
            </a:r>
            <a:r>
              <a:rPr lang="vi-VN" dirty="0" err="1"/>
              <a:t>hệ</a:t>
            </a:r>
            <a:r>
              <a:rPr lang="vi-VN" dirty="0"/>
              <a:t> </a:t>
            </a:r>
            <a:r>
              <a:rPr lang="vi-VN" dirty="0" err="1"/>
              <a:t>thống</a:t>
            </a:r>
            <a:r>
              <a:rPr lang="vi-VN" dirty="0"/>
              <a:t> giao </a:t>
            </a:r>
            <a:r>
              <a:rPr lang="vi-VN" dirty="0" err="1"/>
              <a:t>tiếp</a:t>
            </a:r>
            <a:r>
              <a:rPr lang="vi-VN" dirty="0"/>
              <a:t> </a:t>
            </a:r>
            <a:r>
              <a:rPr lang="vi-VN" dirty="0" err="1"/>
              <a:t>với</a:t>
            </a:r>
            <a:r>
              <a:rPr lang="vi-VN" dirty="0"/>
              <a:t> nhau, </a:t>
            </a:r>
            <a:r>
              <a:rPr lang="vi-VN" dirty="0" err="1"/>
              <a:t>mỗi</a:t>
            </a:r>
            <a:r>
              <a:rPr lang="vi-VN" dirty="0"/>
              <a:t> </a:t>
            </a:r>
            <a:r>
              <a:rPr lang="vi-VN" dirty="0" err="1"/>
              <a:t>người</a:t>
            </a:r>
            <a:r>
              <a:rPr lang="vi-VN" dirty="0"/>
              <a:t> </a:t>
            </a:r>
            <a:r>
              <a:rPr lang="vi-VN" dirty="0" err="1"/>
              <a:t>có</a:t>
            </a:r>
            <a:r>
              <a:rPr lang="vi-VN" dirty="0"/>
              <a:t> </a:t>
            </a:r>
            <a:r>
              <a:rPr lang="vi-VN" dirty="0" err="1"/>
              <a:t>thể</a:t>
            </a:r>
            <a:r>
              <a:rPr lang="vi-VN" dirty="0"/>
              <a:t> </a:t>
            </a:r>
            <a:r>
              <a:rPr lang="vi-VN" dirty="0" err="1"/>
              <a:t>gửi</a:t>
            </a:r>
            <a:r>
              <a:rPr lang="vi-VN" dirty="0"/>
              <a:t> </a:t>
            </a:r>
            <a:r>
              <a:rPr lang="vi-VN" dirty="0" err="1"/>
              <a:t>và</a:t>
            </a:r>
            <a:r>
              <a:rPr lang="vi-VN" dirty="0"/>
              <a:t> </a:t>
            </a:r>
            <a:r>
              <a:rPr lang="vi-VN" dirty="0" err="1"/>
              <a:t>nhận</a:t>
            </a:r>
            <a:r>
              <a:rPr lang="vi-VN" dirty="0"/>
              <a:t> tin </a:t>
            </a:r>
            <a:r>
              <a:rPr lang="vi-VN" dirty="0" err="1"/>
              <a:t>nhắn</a:t>
            </a:r>
            <a:r>
              <a:rPr lang="vi-VN" dirty="0"/>
              <a:t>. </a:t>
            </a:r>
            <a:r>
              <a:rPr lang="vi-VN" dirty="0" err="1"/>
              <a:t>Đầu</a:t>
            </a:r>
            <a:r>
              <a:rPr lang="vi-VN" dirty="0"/>
              <a:t> </a:t>
            </a:r>
            <a:r>
              <a:rPr lang="vi-VN" dirty="0" err="1"/>
              <a:t>mũi</a:t>
            </a:r>
            <a:r>
              <a:rPr lang="vi-VN" dirty="0"/>
              <a:t> tên </a:t>
            </a:r>
            <a:r>
              <a:rPr lang="vi-VN" dirty="0" err="1"/>
              <a:t>là</a:t>
            </a:r>
            <a:r>
              <a:rPr lang="vi-VN" dirty="0"/>
              <a:t> </a:t>
            </a:r>
            <a:r>
              <a:rPr lang="vi-VN" dirty="0" err="1"/>
              <a:t>tùy</a:t>
            </a:r>
            <a:r>
              <a:rPr lang="vi-VN" dirty="0"/>
              <a:t> </a:t>
            </a:r>
            <a:r>
              <a:rPr lang="vi-VN" dirty="0" err="1"/>
              <a:t>chọn</a:t>
            </a:r>
            <a:r>
              <a:rPr lang="vi-VN" dirty="0"/>
              <a:t> nhưng </a:t>
            </a:r>
            <a:r>
              <a:rPr lang="vi-VN" dirty="0" err="1"/>
              <a:t>nó</a:t>
            </a:r>
            <a:r>
              <a:rPr lang="vi-VN" dirty="0"/>
              <a:t> </a:t>
            </a:r>
            <a:r>
              <a:rPr lang="vi-VN" dirty="0" err="1"/>
              <a:t>thường</a:t>
            </a:r>
            <a:r>
              <a:rPr lang="vi-VN" dirty="0"/>
              <a:t> </a:t>
            </a:r>
            <a:r>
              <a:rPr lang="vi-VN" dirty="0" err="1"/>
              <a:t>được</a:t>
            </a:r>
            <a:r>
              <a:rPr lang="vi-VN" dirty="0"/>
              <a:t> </a:t>
            </a:r>
            <a:r>
              <a:rPr lang="vi-VN" dirty="0" err="1"/>
              <a:t>sử</a:t>
            </a:r>
            <a:r>
              <a:rPr lang="vi-VN" dirty="0"/>
              <a:t> </a:t>
            </a:r>
            <a:r>
              <a:rPr lang="vi-VN" dirty="0" err="1"/>
              <a:t>dụng</a:t>
            </a:r>
            <a:r>
              <a:rPr lang="vi-VN" dirty="0"/>
              <a:t> </a:t>
            </a:r>
            <a:r>
              <a:rPr lang="vi-VN" dirty="0" err="1"/>
              <a:t>để</a:t>
            </a:r>
            <a:r>
              <a:rPr lang="vi-VN" dirty="0"/>
              <a:t> </a:t>
            </a:r>
            <a:r>
              <a:rPr lang="vi-VN" dirty="0" err="1"/>
              <a:t>biểu</a:t>
            </a:r>
            <a:r>
              <a:rPr lang="vi-VN" dirty="0"/>
              <a:t> </a:t>
            </a:r>
            <a:r>
              <a:rPr lang="vi-VN" dirty="0" err="1"/>
              <a:t>thị</a:t>
            </a:r>
            <a:r>
              <a:rPr lang="vi-VN" dirty="0"/>
              <a:t> </a:t>
            </a:r>
            <a:r>
              <a:rPr lang="vi-VN" dirty="0" err="1"/>
              <a:t>trình</a:t>
            </a:r>
            <a:r>
              <a:rPr lang="vi-VN" dirty="0"/>
              <a:t> </a:t>
            </a:r>
            <a:r>
              <a:rPr lang="vi-VN" dirty="0" err="1"/>
              <a:t>khởi</a:t>
            </a:r>
            <a:r>
              <a:rPr lang="vi-VN" dirty="0"/>
              <a:t> </a:t>
            </a:r>
            <a:r>
              <a:rPr lang="vi-VN" dirty="0" err="1"/>
              <a:t>tạo</a:t>
            </a:r>
            <a:r>
              <a:rPr lang="vi-VN" dirty="0"/>
              <a:t>.</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32</a:t>
            </a:fld>
            <a:endParaRPr lang="en-US" altLang="en-VN"/>
          </a:p>
        </p:txBody>
      </p:sp>
    </p:spTree>
    <p:extLst>
      <p:ext uri="{BB962C8B-B14F-4D97-AF65-F5344CB8AC3E}">
        <p14:creationId xmlns:p14="http://schemas.microsoft.com/office/powerpoint/2010/main" val="27024443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Times New Roman" charset="0"/>
                <a:ea typeface="ＭＳ Ｐ明朝" charset="0"/>
              </a:rPr>
              <a:t>The use-case model consists of both diagrams and text. The diagrams give a visual overview of the system. The text gives descriptions of the actors and the use cases.</a:t>
            </a:r>
          </a:p>
          <a:p>
            <a:r>
              <a:rPr lang="en-US" sz="1200" dirty="0">
                <a:latin typeface="Times New Roman" charset="0"/>
                <a:ea typeface="ＭＳ Ｐ明朝" charset="0"/>
              </a:rPr>
              <a:t>Use cases involve writing text. Drawing the pictures is only a small part of the effort. Typically, more than 80 percent of all effort during requirements capture is to write the textual description of what happens in each use case, the non-functional requirements, and rules. The description of what happens is called the flow of events.</a:t>
            </a:r>
          </a:p>
          <a:p>
            <a:r>
              <a:rPr lang="en-US" sz="1200" dirty="0">
                <a:latin typeface="Times New Roman" charset="0"/>
                <a:ea typeface="ＭＳ Ｐ明朝" charset="0"/>
              </a:rPr>
              <a:t>Activity diagrams (previously known as flow charts) are another useful tool you can use to describe a use case. It is quite common to use an activity diagram to describe complex flows of events. When using activity diagrams, it is advisable to use </a:t>
            </a:r>
            <a:r>
              <a:rPr lang="en-US" sz="1200" dirty="0" err="1">
                <a:latin typeface="Times New Roman" charset="0"/>
                <a:ea typeface="ＭＳ Ｐ明朝" charset="0"/>
              </a:rPr>
              <a:t>swimlanes</a:t>
            </a:r>
            <a:r>
              <a:rPr lang="en-US" sz="1200" dirty="0">
                <a:latin typeface="Times New Roman" charset="0"/>
                <a:ea typeface="ＭＳ Ｐ明朝" charset="0"/>
              </a:rPr>
              <a:t> to represent each actor and the system. Without </a:t>
            </a:r>
            <a:r>
              <a:rPr lang="en-US" sz="1200" dirty="0" err="1">
                <a:latin typeface="Times New Roman" charset="0"/>
                <a:ea typeface="ＭＳ Ｐ明朝" charset="0"/>
              </a:rPr>
              <a:t>swimlanes</a:t>
            </a:r>
            <a:r>
              <a:rPr lang="en-US" sz="1200" dirty="0">
                <a:latin typeface="Times New Roman" charset="0"/>
                <a:ea typeface="ＭＳ Ｐ明朝" charset="0"/>
              </a:rPr>
              <a:t>, the activities float in a </a:t>
            </a:r>
            <a:r>
              <a:rPr lang="ja-JP" altLang="en-US" sz="1200" dirty="0">
                <a:latin typeface="Arial" charset="0"/>
                <a:ea typeface="ＭＳ Ｐ明朝" charset="0"/>
              </a:rPr>
              <a:t>“</a:t>
            </a:r>
            <a:r>
              <a:rPr lang="en-US" altLang="ja-JP" sz="1200" dirty="0">
                <a:latin typeface="Times New Roman" charset="0"/>
                <a:ea typeface="ＭＳ Ｐ明朝" charset="0"/>
              </a:rPr>
              <a:t>semantic emptiness</a:t>
            </a:r>
            <a:r>
              <a:rPr lang="ja-JP" altLang="en-US" sz="1200" dirty="0">
                <a:latin typeface="Arial" charset="0"/>
                <a:ea typeface="ＭＳ Ｐ明朝" charset="0"/>
              </a:rPr>
              <a:t>”</a:t>
            </a:r>
            <a:r>
              <a:rPr lang="en-US" altLang="ja-JP" sz="1200" dirty="0">
                <a:latin typeface="Times New Roman" charset="0"/>
                <a:ea typeface="ＭＳ Ｐ明朝" charset="0"/>
              </a:rPr>
              <a:t> and quickly become meaningless.</a:t>
            </a:r>
          </a:p>
          <a:p>
            <a:r>
              <a:rPr lang="en-US" sz="1200" dirty="0">
                <a:latin typeface="Times New Roman" charset="0"/>
                <a:ea typeface="ＭＳ Ｐ明朝" charset="0"/>
              </a:rPr>
              <a:t>The following diagram is an example from a Withdraw Cash use case for an ATM.</a:t>
            </a:r>
          </a:p>
          <a:p>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35</a:t>
            </a:fld>
            <a:endParaRPr lang="en-US" altLang="en-VN"/>
          </a:p>
        </p:txBody>
      </p:sp>
    </p:spTree>
    <p:extLst>
      <p:ext uri="{BB962C8B-B14F-4D97-AF65-F5344CB8AC3E}">
        <p14:creationId xmlns:p14="http://schemas.microsoft.com/office/powerpoint/2010/main" val="11146039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Ca </a:t>
            </a:r>
            <a:r>
              <a:rPr lang="vi-VN" dirty="0" err="1"/>
              <a:t>sử</a:t>
            </a:r>
            <a:r>
              <a:rPr lang="vi-VN" dirty="0"/>
              <a:t> </a:t>
            </a:r>
            <a:r>
              <a:rPr lang="vi-VN" dirty="0" err="1"/>
              <a:t>dụng</a:t>
            </a:r>
            <a:r>
              <a:rPr lang="vi-VN" dirty="0"/>
              <a:t> </a:t>
            </a:r>
            <a:r>
              <a:rPr lang="vi-VN" dirty="0" err="1"/>
              <a:t>có</a:t>
            </a:r>
            <a:r>
              <a:rPr lang="vi-VN" dirty="0"/>
              <a:t> </a:t>
            </a:r>
            <a:r>
              <a:rPr lang="vi-VN" dirty="0" err="1"/>
              <a:t>một</a:t>
            </a:r>
            <a:r>
              <a:rPr lang="vi-VN" dirty="0"/>
              <a:t> </a:t>
            </a:r>
            <a:r>
              <a:rPr lang="vi-VN" dirty="0" err="1"/>
              <a:t>tập</a:t>
            </a:r>
            <a:r>
              <a:rPr lang="vi-VN" dirty="0"/>
              <a:t> </a:t>
            </a:r>
            <a:r>
              <a:rPr lang="vi-VN" dirty="0" err="1"/>
              <a:t>hợp</a:t>
            </a:r>
            <a:r>
              <a:rPr lang="vi-VN" dirty="0"/>
              <a:t> </a:t>
            </a:r>
            <a:r>
              <a:rPr lang="vi-VN" dirty="0" err="1"/>
              <a:t>các</a:t>
            </a:r>
            <a:r>
              <a:rPr lang="vi-VN" dirty="0"/>
              <a:t> </a:t>
            </a:r>
            <a:r>
              <a:rPr lang="vi-VN" dirty="0" err="1"/>
              <a:t>thuộc</a:t>
            </a:r>
            <a:r>
              <a:rPr lang="vi-VN" dirty="0"/>
              <a:t> </a:t>
            </a:r>
            <a:r>
              <a:rPr lang="vi-VN" dirty="0" err="1"/>
              <a:t>tính</a:t>
            </a:r>
            <a:r>
              <a:rPr lang="vi-VN" dirty="0"/>
              <a:t> như </a:t>
            </a:r>
            <a:r>
              <a:rPr lang="vi-VN" dirty="0" err="1"/>
              <a:t>được</a:t>
            </a:r>
            <a:r>
              <a:rPr lang="vi-VN" dirty="0"/>
              <a:t> </a:t>
            </a:r>
            <a:r>
              <a:rPr lang="vi-VN" dirty="0" err="1"/>
              <a:t>hiển</a:t>
            </a:r>
            <a:r>
              <a:rPr lang="vi-VN" dirty="0"/>
              <a:t> </a:t>
            </a:r>
            <a:r>
              <a:rPr lang="vi-VN" dirty="0" err="1"/>
              <a:t>thị</a:t>
            </a:r>
            <a:r>
              <a:rPr lang="vi-VN" dirty="0"/>
              <a:t> trong </a:t>
            </a:r>
            <a:r>
              <a:rPr lang="vi-VN" dirty="0" err="1"/>
              <a:t>hình</a:t>
            </a:r>
            <a:r>
              <a:rPr lang="vi-VN" dirty="0"/>
              <a:t>. </a:t>
            </a:r>
            <a:r>
              <a:rPr lang="vi-VN" dirty="0" err="1"/>
              <a:t>Các</a:t>
            </a:r>
            <a:r>
              <a:rPr lang="vi-VN" dirty="0"/>
              <a:t> </a:t>
            </a:r>
            <a:r>
              <a:rPr lang="vi-VN" dirty="0" err="1"/>
              <a:t>thuộc</a:t>
            </a:r>
            <a:r>
              <a:rPr lang="vi-VN" dirty="0"/>
              <a:t> </a:t>
            </a:r>
            <a:r>
              <a:rPr lang="vi-VN" dirty="0" err="1"/>
              <a:t>tính</a:t>
            </a:r>
            <a:r>
              <a:rPr lang="vi-VN" dirty="0"/>
              <a:t> ca </a:t>
            </a:r>
            <a:r>
              <a:rPr lang="vi-VN" dirty="0" err="1"/>
              <a:t>sử</a:t>
            </a:r>
            <a:r>
              <a:rPr lang="vi-VN" dirty="0"/>
              <a:t> </a:t>
            </a:r>
            <a:r>
              <a:rPr lang="vi-VN" dirty="0" err="1"/>
              <a:t>dụng</a:t>
            </a:r>
            <a:r>
              <a:rPr lang="vi-VN" dirty="0"/>
              <a:t> </a:t>
            </a:r>
            <a:r>
              <a:rPr lang="vi-VN" dirty="0" err="1"/>
              <a:t>có</a:t>
            </a:r>
            <a:r>
              <a:rPr lang="vi-VN" dirty="0"/>
              <a:t> </a:t>
            </a:r>
            <a:r>
              <a:rPr lang="vi-VN" dirty="0" err="1"/>
              <a:t>thể</a:t>
            </a:r>
            <a:r>
              <a:rPr lang="vi-VN" dirty="0"/>
              <a:t> </a:t>
            </a:r>
            <a:r>
              <a:rPr lang="vi-VN" dirty="0" err="1"/>
              <a:t>được</a:t>
            </a:r>
            <a:r>
              <a:rPr lang="vi-VN" dirty="0"/>
              <a:t> ghi </a:t>
            </a:r>
            <a:r>
              <a:rPr lang="vi-VN" dirty="0" err="1"/>
              <a:t>lại</a:t>
            </a:r>
            <a:r>
              <a:rPr lang="vi-VN" dirty="0"/>
              <a:t> trong thông </a:t>
            </a:r>
            <a:r>
              <a:rPr lang="vi-VN" dirty="0" err="1"/>
              <a:t>số</a:t>
            </a:r>
            <a:r>
              <a:rPr lang="vi-VN" dirty="0"/>
              <a:t> ca </a:t>
            </a:r>
            <a:r>
              <a:rPr lang="vi-VN" dirty="0" err="1"/>
              <a:t>sử</a:t>
            </a:r>
            <a:r>
              <a:rPr lang="vi-VN" dirty="0"/>
              <a:t> </a:t>
            </a:r>
            <a:r>
              <a:rPr lang="vi-VN" dirty="0" err="1"/>
              <a:t>dụng</a:t>
            </a:r>
            <a:r>
              <a:rPr lang="vi-VN" dirty="0"/>
              <a:t>, </a:t>
            </a:r>
            <a:r>
              <a:rPr lang="vi-VN" dirty="0" err="1"/>
              <a:t>có</a:t>
            </a:r>
            <a:r>
              <a:rPr lang="vi-VN" dirty="0"/>
              <a:t> </a:t>
            </a:r>
            <a:r>
              <a:rPr lang="vi-VN" dirty="0" err="1"/>
              <a:t>thể</a:t>
            </a:r>
            <a:r>
              <a:rPr lang="vi-VN" dirty="0"/>
              <a:t> bao </a:t>
            </a:r>
            <a:r>
              <a:rPr lang="vi-VN" dirty="0" err="1"/>
              <a:t>gồm</a:t>
            </a:r>
            <a:r>
              <a:rPr lang="vi-VN" dirty="0"/>
              <a:t> </a:t>
            </a:r>
            <a:r>
              <a:rPr lang="vi-VN" dirty="0" err="1"/>
              <a:t>các</a:t>
            </a:r>
            <a:r>
              <a:rPr lang="vi-VN" dirty="0"/>
              <a:t> </a:t>
            </a:r>
            <a:r>
              <a:rPr lang="vi-VN" dirty="0" err="1"/>
              <a:t>mục</a:t>
            </a:r>
            <a:r>
              <a:rPr lang="vi-VN" dirty="0"/>
              <a:t> </a:t>
            </a:r>
            <a:r>
              <a:rPr lang="vi-VN" dirty="0" err="1"/>
              <a:t>được</a:t>
            </a:r>
            <a:r>
              <a:rPr lang="vi-VN" dirty="0"/>
              <a:t> </a:t>
            </a:r>
            <a:r>
              <a:rPr lang="vi-VN" dirty="0" err="1"/>
              <a:t>liệt</a:t>
            </a:r>
            <a:r>
              <a:rPr lang="vi-VN" dirty="0"/>
              <a:t> kê bên </a:t>
            </a:r>
            <a:r>
              <a:rPr lang="vi-VN" dirty="0" err="1"/>
              <a:t>dưới</a:t>
            </a:r>
            <a:r>
              <a:rPr lang="vi-VN" dirty="0"/>
              <a:t>: Mô </a:t>
            </a:r>
            <a:r>
              <a:rPr lang="vi-VN" dirty="0" err="1"/>
              <a:t>tả</a:t>
            </a:r>
            <a:r>
              <a:rPr lang="vi-VN" dirty="0"/>
              <a:t> </a:t>
            </a:r>
            <a:r>
              <a:rPr lang="vi-VN" dirty="0" err="1"/>
              <a:t>ngắn</a:t>
            </a:r>
            <a:r>
              <a:rPr lang="vi-VN" dirty="0"/>
              <a:t> </a:t>
            </a:r>
            <a:r>
              <a:rPr lang="vi-VN" dirty="0" err="1"/>
              <a:t>gọn</a:t>
            </a:r>
            <a:r>
              <a:rPr lang="vi-VN" dirty="0"/>
              <a:t> mô </a:t>
            </a:r>
            <a:r>
              <a:rPr lang="vi-VN" dirty="0" err="1"/>
              <a:t>tả</a:t>
            </a:r>
            <a:r>
              <a:rPr lang="vi-VN" dirty="0"/>
              <a:t> vai </a:t>
            </a:r>
            <a:r>
              <a:rPr lang="vi-VN" dirty="0" err="1"/>
              <a:t>trò</a:t>
            </a:r>
            <a:r>
              <a:rPr lang="vi-VN" dirty="0"/>
              <a:t> </a:t>
            </a:r>
            <a:r>
              <a:rPr lang="vi-VN" dirty="0" err="1"/>
              <a:t>và</a:t>
            </a:r>
            <a:r>
              <a:rPr lang="vi-VN" dirty="0"/>
              <a:t> </a:t>
            </a:r>
            <a:r>
              <a:rPr lang="vi-VN" dirty="0" err="1"/>
              <a:t>mục</a:t>
            </a:r>
            <a:r>
              <a:rPr lang="vi-VN" dirty="0"/>
              <a:t> </a:t>
            </a:r>
            <a:r>
              <a:rPr lang="vi-VN" dirty="0" err="1"/>
              <a:t>đích</a:t>
            </a:r>
            <a:r>
              <a:rPr lang="vi-VN" dirty="0"/>
              <a:t> </a:t>
            </a:r>
            <a:r>
              <a:rPr lang="vi-VN" dirty="0" err="1"/>
              <a:t>của</a:t>
            </a:r>
            <a:r>
              <a:rPr lang="vi-VN" dirty="0"/>
              <a:t> ca </a:t>
            </a:r>
            <a:r>
              <a:rPr lang="vi-VN" dirty="0" err="1"/>
              <a:t>sử</a:t>
            </a:r>
            <a:r>
              <a:rPr lang="vi-VN" dirty="0"/>
              <a:t> </a:t>
            </a:r>
            <a:r>
              <a:rPr lang="vi-VN" dirty="0" err="1"/>
              <a:t>dụng</a:t>
            </a:r>
            <a:r>
              <a:rPr lang="vi-VN" dirty="0"/>
              <a:t>. </a:t>
            </a:r>
            <a:r>
              <a:rPr lang="vi-VN" dirty="0" err="1"/>
              <a:t>Luồng</a:t>
            </a:r>
            <a:r>
              <a:rPr lang="vi-VN" dirty="0"/>
              <a:t> </a:t>
            </a:r>
            <a:r>
              <a:rPr lang="vi-VN" dirty="0" err="1"/>
              <a:t>sự</a:t>
            </a:r>
            <a:r>
              <a:rPr lang="vi-VN" dirty="0"/>
              <a:t> </a:t>
            </a:r>
            <a:r>
              <a:rPr lang="vi-VN" dirty="0" err="1"/>
              <a:t>kiện</a:t>
            </a:r>
            <a:r>
              <a:rPr lang="vi-VN" dirty="0"/>
              <a:t> </a:t>
            </a:r>
            <a:r>
              <a:rPr lang="vi-VN" dirty="0" err="1"/>
              <a:t>là</a:t>
            </a:r>
            <a:r>
              <a:rPr lang="vi-VN" dirty="0"/>
              <a:t> </a:t>
            </a:r>
            <a:r>
              <a:rPr lang="vi-VN" dirty="0" err="1"/>
              <a:t>những</a:t>
            </a:r>
            <a:r>
              <a:rPr lang="vi-VN" dirty="0"/>
              <a:t> mô </a:t>
            </a:r>
            <a:r>
              <a:rPr lang="vi-VN" dirty="0" err="1"/>
              <a:t>tả</a:t>
            </a:r>
            <a:r>
              <a:rPr lang="vi-VN" dirty="0"/>
              <a:t> </a:t>
            </a:r>
            <a:r>
              <a:rPr lang="vi-VN" dirty="0" err="1"/>
              <a:t>bằng</a:t>
            </a:r>
            <a:r>
              <a:rPr lang="vi-VN" dirty="0"/>
              <a:t> văn </a:t>
            </a:r>
            <a:r>
              <a:rPr lang="vi-VN" dirty="0" err="1"/>
              <a:t>bản</a:t>
            </a:r>
            <a:r>
              <a:rPr lang="vi-VN" dirty="0"/>
              <a:t> </a:t>
            </a:r>
            <a:r>
              <a:rPr lang="vi-VN" dirty="0" err="1"/>
              <a:t>về</a:t>
            </a:r>
            <a:r>
              <a:rPr lang="vi-VN" dirty="0"/>
              <a:t> </a:t>
            </a:r>
            <a:r>
              <a:rPr lang="vi-VN" dirty="0" err="1"/>
              <a:t>những</a:t>
            </a:r>
            <a:r>
              <a:rPr lang="vi-VN" dirty="0"/>
              <a:t> </a:t>
            </a:r>
            <a:r>
              <a:rPr lang="vi-VN" dirty="0" err="1"/>
              <a:t>gì</a:t>
            </a:r>
            <a:r>
              <a:rPr lang="vi-VN" dirty="0"/>
              <a:t> </a:t>
            </a:r>
            <a:r>
              <a:rPr lang="vi-VN" dirty="0" err="1"/>
              <a:t>hệ</a:t>
            </a:r>
            <a:r>
              <a:rPr lang="vi-VN" dirty="0"/>
              <a:t> </a:t>
            </a:r>
            <a:r>
              <a:rPr lang="vi-VN" dirty="0" err="1"/>
              <a:t>thống</a:t>
            </a:r>
            <a:r>
              <a:rPr lang="vi-VN" dirty="0"/>
              <a:t> </a:t>
            </a:r>
            <a:r>
              <a:rPr lang="vi-VN" dirty="0" err="1"/>
              <a:t>thực</a:t>
            </a:r>
            <a:r>
              <a:rPr lang="vi-VN" dirty="0"/>
              <a:t> </a:t>
            </a:r>
            <a:r>
              <a:rPr lang="vi-VN" dirty="0" err="1"/>
              <a:t>hiện</a:t>
            </a:r>
            <a:r>
              <a:rPr lang="vi-VN" dirty="0"/>
              <a:t> liên quan </a:t>
            </a:r>
            <a:r>
              <a:rPr lang="vi-VN" dirty="0" err="1"/>
              <a:t>đến</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Có</a:t>
            </a:r>
            <a:r>
              <a:rPr lang="vi-VN" dirty="0"/>
              <a:t> </a:t>
            </a:r>
            <a:r>
              <a:rPr lang="vi-VN" dirty="0" err="1"/>
              <a:t>thể</a:t>
            </a:r>
            <a:r>
              <a:rPr lang="vi-VN" dirty="0"/>
              <a:t> </a:t>
            </a:r>
            <a:r>
              <a:rPr lang="vi-VN" dirty="0" err="1"/>
              <a:t>có</a:t>
            </a:r>
            <a:r>
              <a:rPr lang="vi-VN" dirty="0"/>
              <a:t> </a:t>
            </a:r>
            <a:r>
              <a:rPr lang="vi-VN" dirty="0" err="1"/>
              <a:t>nhiều</a:t>
            </a:r>
            <a:r>
              <a:rPr lang="vi-VN" dirty="0"/>
              <a:t> </a:t>
            </a:r>
            <a:r>
              <a:rPr lang="vi-VN" dirty="0" err="1"/>
              <a:t>luồng</a:t>
            </a:r>
            <a:r>
              <a:rPr lang="vi-VN" dirty="0"/>
              <a:t> </a:t>
            </a:r>
            <a:r>
              <a:rPr lang="vi-VN" dirty="0" err="1"/>
              <a:t>sự</a:t>
            </a:r>
            <a:r>
              <a:rPr lang="vi-VN" dirty="0"/>
              <a:t> </a:t>
            </a:r>
            <a:r>
              <a:rPr lang="vi-VN" dirty="0" err="1"/>
              <a:t>kiện</a:t>
            </a:r>
            <a:r>
              <a:rPr lang="vi-VN" dirty="0"/>
              <a:t> - </a:t>
            </a:r>
            <a:r>
              <a:rPr lang="vi-VN" dirty="0" err="1"/>
              <a:t>ví</a:t>
            </a:r>
            <a:r>
              <a:rPr lang="vi-VN" dirty="0"/>
              <a:t> </a:t>
            </a:r>
            <a:r>
              <a:rPr lang="vi-VN" dirty="0" err="1"/>
              <a:t>dụ</a:t>
            </a:r>
            <a:r>
              <a:rPr lang="vi-VN" dirty="0"/>
              <a:t>: </a:t>
            </a:r>
            <a:r>
              <a:rPr lang="vi-VN" dirty="0" err="1"/>
              <a:t>luồng</a:t>
            </a:r>
            <a:r>
              <a:rPr lang="vi-VN" dirty="0"/>
              <a:t> cơ </a:t>
            </a:r>
            <a:r>
              <a:rPr lang="vi-VN" dirty="0" err="1"/>
              <a:t>bản</a:t>
            </a:r>
            <a:r>
              <a:rPr lang="vi-VN" dirty="0"/>
              <a:t> </a:t>
            </a:r>
            <a:r>
              <a:rPr lang="vi-VN" dirty="0" err="1"/>
              <a:t>và</a:t>
            </a:r>
            <a:r>
              <a:rPr lang="vi-VN" dirty="0"/>
              <a:t> </a:t>
            </a:r>
            <a:r>
              <a:rPr lang="vi-VN" dirty="0" err="1"/>
              <a:t>luồng</a:t>
            </a:r>
            <a:r>
              <a:rPr lang="vi-VN" dirty="0"/>
              <a:t> thay </a:t>
            </a:r>
            <a:r>
              <a:rPr lang="vi-VN" dirty="0" err="1"/>
              <a:t>thế</a:t>
            </a:r>
            <a:r>
              <a:rPr lang="vi-VN" dirty="0"/>
              <a:t>. </a:t>
            </a:r>
            <a:r>
              <a:rPr lang="vi-VN" dirty="0" err="1"/>
              <a:t>Mối</a:t>
            </a:r>
            <a:r>
              <a:rPr lang="vi-VN" dirty="0"/>
              <a:t> quan </a:t>
            </a:r>
            <a:r>
              <a:rPr lang="vi-VN" dirty="0" err="1"/>
              <a:t>hệ</a:t>
            </a:r>
            <a:r>
              <a:rPr lang="vi-VN" dirty="0"/>
              <a:t> </a:t>
            </a:r>
            <a:r>
              <a:rPr lang="vi-VN" dirty="0" err="1"/>
              <a:t>là</a:t>
            </a:r>
            <a:r>
              <a:rPr lang="vi-VN" dirty="0"/>
              <a:t> </a:t>
            </a:r>
            <a:r>
              <a:rPr lang="vi-VN" dirty="0" err="1"/>
              <a:t>sự</a:t>
            </a:r>
            <a:r>
              <a:rPr lang="vi-VN" dirty="0"/>
              <a:t> liên </a:t>
            </a:r>
            <a:r>
              <a:rPr lang="vi-VN" dirty="0" err="1"/>
              <a:t>kết</a:t>
            </a:r>
            <a:r>
              <a:rPr lang="vi-VN" dirty="0"/>
              <a:t>. Ca </a:t>
            </a:r>
            <a:r>
              <a:rPr lang="vi-VN" dirty="0" err="1"/>
              <a:t>sử</a:t>
            </a:r>
            <a:r>
              <a:rPr lang="vi-VN" dirty="0"/>
              <a:t> </a:t>
            </a:r>
            <a:r>
              <a:rPr lang="vi-VN" dirty="0" err="1"/>
              <a:t>dụng</a:t>
            </a:r>
            <a:r>
              <a:rPr lang="vi-VN" dirty="0"/>
              <a:t> </a:t>
            </a:r>
            <a:r>
              <a:rPr lang="vi-VN" dirty="0" err="1"/>
              <a:t>có</a:t>
            </a:r>
            <a:r>
              <a:rPr lang="vi-VN" dirty="0"/>
              <a:t> </a:t>
            </a:r>
            <a:r>
              <a:rPr lang="vi-VN" dirty="0" err="1"/>
              <a:t>thể</a:t>
            </a:r>
            <a:r>
              <a:rPr lang="vi-VN" dirty="0"/>
              <a:t> bao </a:t>
            </a:r>
            <a:r>
              <a:rPr lang="vi-VN" dirty="0" err="1"/>
              <a:t>gồm</a:t>
            </a:r>
            <a:r>
              <a:rPr lang="vi-VN" dirty="0"/>
              <a:t> </a:t>
            </a:r>
            <a:r>
              <a:rPr lang="vi-VN" dirty="0" err="1"/>
              <a:t>và</a:t>
            </a:r>
            <a:r>
              <a:rPr lang="vi-VN" dirty="0"/>
              <a:t> </a:t>
            </a:r>
            <a:r>
              <a:rPr lang="vi-VN" dirty="0" err="1"/>
              <a:t>mở</a:t>
            </a:r>
            <a:r>
              <a:rPr lang="vi-VN" dirty="0"/>
              <a:t> </a:t>
            </a:r>
            <a:r>
              <a:rPr lang="vi-VN" dirty="0" err="1"/>
              <a:t>rộng</a:t>
            </a:r>
            <a:r>
              <a:rPr lang="vi-VN" dirty="0"/>
              <a:t> </a:t>
            </a:r>
            <a:r>
              <a:rPr lang="vi-VN" dirty="0" err="1"/>
              <a:t>các</a:t>
            </a:r>
            <a:r>
              <a:rPr lang="vi-VN" dirty="0"/>
              <a:t> </a:t>
            </a:r>
            <a:r>
              <a:rPr lang="vi-VN" dirty="0" err="1"/>
              <a:t>mối</a:t>
            </a:r>
            <a:r>
              <a:rPr lang="vi-VN" dirty="0"/>
              <a:t> quan </a:t>
            </a:r>
            <a:r>
              <a:rPr lang="vi-VN" dirty="0" err="1"/>
              <a:t>hệ</a:t>
            </a:r>
            <a:r>
              <a:rPr lang="vi-VN" dirty="0"/>
              <a:t> </a:t>
            </a:r>
            <a:r>
              <a:rPr lang="vi-VN" dirty="0" err="1"/>
              <a:t>mà</a:t>
            </a:r>
            <a:r>
              <a:rPr lang="vi-VN" dirty="0"/>
              <a:t> ca </a:t>
            </a:r>
            <a:r>
              <a:rPr lang="vi-VN" dirty="0" err="1"/>
              <a:t>sử</a:t>
            </a:r>
            <a:r>
              <a:rPr lang="vi-VN" dirty="0"/>
              <a:t> </a:t>
            </a:r>
            <a:r>
              <a:rPr lang="vi-VN" dirty="0" err="1"/>
              <a:t>dụng</a:t>
            </a:r>
            <a:r>
              <a:rPr lang="vi-VN" dirty="0"/>
              <a:t> tham gia. </a:t>
            </a:r>
            <a:r>
              <a:rPr lang="vi-VN" dirty="0" err="1"/>
              <a:t>Biểu</a:t>
            </a:r>
            <a:r>
              <a:rPr lang="vi-VN" dirty="0"/>
              <a:t> </a:t>
            </a:r>
            <a:r>
              <a:rPr lang="vi-VN" dirty="0" err="1"/>
              <a:t>đồ</a:t>
            </a:r>
            <a:r>
              <a:rPr lang="vi-VN" dirty="0"/>
              <a:t> </a:t>
            </a:r>
            <a:r>
              <a:rPr lang="vi-VN" dirty="0" err="1"/>
              <a:t>hoạt</a:t>
            </a:r>
            <a:r>
              <a:rPr lang="vi-VN" dirty="0"/>
              <a:t> </a:t>
            </a:r>
            <a:r>
              <a:rPr lang="vi-VN" dirty="0" err="1"/>
              <a:t>động</a:t>
            </a:r>
            <a:r>
              <a:rPr lang="vi-VN" dirty="0"/>
              <a:t> </a:t>
            </a:r>
            <a:r>
              <a:rPr lang="vi-VN" dirty="0" err="1"/>
              <a:t>có</a:t>
            </a:r>
            <a:r>
              <a:rPr lang="vi-VN" dirty="0"/>
              <a:t> </a:t>
            </a:r>
            <a:r>
              <a:rPr lang="vi-VN" dirty="0" err="1"/>
              <a:t>thể</a:t>
            </a:r>
            <a:r>
              <a:rPr lang="vi-VN" dirty="0"/>
              <a:t> </a:t>
            </a:r>
            <a:r>
              <a:rPr lang="vi-VN" dirty="0" err="1"/>
              <a:t>được</a:t>
            </a:r>
            <a:r>
              <a:rPr lang="vi-VN" dirty="0"/>
              <a:t> </a:t>
            </a:r>
            <a:r>
              <a:rPr lang="vi-VN" dirty="0" err="1"/>
              <a:t>sử</a:t>
            </a:r>
            <a:r>
              <a:rPr lang="vi-VN" dirty="0"/>
              <a:t> </a:t>
            </a:r>
            <a:r>
              <a:rPr lang="vi-VN" dirty="0" err="1"/>
              <a:t>dụng</a:t>
            </a:r>
            <a:r>
              <a:rPr lang="vi-VN" dirty="0"/>
              <a:t> </a:t>
            </a:r>
            <a:r>
              <a:rPr lang="vi-VN" dirty="0" err="1"/>
              <a:t>để</a:t>
            </a:r>
            <a:r>
              <a:rPr lang="vi-VN" dirty="0"/>
              <a:t> minh </a:t>
            </a:r>
            <a:r>
              <a:rPr lang="vi-VN" dirty="0" err="1"/>
              <a:t>họa</a:t>
            </a:r>
            <a:r>
              <a:rPr lang="vi-VN" dirty="0"/>
              <a:t> </a:t>
            </a:r>
            <a:r>
              <a:rPr lang="vi-VN" dirty="0" err="1"/>
              <a:t>cấu</a:t>
            </a:r>
            <a:r>
              <a:rPr lang="vi-VN" dirty="0"/>
              <a:t> </a:t>
            </a:r>
            <a:r>
              <a:rPr lang="vi-VN" dirty="0" err="1"/>
              <a:t>trúc</a:t>
            </a:r>
            <a:r>
              <a:rPr lang="vi-VN" dirty="0"/>
              <a:t> </a:t>
            </a:r>
            <a:r>
              <a:rPr lang="vi-VN" dirty="0" err="1"/>
              <a:t>của</a:t>
            </a:r>
            <a:r>
              <a:rPr lang="vi-VN" dirty="0"/>
              <a:t> </a:t>
            </a:r>
            <a:r>
              <a:rPr lang="vi-VN" dirty="0" err="1"/>
              <a:t>luồng</a:t>
            </a:r>
            <a:r>
              <a:rPr lang="vi-VN" dirty="0"/>
              <a:t> </a:t>
            </a:r>
            <a:r>
              <a:rPr lang="vi-VN" dirty="0" err="1"/>
              <a:t>sự</a:t>
            </a:r>
            <a:r>
              <a:rPr lang="vi-VN" dirty="0"/>
              <a:t> </a:t>
            </a:r>
            <a:r>
              <a:rPr lang="vi-VN" dirty="0" err="1"/>
              <a:t>kiện</a:t>
            </a:r>
            <a:r>
              <a:rPr lang="vi-VN" dirty="0"/>
              <a:t>. </a:t>
            </a:r>
            <a:r>
              <a:rPr lang="vi-VN" dirty="0" err="1"/>
              <a:t>Biểu</a:t>
            </a:r>
            <a:r>
              <a:rPr lang="vi-VN" dirty="0"/>
              <a:t> </a:t>
            </a:r>
            <a:r>
              <a:rPr lang="vi-VN" dirty="0" err="1"/>
              <a:t>đồ</a:t>
            </a:r>
            <a:r>
              <a:rPr lang="vi-VN" dirty="0"/>
              <a:t> ca </a:t>
            </a:r>
            <a:r>
              <a:rPr lang="vi-VN" dirty="0" err="1"/>
              <a:t>sử</a:t>
            </a:r>
            <a:r>
              <a:rPr lang="vi-VN" dirty="0"/>
              <a:t> </a:t>
            </a:r>
            <a:r>
              <a:rPr lang="vi-VN" dirty="0" err="1"/>
              <a:t>dụng</a:t>
            </a:r>
            <a:r>
              <a:rPr lang="vi-VN" dirty="0"/>
              <a:t> </a:t>
            </a:r>
            <a:r>
              <a:rPr lang="vi-VN" dirty="0" err="1"/>
              <a:t>có</a:t>
            </a:r>
            <a:r>
              <a:rPr lang="vi-VN" dirty="0"/>
              <a:t> </a:t>
            </a:r>
            <a:r>
              <a:rPr lang="vi-VN" dirty="0" err="1"/>
              <a:t>thể</a:t>
            </a:r>
            <a:r>
              <a:rPr lang="vi-VN" dirty="0"/>
              <a:t> </a:t>
            </a:r>
            <a:r>
              <a:rPr lang="vi-VN" dirty="0" err="1"/>
              <a:t>được</a:t>
            </a:r>
            <a:r>
              <a:rPr lang="vi-VN" dirty="0"/>
              <a:t> </a:t>
            </a:r>
            <a:r>
              <a:rPr lang="vi-VN" dirty="0" err="1"/>
              <a:t>sử</a:t>
            </a:r>
            <a:r>
              <a:rPr lang="vi-VN" dirty="0"/>
              <a:t> </a:t>
            </a:r>
            <a:r>
              <a:rPr lang="vi-VN" dirty="0" err="1"/>
              <a:t>dụng</a:t>
            </a:r>
            <a:r>
              <a:rPr lang="vi-VN" dirty="0"/>
              <a:t> </a:t>
            </a:r>
            <a:r>
              <a:rPr lang="vi-VN" dirty="0" err="1"/>
              <a:t>để</a:t>
            </a:r>
            <a:r>
              <a:rPr lang="vi-VN" dirty="0"/>
              <a:t> </a:t>
            </a:r>
            <a:r>
              <a:rPr lang="vi-VN" dirty="0" err="1"/>
              <a:t>hiển</a:t>
            </a:r>
            <a:r>
              <a:rPr lang="vi-VN" dirty="0"/>
              <a:t> </a:t>
            </a:r>
            <a:r>
              <a:rPr lang="vi-VN" dirty="0" err="1"/>
              <a:t>thị</a:t>
            </a:r>
            <a:r>
              <a:rPr lang="vi-VN" dirty="0"/>
              <a:t> </a:t>
            </a:r>
            <a:r>
              <a:rPr lang="vi-VN" dirty="0" err="1"/>
              <a:t>các</a:t>
            </a:r>
            <a:r>
              <a:rPr lang="vi-VN" dirty="0"/>
              <a:t> </a:t>
            </a:r>
            <a:r>
              <a:rPr lang="vi-VN" dirty="0" err="1"/>
              <a:t>mối</a:t>
            </a:r>
            <a:r>
              <a:rPr lang="vi-VN" dirty="0"/>
              <a:t> quan </a:t>
            </a:r>
            <a:r>
              <a:rPr lang="vi-VN" dirty="0" err="1"/>
              <a:t>hệ</a:t>
            </a:r>
            <a:r>
              <a:rPr lang="vi-VN" dirty="0"/>
              <a:t> liên quan </a:t>
            </a:r>
            <a:r>
              <a:rPr lang="vi-VN" dirty="0" err="1"/>
              <a:t>đến</a:t>
            </a:r>
            <a:r>
              <a:rPr lang="vi-VN" dirty="0"/>
              <a:t> ca </a:t>
            </a:r>
            <a:r>
              <a:rPr lang="vi-VN" dirty="0" err="1"/>
              <a:t>sử</a:t>
            </a:r>
            <a:r>
              <a:rPr lang="vi-VN" dirty="0"/>
              <a:t> </a:t>
            </a:r>
            <a:r>
              <a:rPr lang="vi-VN" dirty="0" err="1"/>
              <a:t>dụng</a:t>
            </a:r>
            <a:r>
              <a:rPr lang="vi-VN" dirty="0"/>
              <a:t>. Yêu </a:t>
            </a:r>
            <a:r>
              <a:rPr lang="vi-VN" dirty="0" err="1"/>
              <a:t>cầu</a:t>
            </a:r>
            <a:r>
              <a:rPr lang="vi-VN" dirty="0"/>
              <a:t> </a:t>
            </a:r>
            <a:r>
              <a:rPr lang="vi-VN" dirty="0" err="1"/>
              <a:t>đặc</a:t>
            </a:r>
            <a:r>
              <a:rPr lang="vi-VN" dirty="0"/>
              <a:t> </a:t>
            </a:r>
            <a:r>
              <a:rPr lang="vi-VN" dirty="0" err="1"/>
              <a:t>biệt</a:t>
            </a:r>
            <a:r>
              <a:rPr lang="vi-VN" dirty="0"/>
              <a:t> </a:t>
            </a:r>
            <a:r>
              <a:rPr lang="vi-VN" dirty="0" err="1"/>
              <a:t>là</a:t>
            </a:r>
            <a:r>
              <a:rPr lang="vi-VN" dirty="0"/>
              <a:t> </a:t>
            </a:r>
            <a:r>
              <a:rPr lang="vi-VN" dirty="0" err="1"/>
              <a:t>một</a:t>
            </a:r>
            <a:r>
              <a:rPr lang="vi-VN" dirty="0"/>
              <a:t> mô </a:t>
            </a:r>
            <a:r>
              <a:rPr lang="vi-VN" dirty="0" err="1"/>
              <a:t>tả</a:t>
            </a:r>
            <a:r>
              <a:rPr lang="vi-VN" dirty="0"/>
              <a:t> </a:t>
            </a:r>
            <a:r>
              <a:rPr lang="vi-VN" dirty="0" err="1"/>
              <a:t>dạng</a:t>
            </a:r>
            <a:r>
              <a:rPr lang="vi-VN" dirty="0"/>
              <a:t> văn </a:t>
            </a:r>
            <a:r>
              <a:rPr lang="vi-VN" dirty="0" err="1"/>
              <a:t>bản</a:t>
            </a:r>
            <a:r>
              <a:rPr lang="vi-VN" dirty="0"/>
              <a:t> thu </a:t>
            </a:r>
            <a:r>
              <a:rPr lang="vi-VN" dirty="0" err="1"/>
              <a:t>thập</a:t>
            </a:r>
            <a:r>
              <a:rPr lang="vi-VN" dirty="0"/>
              <a:t> </a:t>
            </a:r>
            <a:r>
              <a:rPr lang="vi-VN" dirty="0" err="1"/>
              <a:t>tất</a:t>
            </a:r>
            <a:r>
              <a:rPr lang="vi-VN" dirty="0"/>
              <a:t> </a:t>
            </a:r>
            <a:r>
              <a:rPr lang="vi-VN" dirty="0" err="1"/>
              <a:t>cả</a:t>
            </a:r>
            <a:r>
              <a:rPr lang="vi-VN" dirty="0"/>
              <a:t> </a:t>
            </a:r>
            <a:r>
              <a:rPr lang="vi-VN" dirty="0" err="1"/>
              <a:t>các</a:t>
            </a:r>
            <a:r>
              <a:rPr lang="vi-VN" dirty="0"/>
              <a:t> yêu </a:t>
            </a:r>
            <a:r>
              <a:rPr lang="vi-VN" dirty="0" err="1"/>
              <a:t>cầu</a:t>
            </a:r>
            <a:r>
              <a:rPr lang="vi-VN" dirty="0"/>
              <a:t> ca </a:t>
            </a:r>
            <a:r>
              <a:rPr lang="vi-VN" dirty="0" err="1"/>
              <a:t>sử</a:t>
            </a:r>
            <a:r>
              <a:rPr lang="vi-VN" dirty="0"/>
              <a:t> </a:t>
            </a:r>
            <a:r>
              <a:rPr lang="vi-VN" dirty="0" err="1"/>
              <a:t>dụng</a:t>
            </a:r>
            <a:r>
              <a:rPr lang="vi-VN" dirty="0"/>
              <a:t>, như </a:t>
            </a:r>
            <a:r>
              <a:rPr lang="vi-VN" dirty="0" err="1"/>
              <a:t>các</a:t>
            </a:r>
            <a:r>
              <a:rPr lang="vi-VN" dirty="0"/>
              <a:t> yêu </a:t>
            </a:r>
            <a:r>
              <a:rPr lang="vi-VN" dirty="0" err="1"/>
              <a:t>cầu</a:t>
            </a:r>
            <a:r>
              <a:rPr lang="vi-VN" dirty="0"/>
              <a:t> phi </a:t>
            </a:r>
            <a:r>
              <a:rPr lang="vi-VN" dirty="0" err="1"/>
              <a:t>chức</a:t>
            </a:r>
            <a:r>
              <a:rPr lang="vi-VN" dirty="0"/>
              <a:t> năng, không </a:t>
            </a:r>
            <a:r>
              <a:rPr lang="vi-VN" dirty="0" err="1"/>
              <a:t>được</a:t>
            </a:r>
            <a:r>
              <a:rPr lang="vi-VN" dirty="0"/>
              <a:t> xem </a:t>
            </a:r>
            <a:r>
              <a:rPr lang="vi-VN" dirty="0" err="1"/>
              <a:t>xét</a:t>
            </a:r>
            <a:r>
              <a:rPr lang="vi-VN" dirty="0"/>
              <a:t> trong Mô </a:t>
            </a:r>
            <a:r>
              <a:rPr lang="vi-VN" dirty="0" err="1"/>
              <a:t>hình</a:t>
            </a:r>
            <a:r>
              <a:rPr lang="vi-VN" dirty="0"/>
              <a:t> ca </a:t>
            </a:r>
            <a:r>
              <a:rPr lang="vi-VN" dirty="0" err="1"/>
              <a:t>sử</a:t>
            </a:r>
            <a:r>
              <a:rPr lang="vi-VN" dirty="0"/>
              <a:t> </a:t>
            </a:r>
            <a:r>
              <a:rPr lang="vi-VN" dirty="0" err="1"/>
              <a:t>dụng</a:t>
            </a:r>
            <a:r>
              <a:rPr lang="vi-VN" dirty="0"/>
              <a:t>, nhưng </a:t>
            </a:r>
            <a:r>
              <a:rPr lang="vi-VN" dirty="0" err="1"/>
              <a:t>cần</a:t>
            </a:r>
            <a:r>
              <a:rPr lang="vi-VN" dirty="0"/>
              <a:t> </a:t>
            </a:r>
            <a:r>
              <a:rPr lang="vi-VN" dirty="0" err="1"/>
              <a:t>được</a:t>
            </a:r>
            <a:r>
              <a:rPr lang="vi-VN" dirty="0"/>
              <a:t> quan tâm trong </a:t>
            </a:r>
            <a:r>
              <a:rPr lang="vi-VN" dirty="0" err="1"/>
              <a:t>quá</a:t>
            </a:r>
            <a:r>
              <a:rPr lang="vi-VN" dirty="0"/>
              <a:t> </a:t>
            </a:r>
            <a:r>
              <a:rPr lang="vi-VN" dirty="0" err="1"/>
              <a:t>trình</a:t>
            </a:r>
            <a:r>
              <a:rPr lang="vi-VN" dirty="0"/>
              <a:t> </a:t>
            </a:r>
            <a:r>
              <a:rPr lang="vi-VN" dirty="0" err="1"/>
              <a:t>thiết</a:t>
            </a:r>
            <a:r>
              <a:rPr lang="vi-VN" dirty="0"/>
              <a:t> </a:t>
            </a:r>
            <a:r>
              <a:rPr lang="vi-VN" dirty="0" err="1"/>
              <a:t>kế</a:t>
            </a:r>
            <a:r>
              <a:rPr lang="vi-VN" dirty="0"/>
              <a:t> </a:t>
            </a:r>
            <a:r>
              <a:rPr lang="vi-VN" dirty="0" err="1"/>
              <a:t>hoặc</a:t>
            </a:r>
            <a:r>
              <a:rPr lang="vi-VN" dirty="0"/>
              <a:t> </a:t>
            </a:r>
            <a:r>
              <a:rPr lang="vi-VN" dirty="0" err="1"/>
              <a:t>thực</a:t>
            </a:r>
            <a:r>
              <a:rPr lang="vi-VN" dirty="0"/>
              <a:t> </a:t>
            </a:r>
            <a:r>
              <a:rPr lang="vi-VN" dirty="0" err="1"/>
              <a:t>hiện</a:t>
            </a:r>
            <a:r>
              <a:rPr lang="vi-VN" dirty="0"/>
              <a:t>. </a:t>
            </a:r>
            <a:r>
              <a:rPr lang="vi-VN" dirty="0" err="1"/>
              <a:t>Các</a:t>
            </a:r>
            <a:r>
              <a:rPr lang="vi-VN" dirty="0"/>
              <a:t> </a:t>
            </a:r>
            <a:r>
              <a:rPr lang="vi-VN" dirty="0" err="1"/>
              <a:t>điều</a:t>
            </a:r>
            <a:r>
              <a:rPr lang="vi-VN" dirty="0"/>
              <a:t> </a:t>
            </a:r>
            <a:r>
              <a:rPr lang="vi-VN" dirty="0" err="1"/>
              <a:t>kiện</a:t>
            </a:r>
            <a:r>
              <a:rPr lang="vi-VN" dirty="0"/>
              <a:t> </a:t>
            </a:r>
            <a:r>
              <a:rPr lang="vi-VN" dirty="0" err="1"/>
              <a:t>trước</a:t>
            </a:r>
            <a:r>
              <a:rPr lang="vi-VN" dirty="0"/>
              <a:t> </a:t>
            </a:r>
            <a:r>
              <a:rPr lang="vi-VN" dirty="0" err="1"/>
              <a:t>xác</a:t>
            </a:r>
            <a:r>
              <a:rPr lang="vi-VN" dirty="0"/>
              <a:t> </a:t>
            </a:r>
            <a:r>
              <a:rPr lang="vi-VN" dirty="0" err="1"/>
              <a:t>định</a:t>
            </a:r>
            <a:r>
              <a:rPr lang="vi-VN" dirty="0"/>
              <a:t> </a:t>
            </a:r>
            <a:r>
              <a:rPr lang="vi-VN" dirty="0" err="1"/>
              <a:t>một</a:t>
            </a:r>
            <a:r>
              <a:rPr lang="vi-VN" dirty="0"/>
              <a:t> </a:t>
            </a:r>
            <a:r>
              <a:rPr lang="vi-VN" dirty="0" err="1"/>
              <a:t>ràng</a:t>
            </a:r>
            <a:r>
              <a:rPr lang="vi-VN" dirty="0"/>
              <a:t> </a:t>
            </a:r>
            <a:r>
              <a:rPr lang="vi-VN" dirty="0" err="1"/>
              <a:t>buộc</a:t>
            </a:r>
            <a:r>
              <a:rPr lang="vi-VN" dirty="0"/>
              <a:t> </a:t>
            </a:r>
            <a:r>
              <a:rPr lang="vi-VN" dirty="0" err="1"/>
              <a:t>đối</a:t>
            </a:r>
            <a:r>
              <a:rPr lang="vi-VN" dirty="0"/>
              <a:t> </a:t>
            </a:r>
            <a:r>
              <a:rPr lang="vi-VN" dirty="0" err="1"/>
              <a:t>với</a:t>
            </a:r>
            <a:r>
              <a:rPr lang="vi-VN" dirty="0"/>
              <a:t> </a:t>
            </a:r>
            <a:r>
              <a:rPr lang="vi-VN" dirty="0" err="1"/>
              <a:t>hệ</a:t>
            </a:r>
            <a:r>
              <a:rPr lang="vi-VN" dirty="0"/>
              <a:t> </a:t>
            </a:r>
            <a:r>
              <a:rPr lang="vi-VN" dirty="0" err="1"/>
              <a:t>thống</a:t>
            </a:r>
            <a:r>
              <a:rPr lang="vi-VN" dirty="0"/>
              <a:t> </a:t>
            </a:r>
            <a:r>
              <a:rPr lang="vi-VN" dirty="0" err="1"/>
              <a:t>về</a:t>
            </a:r>
            <a:r>
              <a:rPr lang="vi-VN" dirty="0"/>
              <a:t> </a:t>
            </a:r>
            <a:r>
              <a:rPr lang="vi-VN" dirty="0" err="1"/>
              <a:t>thời</a:t>
            </a:r>
            <a:r>
              <a:rPr lang="vi-VN" dirty="0"/>
              <a:t> </a:t>
            </a:r>
            <a:r>
              <a:rPr lang="vi-VN" dirty="0" err="1"/>
              <a:t>điểm</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có</a:t>
            </a:r>
            <a:r>
              <a:rPr lang="vi-VN" dirty="0"/>
              <a:t> </a:t>
            </a:r>
            <a:r>
              <a:rPr lang="vi-VN" dirty="0" err="1"/>
              <a:t>thể</a:t>
            </a:r>
            <a:r>
              <a:rPr lang="vi-VN" dirty="0"/>
              <a:t> </a:t>
            </a:r>
            <a:r>
              <a:rPr lang="vi-VN" dirty="0" err="1"/>
              <a:t>bắt</a:t>
            </a:r>
            <a:r>
              <a:rPr lang="vi-VN" dirty="0"/>
              <a:t> </a:t>
            </a:r>
            <a:r>
              <a:rPr lang="vi-VN" dirty="0" err="1"/>
              <a:t>đầu</a:t>
            </a:r>
            <a:r>
              <a:rPr lang="vi-VN" dirty="0"/>
              <a:t>. </a:t>
            </a:r>
            <a:r>
              <a:rPr lang="vi-VN" dirty="0" err="1"/>
              <a:t>Hậu</a:t>
            </a:r>
            <a:r>
              <a:rPr lang="vi-VN" dirty="0"/>
              <a:t> </a:t>
            </a:r>
            <a:r>
              <a:rPr lang="vi-VN" dirty="0" err="1"/>
              <a:t>điều</a:t>
            </a:r>
            <a:r>
              <a:rPr lang="vi-VN" dirty="0"/>
              <a:t> </a:t>
            </a:r>
            <a:r>
              <a:rPr lang="vi-VN" dirty="0" err="1"/>
              <a:t>kiện</a:t>
            </a:r>
            <a:r>
              <a:rPr lang="vi-VN" dirty="0"/>
              <a:t> </a:t>
            </a:r>
            <a:r>
              <a:rPr lang="vi-VN" dirty="0" err="1"/>
              <a:t>xác</a:t>
            </a:r>
            <a:r>
              <a:rPr lang="vi-VN" dirty="0"/>
              <a:t> </a:t>
            </a:r>
            <a:r>
              <a:rPr lang="vi-VN" dirty="0" err="1"/>
              <a:t>định</a:t>
            </a:r>
            <a:r>
              <a:rPr lang="vi-VN" dirty="0"/>
              <a:t> </a:t>
            </a:r>
            <a:r>
              <a:rPr lang="vi-VN" dirty="0" err="1"/>
              <a:t>một</a:t>
            </a:r>
            <a:r>
              <a:rPr lang="vi-VN" dirty="0"/>
              <a:t> </a:t>
            </a:r>
            <a:r>
              <a:rPr lang="vi-VN" dirty="0" err="1"/>
              <a:t>ràng</a:t>
            </a:r>
            <a:r>
              <a:rPr lang="vi-VN" dirty="0"/>
              <a:t> </a:t>
            </a:r>
            <a:r>
              <a:rPr lang="vi-VN" dirty="0" err="1"/>
              <a:t>buộc</a:t>
            </a:r>
            <a:r>
              <a:rPr lang="vi-VN" dirty="0"/>
              <a:t> </a:t>
            </a:r>
            <a:r>
              <a:rPr lang="vi-VN" dirty="0" err="1"/>
              <a:t>đối</a:t>
            </a:r>
            <a:r>
              <a:rPr lang="vi-VN" dirty="0"/>
              <a:t> </a:t>
            </a:r>
            <a:r>
              <a:rPr lang="vi-VN" dirty="0" err="1"/>
              <a:t>với</a:t>
            </a:r>
            <a:r>
              <a:rPr lang="vi-VN" dirty="0"/>
              <a:t> </a:t>
            </a:r>
            <a:r>
              <a:rPr lang="vi-VN" dirty="0" err="1"/>
              <a:t>hệ</a:t>
            </a:r>
            <a:r>
              <a:rPr lang="vi-VN" dirty="0"/>
              <a:t> </a:t>
            </a:r>
            <a:r>
              <a:rPr lang="vi-VN" dirty="0" err="1"/>
              <a:t>thống</a:t>
            </a:r>
            <a:r>
              <a:rPr lang="vi-VN" dirty="0"/>
              <a:t> </a:t>
            </a:r>
            <a:r>
              <a:rPr lang="vi-VN" dirty="0" err="1"/>
              <a:t>áp</a:t>
            </a:r>
            <a:r>
              <a:rPr lang="vi-VN" dirty="0"/>
              <a:t> </a:t>
            </a:r>
            <a:r>
              <a:rPr lang="vi-VN" dirty="0" err="1"/>
              <a:t>dụng</a:t>
            </a:r>
            <a:r>
              <a:rPr lang="vi-VN" dirty="0"/>
              <a:t> sau khi ca </a:t>
            </a:r>
            <a:r>
              <a:rPr lang="vi-VN" dirty="0" err="1"/>
              <a:t>sử</a:t>
            </a:r>
            <a:r>
              <a:rPr lang="vi-VN" dirty="0"/>
              <a:t> </a:t>
            </a:r>
            <a:r>
              <a:rPr lang="vi-VN" dirty="0" err="1"/>
              <a:t>dụng</a:t>
            </a:r>
            <a:r>
              <a:rPr lang="vi-VN" dirty="0"/>
              <a:t> </a:t>
            </a:r>
            <a:r>
              <a:rPr lang="vi-VN" dirty="0" err="1"/>
              <a:t>đã</a:t>
            </a:r>
            <a:r>
              <a:rPr lang="vi-VN" dirty="0"/>
              <a:t> </a:t>
            </a:r>
            <a:r>
              <a:rPr lang="vi-VN" dirty="0" err="1"/>
              <a:t>kết</a:t>
            </a:r>
            <a:r>
              <a:rPr lang="vi-VN" dirty="0"/>
              <a:t> </a:t>
            </a:r>
            <a:r>
              <a:rPr lang="vi-VN" dirty="0" err="1"/>
              <a:t>thúc</a:t>
            </a:r>
            <a:r>
              <a:rPr lang="vi-VN" dirty="0"/>
              <a:t>. </a:t>
            </a:r>
            <a:r>
              <a:rPr lang="vi-VN" dirty="0" err="1"/>
              <a:t>Các</a:t>
            </a:r>
            <a:r>
              <a:rPr lang="vi-VN" dirty="0"/>
              <a:t> sơ </a:t>
            </a:r>
            <a:r>
              <a:rPr lang="vi-VN" dirty="0" err="1"/>
              <a:t>đồ</a:t>
            </a:r>
            <a:r>
              <a:rPr lang="vi-VN" dirty="0"/>
              <a:t> </a:t>
            </a:r>
            <a:r>
              <a:rPr lang="vi-VN" dirty="0" err="1"/>
              <a:t>khác</a:t>
            </a:r>
            <a:r>
              <a:rPr lang="vi-VN" dirty="0"/>
              <a:t> </a:t>
            </a:r>
            <a:r>
              <a:rPr lang="vi-VN" dirty="0" err="1"/>
              <a:t>có</a:t>
            </a:r>
            <a:r>
              <a:rPr lang="vi-VN" dirty="0"/>
              <a:t> </a:t>
            </a:r>
            <a:r>
              <a:rPr lang="vi-VN" dirty="0" err="1"/>
              <a:t>thể</a:t>
            </a:r>
            <a:r>
              <a:rPr lang="vi-VN" dirty="0"/>
              <a:t> </a:t>
            </a:r>
            <a:r>
              <a:rPr lang="vi-VN" dirty="0" err="1"/>
              <a:t>được</a:t>
            </a:r>
            <a:r>
              <a:rPr lang="vi-VN" dirty="0"/>
              <a:t> </a:t>
            </a:r>
            <a:r>
              <a:rPr lang="vi-VN" dirty="0" err="1"/>
              <a:t>sử</a:t>
            </a:r>
            <a:r>
              <a:rPr lang="vi-VN" dirty="0"/>
              <a:t> </a:t>
            </a:r>
            <a:r>
              <a:rPr lang="vi-VN" dirty="0" err="1"/>
              <a:t>dụng</a:t>
            </a:r>
            <a:r>
              <a:rPr lang="vi-VN" dirty="0"/>
              <a:t> </a:t>
            </a:r>
            <a:r>
              <a:rPr lang="vi-VN" dirty="0" err="1"/>
              <a:t>để</a:t>
            </a:r>
            <a:r>
              <a:rPr lang="vi-VN" dirty="0"/>
              <a:t> minh </a:t>
            </a:r>
            <a:r>
              <a:rPr lang="vi-VN" dirty="0" err="1"/>
              <a:t>họa</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chẳng</a:t>
            </a:r>
            <a:r>
              <a:rPr lang="vi-VN" dirty="0"/>
              <a:t> </a:t>
            </a:r>
            <a:r>
              <a:rPr lang="vi-VN" dirty="0" err="1"/>
              <a:t>hạn</a:t>
            </a:r>
            <a:r>
              <a:rPr lang="vi-VN" dirty="0"/>
              <a:t> như </a:t>
            </a:r>
            <a:r>
              <a:rPr lang="vi-VN" dirty="0" err="1"/>
              <a:t>bản</a:t>
            </a:r>
            <a:r>
              <a:rPr lang="vi-VN" dirty="0"/>
              <a:t> </a:t>
            </a:r>
            <a:r>
              <a:rPr lang="vi-VN" dirty="0" err="1"/>
              <a:t>phác</a:t>
            </a:r>
            <a:r>
              <a:rPr lang="vi-VN" dirty="0"/>
              <a:t> </a:t>
            </a:r>
            <a:r>
              <a:rPr lang="vi-VN" dirty="0" err="1"/>
              <a:t>thảo</a:t>
            </a:r>
            <a:r>
              <a:rPr lang="vi-VN" dirty="0"/>
              <a:t> </a:t>
            </a:r>
            <a:r>
              <a:rPr lang="vi-VN" dirty="0" err="1"/>
              <a:t>vẽ</a:t>
            </a:r>
            <a:r>
              <a:rPr lang="vi-VN" dirty="0"/>
              <a:t> tay </a:t>
            </a:r>
            <a:r>
              <a:rPr lang="vi-VN" dirty="0" err="1"/>
              <a:t>hoặc</a:t>
            </a:r>
            <a:r>
              <a:rPr lang="vi-VN" dirty="0"/>
              <a:t> </a:t>
            </a:r>
            <a:r>
              <a:rPr lang="vi-VN" dirty="0" err="1"/>
              <a:t>ảnh</a:t>
            </a:r>
            <a:r>
              <a:rPr lang="vi-VN" dirty="0"/>
              <a:t> </a:t>
            </a:r>
            <a:r>
              <a:rPr lang="vi-VN" dirty="0" err="1"/>
              <a:t>chụp</a:t>
            </a:r>
            <a:r>
              <a:rPr lang="vi-VN" dirty="0"/>
              <a:t> </a:t>
            </a:r>
            <a:r>
              <a:rPr lang="vi-VN" dirty="0" err="1"/>
              <a:t>màn</a:t>
            </a:r>
            <a:r>
              <a:rPr lang="vi-VN" dirty="0"/>
              <a:t> </a:t>
            </a:r>
            <a:r>
              <a:rPr lang="vi-VN" dirty="0" err="1"/>
              <a:t>hình</a:t>
            </a:r>
            <a:r>
              <a:rPr lang="vi-VN" dirty="0"/>
              <a:t> </a:t>
            </a:r>
            <a:r>
              <a:rPr lang="vi-VN" dirty="0" err="1"/>
              <a:t>từ</a:t>
            </a:r>
            <a:r>
              <a:rPr lang="vi-VN" dirty="0"/>
              <a:t> nguyên </a:t>
            </a:r>
            <a:r>
              <a:rPr lang="vi-VN" dirty="0" err="1"/>
              <a:t>mẫu</a:t>
            </a:r>
            <a:r>
              <a:rPr lang="vi-VN" dirty="0"/>
              <a:t> giao </a:t>
            </a:r>
            <a:r>
              <a:rPr lang="vi-VN" dirty="0" err="1"/>
              <a:t>diện</a:t>
            </a:r>
            <a:r>
              <a:rPr lang="vi-VN" dirty="0"/>
              <a:t> </a:t>
            </a:r>
            <a:r>
              <a:rPr lang="vi-VN" dirty="0" err="1"/>
              <a:t>người</a:t>
            </a:r>
            <a:r>
              <a:rPr lang="vi-VN" dirty="0"/>
              <a:t> </a:t>
            </a:r>
            <a:r>
              <a:rPr lang="vi-VN" dirty="0" err="1"/>
              <a:t>dùng</a:t>
            </a:r>
            <a:r>
              <a:rPr lang="vi-VN" dirty="0"/>
              <a:t>.</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36</a:t>
            </a:fld>
            <a:endParaRPr lang="en-US" altLang="en-VN"/>
          </a:p>
        </p:txBody>
      </p:sp>
    </p:spTree>
    <p:extLst>
      <p:ext uri="{BB962C8B-B14F-4D97-AF65-F5344CB8AC3E}">
        <p14:creationId xmlns:p14="http://schemas.microsoft.com/office/powerpoint/2010/main" val="88039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err="1"/>
              <a:t>Cụm</a:t>
            </a:r>
            <a:r>
              <a:rPr lang="vi-VN" dirty="0"/>
              <a:t> </a:t>
            </a:r>
            <a:r>
              <a:rPr lang="vi-VN" dirty="0" err="1"/>
              <a:t>từ</a:t>
            </a:r>
            <a:r>
              <a:rPr lang="vi-VN" dirty="0"/>
              <a:t> </a:t>
            </a:r>
            <a:r>
              <a:rPr lang="vi-VN" dirty="0" err="1"/>
              <a:t>chính</a:t>
            </a:r>
            <a:r>
              <a:rPr lang="vi-VN" dirty="0"/>
              <a:t> </a:t>
            </a:r>
            <a:r>
              <a:rPr lang="vi-VN" dirty="0" err="1"/>
              <a:t>là</a:t>
            </a:r>
            <a:r>
              <a:rPr lang="vi-VN" dirty="0"/>
              <a:t> "</a:t>
            </a:r>
            <a:r>
              <a:rPr lang="vi-VN" dirty="0" err="1"/>
              <a:t>gần</a:t>
            </a:r>
            <a:r>
              <a:rPr lang="vi-VN" dirty="0"/>
              <a:t> như </a:t>
            </a:r>
            <a:r>
              <a:rPr lang="vi-VN" dirty="0" err="1"/>
              <a:t>độc</a:t>
            </a:r>
            <a:r>
              <a:rPr lang="vi-VN" dirty="0"/>
              <a:t> </a:t>
            </a:r>
            <a:r>
              <a:rPr lang="vi-VN" dirty="0" err="1"/>
              <a:t>lập</a:t>
            </a:r>
            <a:r>
              <a:rPr lang="vi-VN" dirty="0"/>
              <a:t>", </a:t>
            </a:r>
            <a:r>
              <a:rPr lang="vi-VN" dirty="0" err="1"/>
              <a:t>nghĩa</a:t>
            </a:r>
            <a:r>
              <a:rPr lang="vi-VN" dirty="0"/>
              <a:t> </a:t>
            </a:r>
            <a:r>
              <a:rPr lang="vi-VN" dirty="0" err="1"/>
              <a:t>là</a:t>
            </a:r>
            <a:r>
              <a:rPr lang="vi-VN" dirty="0"/>
              <a:t> </a:t>
            </a:r>
            <a:r>
              <a:rPr lang="vi-VN" dirty="0" err="1"/>
              <a:t>các</a:t>
            </a:r>
            <a:r>
              <a:rPr lang="vi-VN" dirty="0"/>
              <a:t> mô </a:t>
            </a:r>
            <a:r>
              <a:rPr lang="vi-VN" dirty="0" err="1"/>
              <a:t>hình</a:t>
            </a:r>
            <a:r>
              <a:rPr lang="vi-VN" dirty="0"/>
              <a:t> </a:t>
            </a:r>
            <a:r>
              <a:rPr lang="vi-VN" dirty="0" err="1"/>
              <a:t>có</a:t>
            </a:r>
            <a:r>
              <a:rPr lang="vi-VN" dirty="0"/>
              <a:t> </a:t>
            </a:r>
            <a:r>
              <a:rPr lang="vi-VN" dirty="0" err="1"/>
              <a:t>thể</a:t>
            </a:r>
            <a:r>
              <a:rPr lang="vi-VN" dirty="0"/>
              <a:t> </a:t>
            </a:r>
            <a:r>
              <a:rPr lang="vi-VN" dirty="0" err="1"/>
              <a:t>được</a:t>
            </a:r>
            <a:r>
              <a:rPr lang="vi-VN" dirty="0"/>
              <a:t> xây </a:t>
            </a:r>
            <a:r>
              <a:rPr lang="vi-VN" dirty="0" err="1"/>
              <a:t>dựng</a:t>
            </a:r>
            <a:r>
              <a:rPr lang="vi-VN" dirty="0"/>
              <a:t> </a:t>
            </a:r>
            <a:r>
              <a:rPr lang="vi-VN" dirty="0" err="1"/>
              <a:t>và</a:t>
            </a:r>
            <a:r>
              <a:rPr lang="vi-VN" dirty="0"/>
              <a:t> nghiên </a:t>
            </a:r>
            <a:r>
              <a:rPr lang="vi-VN" dirty="0" err="1"/>
              <a:t>cứu</a:t>
            </a:r>
            <a:r>
              <a:rPr lang="vi-VN" dirty="0"/>
              <a:t> riêng </a:t>
            </a:r>
            <a:r>
              <a:rPr lang="vi-VN" dirty="0" err="1"/>
              <a:t>biệt</a:t>
            </a:r>
            <a:r>
              <a:rPr lang="vi-VN" dirty="0"/>
              <a:t>, nhưng </a:t>
            </a:r>
            <a:r>
              <a:rPr lang="vi-VN" dirty="0" err="1"/>
              <a:t>vẫn</a:t>
            </a:r>
            <a:r>
              <a:rPr lang="vi-VN" dirty="0"/>
              <a:t> </a:t>
            </a:r>
            <a:r>
              <a:rPr lang="vi-VN" dirty="0" err="1"/>
              <a:t>có</a:t>
            </a:r>
            <a:r>
              <a:rPr lang="vi-VN" dirty="0"/>
              <a:t> </a:t>
            </a:r>
            <a:r>
              <a:rPr lang="vi-VN" dirty="0" err="1"/>
              <a:t>mối</a:t>
            </a:r>
            <a:r>
              <a:rPr lang="vi-VN" dirty="0"/>
              <a:t> quan </a:t>
            </a:r>
            <a:r>
              <a:rPr lang="vi-VN" dirty="0" err="1"/>
              <a:t>hệ</a:t>
            </a:r>
            <a:r>
              <a:rPr lang="vi-VN" dirty="0"/>
              <a:t> </a:t>
            </a:r>
            <a:r>
              <a:rPr lang="vi-VN" dirty="0" err="1"/>
              <a:t>với</a:t>
            </a:r>
            <a:r>
              <a:rPr lang="vi-VN" dirty="0"/>
              <a:t> nhau. </a:t>
            </a:r>
            <a:r>
              <a:rPr lang="vi-VN" dirty="0" err="1"/>
              <a:t>Để</a:t>
            </a:r>
            <a:r>
              <a:rPr lang="vi-VN" dirty="0"/>
              <a:t> </a:t>
            </a:r>
            <a:r>
              <a:rPr lang="vi-VN" dirty="0" err="1"/>
              <a:t>hiểu</a:t>
            </a:r>
            <a:r>
              <a:rPr lang="vi-VN" dirty="0"/>
              <a:t> </a:t>
            </a:r>
            <a:r>
              <a:rPr lang="vi-VN" dirty="0" err="1"/>
              <a:t>kiến</a:t>
            </a:r>
            <a:r>
              <a:rPr lang="vi-VN" dirty="0"/>
              <a:t> ​​</a:t>
            </a:r>
            <a:r>
              <a:rPr lang="vi-VN" dirty="0" err="1"/>
              <a:t>trúc</a:t>
            </a:r>
            <a:r>
              <a:rPr lang="vi-VN" dirty="0"/>
              <a:t> </a:t>
            </a:r>
            <a:r>
              <a:rPr lang="vi-VN" dirty="0" err="1"/>
              <a:t>của</a:t>
            </a:r>
            <a:r>
              <a:rPr lang="vi-VN" dirty="0"/>
              <a:t> </a:t>
            </a:r>
            <a:r>
              <a:rPr lang="vi-VN" dirty="0" err="1"/>
              <a:t>các</a:t>
            </a:r>
            <a:r>
              <a:rPr lang="vi-VN" dirty="0"/>
              <a:t> </a:t>
            </a:r>
            <a:r>
              <a:rPr lang="vi-VN" dirty="0" err="1"/>
              <a:t>hệ</a:t>
            </a:r>
            <a:r>
              <a:rPr lang="vi-VN" dirty="0"/>
              <a:t> </a:t>
            </a:r>
            <a:r>
              <a:rPr lang="vi-VN" dirty="0" err="1"/>
              <a:t>thống</a:t>
            </a:r>
            <a:r>
              <a:rPr lang="vi-VN" dirty="0"/>
              <a:t> </a:t>
            </a:r>
            <a:r>
              <a:rPr lang="vi-VN" dirty="0" err="1"/>
              <a:t>hướng</a:t>
            </a:r>
            <a:r>
              <a:rPr lang="vi-VN" dirty="0"/>
              <a:t> </a:t>
            </a:r>
            <a:r>
              <a:rPr lang="vi-VN" dirty="0" err="1"/>
              <a:t>đối</a:t>
            </a:r>
            <a:r>
              <a:rPr lang="vi-VN" dirty="0"/>
              <a:t> </a:t>
            </a:r>
            <a:r>
              <a:rPr lang="vi-VN" dirty="0" err="1"/>
              <a:t>tượng</a:t>
            </a:r>
            <a:r>
              <a:rPr lang="vi-VN" dirty="0"/>
              <a:t>, </a:t>
            </a:r>
            <a:r>
              <a:rPr lang="vi-VN" dirty="0" err="1"/>
              <a:t>bạn</a:t>
            </a:r>
            <a:r>
              <a:rPr lang="vi-VN" dirty="0"/>
              <a:t> </a:t>
            </a:r>
            <a:r>
              <a:rPr lang="vi-VN" dirty="0" err="1"/>
              <a:t>cần</a:t>
            </a:r>
            <a:r>
              <a:rPr lang="vi-VN" dirty="0"/>
              <a:t> </a:t>
            </a:r>
            <a:r>
              <a:rPr lang="vi-VN" dirty="0" err="1"/>
              <a:t>một</a:t>
            </a:r>
            <a:r>
              <a:rPr lang="vi-VN" dirty="0"/>
              <a:t> </a:t>
            </a:r>
            <a:r>
              <a:rPr lang="vi-VN" dirty="0" err="1"/>
              <a:t>số</a:t>
            </a:r>
            <a:r>
              <a:rPr lang="vi-VN" dirty="0"/>
              <a:t> quan </a:t>
            </a:r>
            <a:r>
              <a:rPr lang="vi-VN" dirty="0" err="1"/>
              <a:t>điểm</a:t>
            </a:r>
            <a:r>
              <a:rPr lang="vi-VN" dirty="0"/>
              <a:t> </a:t>
            </a:r>
            <a:r>
              <a:rPr lang="vi-VN" dirty="0" err="1"/>
              <a:t>bổ</a:t>
            </a:r>
            <a:r>
              <a:rPr lang="vi-VN" dirty="0"/>
              <a:t> sung </a:t>
            </a:r>
            <a:r>
              <a:rPr lang="vi-VN" dirty="0" err="1"/>
              <a:t>và</a:t>
            </a:r>
            <a:r>
              <a:rPr lang="vi-VN" dirty="0"/>
              <a:t> </a:t>
            </a:r>
            <a:r>
              <a:rPr lang="vi-VN" dirty="0" err="1"/>
              <a:t>lồng</a:t>
            </a:r>
            <a:r>
              <a:rPr lang="vi-VN" dirty="0"/>
              <a:t> </a:t>
            </a:r>
            <a:r>
              <a:rPr lang="vi-VN" dirty="0" err="1"/>
              <a:t>vào</a:t>
            </a:r>
            <a:r>
              <a:rPr lang="vi-VN" dirty="0"/>
              <a:t> nhau. </a:t>
            </a:r>
            <a:r>
              <a:rPr lang="vi-VN" dirty="0" err="1"/>
              <a:t>Chế</a:t>
            </a:r>
            <a:r>
              <a:rPr lang="vi-VN" dirty="0"/>
              <a:t> </a:t>
            </a:r>
            <a:r>
              <a:rPr lang="vi-VN" dirty="0" err="1"/>
              <a:t>độ</a:t>
            </a:r>
            <a:r>
              <a:rPr lang="vi-VN" dirty="0"/>
              <a:t> xem </a:t>
            </a:r>
            <a:r>
              <a:rPr lang="vi-VN" dirty="0" err="1"/>
              <a:t>kiến</a:t>
            </a:r>
            <a:r>
              <a:rPr lang="vi-VN" dirty="0"/>
              <a:t> ​​</a:t>
            </a:r>
            <a:r>
              <a:rPr lang="vi-VN" dirty="0" err="1"/>
              <a:t>trúc</a:t>
            </a:r>
            <a:r>
              <a:rPr lang="vi-VN" dirty="0"/>
              <a:t> </a:t>
            </a:r>
            <a:r>
              <a:rPr lang="vi-VN" dirty="0" err="1"/>
              <a:t>có</a:t>
            </a:r>
            <a:r>
              <a:rPr lang="vi-VN" dirty="0"/>
              <a:t> </a:t>
            </a:r>
            <a:r>
              <a:rPr lang="vi-VN" dirty="0" err="1"/>
              <a:t>thể</a:t>
            </a:r>
            <a:r>
              <a:rPr lang="vi-VN" dirty="0"/>
              <a:t> </a:t>
            </a:r>
            <a:r>
              <a:rPr lang="vi-VN" dirty="0" err="1"/>
              <a:t>được</a:t>
            </a:r>
            <a:r>
              <a:rPr lang="vi-VN" dirty="0"/>
              <a:t> </a:t>
            </a:r>
            <a:r>
              <a:rPr lang="vi-VN" dirty="0" err="1"/>
              <a:t>định</a:t>
            </a:r>
            <a:r>
              <a:rPr lang="vi-VN" dirty="0"/>
              <a:t> </a:t>
            </a:r>
            <a:r>
              <a:rPr lang="vi-VN" dirty="0" err="1"/>
              <a:t>nghĩa</a:t>
            </a:r>
            <a:r>
              <a:rPr lang="vi-VN" dirty="0"/>
              <a:t> </a:t>
            </a:r>
            <a:r>
              <a:rPr lang="vi-VN" dirty="0" err="1"/>
              <a:t>là</a:t>
            </a:r>
            <a:r>
              <a:rPr lang="vi-VN" dirty="0"/>
              <a:t> </a:t>
            </a:r>
            <a:r>
              <a:rPr lang="vi-VN" dirty="0" err="1"/>
              <a:t>một</a:t>
            </a:r>
            <a:r>
              <a:rPr lang="vi-VN" dirty="0"/>
              <a:t> mô </a:t>
            </a:r>
            <a:r>
              <a:rPr lang="vi-VN" dirty="0" err="1"/>
              <a:t>tả</a:t>
            </a:r>
            <a:r>
              <a:rPr lang="vi-VN" dirty="0"/>
              <a:t> đơn </a:t>
            </a:r>
            <a:r>
              <a:rPr lang="vi-VN" dirty="0" err="1"/>
              <a:t>giản</a:t>
            </a:r>
            <a:r>
              <a:rPr lang="vi-VN" dirty="0"/>
              <a:t> (</a:t>
            </a:r>
            <a:r>
              <a:rPr lang="vi-VN" dirty="0" err="1"/>
              <a:t>một</a:t>
            </a:r>
            <a:r>
              <a:rPr lang="vi-VN" dirty="0"/>
              <a:t> </a:t>
            </a:r>
            <a:r>
              <a:rPr lang="vi-VN" dirty="0" err="1"/>
              <a:t>sự</a:t>
            </a:r>
            <a:r>
              <a:rPr lang="vi-VN" dirty="0"/>
              <a:t> </a:t>
            </a:r>
            <a:r>
              <a:rPr lang="vi-VN" dirty="0" err="1"/>
              <a:t>trừu</a:t>
            </a:r>
            <a:r>
              <a:rPr lang="vi-VN" dirty="0"/>
              <a:t> </a:t>
            </a:r>
            <a:r>
              <a:rPr lang="vi-VN" dirty="0" err="1"/>
              <a:t>tượng</a:t>
            </a:r>
            <a:r>
              <a:rPr lang="vi-VN" dirty="0"/>
              <a:t> </a:t>
            </a:r>
            <a:r>
              <a:rPr lang="vi-VN" dirty="0" err="1"/>
              <a:t>hóa</a:t>
            </a:r>
            <a:r>
              <a:rPr lang="vi-VN" dirty="0"/>
              <a:t>) </a:t>
            </a:r>
            <a:r>
              <a:rPr lang="vi-VN" dirty="0" err="1"/>
              <a:t>của</a:t>
            </a:r>
            <a:r>
              <a:rPr lang="vi-VN" dirty="0"/>
              <a:t> </a:t>
            </a:r>
            <a:r>
              <a:rPr lang="vi-VN" dirty="0" err="1"/>
              <a:t>một</a:t>
            </a:r>
            <a:r>
              <a:rPr lang="vi-VN" dirty="0"/>
              <a:t> </a:t>
            </a:r>
            <a:r>
              <a:rPr lang="vi-VN" dirty="0" err="1"/>
              <a:t>hệ</a:t>
            </a:r>
            <a:r>
              <a:rPr lang="vi-VN" dirty="0"/>
              <a:t> </a:t>
            </a:r>
            <a:r>
              <a:rPr lang="vi-VN" dirty="0" err="1"/>
              <a:t>thống</a:t>
            </a:r>
            <a:r>
              <a:rPr lang="vi-VN" dirty="0"/>
              <a:t> </a:t>
            </a:r>
            <a:r>
              <a:rPr lang="vi-VN" dirty="0" err="1"/>
              <a:t>từ</a:t>
            </a:r>
            <a:r>
              <a:rPr lang="vi-VN" dirty="0"/>
              <a:t> </a:t>
            </a:r>
            <a:r>
              <a:rPr lang="vi-VN" dirty="0" err="1"/>
              <a:t>một</a:t>
            </a:r>
            <a:r>
              <a:rPr lang="vi-VN" dirty="0"/>
              <a:t> </a:t>
            </a:r>
            <a:r>
              <a:rPr lang="vi-VN" dirty="0" err="1"/>
              <a:t>góc</a:t>
            </a:r>
            <a:r>
              <a:rPr lang="vi-VN" dirty="0"/>
              <a:t> </a:t>
            </a:r>
            <a:r>
              <a:rPr lang="vi-VN" dirty="0" err="1"/>
              <a:t>nhìn</a:t>
            </a:r>
            <a:r>
              <a:rPr lang="vi-VN" dirty="0"/>
              <a:t> </a:t>
            </a:r>
            <a:r>
              <a:rPr lang="vi-VN" dirty="0" err="1"/>
              <a:t>hoặc</a:t>
            </a:r>
            <a:r>
              <a:rPr lang="vi-VN" dirty="0"/>
              <a:t> </a:t>
            </a:r>
            <a:r>
              <a:rPr lang="vi-VN" dirty="0" err="1"/>
              <a:t>điểm</a:t>
            </a:r>
            <a:r>
              <a:rPr lang="vi-VN" dirty="0"/>
              <a:t> </a:t>
            </a:r>
            <a:r>
              <a:rPr lang="vi-VN" dirty="0" err="1"/>
              <a:t>thuận</a:t>
            </a:r>
            <a:r>
              <a:rPr lang="vi-VN" dirty="0"/>
              <a:t> </a:t>
            </a:r>
            <a:r>
              <a:rPr lang="vi-VN" dirty="0" err="1"/>
              <a:t>lợi</a:t>
            </a:r>
            <a:r>
              <a:rPr lang="vi-VN" dirty="0"/>
              <a:t> </a:t>
            </a:r>
            <a:r>
              <a:rPr lang="vi-VN" dirty="0" err="1"/>
              <a:t>cụ</a:t>
            </a:r>
            <a:r>
              <a:rPr lang="vi-VN" dirty="0"/>
              <a:t> </a:t>
            </a:r>
            <a:r>
              <a:rPr lang="vi-VN" dirty="0" err="1"/>
              <a:t>thể</a:t>
            </a:r>
            <a:r>
              <a:rPr lang="vi-VN" dirty="0"/>
              <a:t>, bao </a:t>
            </a:r>
            <a:r>
              <a:rPr lang="vi-VN" dirty="0" err="1"/>
              <a:t>gồm</a:t>
            </a:r>
            <a:r>
              <a:rPr lang="vi-VN" dirty="0"/>
              <a:t> </a:t>
            </a:r>
            <a:r>
              <a:rPr lang="vi-VN" dirty="0" err="1"/>
              <a:t>các</a:t>
            </a:r>
            <a:r>
              <a:rPr lang="vi-VN" dirty="0"/>
              <a:t> </a:t>
            </a:r>
            <a:r>
              <a:rPr lang="vi-VN" dirty="0" err="1"/>
              <a:t>mối</a:t>
            </a:r>
            <a:r>
              <a:rPr lang="vi-VN" dirty="0"/>
              <a:t> quan tâm </a:t>
            </a:r>
            <a:r>
              <a:rPr lang="vi-VN" dirty="0" err="1"/>
              <a:t>cụ</a:t>
            </a:r>
            <a:r>
              <a:rPr lang="vi-VN" dirty="0"/>
              <a:t> </a:t>
            </a:r>
            <a:r>
              <a:rPr lang="vi-VN" dirty="0" err="1"/>
              <a:t>thể</a:t>
            </a:r>
            <a:r>
              <a:rPr lang="vi-VN" dirty="0"/>
              <a:t> </a:t>
            </a:r>
            <a:r>
              <a:rPr lang="vi-VN" dirty="0" err="1"/>
              <a:t>và</a:t>
            </a:r>
            <a:r>
              <a:rPr lang="vi-VN" dirty="0"/>
              <a:t> </a:t>
            </a:r>
            <a:r>
              <a:rPr lang="vi-VN" dirty="0" err="1"/>
              <a:t>bỏ</a:t>
            </a:r>
            <a:r>
              <a:rPr lang="vi-VN" dirty="0"/>
              <a:t> qua </a:t>
            </a:r>
            <a:r>
              <a:rPr lang="vi-VN" dirty="0" err="1"/>
              <a:t>các</a:t>
            </a:r>
            <a:r>
              <a:rPr lang="vi-VN" dirty="0"/>
              <a:t> </a:t>
            </a:r>
            <a:r>
              <a:rPr lang="vi-VN" dirty="0" err="1"/>
              <a:t>thực</a:t>
            </a:r>
            <a:r>
              <a:rPr lang="vi-VN" dirty="0"/>
              <a:t> </a:t>
            </a:r>
            <a:r>
              <a:rPr lang="vi-VN" dirty="0" err="1"/>
              <a:t>thể</a:t>
            </a:r>
            <a:r>
              <a:rPr lang="vi-VN" dirty="0"/>
              <a:t> không liên quan </a:t>
            </a:r>
            <a:r>
              <a:rPr lang="vi-VN" dirty="0" err="1"/>
              <a:t>đến</a:t>
            </a:r>
            <a:r>
              <a:rPr lang="vi-VN" dirty="0"/>
              <a:t> quan </a:t>
            </a:r>
            <a:r>
              <a:rPr lang="vi-VN" dirty="0" err="1"/>
              <a:t>điểm</a:t>
            </a:r>
            <a:r>
              <a:rPr lang="vi-VN" dirty="0"/>
              <a:t> </a:t>
            </a:r>
            <a:r>
              <a:rPr lang="vi-VN" dirty="0" err="1"/>
              <a:t>này</a:t>
            </a:r>
            <a:r>
              <a:rPr lang="vi-VN" dirty="0"/>
              <a:t>. </a:t>
            </a:r>
            <a:r>
              <a:rPr lang="vi-VN" dirty="0" err="1"/>
              <a:t>Chế</a:t>
            </a:r>
            <a:r>
              <a:rPr lang="vi-VN" dirty="0"/>
              <a:t> </a:t>
            </a:r>
            <a:r>
              <a:rPr lang="vi-VN" dirty="0" err="1"/>
              <a:t>độ</a:t>
            </a:r>
            <a:r>
              <a:rPr lang="vi-VN" dirty="0"/>
              <a:t> xem </a:t>
            </a:r>
            <a:r>
              <a:rPr lang="vi-VN" dirty="0" err="1"/>
              <a:t>là</a:t>
            </a:r>
            <a:r>
              <a:rPr lang="vi-VN" dirty="0"/>
              <a:t> "</a:t>
            </a:r>
            <a:r>
              <a:rPr lang="vi-VN" dirty="0" err="1"/>
              <a:t>phần</a:t>
            </a:r>
            <a:r>
              <a:rPr lang="vi-VN" dirty="0"/>
              <a:t>" </a:t>
            </a:r>
            <a:r>
              <a:rPr lang="vi-VN" dirty="0" err="1"/>
              <a:t>của</a:t>
            </a:r>
            <a:r>
              <a:rPr lang="vi-VN" dirty="0"/>
              <a:t> mô </a:t>
            </a:r>
            <a:r>
              <a:rPr lang="vi-VN" dirty="0" err="1"/>
              <a:t>hình</a:t>
            </a:r>
            <a:r>
              <a:rPr lang="vi-VN" dirty="0"/>
              <a:t>. </a:t>
            </a:r>
            <a:r>
              <a:rPr lang="vi-VN" dirty="0" err="1"/>
              <a:t>Mỗi</a:t>
            </a:r>
            <a:r>
              <a:rPr lang="vi-VN" dirty="0"/>
              <a:t> quan </a:t>
            </a:r>
            <a:r>
              <a:rPr lang="vi-VN" dirty="0" err="1"/>
              <a:t>điểm</a:t>
            </a:r>
            <a:r>
              <a:rPr lang="vi-VN" dirty="0"/>
              <a:t> </a:t>
            </a:r>
            <a:r>
              <a:rPr lang="vi-VN" dirty="0" err="1"/>
              <a:t>dưới</a:t>
            </a:r>
            <a:r>
              <a:rPr lang="vi-VN" dirty="0"/>
              <a:t> đây </a:t>
            </a:r>
            <a:r>
              <a:rPr lang="vi-VN" dirty="0" err="1"/>
              <a:t>có</a:t>
            </a:r>
            <a:r>
              <a:rPr lang="vi-VN" dirty="0"/>
              <a:t> </a:t>
            </a:r>
            <a:r>
              <a:rPr lang="vi-VN" dirty="0" err="1"/>
              <a:t>thể</a:t>
            </a:r>
            <a:r>
              <a:rPr lang="vi-VN" dirty="0"/>
              <a:t> </a:t>
            </a:r>
            <a:r>
              <a:rPr lang="vi-VN" dirty="0" err="1"/>
              <a:t>có</a:t>
            </a:r>
            <a:r>
              <a:rPr lang="vi-VN" dirty="0"/>
              <a:t> </a:t>
            </a:r>
            <a:r>
              <a:rPr lang="vi-VN" dirty="0" err="1"/>
              <a:t>các</a:t>
            </a:r>
            <a:r>
              <a:rPr lang="vi-VN" dirty="0"/>
              <a:t> </a:t>
            </a:r>
            <a:r>
              <a:rPr lang="vi-VN" dirty="0" err="1"/>
              <a:t>khía</a:t>
            </a:r>
            <a:r>
              <a:rPr lang="vi-VN" dirty="0"/>
              <a:t> </a:t>
            </a:r>
            <a:r>
              <a:rPr lang="vi-VN" dirty="0" err="1"/>
              <a:t>cạnh</a:t>
            </a:r>
            <a:r>
              <a:rPr lang="vi-VN" dirty="0"/>
              <a:t> </a:t>
            </a:r>
            <a:r>
              <a:rPr lang="vi-VN" dirty="0" err="1"/>
              <a:t>cấu</a:t>
            </a:r>
            <a:r>
              <a:rPr lang="vi-VN" dirty="0"/>
              <a:t> </a:t>
            </a:r>
            <a:r>
              <a:rPr lang="vi-VN" dirty="0" err="1"/>
              <a:t>trúc</a:t>
            </a:r>
            <a:r>
              <a:rPr lang="vi-VN" dirty="0"/>
              <a:t> </a:t>
            </a:r>
            <a:r>
              <a:rPr lang="vi-VN" dirty="0" err="1"/>
              <a:t>và</a:t>
            </a:r>
            <a:r>
              <a:rPr lang="vi-VN" dirty="0"/>
              <a:t> </a:t>
            </a:r>
            <a:r>
              <a:rPr lang="vi-VN" dirty="0" err="1"/>
              <a:t>hành</a:t>
            </a:r>
            <a:r>
              <a:rPr lang="vi-VN" dirty="0"/>
              <a:t> vi. </a:t>
            </a:r>
            <a:r>
              <a:rPr lang="vi-VN" dirty="0" err="1"/>
              <a:t>Cùng</a:t>
            </a:r>
            <a:r>
              <a:rPr lang="vi-VN" dirty="0"/>
              <a:t> nhau, </a:t>
            </a:r>
            <a:r>
              <a:rPr lang="vi-VN" dirty="0" err="1"/>
              <a:t>chúng</a:t>
            </a:r>
            <a:r>
              <a:rPr lang="vi-VN" dirty="0"/>
              <a:t> </a:t>
            </a:r>
            <a:r>
              <a:rPr lang="vi-VN" dirty="0" err="1"/>
              <a:t>đại</a:t>
            </a:r>
            <a:r>
              <a:rPr lang="vi-VN" dirty="0"/>
              <a:t> </a:t>
            </a:r>
            <a:r>
              <a:rPr lang="vi-VN" dirty="0" err="1"/>
              <a:t>diện</a:t>
            </a:r>
            <a:r>
              <a:rPr lang="vi-VN" dirty="0"/>
              <a:t> cho </a:t>
            </a:r>
            <a:r>
              <a:rPr lang="vi-VN" dirty="0" err="1"/>
              <a:t>bản</a:t>
            </a:r>
            <a:r>
              <a:rPr lang="vi-VN" dirty="0"/>
              <a:t> </a:t>
            </a:r>
            <a:r>
              <a:rPr lang="vi-VN" dirty="0" err="1"/>
              <a:t>thiết</a:t>
            </a:r>
            <a:r>
              <a:rPr lang="vi-VN" dirty="0"/>
              <a:t> </a:t>
            </a:r>
            <a:r>
              <a:rPr lang="vi-VN" dirty="0" err="1"/>
              <a:t>kế</a:t>
            </a:r>
            <a:r>
              <a:rPr lang="vi-VN" dirty="0"/>
              <a:t> </a:t>
            </a:r>
            <a:r>
              <a:rPr lang="vi-VN" dirty="0" err="1"/>
              <a:t>của</a:t>
            </a:r>
            <a:r>
              <a:rPr lang="vi-VN" dirty="0"/>
              <a:t> </a:t>
            </a:r>
            <a:r>
              <a:rPr lang="vi-VN" dirty="0" err="1"/>
              <a:t>một</a:t>
            </a:r>
            <a:r>
              <a:rPr lang="vi-VN" dirty="0"/>
              <a:t> </a:t>
            </a:r>
            <a:r>
              <a:rPr lang="vi-VN" dirty="0" err="1"/>
              <a:t>hệ</a:t>
            </a:r>
            <a:r>
              <a:rPr lang="vi-VN" dirty="0"/>
              <a:t> </a:t>
            </a:r>
            <a:r>
              <a:rPr lang="vi-VN" dirty="0" err="1"/>
              <a:t>thống</a:t>
            </a:r>
            <a:r>
              <a:rPr lang="vi-VN" dirty="0"/>
              <a:t> </a:t>
            </a:r>
            <a:r>
              <a:rPr lang="vi-VN" dirty="0" err="1"/>
              <a:t>phần</a:t>
            </a:r>
            <a:r>
              <a:rPr lang="vi-VN" dirty="0"/>
              <a:t> </a:t>
            </a:r>
            <a:r>
              <a:rPr lang="vi-VN" dirty="0" err="1"/>
              <a:t>mềm</a:t>
            </a:r>
            <a:r>
              <a:rPr lang="vi-VN" dirty="0"/>
              <a:t>. </a:t>
            </a:r>
            <a:r>
              <a:rPr lang="vi-VN" dirty="0" err="1"/>
              <a:t>Chế</a:t>
            </a:r>
            <a:r>
              <a:rPr lang="vi-VN" dirty="0"/>
              <a:t> </a:t>
            </a:r>
            <a:r>
              <a:rPr lang="vi-VN" dirty="0" err="1"/>
              <a:t>độ</a:t>
            </a:r>
            <a:r>
              <a:rPr lang="vi-VN" dirty="0"/>
              <a:t> xem ca </a:t>
            </a:r>
            <a:r>
              <a:rPr lang="vi-VN" dirty="0" err="1"/>
              <a:t>sử</a:t>
            </a:r>
            <a:r>
              <a:rPr lang="vi-VN" dirty="0"/>
              <a:t> </a:t>
            </a:r>
            <a:r>
              <a:rPr lang="vi-VN" dirty="0" err="1"/>
              <a:t>dụng</a:t>
            </a:r>
            <a:r>
              <a:rPr lang="vi-VN" dirty="0"/>
              <a:t> </a:t>
            </a:r>
            <a:r>
              <a:rPr lang="vi-VN" dirty="0" err="1"/>
              <a:t>thể</a:t>
            </a:r>
            <a:r>
              <a:rPr lang="vi-VN" dirty="0"/>
              <a:t> </a:t>
            </a:r>
            <a:r>
              <a:rPr lang="vi-VN" dirty="0" err="1"/>
              <a:t>hiện</a:t>
            </a:r>
            <a:r>
              <a:rPr lang="vi-VN" dirty="0"/>
              <a:t> </a:t>
            </a:r>
            <a:r>
              <a:rPr lang="vi-VN" dirty="0" err="1"/>
              <a:t>các</a:t>
            </a:r>
            <a:r>
              <a:rPr lang="vi-VN" dirty="0"/>
              <a:t> yêu </a:t>
            </a:r>
            <a:r>
              <a:rPr lang="vi-VN" dirty="0" err="1"/>
              <a:t>cầu</a:t>
            </a:r>
            <a:r>
              <a:rPr lang="vi-VN" dirty="0"/>
              <a:t> </a:t>
            </a:r>
            <a:r>
              <a:rPr lang="vi-VN" dirty="0" err="1"/>
              <a:t>của</a:t>
            </a:r>
            <a:r>
              <a:rPr lang="vi-VN" dirty="0"/>
              <a:t> </a:t>
            </a:r>
            <a:r>
              <a:rPr lang="vi-VN" dirty="0" err="1"/>
              <a:t>hệ</a:t>
            </a:r>
            <a:r>
              <a:rPr lang="vi-VN" dirty="0"/>
              <a:t> </a:t>
            </a:r>
            <a:r>
              <a:rPr lang="vi-VN" dirty="0" err="1"/>
              <a:t>thống</a:t>
            </a:r>
            <a:r>
              <a:rPr lang="vi-VN" dirty="0"/>
              <a:t> </a:t>
            </a:r>
            <a:r>
              <a:rPr lang="vi-VN" dirty="0" err="1"/>
              <a:t>Chế</a:t>
            </a:r>
            <a:r>
              <a:rPr lang="vi-VN" dirty="0"/>
              <a:t> </a:t>
            </a:r>
            <a:r>
              <a:rPr lang="vi-VN" dirty="0" err="1"/>
              <a:t>độ</a:t>
            </a:r>
            <a:r>
              <a:rPr lang="vi-VN" dirty="0"/>
              <a:t> xem </a:t>
            </a:r>
            <a:r>
              <a:rPr lang="vi-VN" dirty="0" err="1"/>
              <a:t>logic</a:t>
            </a:r>
            <a:r>
              <a:rPr lang="vi-VN" dirty="0"/>
              <a:t> </a:t>
            </a:r>
            <a:r>
              <a:rPr lang="vi-VN" dirty="0" err="1"/>
              <a:t>nắm</a:t>
            </a:r>
            <a:r>
              <a:rPr lang="vi-VN" dirty="0"/>
              <a:t> </a:t>
            </a:r>
            <a:r>
              <a:rPr lang="vi-VN" dirty="0" err="1"/>
              <a:t>bắt</a:t>
            </a:r>
            <a:r>
              <a:rPr lang="vi-VN" dirty="0"/>
              <a:t> </a:t>
            </a:r>
            <a:r>
              <a:rPr lang="vi-VN" dirty="0" err="1"/>
              <a:t>từ</a:t>
            </a:r>
            <a:r>
              <a:rPr lang="vi-VN" dirty="0"/>
              <a:t> </a:t>
            </a:r>
            <a:r>
              <a:rPr lang="vi-VN" dirty="0" err="1"/>
              <a:t>vựng</a:t>
            </a:r>
            <a:r>
              <a:rPr lang="vi-VN" dirty="0"/>
              <a:t> </a:t>
            </a:r>
            <a:r>
              <a:rPr lang="vi-VN" dirty="0" err="1"/>
              <a:t>về</a:t>
            </a:r>
            <a:r>
              <a:rPr lang="vi-VN" dirty="0"/>
              <a:t> không gian </a:t>
            </a:r>
            <a:r>
              <a:rPr lang="vi-VN" dirty="0" err="1"/>
              <a:t>vấn</a:t>
            </a:r>
            <a:r>
              <a:rPr lang="vi-VN" dirty="0"/>
              <a:t> </a:t>
            </a:r>
            <a:r>
              <a:rPr lang="vi-VN" dirty="0" err="1"/>
              <a:t>đề</a:t>
            </a:r>
            <a:r>
              <a:rPr lang="vi-VN" dirty="0"/>
              <a:t> </a:t>
            </a:r>
            <a:r>
              <a:rPr lang="vi-VN" dirty="0" err="1"/>
              <a:t>và</a:t>
            </a:r>
            <a:r>
              <a:rPr lang="vi-VN" dirty="0"/>
              <a:t> không gian </a:t>
            </a:r>
            <a:r>
              <a:rPr lang="vi-VN" dirty="0" err="1"/>
              <a:t>giải</a:t>
            </a:r>
            <a:r>
              <a:rPr lang="vi-VN" dirty="0"/>
              <a:t> </a:t>
            </a:r>
            <a:r>
              <a:rPr lang="vi-VN" dirty="0" err="1"/>
              <a:t>pháp</a:t>
            </a:r>
            <a:r>
              <a:rPr lang="vi-VN" dirty="0"/>
              <a:t> </a:t>
            </a:r>
            <a:r>
              <a:rPr lang="vi-VN" dirty="0" err="1"/>
              <a:t>Chế</a:t>
            </a:r>
            <a:r>
              <a:rPr lang="vi-VN" dirty="0"/>
              <a:t> </a:t>
            </a:r>
            <a:r>
              <a:rPr lang="vi-VN" dirty="0" err="1"/>
              <a:t>độ</a:t>
            </a:r>
            <a:r>
              <a:rPr lang="vi-VN" dirty="0"/>
              <a:t> xem quy </a:t>
            </a:r>
            <a:r>
              <a:rPr lang="vi-VN" dirty="0" err="1"/>
              <a:t>trình</a:t>
            </a:r>
            <a:r>
              <a:rPr lang="vi-VN" dirty="0"/>
              <a:t> </a:t>
            </a:r>
            <a:r>
              <a:rPr lang="vi-VN" dirty="0" err="1"/>
              <a:t>lập</a:t>
            </a:r>
            <a:r>
              <a:rPr lang="vi-VN" dirty="0"/>
              <a:t> mô </a:t>
            </a:r>
            <a:r>
              <a:rPr lang="vi-VN" dirty="0" err="1"/>
              <a:t>hình</a:t>
            </a:r>
            <a:r>
              <a:rPr lang="vi-VN" dirty="0"/>
              <a:t> phân </a:t>
            </a:r>
            <a:r>
              <a:rPr lang="vi-VN" dirty="0" err="1"/>
              <a:t>phối</a:t>
            </a:r>
            <a:r>
              <a:rPr lang="vi-VN" dirty="0"/>
              <a:t> </a:t>
            </a:r>
            <a:r>
              <a:rPr lang="vi-VN" dirty="0" err="1"/>
              <a:t>các</a:t>
            </a:r>
            <a:r>
              <a:rPr lang="vi-VN" dirty="0"/>
              <a:t> quy </a:t>
            </a:r>
            <a:r>
              <a:rPr lang="vi-VN" dirty="0" err="1"/>
              <a:t>trình</a:t>
            </a:r>
            <a:r>
              <a:rPr lang="vi-VN" dirty="0"/>
              <a:t> </a:t>
            </a:r>
            <a:r>
              <a:rPr lang="vi-VN" dirty="0" err="1"/>
              <a:t>và</a:t>
            </a:r>
            <a:r>
              <a:rPr lang="vi-VN" dirty="0"/>
              <a:t> </a:t>
            </a:r>
            <a:r>
              <a:rPr lang="vi-VN" dirty="0" err="1"/>
              <a:t>chuỗi</a:t>
            </a:r>
            <a:r>
              <a:rPr lang="vi-VN" dirty="0"/>
              <a:t> </a:t>
            </a:r>
            <a:r>
              <a:rPr lang="vi-VN" dirty="0" err="1"/>
              <a:t>của</a:t>
            </a:r>
            <a:r>
              <a:rPr lang="vi-VN" dirty="0"/>
              <a:t> </a:t>
            </a:r>
            <a:r>
              <a:rPr lang="vi-VN" dirty="0" err="1"/>
              <a:t>hệ</a:t>
            </a:r>
            <a:r>
              <a:rPr lang="vi-VN" dirty="0"/>
              <a:t> </a:t>
            </a:r>
            <a:r>
              <a:rPr lang="vi-VN" dirty="0" err="1"/>
              <a:t>thống</a:t>
            </a:r>
            <a:r>
              <a:rPr lang="vi-VN" dirty="0"/>
              <a:t> </a:t>
            </a:r>
            <a:r>
              <a:rPr lang="vi-VN" dirty="0" err="1"/>
              <a:t>Chế</a:t>
            </a:r>
            <a:r>
              <a:rPr lang="vi-VN" dirty="0"/>
              <a:t> </a:t>
            </a:r>
            <a:r>
              <a:rPr lang="vi-VN" dirty="0" err="1"/>
              <a:t>độ</a:t>
            </a:r>
            <a:r>
              <a:rPr lang="vi-VN" dirty="0"/>
              <a:t> xem </a:t>
            </a:r>
            <a:r>
              <a:rPr lang="vi-VN" dirty="0" err="1"/>
              <a:t>triển</a:t>
            </a:r>
            <a:r>
              <a:rPr lang="vi-VN" dirty="0"/>
              <a:t> khai </a:t>
            </a:r>
            <a:r>
              <a:rPr lang="vi-VN" dirty="0" err="1"/>
              <a:t>giải</a:t>
            </a:r>
            <a:r>
              <a:rPr lang="vi-VN" dirty="0"/>
              <a:t> </a:t>
            </a:r>
            <a:r>
              <a:rPr lang="vi-VN" dirty="0" err="1"/>
              <a:t>quyết</a:t>
            </a:r>
            <a:r>
              <a:rPr lang="vi-VN" dirty="0"/>
              <a:t> </a:t>
            </a:r>
            <a:r>
              <a:rPr lang="vi-VN" dirty="0" err="1"/>
              <a:t>việc</a:t>
            </a:r>
            <a:r>
              <a:rPr lang="vi-VN" dirty="0"/>
              <a:t> </a:t>
            </a:r>
            <a:r>
              <a:rPr lang="vi-VN" dirty="0" err="1"/>
              <a:t>thực</a:t>
            </a:r>
            <a:r>
              <a:rPr lang="vi-VN" dirty="0"/>
              <a:t> </a:t>
            </a:r>
            <a:r>
              <a:rPr lang="vi-VN" dirty="0" err="1"/>
              <a:t>hiện</a:t>
            </a:r>
            <a:r>
              <a:rPr lang="vi-VN" dirty="0"/>
              <a:t> </a:t>
            </a:r>
            <a:r>
              <a:rPr lang="vi-VN" dirty="0" err="1"/>
              <a:t>vật</a:t>
            </a:r>
            <a:r>
              <a:rPr lang="vi-VN" dirty="0"/>
              <a:t> </a:t>
            </a:r>
            <a:r>
              <a:rPr lang="vi-VN" dirty="0" err="1"/>
              <a:t>lý</a:t>
            </a:r>
            <a:r>
              <a:rPr lang="vi-VN" dirty="0"/>
              <a:t> </a:t>
            </a:r>
            <a:r>
              <a:rPr lang="vi-VN" dirty="0" err="1"/>
              <a:t>của</a:t>
            </a:r>
            <a:r>
              <a:rPr lang="vi-VN" dirty="0"/>
              <a:t> </a:t>
            </a:r>
            <a:r>
              <a:rPr lang="vi-VN" dirty="0" err="1"/>
              <a:t>hệ</a:t>
            </a:r>
            <a:r>
              <a:rPr lang="vi-VN" dirty="0"/>
              <a:t> </a:t>
            </a:r>
            <a:r>
              <a:rPr lang="vi-VN" dirty="0" err="1"/>
              <a:t>thống</a:t>
            </a:r>
            <a:r>
              <a:rPr lang="vi-VN" dirty="0"/>
              <a:t> </a:t>
            </a:r>
            <a:r>
              <a:rPr lang="vi-VN" dirty="0" err="1"/>
              <a:t>Chế</a:t>
            </a:r>
            <a:r>
              <a:rPr lang="vi-VN" dirty="0"/>
              <a:t> </a:t>
            </a:r>
            <a:r>
              <a:rPr lang="vi-VN" dirty="0" err="1"/>
              <a:t>độ</a:t>
            </a:r>
            <a:r>
              <a:rPr lang="vi-VN" dirty="0"/>
              <a:t> xem </a:t>
            </a:r>
            <a:r>
              <a:rPr lang="vi-VN" dirty="0" err="1"/>
              <a:t>triển</a:t>
            </a:r>
            <a:r>
              <a:rPr lang="vi-VN" dirty="0"/>
              <a:t> khai </a:t>
            </a:r>
            <a:r>
              <a:rPr lang="vi-VN" dirty="0" err="1"/>
              <a:t>tập</a:t>
            </a:r>
            <a:r>
              <a:rPr lang="vi-VN" dirty="0"/>
              <a:t> trung </a:t>
            </a:r>
            <a:r>
              <a:rPr lang="vi-VN" dirty="0" err="1"/>
              <a:t>vào</a:t>
            </a:r>
            <a:r>
              <a:rPr lang="vi-VN" dirty="0"/>
              <a:t> </a:t>
            </a:r>
            <a:r>
              <a:rPr lang="vi-VN" dirty="0" err="1"/>
              <a:t>các</a:t>
            </a:r>
            <a:r>
              <a:rPr lang="vi-VN" dirty="0"/>
              <a:t> </a:t>
            </a:r>
            <a:r>
              <a:rPr lang="vi-VN" dirty="0" err="1"/>
              <a:t>vấn</a:t>
            </a:r>
            <a:r>
              <a:rPr lang="vi-VN" dirty="0"/>
              <a:t> </a:t>
            </a:r>
            <a:r>
              <a:rPr lang="vi-VN" dirty="0" err="1"/>
              <a:t>đề</a:t>
            </a:r>
            <a:r>
              <a:rPr lang="vi-VN" dirty="0"/>
              <a:t> </a:t>
            </a:r>
            <a:r>
              <a:rPr lang="vi-VN" dirty="0" err="1"/>
              <a:t>kỹ</a:t>
            </a:r>
            <a:r>
              <a:rPr lang="vi-VN" dirty="0"/>
              <a:t> </a:t>
            </a:r>
            <a:r>
              <a:rPr lang="vi-VN" dirty="0" err="1"/>
              <a:t>thuật</a:t>
            </a:r>
            <a:r>
              <a:rPr lang="vi-VN" dirty="0"/>
              <a:t> </a:t>
            </a:r>
            <a:r>
              <a:rPr lang="vi-VN" dirty="0" err="1"/>
              <a:t>hệ</a:t>
            </a:r>
            <a:r>
              <a:rPr lang="vi-VN" dirty="0"/>
              <a:t> </a:t>
            </a:r>
            <a:r>
              <a:rPr lang="vi-VN" dirty="0" err="1"/>
              <a:t>thống</a:t>
            </a:r>
            <a:r>
              <a:rPr lang="vi-VN" dirty="0"/>
              <a:t> </a:t>
            </a:r>
            <a:r>
              <a:rPr lang="vi-VN" dirty="0" err="1"/>
              <a:t>Để</a:t>
            </a:r>
            <a:r>
              <a:rPr lang="vi-VN" dirty="0"/>
              <a:t> </a:t>
            </a:r>
            <a:r>
              <a:rPr lang="vi-VN" dirty="0" err="1"/>
              <a:t>giải</a:t>
            </a:r>
            <a:r>
              <a:rPr lang="vi-VN" dirty="0"/>
              <a:t> </a:t>
            </a:r>
            <a:r>
              <a:rPr lang="vi-VN" dirty="0" err="1"/>
              <a:t>quyết</a:t>
            </a:r>
            <a:r>
              <a:rPr lang="vi-VN" dirty="0"/>
              <a:t> </a:t>
            </a:r>
            <a:r>
              <a:rPr lang="vi-VN" dirty="0" err="1"/>
              <a:t>những</a:t>
            </a:r>
            <a:r>
              <a:rPr lang="vi-VN" dirty="0"/>
              <a:t> nhu </a:t>
            </a:r>
            <a:r>
              <a:rPr lang="vi-VN" dirty="0" err="1"/>
              <a:t>cầu</a:t>
            </a:r>
            <a:r>
              <a:rPr lang="vi-VN" dirty="0"/>
              <a:t> </a:t>
            </a:r>
            <a:r>
              <a:rPr lang="vi-VN" dirty="0" err="1"/>
              <a:t>khác</a:t>
            </a:r>
            <a:r>
              <a:rPr lang="vi-VN" dirty="0"/>
              <a:t> nhau </a:t>
            </a:r>
            <a:r>
              <a:rPr lang="vi-VN" dirty="0" err="1"/>
              <a:t>này</a:t>
            </a:r>
            <a:r>
              <a:rPr lang="vi-VN" dirty="0"/>
              <a:t>, </a:t>
            </a:r>
            <a:r>
              <a:rPr lang="vi-VN" dirty="0" err="1"/>
              <a:t>Rational</a:t>
            </a:r>
            <a:r>
              <a:rPr lang="vi-VN" dirty="0"/>
              <a:t> </a:t>
            </a:r>
            <a:r>
              <a:rPr lang="vi-VN" dirty="0" err="1"/>
              <a:t>đã</a:t>
            </a:r>
            <a:r>
              <a:rPr lang="vi-VN" dirty="0"/>
              <a:t> </a:t>
            </a:r>
            <a:r>
              <a:rPr lang="vi-VN" dirty="0" err="1"/>
              <a:t>xác</a:t>
            </a:r>
            <a:r>
              <a:rPr lang="vi-VN" dirty="0"/>
              <a:t> </a:t>
            </a:r>
            <a:r>
              <a:rPr lang="vi-VN" dirty="0" err="1"/>
              <a:t>định</a:t>
            </a:r>
            <a:r>
              <a:rPr lang="vi-VN" dirty="0"/>
              <a:t> mô </a:t>
            </a:r>
            <a:r>
              <a:rPr lang="vi-VN" dirty="0" err="1"/>
              <a:t>hình</a:t>
            </a:r>
            <a:r>
              <a:rPr lang="vi-VN" dirty="0"/>
              <a:t> </a:t>
            </a:r>
            <a:r>
              <a:rPr lang="vi-VN" dirty="0" err="1"/>
              <a:t>kiến</a:t>
            </a:r>
            <a:r>
              <a:rPr lang="vi-VN" dirty="0"/>
              <a:t> ​​</a:t>
            </a:r>
            <a:r>
              <a:rPr lang="vi-VN" dirty="0" err="1"/>
              <a:t>trúc</a:t>
            </a:r>
            <a:r>
              <a:rPr lang="vi-VN" dirty="0"/>
              <a:t> “4 + 1 </a:t>
            </a:r>
            <a:r>
              <a:rPr lang="vi-VN" dirty="0" err="1"/>
              <a:t>view</a:t>
            </a:r>
            <a:r>
              <a:rPr lang="vi-VN" dirty="0"/>
              <a:t>”. </a:t>
            </a:r>
            <a:r>
              <a:rPr lang="vi-VN" dirty="0" err="1"/>
              <a:t>Hãy</a:t>
            </a:r>
            <a:r>
              <a:rPr lang="vi-VN" dirty="0"/>
              <a:t> </a:t>
            </a:r>
            <a:r>
              <a:rPr lang="vi-VN" dirty="0" err="1"/>
              <a:t>nhớ</a:t>
            </a:r>
            <a:r>
              <a:rPr lang="vi-VN" dirty="0"/>
              <a:t> </a:t>
            </a:r>
            <a:r>
              <a:rPr lang="vi-VN" dirty="0" err="1"/>
              <a:t>rằng</a:t>
            </a:r>
            <a:r>
              <a:rPr lang="vi-VN" dirty="0"/>
              <a:t> không </a:t>
            </a:r>
            <a:r>
              <a:rPr lang="vi-VN" dirty="0" err="1"/>
              <a:t>phải</a:t>
            </a:r>
            <a:r>
              <a:rPr lang="vi-VN" dirty="0"/>
              <a:t> </a:t>
            </a:r>
            <a:r>
              <a:rPr lang="vi-VN" dirty="0" err="1"/>
              <a:t>tất</a:t>
            </a:r>
            <a:r>
              <a:rPr lang="vi-VN" dirty="0"/>
              <a:t> </a:t>
            </a:r>
            <a:r>
              <a:rPr lang="vi-VN" dirty="0" err="1"/>
              <a:t>cả</a:t>
            </a:r>
            <a:r>
              <a:rPr lang="vi-VN" dirty="0"/>
              <a:t> </a:t>
            </a:r>
            <a:r>
              <a:rPr lang="vi-VN" dirty="0" err="1"/>
              <a:t>các</a:t>
            </a:r>
            <a:r>
              <a:rPr lang="vi-VN" dirty="0"/>
              <a:t> </a:t>
            </a:r>
            <a:r>
              <a:rPr lang="vi-VN" dirty="0" err="1"/>
              <a:t>hệ</a:t>
            </a:r>
            <a:r>
              <a:rPr lang="vi-VN" dirty="0"/>
              <a:t> </a:t>
            </a:r>
            <a:r>
              <a:rPr lang="vi-VN" dirty="0" err="1"/>
              <a:t>thống</a:t>
            </a:r>
            <a:r>
              <a:rPr lang="vi-VN" dirty="0"/>
              <a:t> </a:t>
            </a:r>
            <a:r>
              <a:rPr lang="vi-VN" dirty="0" err="1"/>
              <a:t>đều</a:t>
            </a:r>
            <a:r>
              <a:rPr lang="vi-VN" dirty="0"/>
              <a:t> yêu </a:t>
            </a:r>
            <a:r>
              <a:rPr lang="vi-VN" dirty="0" err="1"/>
              <a:t>cầu</a:t>
            </a:r>
            <a:r>
              <a:rPr lang="vi-VN" dirty="0"/>
              <a:t> </a:t>
            </a:r>
            <a:r>
              <a:rPr lang="vi-VN" dirty="0" err="1"/>
              <a:t>tất</a:t>
            </a:r>
            <a:r>
              <a:rPr lang="vi-VN" dirty="0"/>
              <a:t> </a:t>
            </a:r>
            <a:r>
              <a:rPr lang="vi-VN" dirty="0" err="1"/>
              <a:t>cả</a:t>
            </a:r>
            <a:r>
              <a:rPr lang="vi-VN" dirty="0"/>
              <a:t> </a:t>
            </a:r>
            <a:r>
              <a:rPr lang="vi-VN" dirty="0" err="1"/>
              <a:t>các</a:t>
            </a:r>
            <a:r>
              <a:rPr lang="vi-VN" dirty="0"/>
              <a:t> khung </a:t>
            </a:r>
            <a:r>
              <a:rPr lang="vi-VN" dirty="0" err="1"/>
              <a:t>nhìn</a:t>
            </a:r>
            <a:r>
              <a:rPr lang="vi-VN" dirty="0"/>
              <a:t>. </a:t>
            </a:r>
            <a:r>
              <a:rPr lang="vi-VN" dirty="0" err="1"/>
              <a:t>Số</a:t>
            </a:r>
            <a:r>
              <a:rPr lang="vi-VN" dirty="0"/>
              <a:t> </a:t>
            </a:r>
            <a:r>
              <a:rPr lang="vi-VN" dirty="0" err="1"/>
              <a:t>lượt</a:t>
            </a:r>
            <a:r>
              <a:rPr lang="vi-VN" dirty="0"/>
              <a:t> xem </a:t>
            </a:r>
            <a:r>
              <a:rPr lang="vi-VN" dirty="0" err="1"/>
              <a:t>phụ</a:t>
            </a:r>
            <a:r>
              <a:rPr lang="vi-VN" dirty="0"/>
              <a:t> </a:t>
            </a:r>
            <a:r>
              <a:rPr lang="vi-VN" dirty="0" err="1"/>
              <a:t>thuộc</a:t>
            </a:r>
            <a:r>
              <a:rPr lang="vi-VN" dirty="0"/>
              <a:t> </a:t>
            </a:r>
            <a:r>
              <a:rPr lang="vi-VN" dirty="0" err="1"/>
              <a:t>vào</a:t>
            </a:r>
            <a:r>
              <a:rPr lang="vi-VN" dirty="0"/>
              <a:t> </a:t>
            </a:r>
            <a:r>
              <a:rPr lang="vi-VN" dirty="0" err="1"/>
              <a:t>hệ</a:t>
            </a:r>
            <a:r>
              <a:rPr lang="vi-VN" dirty="0"/>
              <a:t> </a:t>
            </a:r>
            <a:r>
              <a:rPr lang="vi-VN" dirty="0" err="1"/>
              <a:t>thống</a:t>
            </a:r>
            <a:r>
              <a:rPr lang="vi-VN" dirty="0"/>
              <a:t> </a:t>
            </a:r>
            <a:r>
              <a:rPr lang="vi-VN" dirty="0" err="1"/>
              <a:t>bạn</a:t>
            </a:r>
            <a:r>
              <a:rPr lang="vi-VN" dirty="0"/>
              <a:t> đang xây </a:t>
            </a:r>
            <a:r>
              <a:rPr lang="vi-VN" dirty="0" err="1"/>
              <a:t>dựng</a:t>
            </a:r>
            <a:r>
              <a:rPr lang="vi-VN" dirty="0"/>
              <a:t>. </a:t>
            </a:r>
            <a:r>
              <a:rPr lang="vi-VN" dirty="0" err="1"/>
              <a:t>Ví</a:t>
            </a:r>
            <a:r>
              <a:rPr lang="vi-VN" dirty="0"/>
              <a:t> </a:t>
            </a:r>
            <a:r>
              <a:rPr lang="vi-VN" dirty="0" err="1"/>
              <a:t>dụ</a:t>
            </a:r>
            <a:r>
              <a:rPr lang="vi-VN" dirty="0"/>
              <a:t>, </a:t>
            </a:r>
            <a:r>
              <a:rPr lang="vi-VN" dirty="0" err="1"/>
              <a:t>một</a:t>
            </a:r>
            <a:r>
              <a:rPr lang="vi-VN" dirty="0"/>
              <a:t> </a:t>
            </a:r>
            <a:r>
              <a:rPr lang="vi-VN" dirty="0" err="1"/>
              <a:t>bộ</a:t>
            </a:r>
            <a:r>
              <a:rPr lang="vi-VN" dirty="0"/>
              <a:t> </a:t>
            </a:r>
            <a:r>
              <a:rPr lang="vi-VN" dirty="0" err="1"/>
              <a:t>xử</a:t>
            </a:r>
            <a:r>
              <a:rPr lang="vi-VN" dirty="0"/>
              <a:t> </a:t>
            </a:r>
            <a:r>
              <a:rPr lang="vi-VN" dirty="0" err="1"/>
              <a:t>lý</a:t>
            </a:r>
            <a:r>
              <a:rPr lang="vi-VN" dirty="0"/>
              <a:t> đơn </a:t>
            </a:r>
            <a:r>
              <a:rPr lang="vi-VN" dirty="0" err="1"/>
              <a:t>lẻ</a:t>
            </a:r>
            <a:r>
              <a:rPr lang="vi-VN" dirty="0"/>
              <a:t> không yêu </a:t>
            </a:r>
            <a:r>
              <a:rPr lang="vi-VN" dirty="0" err="1"/>
              <a:t>cầu</a:t>
            </a:r>
            <a:r>
              <a:rPr lang="vi-VN" dirty="0"/>
              <a:t> </a:t>
            </a:r>
            <a:r>
              <a:rPr lang="vi-VN" dirty="0" err="1"/>
              <a:t>chế</a:t>
            </a:r>
            <a:r>
              <a:rPr lang="vi-VN" dirty="0"/>
              <a:t> </a:t>
            </a:r>
            <a:r>
              <a:rPr lang="vi-VN" dirty="0" err="1"/>
              <a:t>độ</a:t>
            </a:r>
            <a:r>
              <a:rPr lang="vi-VN" dirty="0"/>
              <a:t> xem </a:t>
            </a:r>
            <a:r>
              <a:rPr lang="vi-VN" dirty="0" err="1"/>
              <a:t>triển</a:t>
            </a:r>
            <a:r>
              <a:rPr lang="vi-VN" dirty="0"/>
              <a:t> khai </a:t>
            </a:r>
            <a:r>
              <a:rPr lang="vi-VN" dirty="0" err="1"/>
              <a:t>hoặc</a:t>
            </a:r>
            <a:r>
              <a:rPr lang="vi-VN" dirty="0"/>
              <a:t> </a:t>
            </a:r>
            <a:r>
              <a:rPr lang="vi-VN" dirty="0" err="1"/>
              <a:t>một</a:t>
            </a:r>
            <a:r>
              <a:rPr lang="vi-VN" dirty="0"/>
              <a:t> chương </a:t>
            </a:r>
            <a:r>
              <a:rPr lang="vi-VN" dirty="0" err="1"/>
              <a:t>trình</a:t>
            </a:r>
            <a:r>
              <a:rPr lang="vi-VN" dirty="0"/>
              <a:t> </a:t>
            </a:r>
            <a:r>
              <a:rPr lang="vi-VN" dirty="0" err="1"/>
              <a:t>nhỏ</a:t>
            </a:r>
            <a:r>
              <a:rPr lang="vi-VN" dirty="0"/>
              <a:t> không yêu </a:t>
            </a:r>
            <a:r>
              <a:rPr lang="vi-VN" dirty="0" err="1"/>
              <a:t>cầu</a:t>
            </a:r>
            <a:r>
              <a:rPr lang="vi-VN" dirty="0"/>
              <a:t> </a:t>
            </a:r>
            <a:r>
              <a:rPr lang="vi-VN" dirty="0" err="1"/>
              <a:t>chế</a:t>
            </a:r>
            <a:r>
              <a:rPr lang="vi-VN" dirty="0"/>
              <a:t> </a:t>
            </a:r>
            <a:r>
              <a:rPr lang="vi-VN" dirty="0" err="1"/>
              <a:t>độ</a:t>
            </a:r>
            <a:r>
              <a:rPr lang="vi-VN" dirty="0"/>
              <a:t> xem </a:t>
            </a:r>
            <a:r>
              <a:rPr lang="vi-VN" dirty="0" err="1"/>
              <a:t>triển</a:t>
            </a:r>
            <a:r>
              <a:rPr lang="vi-VN" dirty="0"/>
              <a:t> khai, </a:t>
            </a:r>
            <a:r>
              <a:rPr lang="vi-VN" dirty="0" err="1"/>
              <a:t>v.v</a:t>
            </a:r>
            <a:r>
              <a:rPr lang="vi-VN" dirty="0"/>
              <a:t>.</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2</a:t>
            </a:fld>
            <a:endParaRPr lang="en-US" altLang="en-VN"/>
          </a:p>
        </p:txBody>
      </p:sp>
    </p:spTree>
    <p:extLst>
      <p:ext uri="{BB962C8B-B14F-4D97-AF65-F5344CB8AC3E}">
        <p14:creationId xmlns:p14="http://schemas.microsoft.com/office/powerpoint/2010/main" val="16907023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err="1"/>
              <a:t>Luồng</a:t>
            </a:r>
            <a:r>
              <a:rPr lang="vi-VN" dirty="0"/>
              <a:t> </a:t>
            </a:r>
            <a:r>
              <a:rPr lang="vi-VN" dirty="0" err="1"/>
              <a:t>sự</a:t>
            </a:r>
            <a:r>
              <a:rPr lang="vi-VN" dirty="0"/>
              <a:t> </a:t>
            </a:r>
            <a:r>
              <a:rPr lang="vi-VN" dirty="0" err="1"/>
              <a:t>kiện</a:t>
            </a:r>
            <a:r>
              <a:rPr lang="vi-VN" dirty="0"/>
              <a:t> ca </a:t>
            </a:r>
            <a:r>
              <a:rPr lang="vi-VN" dirty="0" err="1"/>
              <a:t>sử</a:t>
            </a:r>
            <a:r>
              <a:rPr lang="vi-VN" dirty="0"/>
              <a:t> </a:t>
            </a:r>
            <a:r>
              <a:rPr lang="vi-VN" dirty="0" err="1"/>
              <a:t>dụng</a:t>
            </a:r>
            <a:r>
              <a:rPr lang="vi-VN" dirty="0"/>
              <a:t>: </a:t>
            </a:r>
            <a:r>
              <a:rPr lang="vi-VN" dirty="0" err="1"/>
              <a:t>Chứa</a:t>
            </a:r>
            <a:r>
              <a:rPr lang="vi-VN" dirty="0"/>
              <a:t> thông tin quan </a:t>
            </a:r>
            <a:r>
              <a:rPr lang="vi-VN" dirty="0" err="1"/>
              <a:t>trọng</a:t>
            </a:r>
            <a:r>
              <a:rPr lang="vi-VN" dirty="0"/>
              <a:t> </a:t>
            </a:r>
            <a:r>
              <a:rPr lang="vi-VN" dirty="0" err="1"/>
              <a:t>nhất</a:t>
            </a:r>
            <a:r>
              <a:rPr lang="vi-VN" dirty="0"/>
              <a:t> thu </a:t>
            </a:r>
            <a:r>
              <a:rPr lang="vi-VN" dirty="0" err="1"/>
              <a:t>được</a:t>
            </a:r>
            <a:r>
              <a:rPr lang="vi-VN" dirty="0"/>
              <a:t> </a:t>
            </a:r>
            <a:r>
              <a:rPr lang="vi-VN" dirty="0" err="1"/>
              <a:t>từ</a:t>
            </a:r>
            <a:r>
              <a:rPr lang="vi-VN" dirty="0"/>
              <a:t> công </a:t>
            </a:r>
            <a:r>
              <a:rPr lang="vi-VN" dirty="0" err="1"/>
              <a:t>việc</a:t>
            </a:r>
            <a:r>
              <a:rPr lang="vi-VN" dirty="0"/>
              <a:t> mô </a:t>
            </a:r>
            <a:r>
              <a:rPr lang="vi-VN" dirty="0" err="1"/>
              <a:t>hình</a:t>
            </a:r>
            <a:r>
              <a:rPr lang="vi-VN" dirty="0"/>
              <a:t> ca </a:t>
            </a:r>
            <a:r>
              <a:rPr lang="vi-VN" dirty="0" err="1"/>
              <a:t>sử</a:t>
            </a:r>
            <a:r>
              <a:rPr lang="vi-VN" dirty="0"/>
              <a:t> </a:t>
            </a:r>
            <a:r>
              <a:rPr lang="vi-VN" dirty="0" err="1"/>
              <a:t>dụng</a:t>
            </a:r>
            <a:r>
              <a:rPr lang="vi-VN" dirty="0"/>
              <a:t>. Nên mô </a:t>
            </a:r>
            <a:r>
              <a:rPr lang="vi-VN" dirty="0" err="1"/>
              <a:t>tả</a:t>
            </a:r>
            <a:r>
              <a:rPr lang="vi-VN" dirty="0"/>
              <a:t> </a:t>
            </a:r>
            <a:r>
              <a:rPr lang="vi-VN" dirty="0" err="1"/>
              <a:t>luồng</a:t>
            </a:r>
            <a:r>
              <a:rPr lang="vi-VN" dirty="0"/>
              <a:t> </a:t>
            </a:r>
            <a:r>
              <a:rPr lang="vi-VN" dirty="0" err="1"/>
              <a:t>của</a:t>
            </a:r>
            <a:r>
              <a:rPr lang="vi-VN" dirty="0"/>
              <a:t> ca </a:t>
            </a:r>
            <a:r>
              <a:rPr lang="vi-VN" dirty="0" err="1"/>
              <a:t>sử</a:t>
            </a:r>
            <a:r>
              <a:rPr lang="vi-VN" dirty="0"/>
              <a:t> </a:t>
            </a:r>
            <a:r>
              <a:rPr lang="vi-VN" dirty="0" err="1"/>
              <a:t>dụng</a:t>
            </a:r>
            <a:r>
              <a:rPr lang="vi-VN" dirty="0"/>
              <a:t> </a:t>
            </a:r>
            <a:r>
              <a:rPr lang="vi-VN" dirty="0" err="1"/>
              <a:t>đủ</a:t>
            </a:r>
            <a:r>
              <a:rPr lang="vi-VN" dirty="0"/>
              <a:t> </a:t>
            </a:r>
            <a:r>
              <a:rPr lang="vi-VN" dirty="0" err="1"/>
              <a:t>rõ</a:t>
            </a:r>
            <a:r>
              <a:rPr lang="vi-VN" dirty="0"/>
              <a:t> </a:t>
            </a:r>
            <a:r>
              <a:rPr lang="vi-VN" dirty="0" err="1"/>
              <a:t>ràng</a:t>
            </a:r>
            <a:r>
              <a:rPr lang="vi-VN" dirty="0"/>
              <a:t> </a:t>
            </a:r>
            <a:r>
              <a:rPr lang="vi-VN" dirty="0" err="1"/>
              <a:t>để</a:t>
            </a:r>
            <a:r>
              <a:rPr lang="vi-VN" dirty="0"/>
              <a:t> </a:t>
            </a:r>
            <a:r>
              <a:rPr lang="vi-VN" dirty="0" err="1"/>
              <a:t>người</a:t>
            </a:r>
            <a:r>
              <a:rPr lang="vi-VN" dirty="0"/>
              <a:t> </a:t>
            </a:r>
            <a:r>
              <a:rPr lang="vi-VN" dirty="0" err="1"/>
              <a:t>ngoài</a:t>
            </a:r>
            <a:r>
              <a:rPr lang="vi-VN" dirty="0"/>
              <a:t> </a:t>
            </a:r>
            <a:r>
              <a:rPr lang="vi-VN" dirty="0" err="1"/>
              <a:t>có</a:t>
            </a:r>
            <a:r>
              <a:rPr lang="vi-VN" dirty="0"/>
              <a:t> </a:t>
            </a:r>
            <a:r>
              <a:rPr lang="vi-VN" dirty="0" err="1"/>
              <a:t>thể</a:t>
            </a:r>
            <a:r>
              <a:rPr lang="vi-VN" dirty="0"/>
              <a:t> </a:t>
            </a:r>
            <a:r>
              <a:rPr lang="vi-VN" dirty="0" err="1"/>
              <a:t>dễ</a:t>
            </a:r>
            <a:r>
              <a:rPr lang="vi-VN" dirty="0"/>
              <a:t> </a:t>
            </a:r>
            <a:r>
              <a:rPr lang="vi-VN" dirty="0" err="1"/>
              <a:t>dàng</a:t>
            </a:r>
            <a:r>
              <a:rPr lang="vi-VN" dirty="0"/>
              <a:t> </a:t>
            </a:r>
            <a:r>
              <a:rPr lang="vi-VN" dirty="0" err="1"/>
              <a:t>hiểu</a:t>
            </a:r>
            <a:r>
              <a:rPr lang="vi-VN" dirty="0"/>
              <a:t> </a:t>
            </a:r>
            <a:r>
              <a:rPr lang="vi-VN" dirty="0" err="1"/>
              <a:t>nó</a:t>
            </a:r>
            <a:r>
              <a:rPr lang="vi-VN" dirty="0"/>
              <a:t>. Nên </a:t>
            </a:r>
            <a:r>
              <a:rPr lang="vi-VN" dirty="0" err="1"/>
              <a:t>trình</a:t>
            </a:r>
            <a:r>
              <a:rPr lang="vi-VN" dirty="0"/>
              <a:t> </a:t>
            </a:r>
            <a:r>
              <a:rPr lang="vi-VN" dirty="0" err="1"/>
              <a:t>bày</a:t>
            </a:r>
            <a:r>
              <a:rPr lang="vi-VN" dirty="0"/>
              <a:t> </a:t>
            </a:r>
            <a:r>
              <a:rPr lang="vi-VN" dirty="0" err="1"/>
              <a:t>những</a:t>
            </a:r>
            <a:r>
              <a:rPr lang="vi-VN" dirty="0"/>
              <a:t> </a:t>
            </a:r>
            <a:r>
              <a:rPr lang="vi-VN" dirty="0" err="1"/>
              <a:t>gì</a:t>
            </a:r>
            <a:r>
              <a:rPr lang="vi-VN" dirty="0"/>
              <a:t> </a:t>
            </a:r>
            <a:r>
              <a:rPr lang="vi-VN" dirty="0" err="1"/>
              <a:t>hệ</a:t>
            </a:r>
            <a:r>
              <a:rPr lang="vi-VN" dirty="0"/>
              <a:t> </a:t>
            </a:r>
            <a:r>
              <a:rPr lang="vi-VN" dirty="0" err="1"/>
              <a:t>thống</a:t>
            </a:r>
            <a:r>
              <a:rPr lang="vi-VN" dirty="0"/>
              <a:t> </a:t>
            </a:r>
            <a:r>
              <a:rPr lang="vi-VN" dirty="0" err="1"/>
              <a:t>làm</a:t>
            </a:r>
            <a:r>
              <a:rPr lang="vi-VN" dirty="0"/>
              <a:t> </a:t>
            </a:r>
            <a:r>
              <a:rPr lang="vi-VN" dirty="0" err="1"/>
              <a:t>chứ</a:t>
            </a:r>
            <a:r>
              <a:rPr lang="vi-VN" dirty="0"/>
              <a:t> không </a:t>
            </a:r>
            <a:r>
              <a:rPr lang="vi-VN" dirty="0" err="1"/>
              <a:t>phải</a:t>
            </a:r>
            <a:r>
              <a:rPr lang="vi-VN" dirty="0"/>
              <a:t> </a:t>
            </a:r>
            <a:r>
              <a:rPr lang="vi-VN" dirty="0" err="1"/>
              <a:t>cách</a:t>
            </a:r>
            <a:r>
              <a:rPr lang="vi-VN" dirty="0"/>
              <a:t> </a:t>
            </a:r>
            <a:r>
              <a:rPr lang="vi-VN" dirty="0" err="1"/>
              <a:t>hệ</a:t>
            </a:r>
            <a:r>
              <a:rPr lang="vi-VN" dirty="0"/>
              <a:t> </a:t>
            </a:r>
            <a:r>
              <a:rPr lang="vi-VN" dirty="0" err="1"/>
              <a:t>thống</a:t>
            </a:r>
            <a:r>
              <a:rPr lang="vi-VN" dirty="0"/>
              <a:t> </a:t>
            </a:r>
            <a:r>
              <a:rPr lang="vi-VN" dirty="0" err="1"/>
              <a:t>được</a:t>
            </a:r>
            <a:r>
              <a:rPr lang="vi-VN" dirty="0"/>
              <a:t> </a:t>
            </a:r>
            <a:r>
              <a:rPr lang="vi-VN" dirty="0" err="1"/>
              <a:t>thiết</a:t>
            </a:r>
            <a:r>
              <a:rPr lang="vi-VN" dirty="0"/>
              <a:t> </a:t>
            </a:r>
            <a:r>
              <a:rPr lang="vi-VN" dirty="0" err="1"/>
              <a:t>kế</a:t>
            </a:r>
            <a:r>
              <a:rPr lang="vi-VN" dirty="0"/>
              <a:t> </a:t>
            </a:r>
            <a:r>
              <a:rPr lang="vi-VN" dirty="0" err="1"/>
              <a:t>để</a:t>
            </a:r>
            <a:r>
              <a:rPr lang="vi-VN" dirty="0"/>
              <a:t> </a:t>
            </a:r>
            <a:r>
              <a:rPr lang="vi-VN" dirty="0" err="1"/>
              <a:t>thực</a:t>
            </a:r>
            <a:r>
              <a:rPr lang="vi-VN" dirty="0"/>
              <a:t> </a:t>
            </a:r>
            <a:r>
              <a:rPr lang="vi-VN" dirty="0" err="1"/>
              <a:t>hiện</a:t>
            </a:r>
            <a:r>
              <a:rPr lang="vi-VN" dirty="0"/>
              <a:t> </a:t>
            </a:r>
            <a:r>
              <a:rPr lang="vi-VN" dirty="0" err="1"/>
              <a:t>hành</a:t>
            </a:r>
            <a:r>
              <a:rPr lang="vi-VN" dirty="0"/>
              <a:t> vi </a:t>
            </a:r>
            <a:r>
              <a:rPr lang="vi-VN" dirty="0" err="1"/>
              <a:t>được</a:t>
            </a:r>
            <a:r>
              <a:rPr lang="vi-VN" dirty="0"/>
              <a:t> yêu </a:t>
            </a:r>
            <a:r>
              <a:rPr lang="vi-VN" dirty="0" err="1"/>
              <a:t>cầu</a:t>
            </a:r>
            <a:r>
              <a:rPr lang="vi-VN" dirty="0"/>
              <a:t>. </a:t>
            </a:r>
            <a:r>
              <a:rPr lang="vi-VN" dirty="0" err="1"/>
              <a:t>Hướng</a:t>
            </a:r>
            <a:r>
              <a:rPr lang="vi-VN" dirty="0"/>
              <a:t> </a:t>
            </a:r>
            <a:r>
              <a:rPr lang="vi-VN" dirty="0" err="1"/>
              <a:t>dẫn</a:t>
            </a:r>
            <a:r>
              <a:rPr lang="vi-VN" dirty="0"/>
              <a:t> </a:t>
            </a:r>
            <a:r>
              <a:rPr lang="vi-VN" dirty="0" err="1"/>
              <a:t>về</a:t>
            </a:r>
            <a:r>
              <a:rPr lang="vi-VN" dirty="0"/>
              <a:t> </a:t>
            </a:r>
            <a:r>
              <a:rPr lang="vi-VN" dirty="0" err="1"/>
              <a:t>luồng</a:t>
            </a:r>
            <a:r>
              <a:rPr lang="vi-VN" dirty="0"/>
              <a:t> </a:t>
            </a:r>
            <a:r>
              <a:rPr lang="vi-VN" dirty="0" err="1"/>
              <a:t>sự</a:t>
            </a:r>
            <a:r>
              <a:rPr lang="vi-VN" dirty="0"/>
              <a:t> </a:t>
            </a:r>
            <a:r>
              <a:rPr lang="vi-VN" dirty="0" err="1"/>
              <a:t>kiện</a:t>
            </a:r>
            <a:r>
              <a:rPr lang="vi-VN" dirty="0"/>
              <a:t>. </a:t>
            </a:r>
            <a:r>
              <a:rPr lang="vi-VN" dirty="0" err="1"/>
              <a:t>Chỉ</a:t>
            </a:r>
            <a:r>
              <a:rPr lang="vi-VN" dirty="0"/>
              <a:t> </a:t>
            </a:r>
            <a:r>
              <a:rPr lang="vi-VN" dirty="0" err="1"/>
              <a:t>định</a:t>
            </a:r>
            <a:r>
              <a:rPr lang="vi-VN" dirty="0"/>
              <a:t> </a:t>
            </a:r>
            <a:r>
              <a:rPr lang="vi-VN" dirty="0" err="1"/>
              <a:t>rằng</a:t>
            </a:r>
            <a:r>
              <a:rPr lang="vi-VN" dirty="0"/>
              <a:t> </a:t>
            </a:r>
            <a:r>
              <a:rPr lang="vi-VN" dirty="0" err="1"/>
              <a:t>nội</a:t>
            </a:r>
            <a:r>
              <a:rPr lang="vi-VN" dirty="0"/>
              <a:t> dung </a:t>
            </a:r>
            <a:r>
              <a:rPr lang="vi-VN" dirty="0" err="1"/>
              <a:t>phải</a:t>
            </a:r>
            <a:r>
              <a:rPr lang="vi-VN" dirty="0"/>
              <a:t>: Chi </a:t>
            </a:r>
            <a:r>
              <a:rPr lang="vi-VN" dirty="0" err="1"/>
              <a:t>tiết</a:t>
            </a:r>
            <a:r>
              <a:rPr lang="vi-VN" dirty="0"/>
              <a:t> </a:t>
            </a:r>
            <a:r>
              <a:rPr lang="vi-VN" dirty="0" err="1"/>
              <a:t>luồng</a:t>
            </a:r>
            <a:r>
              <a:rPr lang="vi-VN" dirty="0"/>
              <a:t> </a:t>
            </a:r>
            <a:r>
              <a:rPr lang="vi-VN" dirty="0" err="1"/>
              <a:t>sự</a:t>
            </a:r>
            <a:r>
              <a:rPr lang="vi-VN" dirty="0"/>
              <a:t> </a:t>
            </a:r>
            <a:r>
              <a:rPr lang="vi-VN" dirty="0" err="1"/>
              <a:t>kiện</a:t>
            </a:r>
            <a:r>
              <a:rPr lang="vi-VN" dirty="0"/>
              <a:t>. </a:t>
            </a:r>
            <a:r>
              <a:rPr lang="vi-VN" dirty="0" err="1"/>
              <a:t>Tất</a:t>
            </a:r>
            <a:r>
              <a:rPr lang="vi-VN" dirty="0"/>
              <a:t> </a:t>
            </a:r>
            <a:r>
              <a:rPr lang="vi-VN" dirty="0" err="1"/>
              <a:t>cả</a:t>
            </a:r>
            <a:r>
              <a:rPr lang="vi-VN" dirty="0"/>
              <a:t> </a:t>
            </a:r>
            <a:r>
              <a:rPr lang="vi-VN" dirty="0" err="1"/>
              <a:t>các</a:t>
            </a:r>
            <a:r>
              <a:rPr lang="vi-VN" dirty="0"/>
              <a:t> câu </a:t>
            </a:r>
            <a:r>
              <a:rPr lang="vi-VN" dirty="0" err="1"/>
              <a:t>hỏi</a:t>
            </a:r>
            <a:r>
              <a:rPr lang="vi-VN" dirty="0"/>
              <a:t> "</a:t>
            </a:r>
            <a:r>
              <a:rPr lang="vi-VN" dirty="0" err="1"/>
              <a:t>cái</a:t>
            </a:r>
            <a:r>
              <a:rPr lang="vi-VN" dirty="0"/>
              <a:t> </a:t>
            </a:r>
            <a:r>
              <a:rPr lang="vi-VN" dirty="0" err="1"/>
              <a:t>gì</a:t>
            </a:r>
            <a:r>
              <a:rPr lang="vi-VN" dirty="0"/>
              <a:t>" </a:t>
            </a:r>
            <a:r>
              <a:rPr lang="vi-VN" dirty="0" err="1"/>
              <a:t>phải</a:t>
            </a:r>
            <a:r>
              <a:rPr lang="vi-VN" dirty="0"/>
              <a:t> </a:t>
            </a:r>
            <a:r>
              <a:rPr lang="vi-VN" dirty="0" err="1"/>
              <a:t>được</a:t>
            </a:r>
            <a:r>
              <a:rPr lang="vi-VN" dirty="0"/>
              <a:t> </a:t>
            </a:r>
            <a:r>
              <a:rPr lang="vi-VN" dirty="0" err="1"/>
              <a:t>trả</a:t>
            </a:r>
            <a:r>
              <a:rPr lang="vi-VN" dirty="0"/>
              <a:t> </a:t>
            </a:r>
            <a:r>
              <a:rPr lang="vi-VN" dirty="0" err="1"/>
              <a:t>lời</a:t>
            </a:r>
            <a:r>
              <a:rPr lang="vi-VN" dirty="0"/>
              <a:t>. </a:t>
            </a:r>
            <a:r>
              <a:rPr lang="vi-VN" dirty="0" err="1"/>
              <a:t>Hãy</a:t>
            </a:r>
            <a:r>
              <a:rPr lang="vi-VN" dirty="0"/>
              <a:t> </a:t>
            </a:r>
            <a:r>
              <a:rPr lang="vi-VN" dirty="0" err="1"/>
              <a:t>nhớ</a:t>
            </a:r>
            <a:r>
              <a:rPr lang="vi-VN" dirty="0"/>
              <a:t> </a:t>
            </a:r>
            <a:r>
              <a:rPr lang="vi-VN" dirty="0" err="1"/>
              <a:t>rằng</a:t>
            </a:r>
            <a:r>
              <a:rPr lang="vi-VN" dirty="0"/>
              <a:t> </a:t>
            </a:r>
            <a:r>
              <a:rPr lang="vi-VN" dirty="0" err="1"/>
              <a:t>các</a:t>
            </a:r>
            <a:r>
              <a:rPr lang="vi-VN" dirty="0"/>
              <a:t> </a:t>
            </a:r>
            <a:r>
              <a:rPr lang="vi-VN" dirty="0" err="1"/>
              <a:t>nhà</a:t>
            </a:r>
            <a:r>
              <a:rPr lang="vi-VN" dirty="0"/>
              <a:t> </a:t>
            </a:r>
            <a:r>
              <a:rPr lang="vi-VN" dirty="0" err="1"/>
              <a:t>thiết</a:t>
            </a:r>
            <a:r>
              <a:rPr lang="vi-VN" dirty="0"/>
              <a:t> </a:t>
            </a:r>
            <a:r>
              <a:rPr lang="vi-VN" dirty="0" err="1"/>
              <a:t>kế</a:t>
            </a:r>
            <a:r>
              <a:rPr lang="vi-VN" dirty="0"/>
              <a:t> </a:t>
            </a:r>
            <a:r>
              <a:rPr lang="vi-VN" dirty="0" err="1"/>
              <a:t>thử</a:t>
            </a:r>
            <a:r>
              <a:rPr lang="vi-VN" dirty="0"/>
              <a:t> </a:t>
            </a:r>
            <a:r>
              <a:rPr lang="vi-VN" dirty="0" err="1"/>
              <a:t>nghiệm</a:t>
            </a:r>
            <a:r>
              <a:rPr lang="vi-VN" dirty="0"/>
              <a:t> </a:t>
            </a:r>
            <a:r>
              <a:rPr lang="vi-VN" dirty="0" err="1"/>
              <a:t>sẽ</a:t>
            </a:r>
            <a:r>
              <a:rPr lang="vi-VN" dirty="0"/>
              <a:t> </a:t>
            </a:r>
            <a:r>
              <a:rPr lang="vi-VN" dirty="0" err="1"/>
              <a:t>sử</a:t>
            </a:r>
            <a:r>
              <a:rPr lang="vi-VN" dirty="0"/>
              <a:t> </a:t>
            </a:r>
            <a:r>
              <a:rPr lang="vi-VN" dirty="0" err="1"/>
              <a:t>dụng</a:t>
            </a:r>
            <a:r>
              <a:rPr lang="vi-VN" dirty="0"/>
              <a:t> văn </a:t>
            </a:r>
            <a:r>
              <a:rPr lang="vi-VN" dirty="0" err="1"/>
              <a:t>bản</a:t>
            </a:r>
            <a:r>
              <a:rPr lang="vi-VN" dirty="0"/>
              <a:t> </a:t>
            </a:r>
            <a:r>
              <a:rPr lang="vi-VN" dirty="0" err="1"/>
              <a:t>này</a:t>
            </a:r>
            <a:r>
              <a:rPr lang="vi-VN" dirty="0"/>
              <a:t> </a:t>
            </a:r>
            <a:r>
              <a:rPr lang="vi-VN" dirty="0" err="1"/>
              <a:t>để</a:t>
            </a:r>
            <a:r>
              <a:rPr lang="vi-VN" dirty="0"/>
              <a:t> </a:t>
            </a:r>
            <a:r>
              <a:rPr lang="vi-VN" dirty="0" err="1"/>
              <a:t>xác</a:t>
            </a:r>
            <a:r>
              <a:rPr lang="vi-VN" dirty="0"/>
              <a:t> </a:t>
            </a:r>
            <a:r>
              <a:rPr lang="vi-VN" dirty="0" err="1"/>
              <a:t>định</a:t>
            </a:r>
            <a:r>
              <a:rPr lang="vi-VN" dirty="0"/>
              <a:t> </a:t>
            </a:r>
            <a:r>
              <a:rPr lang="vi-VN" dirty="0" err="1"/>
              <a:t>các</a:t>
            </a:r>
            <a:r>
              <a:rPr lang="vi-VN" dirty="0"/>
              <a:t> </a:t>
            </a:r>
            <a:r>
              <a:rPr lang="vi-VN" dirty="0" err="1"/>
              <a:t>trường</a:t>
            </a:r>
            <a:r>
              <a:rPr lang="vi-VN" dirty="0"/>
              <a:t> </a:t>
            </a:r>
            <a:r>
              <a:rPr lang="vi-VN" dirty="0" err="1"/>
              <a:t>hợp</a:t>
            </a:r>
            <a:r>
              <a:rPr lang="vi-VN" dirty="0"/>
              <a:t> </a:t>
            </a:r>
            <a:r>
              <a:rPr lang="vi-VN" dirty="0" err="1"/>
              <a:t>thử</a:t>
            </a:r>
            <a:r>
              <a:rPr lang="vi-VN" dirty="0"/>
              <a:t> </a:t>
            </a:r>
            <a:r>
              <a:rPr lang="vi-VN" dirty="0" err="1"/>
              <a:t>nghiệm</a:t>
            </a:r>
            <a:r>
              <a:rPr lang="vi-VN" dirty="0"/>
              <a:t>. Mô </a:t>
            </a:r>
            <a:r>
              <a:rPr lang="vi-VN" dirty="0" err="1"/>
              <a:t>tả</a:t>
            </a:r>
            <a:r>
              <a:rPr lang="vi-VN" dirty="0"/>
              <a:t> </a:t>
            </a:r>
            <a:r>
              <a:rPr lang="vi-VN" dirty="0" err="1"/>
              <a:t>cách</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bắt</a:t>
            </a:r>
            <a:r>
              <a:rPr lang="vi-VN" dirty="0"/>
              <a:t> </a:t>
            </a:r>
            <a:r>
              <a:rPr lang="vi-VN" dirty="0" err="1"/>
              <a:t>đầu</a:t>
            </a:r>
            <a:r>
              <a:rPr lang="vi-VN" dirty="0"/>
              <a:t> </a:t>
            </a:r>
            <a:r>
              <a:rPr lang="vi-VN" dirty="0" err="1"/>
              <a:t>và</a:t>
            </a:r>
            <a:r>
              <a:rPr lang="vi-VN" dirty="0"/>
              <a:t> </a:t>
            </a:r>
            <a:r>
              <a:rPr lang="vi-VN" dirty="0" err="1"/>
              <a:t>kết</a:t>
            </a:r>
            <a:r>
              <a:rPr lang="vi-VN" dirty="0"/>
              <a:t> </a:t>
            </a:r>
            <a:r>
              <a:rPr lang="vi-VN" dirty="0" err="1"/>
              <a:t>thúc</a:t>
            </a:r>
            <a:r>
              <a:rPr lang="vi-VN" dirty="0"/>
              <a:t>. Mô </a:t>
            </a:r>
            <a:r>
              <a:rPr lang="vi-VN" dirty="0" err="1"/>
              <a:t>tả</a:t>
            </a:r>
            <a:r>
              <a:rPr lang="vi-VN" dirty="0"/>
              <a:t> </a:t>
            </a:r>
            <a:r>
              <a:rPr lang="vi-VN" dirty="0" err="1"/>
              <a:t>luồng</a:t>
            </a:r>
            <a:r>
              <a:rPr lang="vi-VN" dirty="0"/>
              <a:t> </a:t>
            </a:r>
            <a:r>
              <a:rPr lang="vi-VN" dirty="0" err="1"/>
              <a:t>sự</a:t>
            </a:r>
            <a:r>
              <a:rPr lang="vi-VN" dirty="0"/>
              <a:t> </a:t>
            </a:r>
            <a:r>
              <a:rPr lang="vi-VN" dirty="0" err="1"/>
              <a:t>kiện</a:t>
            </a:r>
            <a:r>
              <a:rPr lang="vi-VN" dirty="0"/>
              <a:t>, không </a:t>
            </a:r>
            <a:r>
              <a:rPr lang="vi-VN" dirty="0" err="1"/>
              <a:t>chỉ</a:t>
            </a:r>
            <a:r>
              <a:rPr lang="vi-VN" dirty="0"/>
              <a:t> </a:t>
            </a:r>
            <a:r>
              <a:rPr lang="vi-VN" dirty="0" err="1"/>
              <a:t>chức</a:t>
            </a:r>
            <a:r>
              <a:rPr lang="vi-VN" dirty="0"/>
              <a:t> năng. </a:t>
            </a:r>
            <a:r>
              <a:rPr lang="vi-VN" dirty="0" err="1"/>
              <a:t>Để</a:t>
            </a:r>
            <a:r>
              <a:rPr lang="vi-VN" dirty="0"/>
              <a:t> </a:t>
            </a:r>
            <a:r>
              <a:rPr lang="vi-VN" dirty="0" err="1"/>
              <a:t>củng</a:t>
            </a:r>
            <a:r>
              <a:rPr lang="vi-VN" dirty="0"/>
              <a:t> </a:t>
            </a:r>
            <a:r>
              <a:rPr lang="vi-VN" dirty="0" err="1"/>
              <a:t>cố</a:t>
            </a:r>
            <a:r>
              <a:rPr lang="vi-VN" dirty="0"/>
              <a:t> </a:t>
            </a:r>
            <a:r>
              <a:rPr lang="vi-VN" dirty="0" err="1"/>
              <a:t>điều</a:t>
            </a:r>
            <a:r>
              <a:rPr lang="vi-VN" dirty="0"/>
              <a:t> </a:t>
            </a:r>
            <a:r>
              <a:rPr lang="vi-VN" dirty="0" err="1"/>
              <a:t>này</a:t>
            </a:r>
            <a:r>
              <a:rPr lang="vi-VN" dirty="0"/>
              <a:t>, </a:t>
            </a:r>
            <a:r>
              <a:rPr lang="vi-VN" dirty="0" err="1"/>
              <a:t>hãy</a:t>
            </a:r>
            <a:r>
              <a:rPr lang="vi-VN" dirty="0"/>
              <a:t> </a:t>
            </a:r>
            <a:r>
              <a:rPr lang="vi-VN" dirty="0" err="1"/>
              <a:t>bắt</a:t>
            </a:r>
            <a:r>
              <a:rPr lang="vi-VN" dirty="0"/>
              <a:t> </a:t>
            </a:r>
            <a:r>
              <a:rPr lang="vi-VN" dirty="0" err="1"/>
              <a:t>đầu</a:t>
            </a:r>
            <a:r>
              <a:rPr lang="vi-VN" dirty="0"/>
              <a:t> </a:t>
            </a:r>
            <a:r>
              <a:rPr lang="vi-VN" dirty="0" err="1"/>
              <a:t>mọi</a:t>
            </a:r>
            <a:r>
              <a:rPr lang="vi-VN" dirty="0"/>
              <a:t> </a:t>
            </a:r>
            <a:r>
              <a:rPr lang="vi-VN" dirty="0" err="1"/>
              <a:t>hành</a:t>
            </a:r>
            <a:r>
              <a:rPr lang="vi-VN" dirty="0"/>
              <a:t> </a:t>
            </a:r>
            <a:r>
              <a:rPr lang="vi-VN" dirty="0" err="1"/>
              <a:t>động</a:t>
            </a:r>
            <a:r>
              <a:rPr lang="vi-VN" dirty="0"/>
              <a:t> </a:t>
            </a:r>
            <a:r>
              <a:rPr lang="vi-VN" dirty="0" err="1"/>
              <a:t>với</a:t>
            </a:r>
            <a:r>
              <a:rPr lang="vi-VN" dirty="0"/>
              <a:t> "Khi </a:t>
            </a:r>
            <a:r>
              <a:rPr lang="vi-VN" dirty="0" err="1"/>
              <a:t>diễn</a:t>
            </a:r>
            <a:r>
              <a:rPr lang="vi-VN" dirty="0"/>
              <a:t> viên...." </a:t>
            </a:r>
            <a:r>
              <a:rPr lang="vi-VN" dirty="0" err="1"/>
              <a:t>Chỉ</a:t>
            </a:r>
            <a:r>
              <a:rPr lang="vi-VN" dirty="0"/>
              <a:t> mô </a:t>
            </a:r>
            <a:r>
              <a:rPr lang="vi-VN" dirty="0" err="1"/>
              <a:t>tả</a:t>
            </a:r>
            <a:r>
              <a:rPr lang="vi-VN" dirty="0"/>
              <a:t> </a:t>
            </a:r>
            <a:r>
              <a:rPr lang="vi-VN" dirty="0" err="1"/>
              <a:t>các</a:t>
            </a:r>
            <a:r>
              <a:rPr lang="vi-VN" dirty="0"/>
              <a:t> </a:t>
            </a:r>
            <a:r>
              <a:rPr lang="vi-VN" dirty="0" err="1"/>
              <a:t>sự</a:t>
            </a:r>
            <a:r>
              <a:rPr lang="vi-VN" dirty="0"/>
              <a:t> </a:t>
            </a:r>
            <a:r>
              <a:rPr lang="vi-VN" dirty="0" err="1"/>
              <a:t>kiện</a:t>
            </a:r>
            <a:r>
              <a:rPr lang="vi-VN" dirty="0"/>
              <a:t> </a:t>
            </a:r>
            <a:r>
              <a:rPr lang="vi-VN" dirty="0" err="1"/>
              <a:t>thuộc</a:t>
            </a:r>
            <a:r>
              <a:rPr lang="vi-VN" dirty="0"/>
              <a:t> </a:t>
            </a:r>
            <a:r>
              <a:rPr lang="vi-VN" dirty="0" err="1"/>
              <a:t>về</a:t>
            </a:r>
            <a:r>
              <a:rPr lang="vi-VN" dirty="0"/>
              <a:t> ca </a:t>
            </a:r>
            <a:r>
              <a:rPr lang="vi-VN" dirty="0" err="1"/>
              <a:t>sử</a:t>
            </a:r>
            <a:r>
              <a:rPr lang="vi-VN" dirty="0"/>
              <a:t> </a:t>
            </a:r>
            <a:r>
              <a:rPr lang="vi-VN" dirty="0" err="1"/>
              <a:t>dụng</a:t>
            </a:r>
            <a:r>
              <a:rPr lang="vi-VN" dirty="0"/>
              <a:t> </a:t>
            </a:r>
            <a:r>
              <a:rPr lang="vi-VN" dirty="0" err="1"/>
              <a:t>chứ</a:t>
            </a:r>
            <a:r>
              <a:rPr lang="vi-VN" dirty="0"/>
              <a:t> không </a:t>
            </a:r>
            <a:r>
              <a:rPr lang="vi-VN" dirty="0" err="1"/>
              <a:t>phải</a:t>
            </a:r>
            <a:r>
              <a:rPr lang="vi-VN" dirty="0"/>
              <a:t> </a:t>
            </a:r>
            <a:r>
              <a:rPr lang="vi-VN" dirty="0" err="1"/>
              <a:t>những</a:t>
            </a:r>
            <a:r>
              <a:rPr lang="vi-VN" dirty="0"/>
              <a:t> </a:t>
            </a:r>
            <a:r>
              <a:rPr lang="vi-VN" dirty="0" err="1"/>
              <a:t>gì</a:t>
            </a:r>
            <a:r>
              <a:rPr lang="vi-VN" dirty="0"/>
              <a:t> </a:t>
            </a:r>
            <a:r>
              <a:rPr lang="vi-VN" dirty="0" err="1"/>
              <a:t>xảy</a:t>
            </a:r>
            <a:r>
              <a:rPr lang="vi-VN" dirty="0"/>
              <a:t> ra trong ca </a:t>
            </a:r>
            <a:r>
              <a:rPr lang="vi-VN" dirty="0" err="1"/>
              <a:t>sử</a:t>
            </a:r>
            <a:r>
              <a:rPr lang="vi-VN" dirty="0"/>
              <a:t> </a:t>
            </a:r>
            <a:r>
              <a:rPr lang="vi-VN" dirty="0" err="1"/>
              <a:t>dụng</a:t>
            </a:r>
            <a:r>
              <a:rPr lang="vi-VN" dirty="0"/>
              <a:t> </a:t>
            </a:r>
            <a:r>
              <a:rPr lang="vi-VN" dirty="0" err="1"/>
              <a:t>khác</a:t>
            </a:r>
            <a:r>
              <a:rPr lang="vi-VN" dirty="0"/>
              <a:t> </a:t>
            </a:r>
            <a:r>
              <a:rPr lang="vi-VN" dirty="0" err="1"/>
              <a:t>hoặc</a:t>
            </a:r>
            <a:r>
              <a:rPr lang="vi-VN" dirty="0"/>
              <a:t> bên </a:t>
            </a:r>
            <a:r>
              <a:rPr lang="vi-VN" dirty="0" err="1"/>
              <a:t>ngoài</a:t>
            </a:r>
            <a:r>
              <a:rPr lang="vi-VN" dirty="0"/>
              <a:t> </a:t>
            </a:r>
            <a:r>
              <a:rPr lang="vi-VN" dirty="0" err="1"/>
              <a:t>hệ</a:t>
            </a:r>
            <a:r>
              <a:rPr lang="vi-VN" dirty="0"/>
              <a:t> </a:t>
            </a:r>
            <a:r>
              <a:rPr lang="vi-VN" dirty="0" err="1"/>
              <a:t>thống</a:t>
            </a:r>
            <a:r>
              <a:rPr lang="vi-VN" dirty="0"/>
              <a:t>. Mô </a:t>
            </a:r>
            <a:r>
              <a:rPr lang="vi-VN" dirty="0" err="1"/>
              <a:t>tả</a:t>
            </a:r>
            <a:r>
              <a:rPr lang="vi-VN" dirty="0"/>
              <a:t> </a:t>
            </a:r>
            <a:r>
              <a:rPr lang="vi-VN" dirty="0" err="1"/>
              <a:t>dữ</a:t>
            </a:r>
            <a:r>
              <a:rPr lang="vi-VN" dirty="0"/>
              <a:t> </a:t>
            </a:r>
            <a:r>
              <a:rPr lang="vi-VN" dirty="0" err="1"/>
              <a:t>liệu</a:t>
            </a:r>
            <a:r>
              <a:rPr lang="vi-VN" dirty="0"/>
              <a:t> </a:t>
            </a:r>
            <a:r>
              <a:rPr lang="vi-VN" dirty="0" err="1"/>
              <a:t>được</a:t>
            </a:r>
            <a:r>
              <a:rPr lang="vi-VN" dirty="0"/>
              <a:t> trao </a:t>
            </a:r>
            <a:r>
              <a:rPr lang="vi-VN" dirty="0" err="1"/>
              <a:t>đổi</a:t>
            </a:r>
            <a:r>
              <a:rPr lang="vi-VN" dirty="0"/>
              <a:t> </a:t>
            </a:r>
            <a:r>
              <a:rPr lang="vi-VN" dirty="0" err="1"/>
              <a:t>giữa</a:t>
            </a:r>
            <a:r>
              <a:rPr lang="vi-VN" dirty="0"/>
              <a:t> </a:t>
            </a:r>
            <a:r>
              <a:rPr lang="vi-VN" dirty="0" err="1"/>
              <a:t>tác</a:t>
            </a:r>
            <a:r>
              <a:rPr lang="vi-VN" dirty="0"/>
              <a:t> nhân </a:t>
            </a:r>
            <a:r>
              <a:rPr lang="vi-VN" dirty="0" err="1"/>
              <a:t>và</a:t>
            </a:r>
            <a:r>
              <a:rPr lang="vi-VN" dirty="0"/>
              <a:t> ca </a:t>
            </a:r>
            <a:r>
              <a:rPr lang="vi-VN" dirty="0" err="1"/>
              <a:t>sử</a:t>
            </a:r>
            <a:r>
              <a:rPr lang="vi-VN" dirty="0"/>
              <a:t> </a:t>
            </a:r>
            <a:r>
              <a:rPr lang="vi-VN" dirty="0" err="1"/>
              <a:t>dụng</a:t>
            </a:r>
            <a:r>
              <a:rPr lang="vi-VN" dirty="0"/>
              <a:t>. </a:t>
            </a:r>
            <a:r>
              <a:rPr lang="vi-VN" dirty="0" err="1"/>
              <a:t>Tránh</a:t>
            </a:r>
            <a:r>
              <a:rPr lang="vi-VN" dirty="0"/>
              <a:t> mô </a:t>
            </a:r>
            <a:r>
              <a:rPr lang="vi-VN" dirty="0" err="1"/>
              <a:t>tả</a:t>
            </a:r>
            <a:r>
              <a:rPr lang="vi-VN" dirty="0"/>
              <a:t> </a:t>
            </a:r>
            <a:r>
              <a:rPr lang="vi-VN" dirty="0" err="1"/>
              <a:t>các</a:t>
            </a:r>
            <a:r>
              <a:rPr lang="vi-VN" dirty="0"/>
              <a:t> chi </a:t>
            </a:r>
            <a:r>
              <a:rPr lang="vi-VN" dirty="0" err="1"/>
              <a:t>tiết</a:t>
            </a:r>
            <a:r>
              <a:rPr lang="vi-VN" dirty="0"/>
              <a:t> </a:t>
            </a:r>
            <a:r>
              <a:rPr lang="vi-VN" dirty="0" err="1"/>
              <a:t>của</a:t>
            </a:r>
            <a:r>
              <a:rPr lang="vi-VN" dirty="0"/>
              <a:t> giao </a:t>
            </a:r>
            <a:r>
              <a:rPr lang="vi-VN" dirty="0" err="1"/>
              <a:t>diện</a:t>
            </a:r>
            <a:r>
              <a:rPr lang="vi-VN" dirty="0"/>
              <a:t> </a:t>
            </a:r>
            <a:r>
              <a:rPr lang="vi-VN" dirty="0" err="1"/>
              <a:t>người</a:t>
            </a:r>
            <a:r>
              <a:rPr lang="vi-VN" dirty="0"/>
              <a:t> </a:t>
            </a:r>
            <a:r>
              <a:rPr lang="vi-VN" dirty="0" err="1"/>
              <a:t>dùng</a:t>
            </a:r>
            <a:r>
              <a:rPr lang="vi-VN" dirty="0"/>
              <a:t> </a:t>
            </a:r>
            <a:r>
              <a:rPr lang="vi-VN" dirty="0" err="1"/>
              <a:t>trừ</a:t>
            </a:r>
            <a:r>
              <a:rPr lang="vi-VN" dirty="0"/>
              <a:t> khi </a:t>
            </a:r>
            <a:r>
              <a:rPr lang="vi-VN" dirty="0" err="1"/>
              <a:t>chúng</a:t>
            </a:r>
            <a:r>
              <a:rPr lang="vi-VN" dirty="0"/>
              <a:t> </a:t>
            </a:r>
            <a:r>
              <a:rPr lang="vi-VN" dirty="0" err="1"/>
              <a:t>cần</a:t>
            </a:r>
            <a:r>
              <a:rPr lang="vi-VN" dirty="0"/>
              <a:t> </a:t>
            </a:r>
            <a:r>
              <a:rPr lang="vi-VN" dirty="0" err="1"/>
              <a:t>thiết</a:t>
            </a:r>
            <a:r>
              <a:rPr lang="vi-VN" dirty="0"/>
              <a:t> </a:t>
            </a:r>
            <a:r>
              <a:rPr lang="vi-VN" dirty="0" err="1"/>
              <a:t>để</a:t>
            </a:r>
            <a:r>
              <a:rPr lang="vi-VN" dirty="0"/>
              <a:t> cung </a:t>
            </a:r>
            <a:r>
              <a:rPr lang="vi-VN" dirty="0" err="1"/>
              <a:t>cấp</a:t>
            </a:r>
            <a:r>
              <a:rPr lang="vi-VN" dirty="0"/>
              <a:t> </a:t>
            </a:r>
            <a:r>
              <a:rPr lang="vi-VN" dirty="0" err="1"/>
              <a:t>hiểu</a:t>
            </a:r>
            <a:r>
              <a:rPr lang="vi-VN" dirty="0"/>
              <a:t> </a:t>
            </a:r>
            <a:r>
              <a:rPr lang="vi-VN" dirty="0" err="1"/>
              <a:t>biết</a:t>
            </a:r>
            <a:r>
              <a:rPr lang="vi-VN" dirty="0"/>
              <a:t> </a:t>
            </a:r>
            <a:r>
              <a:rPr lang="vi-VN" dirty="0" err="1"/>
              <a:t>về</a:t>
            </a:r>
            <a:r>
              <a:rPr lang="vi-VN" dirty="0"/>
              <a:t> </a:t>
            </a:r>
            <a:r>
              <a:rPr lang="vi-VN" dirty="0" err="1"/>
              <a:t>hành</a:t>
            </a:r>
            <a:r>
              <a:rPr lang="vi-VN" dirty="0"/>
              <a:t> vi </a:t>
            </a:r>
            <a:r>
              <a:rPr lang="vi-VN" dirty="0" err="1"/>
              <a:t>của</a:t>
            </a:r>
            <a:r>
              <a:rPr lang="vi-VN" dirty="0"/>
              <a:t> </a:t>
            </a:r>
            <a:r>
              <a:rPr lang="vi-VN" dirty="0" err="1"/>
              <a:t>hệ</a:t>
            </a:r>
            <a:r>
              <a:rPr lang="vi-VN" dirty="0"/>
              <a:t> </a:t>
            </a:r>
            <a:r>
              <a:rPr lang="vi-VN" dirty="0" err="1"/>
              <a:t>thống</a:t>
            </a:r>
            <a:r>
              <a:rPr lang="vi-VN" dirty="0"/>
              <a:t>. </a:t>
            </a:r>
            <a:r>
              <a:rPr lang="vi-VN" dirty="0" err="1"/>
              <a:t>Tránh</a:t>
            </a:r>
            <a:r>
              <a:rPr lang="vi-VN" dirty="0"/>
              <a:t> </a:t>
            </a:r>
            <a:r>
              <a:rPr lang="vi-VN" dirty="0" err="1"/>
              <a:t>các</a:t>
            </a:r>
            <a:r>
              <a:rPr lang="vi-VN" dirty="0"/>
              <a:t> </a:t>
            </a:r>
            <a:r>
              <a:rPr lang="vi-VN" dirty="0" err="1"/>
              <a:t>thuật</a:t>
            </a:r>
            <a:r>
              <a:rPr lang="vi-VN" dirty="0"/>
              <a:t> </a:t>
            </a:r>
            <a:r>
              <a:rPr lang="vi-VN" dirty="0" err="1"/>
              <a:t>ngữ</a:t>
            </a:r>
            <a:r>
              <a:rPr lang="vi-VN" dirty="0"/>
              <a:t> mơ </a:t>
            </a:r>
            <a:r>
              <a:rPr lang="vi-VN" dirty="0" err="1"/>
              <a:t>hồ</a:t>
            </a:r>
            <a:r>
              <a:rPr lang="vi-VN" dirty="0"/>
              <a:t> như "</a:t>
            </a:r>
            <a:r>
              <a:rPr lang="vi-VN" dirty="0" err="1"/>
              <a:t>ví</a:t>
            </a:r>
            <a:r>
              <a:rPr lang="vi-VN" dirty="0"/>
              <a:t> </a:t>
            </a:r>
            <a:r>
              <a:rPr lang="vi-VN" dirty="0" err="1"/>
              <a:t>dụ</a:t>
            </a:r>
            <a:r>
              <a:rPr lang="vi-VN" dirty="0"/>
              <a:t>", "</a:t>
            </a:r>
            <a:r>
              <a:rPr lang="vi-VN" dirty="0" err="1"/>
              <a:t>v.v</a:t>
            </a:r>
            <a:r>
              <a:rPr lang="vi-VN" dirty="0"/>
              <a:t>." </a:t>
            </a:r>
            <a:r>
              <a:rPr lang="vi-VN" dirty="0" err="1"/>
              <a:t>và</a:t>
            </a:r>
            <a:r>
              <a:rPr lang="vi-VN" dirty="0"/>
              <a:t> "thông tin".</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39</a:t>
            </a:fld>
            <a:endParaRPr lang="en-US" altLang="en-VN"/>
          </a:p>
        </p:txBody>
      </p:sp>
    </p:spTree>
    <p:extLst>
      <p:ext uri="{BB962C8B-B14F-4D97-AF65-F5344CB8AC3E}">
        <p14:creationId xmlns:p14="http://schemas.microsoft.com/office/powerpoint/2010/main" val="41679124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err="1"/>
              <a:t>Một</a:t>
            </a:r>
            <a:r>
              <a:rPr lang="vi-VN" dirty="0"/>
              <a:t> </a:t>
            </a:r>
            <a:r>
              <a:rPr lang="vi-VN" dirty="0" err="1"/>
              <a:t>kịch</a:t>
            </a:r>
            <a:r>
              <a:rPr lang="vi-VN" dirty="0"/>
              <a:t> </a:t>
            </a:r>
            <a:r>
              <a:rPr lang="vi-VN" dirty="0" err="1"/>
              <a:t>bản</a:t>
            </a:r>
            <a:r>
              <a:rPr lang="vi-VN" dirty="0"/>
              <a:t> </a:t>
            </a:r>
            <a:r>
              <a:rPr lang="vi-VN" dirty="0" err="1"/>
              <a:t>là</a:t>
            </a:r>
            <a:r>
              <a:rPr lang="vi-VN" dirty="0"/>
              <a:t> </a:t>
            </a:r>
            <a:r>
              <a:rPr lang="vi-VN" dirty="0" err="1"/>
              <a:t>một</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Nó</a:t>
            </a:r>
            <a:r>
              <a:rPr lang="vi-VN" dirty="0"/>
              <a:t> </a:t>
            </a:r>
            <a:r>
              <a:rPr lang="vi-VN" dirty="0" err="1"/>
              <a:t>là</a:t>
            </a:r>
            <a:r>
              <a:rPr lang="vi-VN" dirty="0"/>
              <a:t> </a:t>
            </a:r>
            <a:r>
              <a:rPr lang="vi-VN" dirty="0" err="1"/>
              <a:t>một</a:t>
            </a:r>
            <a:r>
              <a:rPr lang="vi-VN" dirty="0"/>
              <a:t> </a:t>
            </a:r>
            <a:r>
              <a:rPr lang="vi-VN" dirty="0" err="1"/>
              <a:t>luồng</a:t>
            </a:r>
            <a:r>
              <a:rPr lang="vi-VN" dirty="0"/>
              <a:t> thông qua </a:t>
            </a:r>
            <a:r>
              <a:rPr lang="vi-VN" dirty="0" err="1"/>
              <a:t>một</a:t>
            </a:r>
            <a:r>
              <a:rPr lang="vi-VN" dirty="0"/>
              <a:t> ca </a:t>
            </a:r>
            <a:r>
              <a:rPr lang="vi-VN" dirty="0" err="1"/>
              <a:t>sử</a:t>
            </a:r>
            <a:r>
              <a:rPr lang="vi-VN" dirty="0"/>
              <a:t> </a:t>
            </a:r>
            <a:r>
              <a:rPr lang="vi-VN" dirty="0" err="1"/>
              <a:t>dụng</a:t>
            </a:r>
            <a:r>
              <a:rPr lang="vi-VN" dirty="0"/>
              <a:t>. </a:t>
            </a:r>
            <a:r>
              <a:rPr lang="vi-VN" dirty="0" err="1"/>
              <a:t>Mỗi</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có</a:t>
            </a:r>
            <a:r>
              <a:rPr lang="vi-VN" dirty="0"/>
              <a:t> </a:t>
            </a:r>
            <a:r>
              <a:rPr lang="vi-VN" dirty="0" err="1"/>
              <a:t>một</a:t>
            </a:r>
            <a:r>
              <a:rPr lang="vi-VN" dirty="0"/>
              <a:t> </a:t>
            </a:r>
            <a:r>
              <a:rPr lang="vi-VN" dirty="0" err="1"/>
              <a:t>chuỗi</a:t>
            </a:r>
            <a:r>
              <a:rPr lang="vi-VN" dirty="0"/>
              <a:t> </a:t>
            </a:r>
            <a:r>
              <a:rPr lang="vi-VN" dirty="0" err="1"/>
              <a:t>các</a:t>
            </a:r>
            <a:r>
              <a:rPr lang="vi-VN" dirty="0"/>
              <a:t> </a:t>
            </a:r>
            <a:r>
              <a:rPr lang="vi-VN" dirty="0" err="1"/>
              <a:t>sự</a:t>
            </a:r>
            <a:r>
              <a:rPr lang="vi-VN" dirty="0"/>
              <a:t> </a:t>
            </a:r>
            <a:r>
              <a:rPr lang="vi-VN" dirty="0" err="1"/>
              <a:t>kiện</a:t>
            </a:r>
            <a:r>
              <a:rPr lang="vi-VN" dirty="0"/>
              <a:t> </a:t>
            </a:r>
            <a:r>
              <a:rPr lang="vi-VN" dirty="0" err="1"/>
              <a:t>với</a:t>
            </a:r>
            <a:r>
              <a:rPr lang="vi-VN" dirty="0"/>
              <a:t> </a:t>
            </a:r>
            <a:r>
              <a:rPr lang="vi-VN" dirty="0" err="1"/>
              <a:t>một</a:t>
            </a:r>
            <a:r>
              <a:rPr lang="vi-VN" dirty="0"/>
              <a:t> </a:t>
            </a:r>
            <a:r>
              <a:rPr lang="vi-VN" dirty="0" err="1"/>
              <a:t>kịch</a:t>
            </a:r>
            <a:r>
              <a:rPr lang="vi-VN" dirty="0"/>
              <a:t> </a:t>
            </a:r>
            <a:r>
              <a:rPr lang="vi-VN" dirty="0" err="1"/>
              <a:t>bản</a:t>
            </a:r>
            <a:r>
              <a:rPr lang="vi-VN" dirty="0"/>
              <a:t> </a:t>
            </a:r>
            <a:r>
              <a:rPr lang="vi-VN" dirty="0" err="1"/>
              <a:t>là</a:t>
            </a:r>
            <a:r>
              <a:rPr lang="vi-VN" dirty="0"/>
              <a:t> </a:t>
            </a:r>
            <a:r>
              <a:rPr lang="vi-VN" dirty="0" err="1"/>
              <a:t>một</a:t>
            </a:r>
            <a:r>
              <a:rPr lang="vi-VN" dirty="0"/>
              <a:t> </a:t>
            </a:r>
            <a:r>
              <a:rPr lang="vi-VN" dirty="0" err="1"/>
              <a:t>ví</a:t>
            </a:r>
            <a:r>
              <a:rPr lang="vi-VN" dirty="0"/>
              <a:t> </a:t>
            </a:r>
            <a:r>
              <a:rPr lang="vi-VN" dirty="0" err="1"/>
              <a:t>dụ</a:t>
            </a:r>
            <a:r>
              <a:rPr lang="vi-VN" dirty="0"/>
              <a:t> </a:t>
            </a:r>
            <a:r>
              <a:rPr lang="vi-VN" dirty="0" err="1"/>
              <a:t>của</a:t>
            </a:r>
            <a:r>
              <a:rPr lang="vi-VN" dirty="0"/>
              <a:t> </a:t>
            </a:r>
            <a:r>
              <a:rPr lang="vi-VN" dirty="0" err="1"/>
              <a:t>một</a:t>
            </a:r>
            <a:r>
              <a:rPr lang="vi-VN" dirty="0"/>
              <a:t> </a:t>
            </a:r>
            <a:r>
              <a:rPr lang="vi-VN" dirty="0" err="1"/>
              <a:t>luồng</a:t>
            </a:r>
            <a:r>
              <a:rPr lang="vi-VN" dirty="0"/>
              <a:t> </a:t>
            </a:r>
            <a:r>
              <a:rPr lang="vi-VN" dirty="0" err="1"/>
              <a:t>sự</a:t>
            </a:r>
            <a:r>
              <a:rPr lang="vi-VN" dirty="0"/>
              <a:t> </a:t>
            </a:r>
            <a:r>
              <a:rPr lang="vi-VN" dirty="0" err="1"/>
              <a:t>kiện</a:t>
            </a:r>
            <a:r>
              <a:rPr lang="vi-VN" dirty="0"/>
              <a:t> </a:t>
            </a:r>
            <a:r>
              <a:rPr lang="vi-VN" dirty="0" err="1"/>
              <a:t>cụ</a:t>
            </a:r>
            <a:r>
              <a:rPr lang="vi-VN" dirty="0"/>
              <a:t> </a:t>
            </a:r>
            <a:r>
              <a:rPr lang="vi-VN" dirty="0" err="1"/>
              <a:t>thể</a:t>
            </a:r>
            <a:r>
              <a:rPr lang="vi-VN" dirty="0"/>
              <a:t>. </a:t>
            </a:r>
            <a:r>
              <a:rPr lang="vi-VN" dirty="0" err="1"/>
              <a:t>Kịch</a:t>
            </a:r>
            <a:r>
              <a:rPr lang="vi-VN" dirty="0"/>
              <a:t> </a:t>
            </a:r>
            <a:r>
              <a:rPr lang="vi-VN" dirty="0" err="1"/>
              <a:t>bản</a:t>
            </a:r>
            <a:r>
              <a:rPr lang="vi-VN" dirty="0"/>
              <a:t> </a:t>
            </a:r>
            <a:r>
              <a:rPr lang="vi-VN" dirty="0" err="1"/>
              <a:t>có</a:t>
            </a:r>
            <a:r>
              <a:rPr lang="vi-VN" dirty="0"/>
              <a:t> </a:t>
            </a:r>
            <a:r>
              <a:rPr lang="vi-VN" dirty="0" err="1"/>
              <a:t>thể</a:t>
            </a:r>
            <a:r>
              <a:rPr lang="vi-VN" dirty="0"/>
              <a:t> liên quan </a:t>
            </a:r>
            <a:r>
              <a:rPr lang="vi-VN" dirty="0" err="1"/>
              <a:t>đến</a:t>
            </a:r>
            <a:r>
              <a:rPr lang="vi-VN" dirty="0"/>
              <a:t> </a:t>
            </a:r>
            <a:r>
              <a:rPr lang="vi-VN" dirty="0" err="1"/>
              <a:t>luồng</a:t>
            </a:r>
            <a:r>
              <a:rPr lang="vi-VN" dirty="0"/>
              <a:t> cơ </a:t>
            </a:r>
            <a:r>
              <a:rPr lang="vi-VN" dirty="0" err="1"/>
              <a:t>bản</a:t>
            </a:r>
            <a:r>
              <a:rPr lang="vi-VN" dirty="0"/>
              <a:t> </a:t>
            </a:r>
            <a:r>
              <a:rPr lang="vi-VN" dirty="0" err="1"/>
              <a:t>và</a:t>
            </a:r>
            <a:r>
              <a:rPr lang="vi-VN" dirty="0"/>
              <a:t> </a:t>
            </a:r>
            <a:r>
              <a:rPr lang="vi-VN" dirty="0" err="1"/>
              <a:t>bất</a:t>
            </a:r>
            <a:r>
              <a:rPr lang="vi-VN" dirty="0"/>
              <a:t> </a:t>
            </a:r>
            <a:r>
              <a:rPr lang="vi-VN" dirty="0" err="1"/>
              <a:t>kỳ</a:t>
            </a:r>
            <a:r>
              <a:rPr lang="vi-VN" dirty="0"/>
              <a:t> </a:t>
            </a:r>
            <a:r>
              <a:rPr lang="vi-VN" dirty="0" err="1"/>
              <a:t>số</a:t>
            </a:r>
            <a:r>
              <a:rPr lang="vi-VN" dirty="0"/>
              <a:t> </a:t>
            </a:r>
            <a:r>
              <a:rPr lang="vi-VN" dirty="0" err="1"/>
              <a:t>lượng</a:t>
            </a:r>
            <a:r>
              <a:rPr lang="vi-VN" dirty="0"/>
              <a:t> </a:t>
            </a:r>
            <a:r>
              <a:rPr lang="vi-VN" dirty="0" err="1"/>
              <a:t>luồng</a:t>
            </a:r>
            <a:r>
              <a:rPr lang="vi-VN" dirty="0"/>
              <a:t> thay </a:t>
            </a:r>
            <a:r>
              <a:rPr lang="vi-VN" dirty="0" err="1"/>
              <a:t>thế</a:t>
            </a:r>
            <a:r>
              <a:rPr lang="vi-VN" dirty="0"/>
              <a:t> </a:t>
            </a:r>
            <a:r>
              <a:rPr lang="vi-VN" dirty="0" err="1"/>
              <a:t>nào</a:t>
            </a:r>
            <a:r>
              <a:rPr lang="vi-VN" dirty="0"/>
              <a:t> trong </a:t>
            </a:r>
            <a:r>
              <a:rPr lang="vi-VN" dirty="0" err="1"/>
              <a:t>bất</a:t>
            </a:r>
            <a:r>
              <a:rPr lang="vi-VN" dirty="0"/>
              <a:t> </a:t>
            </a:r>
            <a:r>
              <a:rPr lang="vi-VN" dirty="0" err="1"/>
              <a:t>kỳ</a:t>
            </a:r>
            <a:r>
              <a:rPr lang="vi-VN" dirty="0"/>
              <a:t> </a:t>
            </a:r>
            <a:r>
              <a:rPr lang="vi-VN" dirty="0" err="1"/>
              <a:t>số</a:t>
            </a:r>
            <a:r>
              <a:rPr lang="vi-VN" dirty="0"/>
              <a:t> </a:t>
            </a:r>
            <a:r>
              <a:rPr lang="vi-VN" dirty="0" err="1"/>
              <a:t>lượng</a:t>
            </a:r>
            <a:r>
              <a:rPr lang="vi-VN" dirty="0"/>
              <a:t> </a:t>
            </a:r>
            <a:r>
              <a:rPr lang="vi-VN" dirty="0" err="1"/>
              <a:t>kết</a:t>
            </a:r>
            <a:r>
              <a:rPr lang="vi-VN" dirty="0"/>
              <a:t> </a:t>
            </a:r>
            <a:r>
              <a:rPr lang="vi-VN" dirty="0" err="1"/>
              <a:t>hợp</a:t>
            </a:r>
            <a:r>
              <a:rPr lang="vi-VN" dirty="0"/>
              <a:t> </a:t>
            </a:r>
            <a:r>
              <a:rPr lang="vi-VN" dirty="0" err="1"/>
              <a:t>nào</a:t>
            </a:r>
            <a:r>
              <a:rPr lang="vi-VN" dirty="0"/>
              <a:t>. Trong </a:t>
            </a:r>
            <a:r>
              <a:rPr lang="vi-VN" dirty="0" err="1"/>
              <a:t>ví</a:t>
            </a:r>
            <a:r>
              <a:rPr lang="vi-VN" dirty="0"/>
              <a:t> </a:t>
            </a:r>
            <a:r>
              <a:rPr lang="vi-VN" dirty="0" err="1"/>
              <a:t>dụ</a:t>
            </a:r>
            <a:r>
              <a:rPr lang="vi-VN" dirty="0"/>
              <a:t>, </a:t>
            </a:r>
            <a:r>
              <a:rPr lang="vi-VN" dirty="0" err="1"/>
              <a:t>các</a:t>
            </a:r>
            <a:r>
              <a:rPr lang="vi-VN" dirty="0"/>
              <a:t> </a:t>
            </a:r>
            <a:r>
              <a:rPr lang="vi-VN" dirty="0" err="1"/>
              <a:t>dòng</a:t>
            </a:r>
            <a:r>
              <a:rPr lang="vi-VN" dirty="0"/>
              <a:t> in </a:t>
            </a:r>
            <a:r>
              <a:rPr lang="vi-VN" dirty="0" err="1"/>
              <a:t>đậm</a:t>
            </a:r>
            <a:r>
              <a:rPr lang="vi-VN" dirty="0"/>
              <a:t> </a:t>
            </a:r>
            <a:r>
              <a:rPr lang="vi-VN" dirty="0" err="1"/>
              <a:t>làm</a:t>
            </a:r>
            <a:r>
              <a:rPr lang="vi-VN" dirty="0"/>
              <a:t> </a:t>
            </a:r>
            <a:r>
              <a:rPr lang="vi-VN" dirty="0" err="1"/>
              <a:t>nổi</a:t>
            </a:r>
            <a:r>
              <a:rPr lang="vi-VN" dirty="0"/>
              <a:t> </a:t>
            </a:r>
            <a:r>
              <a:rPr lang="vi-VN" dirty="0" err="1"/>
              <a:t>bật</a:t>
            </a:r>
            <a:r>
              <a:rPr lang="vi-VN" dirty="0"/>
              <a:t> </a:t>
            </a:r>
            <a:r>
              <a:rPr lang="vi-VN" dirty="0" err="1"/>
              <a:t>một</a:t>
            </a:r>
            <a:r>
              <a:rPr lang="vi-VN" dirty="0"/>
              <a:t> </a:t>
            </a:r>
            <a:r>
              <a:rPr lang="vi-VN" dirty="0" err="1"/>
              <a:t>số</a:t>
            </a:r>
            <a:r>
              <a:rPr lang="vi-VN" dirty="0"/>
              <a:t> </a:t>
            </a:r>
            <a:r>
              <a:rPr lang="vi-VN" dirty="0" err="1"/>
              <a:t>trường</a:t>
            </a:r>
            <a:r>
              <a:rPr lang="vi-VN" dirty="0"/>
              <a:t> </a:t>
            </a:r>
            <a:r>
              <a:rPr lang="vi-VN" dirty="0" err="1"/>
              <a:t>hợp</a:t>
            </a:r>
            <a:r>
              <a:rPr lang="vi-VN" dirty="0"/>
              <a:t> </a:t>
            </a:r>
            <a:r>
              <a:rPr lang="vi-VN" dirty="0" err="1"/>
              <a:t>có</a:t>
            </a:r>
            <a:r>
              <a:rPr lang="vi-VN" dirty="0"/>
              <a:t> </a:t>
            </a:r>
            <a:r>
              <a:rPr lang="vi-VN" dirty="0" err="1"/>
              <a:t>thể</a:t>
            </a:r>
            <a:r>
              <a:rPr lang="vi-VN" dirty="0"/>
              <a:t> </a:t>
            </a:r>
            <a:r>
              <a:rPr lang="vi-VN" dirty="0" err="1"/>
              <a:t>xảy</a:t>
            </a:r>
            <a:r>
              <a:rPr lang="vi-VN" dirty="0"/>
              <a:t> ra </a:t>
            </a:r>
            <a:r>
              <a:rPr lang="vi-VN" dirty="0" err="1"/>
              <a:t>đối</a:t>
            </a:r>
            <a:r>
              <a:rPr lang="vi-VN" dirty="0"/>
              <a:t> </a:t>
            </a:r>
            <a:r>
              <a:rPr lang="vi-VN" dirty="0" err="1"/>
              <a:t>với</a:t>
            </a:r>
            <a:r>
              <a:rPr lang="vi-VN" dirty="0"/>
              <a:t> </a:t>
            </a:r>
            <a:r>
              <a:rPr lang="vi-VN" dirty="0" err="1"/>
              <a:t>các</a:t>
            </a:r>
            <a:r>
              <a:rPr lang="vi-VN" dirty="0"/>
              <a:t> </a:t>
            </a:r>
            <a:r>
              <a:rPr lang="vi-VN" dirty="0" err="1"/>
              <a:t>luồng</a:t>
            </a:r>
            <a:r>
              <a:rPr lang="vi-VN" dirty="0"/>
              <a:t> cơ </a:t>
            </a:r>
            <a:r>
              <a:rPr lang="vi-VN" dirty="0" err="1"/>
              <a:t>bản</a:t>
            </a:r>
            <a:r>
              <a:rPr lang="vi-VN" dirty="0"/>
              <a:t> </a:t>
            </a:r>
            <a:r>
              <a:rPr lang="vi-VN" dirty="0" err="1"/>
              <a:t>và</a:t>
            </a:r>
            <a:r>
              <a:rPr lang="vi-VN" dirty="0"/>
              <a:t> thay </a:t>
            </a:r>
            <a:r>
              <a:rPr lang="vi-VN" dirty="0" err="1"/>
              <a:t>thế</a:t>
            </a:r>
            <a:r>
              <a:rPr lang="vi-VN" dirty="0"/>
              <a:t> </a:t>
            </a:r>
            <a:r>
              <a:rPr lang="vi-VN" dirty="0" err="1"/>
              <a:t>được</a:t>
            </a:r>
            <a:r>
              <a:rPr lang="vi-VN" dirty="0"/>
              <a:t> mô </a:t>
            </a:r>
            <a:r>
              <a:rPr lang="vi-VN" dirty="0" err="1"/>
              <a:t>tả</a:t>
            </a:r>
            <a:r>
              <a:rPr lang="vi-VN" dirty="0"/>
              <a:t> </a:t>
            </a:r>
            <a:r>
              <a:rPr lang="vi-VN" dirty="0" err="1"/>
              <a:t>trước</a:t>
            </a:r>
            <a:r>
              <a:rPr lang="vi-VN" dirty="0"/>
              <a:t> </a:t>
            </a:r>
            <a:r>
              <a:rPr lang="vi-VN" dirty="0" err="1"/>
              <a:t>đó</a:t>
            </a:r>
            <a:r>
              <a:rPr lang="vi-VN" dirty="0"/>
              <a:t>. </a:t>
            </a:r>
            <a:r>
              <a:rPr lang="vi-VN" dirty="0" err="1"/>
              <a:t>Có</a:t>
            </a:r>
            <a:r>
              <a:rPr lang="vi-VN" dirty="0"/>
              <a:t> bao nhiêu </a:t>
            </a:r>
            <a:r>
              <a:rPr lang="vi-VN" dirty="0" err="1"/>
              <a:t>kịch</a:t>
            </a:r>
            <a:r>
              <a:rPr lang="vi-VN" dirty="0"/>
              <a:t> </a:t>
            </a:r>
            <a:r>
              <a:rPr lang="vi-VN" dirty="0" err="1"/>
              <a:t>bản</a:t>
            </a:r>
            <a:r>
              <a:rPr lang="vi-VN" dirty="0"/>
              <a:t> </a:t>
            </a:r>
            <a:r>
              <a:rPr lang="vi-VN" dirty="0" err="1"/>
              <a:t>là</a:t>
            </a:r>
            <a:r>
              <a:rPr lang="vi-VN" dirty="0"/>
              <a:t> </a:t>
            </a:r>
            <a:r>
              <a:rPr lang="vi-VN" dirty="0" err="1"/>
              <a:t>cần</a:t>
            </a:r>
            <a:r>
              <a:rPr lang="vi-VN" dirty="0"/>
              <a:t> </a:t>
            </a:r>
            <a:r>
              <a:rPr lang="vi-VN" dirty="0" err="1"/>
              <a:t>thiết</a:t>
            </a:r>
            <a:r>
              <a:rPr lang="vi-VN" dirty="0"/>
              <a:t>? </a:t>
            </a:r>
            <a:r>
              <a:rPr lang="vi-VN" dirty="0" err="1"/>
              <a:t>Có</a:t>
            </a:r>
            <a:r>
              <a:rPr lang="vi-VN" dirty="0"/>
              <a:t> </a:t>
            </a:r>
            <a:r>
              <a:rPr lang="vi-VN" dirty="0" err="1"/>
              <a:t>nhiều</a:t>
            </a:r>
            <a:r>
              <a:rPr lang="vi-VN" dirty="0"/>
              <a:t> </a:t>
            </a:r>
            <a:r>
              <a:rPr lang="vi-VN" dirty="0" err="1"/>
              <a:t>người</a:t>
            </a:r>
            <a:r>
              <a:rPr lang="vi-VN" dirty="0"/>
              <a:t> </a:t>
            </a:r>
            <a:r>
              <a:rPr lang="vi-VN" dirty="0" err="1"/>
              <a:t>cần</a:t>
            </a:r>
            <a:r>
              <a:rPr lang="vi-VN" dirty="0"/>
              <a:t> </a:t>
            </a:r>
            <a:r>
              <a:rPr lang="vi-VN" dirty="0" err="1"/>
              <a:t>hiểu</a:t>
            </a:r>
            <a:r>
              <a:rPr lang="vi-VN" dirty="0"/>
              <a:t> </a:t>
            </a:r>
            <a:r>
              <a:rPr lang="vi-VN" dirty="0" err="1"/>
              <a:t>hệ</a:t>
            </a:r>
            <a:r>
              <a:rPr lang="vi-VN" dirty="0"/>
              <a:t> </a:t>
            </a:r>
            <a:r>
              <a:rPr lang="vi-VN" dirty="0" err="1"/>
              <a:t>thống</a:t>
            </a:r>
            <a:r>
              <a:rPr lang="vi-VN" dirty="0"/>
              <a:t> đang </a:t>
            </a:r>
            <a:r>
              <a:rPr lang="vi-VN" dirty="0" err="1"/>
              <a:t>được</a:t>
            </a:r>
            <a:r>
              <a:rPr lang="vi-VN" dirty="0"/>
              <a:t> </a:t>
            </a:r>
            <a:r>
              <a:rPr lang="vi-VN" dirty="0" err="1"/>
              <a:t>phát</a:t>
            </a:r>
            <a:r>
              <a:rPr lang="vi-VN" dirty="0"/>
              <a:t> </a:t>
            </a:r>
            <a:r>
              <a:rPr lang="vi-VN" dirty="0" err="1"/>
              <a:t>triển</a:t>
            </a:r>
            <a:r>
              <a:rPr lang="vi-VN" dirty="0"/>
              <a:t>. </a:t>
            </a:r>
            <a:r>
              <a:rPr lang="vi-VN" dirty="0" err="1"/>
              <a:t>Bạn</a:t>
            </a:r>
            <a:r>
              <a:rPr lang="vi-VN" dirty="0"/>
              <a:t> </a:t>
            </a:r>
            <a:r>
              <a:rPr lang="vi-VN" dirty="0" err="1"/>
              <a:t>phải</a:t>
            </a:r>
            <a:r>
              <a:rPr lang="vi-VN" dirty="0"/>
              <a:t> xây </a:t>
            </a:r>
            <a:r>
              <a:rPr lang="vi-VN" dirty="0" err="1"/>
              <a:t>dựng</a:t>
            </a:r>
            <a:r>
              <a:rPr lang="vi-VN" dirty="0"/>
              <a:t> </a:t>
            </a:r>
            <a:r>
              <a:rPr lang="vi-VN" dirty="0" err="1"/>
              <a:t>các</a:t>
            </a:r>
            <a:r>
              <a:rPr lang="vi-VN" dirty="0"/>
              <a:t> </a:t>
            </a:r>
            <a:r>
              <a:rPr lang="vi-VN" dirty="0" err="1"/>
              <a:t>kịch</a:t>
            </a:r>
            <a:r>
              <a:rPr lang="vi-VN" dirty="0"/>
              <a:t> </a:t>
            </a:r>
            <a:r>
              <a:rPr lang="vi-VN" dirty="0" err="1"/>
              <a:t>bản</a:t>
            </a:r>
            <a:r>
              <a:rPr lang="vi-VN" dirty="0"/>
              <a:t> </a:t>
            </a:r>
            <a:r>
              <a:rPr lang="vi-VN" dirty="0" err="1"/>
              <a:t>của</a:t>
            </a:r>
            <a:r>
              <a:rPr lang="vi-VN" dirty="0"/>
              <a:t> </a:t>
            </a:r>
            <a:r>
              <a:rPr lang="vi-VN" dirty="0" err="1"/>
              <a:t>các</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thú</a:t>
            </a:r>
            <a:r>
              <a:rPr lang="vi-VN" dirty="0"/>
              <a:t> </a:t>
            </a:r>
            <a:r>
              <a:rPr lang="vi-VN" dirty="0" err="1"/>
              <a:t>vị</a:t>
            </a:r>
            <a:r>
              <a:rPr lang="vi-VN" dirty="0"/>
              <a:t> </a:t>
            </a:r>
            <a:r>
              <a:rPr lang="vi-VN" dirty="0" err="1"/>
              <a:t>và</a:t>
            </a:r>
            <a:r>
              <a:rPr lang="vi-VN" dirty="0"/>
              <a:t> </a:t>
            </a:r>
            <a:r>
              <a:rPr lang="vi-VN" dirty="0" err="1"/>
              <a:t>rủi</a:t>
            </a:r>
            <a:r>
              <a:rPr lang="vi-VN" dirty="0"/>
              <a:t> ro cao. </a:t>
            </a:r>
            <a:r>
              <a:rPr lang="vi-VN" dirty="0" err="1"/>
              <a:t>Các</a:t>
            </a:r>
            <a:r>
              <a:rPr lang="vi-VN" dirty="0"/>
              <a:t> </a:t>
            </a:r>
            <a:r>
              <a:rPr lang="vi-VN" dirty="0" err="1"/>
              <a:t>kịch</a:t>
            </a:r>
            <a:r>
              <a:rPr lang="vi-VN" dirty="0"/>
              <a:t> </a:t>
            </a:r>
            <a:r>
              <a:rPr lang="vi-VN" dirty="0" err="1"/>
              <a:t>bản</a:t>
            </a:r>
            <a:r>
              <a:rPr lang="vi-VN" dirty="0"/>
              <a:t> </a:t>
            </a:r>
            <a:r>
              <a:rPr lang="vi-VN" dirty="0" err="1"/>
              <a:t>có</a:t>
            </a:r>
            <a:r>
              <a:rPr lang="vi-VN" dirty="0"/>
              <a:t> </a:t>
            </a:r>
            <a:r>
              <a:rPr lang="vi-VN" dirty="0" err="1"/>
              <a:t>thể</a:t>
            </a:r>
            <a:r>
              <a:rPr lang="vi-VN" dirty="0"/>
              <a:t> </a:t>
            </a:r>
            <a:r>
              <a:rPr lang="vi-VN" dirty="0" err="1"/>
              <a:t>được</a:t>
            </a:r>
            <a:r>
              <a:rPr lang="vi-VN" dirty="0"/>
              <a:t> </a:t>
            </a:r>
            <a:r>
              <a:rPr lang="vi-VN" dirty="0" err="1"/>
              <a:t>sử</a:t>
            </a:r>
            <a:r>
              <a:rPr lang="vi-VN" dirty="0"/>
              <a:t> </a:t>
            </a:r>
            <a:r>
              <a:rPr lang="vi-VN" dirty="0" err="1"/>
              <a:t>dụng</a:t>
            </a:r>
            <a:r>
              <a:rPr lang="vi-VN" dirty="0"/>
              <a:t> </a:t>
            </a:r>
            <a:r>
              <a:rPr lang="vi-VN" dirty="0" err="1"/>
              <a:t>để</a:t>
            </a:r>
            <a:r>
              <a:rPr lang="vi-VN" dirty="0"/>
              <a:t> </a:t>
            </a:r>
            <a:r>
              <a:rPr lang="vi-VN" dirty="0" err="1"/>
              <a:t>hiểu</a:t>
            </a:r>
            <a:r>
              <a:rPr lang="vi-VN" dirty="0"/>
              <a:t>, </a:t>
            </a:r>
            <a:r>
              <a:rPr lang="vi-VN" dirty="0" err="1"/>
              <a:t>cũng</a:t>
            </a:r>
            <a:r>
              <a:rPr lang="vi-VN" dirty="0"/>
              <a:t> như </a:t>
            </a:r>
            <a:r>
              <a:rPr lang="vi-VN" dirty="0" err="1"/>
              <a:t>để</a:t>
            </a:r>
            <a:r>
              <a:rPr lang="vi-VN" dirty="0"/>
              <a:t> </a:t>
            </a:r>
            <a:r>
              <a:rPr lang="vi-VN" dirty="0" err="1"/>
              <a:t>xác</a:t>
            </a:r>
            <a:r>
              <a:rPr lang="vi-VN" dirty="0"/>
              <a:t> </a:t>
            </a:r>
            <a:r>
              <a:rPr lang="vi-VN" dirty="0" err="1"/>
              <a:t>thực</a:t>
            </a:r>
            <a:r>
              <a:rPr lang="vi-VN" dirty="0"/>
              <a:t>, </a:t>
            </a:r>
            <a:r>
              <a:rPr lang="vi-VN" dirty="0" err="1"/>
              <a:t>các</a:t>
            </a:r>
            <a:r>
              <a:rPr lang="vi-VN" dirty="0"/>
              <a:t> </a:t>
            </a:r>
            <a:r>
              <a:rPr lang="vi-VN" dirty="0" err="1"/>
              <a:t>luồng</a:t>
            </a:r>
            <a:r>
              <a:rPr lang="vi-VN" dirty="0"/>
              <a:t> </a:t>
            </a:r>
            <a:r>
              <a:rPr lang="vi-VN" dirty="0" err="1"/>
              <a:t>sự</a:t>
            </a:r>
            <a:r>
              <a:rPr lang="vi-VN" dirty="0"/>
              <a:t> </a:t>
            </a:r>
            <a:r>
              <a:rPr lang="vi-VN" dirty="0" err="1"/>
              <a:t>kiện</a:t>
            </a:r>
            <a:r>
              <a:rPr lang="vi-VN" dirty="0"/>
              <a:t> ca </a:t>
            </a:r>
            <a:r>
              <a:rPr lang="vi-VN" dirty="0" err="1"/>
              <a:t>sử</a:t>
            </a:r>
            <a:r>
              <a:rPr lang="vi-VN" dirty="0"/>
              <a:t> </a:t>
            </a:r>
            <a:r>
              <a:rPr lang="vi-VN" dirty="0" err="1"/>
              <a:t>dụng</a:t>
            </a:r>
            <a:r>
              <a:rPr lang="vi-VN" dirty="0"/>
              <a:t>. </a:t>
            </a:r>
            <a:r>
              <a:rPr lang="vi-VN" dirty="0" err="1"/>
              <a:t>Một</a:t>
            </a:r>
            <a:r>
              <a:rPr lang="vi-VN" dirty="0"/>
              <a:t> </a:t>
            </a:r>
            <a:r>
              <a:rPr lang="vi-VN" dirty="0" err="1"/>
              <a:t>số</a:t>
            </a:r>
            <a:r>
              <a:rPr lang="vi-VN" dirty="0"/>
              <a:t> </a:t>
            </a:r>
            <a:r>
              <a:rPr lang="vi-VN" dirty="0" err="1"/>
              <a:t>người</a:t>
            </a:r>
            <a:r>
              <a:rPr lang="vi-VN" dirty="0"/>
              <a:t> </a:t>
            </a:r>
            <a:r>
              <a:rPr lang="vi-VN" dirty="0" err="1"/>
              <a:t>viết</a:t>
            </a:r>
            <a:r>
              <a:rPr lang="vi-VN" dirty="0"/>
              <a:t> </a:t>
            </a:r>
            <a:r>
              <a:rPr lang="vi-VN" dirty="0" err="1"/>
              <a:t>kịch</a:t>
            </a:r>
            <a:r>
              <a:rPr lang="vi-VN" dirty="0"/>
              <a:t> </a:t>
            </a:r>
            <a:r>
              <a:rPr lang="vi-VN" dirty="0" err="1"/>
              <a:t>bản</a:t>
            </a:r>
            <a:r>
              <a:rPr lang="vi-VN" dirty="0"/>
              <a:t> </a:t>
            </a:r>
            <a:r>
              <a:rPr lang="vi-VN" dirty="0" err="1"/>
              <a:t>trước</a:t>
            </a:r>
            <a:r>
              <a:rPr lang="vi-VN" dirty="0"/>
              <a:t> </a:t>
            </a:r>
            <a:r>
              <a:rPr lang="vi-VN" dirty="0" err="1"/>
              <a:t>và</a:t>
            </a:r>
            <a:r>
              <a:rPr lang="vi-VN" dirty="0"/>
              <a:t> </a:t>
            </a:r>
            <a:r>
              <a:rPr lang="vi-VN" dirty="0" err="1"/>
              <a:t>trích</a:t>
            </a:r>
            <a:r>
              <a:rPr lang="vi-VN" dirty="0"/>
              <a:t> </a:t>
            </a:r>
            <a:r>
              <a:rPr lang="vi-VN" dirty="0" err="1"/>
              <a:t>xuất</a:t>
            </a:r>
            <a:r>
              <a:rPr lang="vi-VN" dirty="0"/>
              <a:t> </a:t>
            </a:r>
            <a:r>
              <a:rPr lang="vi-VN" dirty="0" err="1"/>
              <a:t>các</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trong khi </a:t>
            </a:r>
            <a:r>
              <a:rPr lang="vi-VN" dirty="0" err="1"/>
              <a:t>những</a:t>
            </a:r>
            <a:r>
              <a:rPr lang="vi-VN" dirty="0"/>
              <a:t> </a:t>
            </a:r>
            <a:r>
              <a:rPr lang="vi-VN" dirty="0" err="1"/>
              <a:t>người</a:t>
            </a:r>
            <a:r>
              <a:rPr lang="vi-VN" dirty="0"/>
              <a:t> </a:t>
            </a:r>
            <a:r>
              <a:rPr lang="vi-VN" dirty="0" err="1"/>
              <a:t>khác</a:t>
            </a:r>
            <a:r>
              <a:rPr lang="vi-VN" dirty="0"/>
              <a:t> </a:t>
            </a:r>
            <a:r>
              <a:rPr lang="vi-VN" dirty="0" err="1"/>
              <a:t>tìm</a:t>
            </a:r>
            <a:r>
              <a:rPr lang="vi-VN" dirty="0"/>
              <a:t> </a:t>
            </a:r>
            <a:r>
              <a:rPr lang="vi-VN" dirty="0" err="1"/>
              <a:t>các</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trước</a:t>
            </a:r>
            <a:r>
              <a:rPr lang="vi-VN" dirty="0"/>
              <a:t> </a:t>
            </a:r>
            <a:r>
              <a:rPr lang="vi-VN" dirty="0" err="1"/>
              <a:t>và</a:t>
            </a:r>
            <a:r>
              <a:rPr lang="vi-VN" dirty="0"/>
              <a:t> </a:t>
            </a:r>
            <a:r>
              <a:rPr lang="vi-VN" dirty="0" err="1"/>
              <a:t>xác</a:t>
            </a:r>
            <a:r>
              <a:rPr lang="vi-VN" dirty="0"/>
              <a:t> </a:t>
            </a:r>
            <a:r>
              <a:rPr lang="vi-VN" dirty="0" err="1"/>
              <a:t>nhận</a:t>
            </a:r>
            <a:r>
              <a:rPr lang="vi-VN" dirty="0"/>
              <a:t> </a:t>
            </a:r>
            <a:r>
              <a:rPr lang="vi-VN" dirty="0" err="1"/>
              <a:t>các</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đó</a:t>
            </a:r>
            <a:r>
              <a:rPr lang="vi-VN" dirty="0"/>
              <a:t> </a:t>
            </a:r>
            <a:r>
              <a:rPr lang="vi-VN" dirty="0" err="1"/>
              <a:t>bằng</a:t>
            </a:r>
            <a:r>
              <a:rPr lang="vi-VN" dirty="0"/>
              <a:t> </a:t>
            </a:r>
            <a:r>
              <a:rPr lang="vi-VN" dirty="0" err="1"/>
              <a:t>cách</a:t>
            </a:r>
            <a:r>
              <a:rPr lang="vi-VN" dirty="0"/>
              <a:t> </a:t>
            </a:r>
            <a:r>
              <a:rPr lang="vi-VN" dirty="0" err="1"/>
              <a:t>viết</a:t>
            </a:r>
            <a:r>
              <a:rPr lang="vi-VN" dirty="0"/>
              <a:t> </a:t>
            </a:r>
            <a:r>
              <a:rPr lang="vi-VN" dirty="0" err="1"/>
              <a:t>kịch</a:t>
            </a:r>
            <a:r>
              <a:rPr lang="vi-VN" dirty="0"/>
              <a:t> </a:t>
            </a:r>
            <a:r>
              <a:rPr lang="vi-VN" dirty="0" err="1"/>
              <a:t>bản</a:t>
            </a:r>
            <a:r>
              <a:rPr lang="vi-VN" dirty="0"/>
              <a:t>. </a:t>
            </a:r>
            <a:r>
              <a:rPr lang="vi-VN" dirty="0" err="1"/>
              <a:t>Các</a:t>
            </a:r>
            <a:r>
              <a:rPr lang="vi-VN" dirty="0"/>
              <a:t> </a:t>
            </a:r>
            <a:r>
              <a:rPr lang="vi-VN" dirty="0" err="1"/>
              <a:t>kịch</a:t>
            </a:r>
            <a:r>
              <a:rPr lang="vi-VN" dirty="0"/>
              <a:t> </a:t>
            </a:r>
            <a:r>
              <a:rPr lang="vi-VN" dirty="0" err="1"/>
              <a:t>bản</a:t>
            </a:r>
            <a:r>
              <a:rPr lang="vi-VN" dirty="0"/>
              <a:t> </a:t>
            </a:r>
            <a:r>
              <a:rPr lang="vi-VN" dirty="0" err="1"/>
              <a:t>tạo</a:t>
            </a:r>
            <a:r>
              <a:rPr lang="vi-VN" dirty="0"/>
              <a:t> ra </a:t>
            </a:r>
            <a:r>
              <a:rPr lang="vi-VN" dirty="0" err="1"/>
              <a:t>các</a:t>
            </a:r>
            <a:r>
              <a:rPr lang="vi-VN" dirty="0"/>
              <a:t> </a:t>
            </a:r>
            <a:r>
              <a:rPr lang="vi-VN" dirty="0" err="1"/>
              <a:t>trường</a:t>
            </a:r>
            <a:r>
              <a:rPr lang="vi-VN" dirty="0"/>
              <a:t> </a:t>
            </a:r>
            <a:r>
              <a:rPr lang="vi-VN" dirty="0" err="1"/>
              <a:t>hợp</a:t>
            </a:r>
            <a:r>
              <a:rPr lang="vi-VN" dirty="0"/>
              <a:t> </a:t>
            </a:r>
            <a:r>
              <a:rPr lang="vi-VN" dirty="0" err="1"/>
              <a:t>thử</a:t>
            </a:r>
            <a:r>
              <a:rPr lang="vi-VN" dirty="0"/>
              <a:t> </a:t>
            </a:r>
            <a:r>
              <a:rPr lang="vi-VN" dirty="0" err="1"/>
              <a:t>nghiệm</a:t>
            </a:r>
            <a:r>
              <a:rPr lang="vi-VN" dirty="0"/>
              <a:t> </a:t>
            </a:r>
            <a:r>
              <a:rPr lang="vi-VN" dirty="0" err="1"/>
              <a:t>xuất</a:t>
            </a:r>
            <a:r>
              <a:rPr lang="vi-VN" dirty="0"/>
              <a:t> </a:t>
            </a:r>
            <a:r>
              <a:rPr lang="vi-VN" dirty="0" err="1"/>
              <a:t>sắc</a:t>
            </a:r>
            <a:r>
              <a:rPr lang="vi-VN" dirty="0"/>
              <a:t>.</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40</a:t>
            </a:fld>
            <a:endParaRPr lang="en-US" altLang="en-VN"/>
          </a:p>
        </p:txBody>
      </p:sp>
    </p:spTree>
    <p:extLst>
      <p:ext uri="{BB962C8B-B14F-4D97-AF65-F5344CB8AC3E}">
        <p14:creationId xmlns:p14="http://schemas.microsoft.com/office/powerpoint/2010/main" val="3632482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Luôn </a:t>
            </a:r>
            <a:r>
              <a:rPr lang="vi-VN" dirty="0" err="1"/>
              <a:t>có</a:t>
            </a:r>
            <a:r>
              <a:rPr lang="vi-VN" dirty="0"/>
              <a:t> </a:t>
            </a:r>
            <a:r>
              <a:rPr lang="vi-VN" dirty="0" err="1"/>
              <a:t>nhiều</a:t>
            </a:r>
            <a:r>
              <a:rPr lang="vi-VN" dirty="0"/>
              <a:t> </a:t>
            </a:r>
            <a:r>
              <a:rPr lang="vi-VN" dirty="0" err="1"/>
              <a:t>cách</a:t>
            </a:r>
            <a:r>
              <a:rPr lang="vi-VN" dirty="0"/>
              <a:t> </a:t>
            </a:r>
            <a:r>
              <a:rPr lang="vi-VN" dirty="0" err="1"/>
              <a:t>khác</a:t>
            </a:r>
            <a:r>
              <a:rPr lang="vi-VN" dirty="0"/>
              <a:t> nhau </a:t>
            </a:r>
            <a:r>
              <a:rPr lang="vi-VN" dirty="0" err="1"/>
              <a:t>để</a:t>
            </a:r>
            <a:r>
              <a:rPr lang="vi-VN" dirty="0"/>
              <a:t> </a:t>
            </a:r>
            <a:r>
              <a:rPr lang="vi-VN" dirty="0" err="1"/>
              <a:t>cấu</a:t>
            </a:r>
            <a:r>
              <a:rPr lang="vi-VN" dirty="0"/>
              <a:t> </a:t>
            </a:r>
            <a:r>
              <a:rPr lang="vi-VN" dirty="0" err="1"/>
              <a:t>trúc</a:t>
            </a:r>
            <a:r>
              <a:rPr lang="vi-VN" dirty="0"/>
              <a:t> văn </a:t>
            </a:r>
            <a:r>
              <a:rPr lang="vi-VN" dirty="0" err="1"/>
              <a:t>bản</a:t>
            </a:r>
            <a:r>
              <a:rPr lang="vi-VN" dirty="0"/>
              <a:t>. </a:t>
            </a:r>
            <a:r>
              <a:rPr lang="vi-VN" dirty="0" err="1"/>
              <a:t>Mục</a:t>
            </a:r>
            <a:r>
              <a:rPr lang="vi-VN" dirty="0"/>
              <a:t> tiêu </a:t>
            </a:r>
            <a:r>
              <a:rPr lang="vi-VN" dirty="0" err="1"/>
              <a:t>chính</a:t>
            </a:r>
            <a:r>
              <a:rPr lang="vi-VN" dirty="0"/>
              <a:t> </a:t>
            </a:r>
            <a:r>
              <a:rPr lang="vi-VN" dirty="0" err="1"/>
              <a:t>là</a:t>
            </a:r>
            <a:r>
              <a:rPr lang="vi-VN" dirty="0"/>
              <a:t> </a:t>
            </a:r>
            <a:r>
              <a:rPr lang="vi-VN" dirty="0" err="1"/>
              <a:t>làm</a:t>
            </a:r>
            <a:r>
              <a:rPr lang="vi-VN" dirty="0"/>
              <a:t> cho </a:t>
            </a:r>
            <a:r>
              <a:rPr lang="vi-VN" dirty="0" err="1"/>
              <a:t>tài</a:t>
            </a:r>
            <a:r>
              <a:rPr lang="vi-VN" dirty="0"/>
              <a:t> </a:t>
            </a:r>
            <a:r>
              <a:rPr lang="vi-VN" dirty="0" err="1"/>
              <a:t>liệu</a:t>
            </a:r>
            <a:r>
              <a:rPr lang="vi-VN" dirty="0"/>
              <a:t> </a:t>
            </a:r>
            <a:r>
              <a:rPr lang="vi-VN" dirty="0" err="1"/>
              <a:t>dễ</a:t>
            </a:r>
            <a:r>
              <a:rPr lang="vi-VN" dirty="0"/>
              <a:t> </a:t>
            </a:r>
            <a:r>
              <a:rPr lang="vi-VN" dirty="0" err="1"/>
              <a:t>đọc</a:t>
            </a:r>
            <a:r>
              <a:rPr lang="vi-VN" dirty="0"/>
              <a:t>. Mô </a:t>
            </a:r>
            <a:r>
              <a:rPr lang="vi-VN" dirty="0" err="1"/>
              <a:t>tả</a:t>
            </a:r>
            <a:r>
              <a:rPr lang="vi-VN" dirty="0"/>
              <a:t> </a:t>
            </a:r>
            <a:r>
              <a:rPr lang="vi-VN" dirty="0" err="1"/>
              <a:t>các</a:t>
            </a:r>
            <a:r>
              <a:rPr lang="vi-VN" dirty="0"/>
              <a:t> </a:t>
            </a:r>
            <a:r>
              <a:rPr lang="vi-VN" dirty="0" err="1"/>
              <a:t>luồng</a:t>
            </a:r>
            <a:r>
              <a:rPr lang="vi-VN" dirty="0"/>
              <a:t> thay </a:t>
            </a:r>
            <a:r>
              <a:rPr lang="vi-VN" dirty="0" err="1"/>
              <a:t>thế</a:t>
            </a:r>
            <a:r>
              <a:rPr lang="vi-VN" dirty="0"/>
              <a:t> trong </a:t>
            </a:r>
            <a:r>
              <a:rPr lang="vi-VN" dirty="0" err="1"/>
              <a:t>phần</a:t>
            </a:r>
            <a:r>
              <a:rPr lang="vi-VN" dirty="0"/>
              <a:t> riêng </a:t>
            </a:r>
            <a:r>
              <a:rPr lang="vi-VN" dirty="0" err="1"/>
              <a:t>của</a:t>
            </a:r>
            <a:r>
              <a:rPr lang="vi-VN" dirty="0"/>
              <a:t> </a:t>
            </a:r>
            <a:r>
              <a:rPr lang="vi-VN" dirty="0" err="1"/>
              <a:t>chúng</a:t>
            </a:r>
            <a:r>
              <a:rPr lang="vi-VN" dirty="0"/>
              <a:t>, không </a:t>
            </a:r>
            <a:r>
              <a:rPr lang="vi-VN" dirty="0" err="1"/>
              <a:t>nằm</a:t>
            </a:r>
            <a:r>
              <a:rPr lang="vi-VN" dirty="0"/>
              <a:t> trong </a:t>
            </a:r>
            <a:r>
              <a:rPr lang="vi-VN" dirty="0" err="1"/>
              <a:t>luồng</a:t>
            </a:r>
            <a:r>
              <a:rPr lang="vi-VN" dirty="0"/>
              <a:t> cơ </a:t>
            </a:r>
            <a:r>
              <a:rPr lang="vi-VN" dirty="0" err="1"/>
              <a:t>bản</a:t>
            </a:r>
            <a:r>
              <a:rPr lang="vi-VN" dirty="0"/>
              <a:t> (</a:t>
            </a:r>
            <a:r>
              <a:rPr lang="vi-VN" dirty="0" err="1"/>
              <a:t>mặc</a:t>
            </a:r>
            <a:r>
              <a:rPr lang="vi-VN" dirty="0"/>
              <a:t> </a:t>
            </a:r>
            <a:r>
              <a:rPr lang="vi-VN" dirty="0" err="1"/>
              <a:t>dù</a:t>
            </a:r>
            <a:r>
              <a:rPr lang="vi-VN" dirty="0"/>
              <a:t> </a:t>
            </a:r>
            <a:r>
              <a:rPr lang="vi-VN" dirty="0" err="1"/>
              <a:t>một</a:t>
            </a:r>
            <a:r>
              <a:rPr lang="vi-VN" dirty="0"/>
              <a:t> </a:t>
            </a:r>
            <a:r>
              <a:rPr lang="vi-VN" dirty="0" err="1"/>
              <a:t>số</a:t>
            </a:r>
            <a:r>
              <a:rPr lang="vi-VN" dirty="0"/>
              <a:t> </a:t>
            </a:r>
            <a:r>
              <a:rPr lang="vi-VN" dirty="0" err="1"/>
              <a:t>người</a:t>
            </a:r>
            <a:r>
              <a:rPr lang="vi-VN" dirty="0"/>
              <a:t> </a:t>
            </a:r>
            <a:r>
              <a:rPr lang="vi-VN" dirty="0" err="1"/>
              <a:t>thấy</a:t>
            </a:r>
            <a:r>
              <a:rPr lang="vi-VN" dirty="0"/>
              <a:t> </a:t>
            </a:r>
            <a:r>
              <a:rPr lang="vi-VN" dirty="0" err="1"/>
              <a:t>hữu</a:t>
            </a:r>
            <a:r>
              <a:rPr lang="vi-VN" dirty="0"/>
              <a:t> </a:t>
            </a:r>
            <a:r>
              <a:rPr lang="vi-VN" dirty="0" err="1"/>
              <a:t>ích</a:t>
            </a:r>
            <a:r>
              <a:rPr lang="vi-VN" dirty="0"/>
              <a:t> khi thêm </a:t>
            </a:r>
            <a:r>
              <a:rPr lang="vi-VN" dirty="0" err="1"/>
              <a:t>các</a:t>
            </a:r>
            <a:r>
              <a:rPr lang="vi-VN" dirty="0"/>
              <a:t> con </a:t>
            </a:r>
            <a:r>
              <a:rPr lang="vi-VN" dirty="0" err="1"/>
              <a:t>trỏ</a:t>
            </a:r>
            <a:r>
              <a:rPr lang="vi-VN" dirty="0"/>
              <a:t> </a:t>
            </a:r>
            <a:r>
              <a:rPr lang="vi-VN" dirty="0" err="1"/>
              <a:t>vào</a:t>
            </a:r>
            <a:r>
              <a:rPr lang="vi-VN" dirty="0"/>
              <a:t> nơi </a:t>
            </a:r>
            <a:r>
              <a:rPr lang="vi-VN" dirty="0" err="1"/>
              <a:t>chúng</a:t>
            </a:r>
            <a:r>
              <a:rPr lang="vi-VN" dirty="0"/>
              <a:t> </a:t>
            </a:r>
            <a:r>
              <a:rPr lang="vi-VN" dirty="0" err="1"/>
              <a:t>có</a:t>
            </a:r>
            <a:r>
              <a:rPr lang="vi-VN" dirty="0"/>
              <a:t> </a:t>
            </a:r>
            <a:r>
              <a:rPr lang="vi-VN" dirty="0" err="1"/>
              <a:t>thể</a:t>
            </a:r>
            <a:r>
              <a:rPr lang="vi-VN" dirty="0"/>
              <a:t> </a:t>
            </a:r>
            <a:r>
              <a:rPr lang="vi-VN" dirty="0" err="1"/>
              <a:t>được</a:t>
            </a:r>
            <a:r>
              <a:rPr lang="vi-VN" dirty="0"/>
              <a:t> </a:t>
            </a:r>
            <a:r>
              <a:rPr lang="vi-VN" dirty="0" err="1"/>
              <a:t>chèn</a:t>
            </a:r>
            <a:r>
              <a:rPr lang="vi-VN" dirty="0"/>
              <a:t> cho </a:t>
            </a:r>
            <a:r>
              <a:rPr lang="vi-VN" dirty="0" err="1"/>
              <a:t>mục</a:t>
            </a:r>
            <a:r>
              <a:rPr lang="vi-VN" dirty="0"/>
              <a:t> </a:t>
            </a:r>
            <a:r>
              <a:rPr lang="vi-VN" dirty="0" err="1"/>
              <a:t>đích</a:t>
            </a:r>
            <a:r>
              <a:rPr lang="vi-VN" dirty="0"/>
              <a:t> </a:t>
            </a:r>
            <a:r>
              <a:rPr lang="vi-VN" dirty="0" err="1"/>
              <a:t>làm</a:t>
            </a:r>
            <a:r>
              <a:rPr lang="vi-VN" dirty="0"/>
              <a:t> </a:t>
            </a:r>
            <a:r>
              <a:rPr lang="vi-VN" dirty="0" err="1"/>
              <a:t>rõ</a:t>
            </a:r>
            <a:r>
              <a:rPr lang="vi-VN" dirty="0"/>
              <a:t>). Trang </a:t>
            </a:r>
            <a:r>
              <a:rPr lang="vi-VN" dirty="0" err="1"/>
              <a:t>trình</a:t>
            </a:r>
            <a:r>
              <a:rPr lang="vi-VN" dirty="0"/>
              <a:t> </a:t>
            </a:r>
            <a:r>
              <a:rPr lang="vi-VN" dirty="0" err="1"/>
              <a:t>bày</a:t>
            </a:r>
            <a:r>
              <a:rPr lang="vi-VN" dirty="0"/>
              <a:t> </a:t>
            </a:r>
            <a:r>
              <a:rPr lang="vi-VN" dirty="0" err="1"/>
              <a:t>này</a:t>
            </a:r>
            <a:r>
              <a:rPr lang="vi-VN" dirty="0"/>
              <a:t> </a:t>
            </a:r>
            <a:r>
              <a:rPr lang="vi-VN" dirty="0" err="1"/>
              <a:t>hiển</a:t>
            </a:r>
            <a:r>
              <a:rPr lang="vi-VN" dirty="0"/>
              <a:t> </a:t>
            </a:r>
            <a:r>
              <a:rPr lang="vi-VN" dirty="0" err="1"/>
              <a:t>thị</a:t>
            </a:r>
            <a:r>
              <a:rPr lang="vi-VN" dirty="0"/>
              <a:t> </a:t>
            </a:r>
            <a:r>
              <a:rPr lang="vi-VN" dirty="0" err="1"/>
              <a:t>cả</a:t>
            </a:r>
            <a:r>
              <a:rPr lang="vi-VN" dirty="0"/>
              <a:t> </a:t>
            </a:r>
            <a:r>
              <a:rPr lang="vi-VN" dirty="0" err="1"/>
              <a:t>các</a:t>
            </a:r>
            <a:r>
              <a:rPr lang="vi-VN" dirty="0"/>
              <a:t> </a:t>
            </a:r>
            <a:r>
              <a:rPr lang="vi-VN" dirty="0" err="1"/>
              <a:t>luồng</a:t>
            </a:r>
            <a:r>
              <a:rPr lang="vi-VN" dirty="0"/>
              <a:t> thay </a:t>
            </a:r>
            <a:r>
              <a:rPr lang="vi-VN" dirty="0" err="1"/>
              <a:t>thế</a:t>
            </a:r>
            <a:r>
              <a:rPr lang="vi-VN" dirty="0"/>
              <a:t> </a:t>
            </a:r>
            <a:r>
              <a:rPr lang="vi-VN" dirty="0" err="1"/>
              <a:t>cụ</a:t>
            </a:r>
            <a:r>
              <a:rPr lang="vi-VN" dirty="0"/>
              <a:t> </a:t>
            </a:r>
            <a:r>
              <a:rPr lang="vi-VN" dirty="0" err="1"/>
              <a:t>thể</a:t>
            </a:r>
            <a:r>
              <a:rPr lang="vi-VN" dirty="0"/>
              <a:t> </a:t>
            </a:r>
            <a:r>
              <a:rPr lang="vi-VN" dirty="0" err="1"/>
              <a:t>và</a:t>
            </a:r>
            <a:r>
              <a:rPr lang="vi-VN" dirty="0"/>
              <a:t> chung </a:t>
            </a:r>
            <a:r>
              <a:rPr lang="vi-VN" dirty="0" err="1"/>
              <a:t>chung</a:t>
            </a:r>
            <a:r>
              <a:rPr lang="vi-VN" dirty="0"/>
              <a:t> </a:t>
            </a:r>
            <a:r>
              <a:rPr lang="vi-VN" dirty="0" err="1"/>
              <a:t>từ</a:t>
            </a:r>
            <a:r>
              <a:rPr lang="vi-VN" dirty="0"/>
              <a:t> </a:t>
            </a:r>
            <a:r>
              <a:rPr lang="vi-VN" dirty="0" err="1"/>
              <a:t>ví</a:t>
            </a:r>
            <a:r>
              <a:rPr lang="vi-VN" dirty="0"/>
              <a:t> </a:t>
            </a:r>
            <a:r>
              <a:rPr lang="vi-VN" dirty="0" err="1"/>
              <a:t>dụ</a:t>
            </a:r>
            <a:r>
              <a:rPr lang="vi-VN" dirty="0"/>
              <a:t> Đăng </a:t>
            </a:r>
            <a:r>
              <a:rPr lang="vi-VN" dirty="0" err="1"/>
              <a:t>ký</a:t>
            </a:r>
            <a:r>
              <a:rPr lang="vi-VN" dirty="0"/>
              <a:t> </a:t>
            </a:r>
            <a:r>
              <a:rPr lang="vi-VN" dirty="0" err="1"/>
              <a:t>khóa</a:t>
            </a:r>
            <a:r>
              <a:rPr lang="vi-VN" dirty="0"/>
              <a:t> </a:t>
            </a:r>
            <a:r>
              <a:rPr lang="vi-VN" dirty="0" err="1"/>
              <a:t>học</a:t>
            </a:r>
            <a:r>
              <a:rPr lang="vi-VN" dirty="0"/>
              <a:t>. </a:t>
            </a:r>
            <a:r>
              <a:rPr lang="vi-VN" dirty="0" err="1"/>
              <a:t>Một</a:t>
            </a:r>
            <a:r>
              <a:rPr lang="vi-VN" dirty="0"/>
              <a:t> </a:t>
            </a:r>
            <a:r>
              <a:rPr lang="vi-VN" dirty="0" err="1"/>
              <a:t>luồng</a:t>
            </a:r>
            <a:r>
              <a:rPr lang="vi-VN" dirty="0"/>
              <a:t> thay </a:t>
            </a:r>
            <a:r>
              <a:rPr lang="vi-VN" dirty="0" err="1"/>
              <a:t>thế</a:t>
            </a:r>
            <a:r>
              <a:rPr lang="vi-VN" dirty="0"/>
              <a:t> </a:t>
            </a:r>
            <a:r>
              <a:rPr lang="vi-VN" dirty="0" err="1"/>
              <a:t>cụ</a:t>
            </a:r>
            <a:r>
              <a:rPr lang="vi-VN" dirty="0"/>
              <a:t> </a:t>
            </a:r>
            <a:r>
              <a:rPr lang="vi-VN" dirty="0" err="1"/>
              <a:t>thể</a:t>
            </a:r>
            <a:r>
              <a:rPr lang="vi-VN" dirty="0"/>
              <a:t> </a:t>
            </a:r>
            <a:r>
              <a:rPr lang="vi-VN" dirty="0" err="1"/>
              <a:t>xảy</a:t>
            </a:r>
            <a:r>
              <a:rPr lang="vi-VN" dirty="0"/>
              <a:t> ra ở </a:t>
            </a:r>
            <a:r>
              <a:rPr lang="vi-VN" dirty="0" err="1"/>
              <a:t>một</a:t>
            </a:r>
            <a:r>
              <a:rPr lang="vi-VN" dirty="0"/>
              <a:t> </a:t>
            </a:r>
            <a:r>
              <a:rPr lang="vi-VN" dirty="0" err="1"/>
              <a:t>bước</a:t>
            </a:r>
            <a:r>
              <a:rPr lang="vi-VN" dirty="0"/>
              <a:t> </a:t>
            </a:r>
            <a:r>
              <a:rPr lang="vi-VN" dirty="0" err="1"/>
              <a:t>cụ</a:t>
            </a:r>
            <a:r>
              <a:rPr lang="vi-VN" dirty="0"/>
              <a:t> </a:t>
            </a:r>
            <a:r>
              <a:rPr lang="vi-VN" dirty="0" err="1"/>
              <a:t>thể</a:t>
            </a:r>
            <a:r>
              <a:rPr lang="vi-VN" dirty="0"/>
              <a:t> trong </a:t>
            </a:r>
            <a:r>
              <a:rPr lang="vi-VN" dirty="0" err="1"/>
              <a:t>luồng</a:t>
            </a:r>
            <a:r>
              <a:rPr lang="vi-VN" dirty="0"/>
              <a:t> cơ </a:t>
            </a:r>
            <a:r>
              <a:rPr lang="vi-VN" dirty="0" err="1"/>
              <a:t>bản</a:t>
            </a:r>
            <a:r>
              <a:rPr lang="vi-VN" dirty="0"/>
              <a:t> (</a:t>
            </a:r>
            <a:r>
              <a:rPr lang="vi-VN" dirty="0" err="1"/>
              <a:t>hoặc</a:t>
            </a:r>
            <a:r>
              <a:rPr lang="vi-VN" dirty="0"/>
              <a:t> </a:t>
            </a:r>
            <a:r>
              <a:rPr lang="vi-VN" dirty="0" err="1"/>
              <a:t>khác</a:t>
            </a:r>
            <a:r>
              <a:rPr lang="vi-VN" dirty="0"/>
              <a:t>). </a:t>
            </a:r>
            <a:r>
              <a:rPr lang="vi-VN" dirty="0" err="1"/>
              <a:t>Một</a:t>
            </a:r>
            <a:r>
              <a:rPr lang="vi-VN" dirty="0"/>
              <a:t> </a:t>
            </a:r>
            <a:r>
              <a:rPr lang="vi-VN" dirty="0" err="1"/>
              <a:t>luồng</a:t>
            </a:r>
            <a:r>
              <a:rPr lang="vi-VN" dirty="0"/>
              <a:t> thay </a:t>
            </a:r>
            <a:r>
              <a:rPr lang="vi-VN" dirty="0" err="1"/>
              <a:t>thế</a:t>
            </a:r>
            <a:r>
              <a:rPr lang="vi-VN" dirty="0"/>
              <a:t> chung </a:t>
            </a:r>
            <a:r>
              <a:rPr lang="vi-VN" dirty="0" err="1"/>
              <a:t>có</a:t>
            </a:r>
            <a:r>
              <a:rPr lang="vi-VN" dirty="0"/>
              <a:t> </a:t>
            </a:r>
            <a:r>
              <a:rPr lang="vi-VN" dirty="0" err="1"/>
              <a:t>thể</a:t>
            </a:r>
            <a:r>
              <a:rPr lang="vi-VN" dirty="0"/>
              <a:t> </a:t>
            </a:r>
            <a:r>
              <a:rPr lang="vi-VN" dirty="0" err="1"/>
              <a:t>xảy</a:t>
            </a:r>
            <a:r>
              <a:rPr lang="vi-VN" dirty="0"/>
              <a:t> ra ở </a:t>
            </a:r>
            <a:r>
              <a:rPr lang="vi-VN" dirty="0" err="1"/>
              <a:t>bất</a:t>
            </a:r>
            <a:r>
              <a:rPr lang="vi-VN" dirty="0"/>
              <a:t> </a:t>
            </a:r>
            <a:r>
              <a:rPr lang="vi-VN" dirty="0" err="1"/>
              <a:t>kỳ</a:t>
            </a:r>
            <a:r>
              <a:rPr lang="vi-VN" dirty="0"/>
              <a:t> đâu trong </a:t>
            </a:r>
            <a:r>
              <a:rPr lang="vi-VN" dirty="0" err="1"/>
              <a:t>luồng</a:t>
            </a:r>
            <a:r>
              <a:rPr lang="vi-VN" dirty="0"/>
              <a:t> </a:t>
            </a:r>
            <a:r>
              <a:rPr lang="vi-VN" dirty="0" err="1"/>
              <a:t>khác</a:t>
            </a:r>
            <a:r>
              <a:rPr lang="vi-VN" dirty="0"/>
              <a:t>. </a:t>
            </a:r>
            <a:r>
              <a:rPr lang="vi-VN" dirty="0" err="1"/>
              <a:t>Đối</a:t>
            </a:r>
            <a:r>
              <a:rPr lang="vi-VN" dirty="0"/>
              <a:t> </a:t>
            </a:r>
            <a:r>
              <a:rPr lang="vi-VN" dirty="0" err="1"/>
              <a:t>với</a:t>
            </a:r>
            <a:r>
              <a:rPr lang="vi-VN" dirty="0"/>
              <a:t> </a:t>
            </a:r>
            <a:r>
              <a:rPr lang="vi-VN" dirty="0" err="1"/>
              <a:t>các</a:t>
            </a:r>
            <a:r>
              <a:rPr lang="vi-VN" dirty="0"/>
              <a:t> </a:t>
            </a:r>
            <a:r>
              <a:rPr lang="vi-VN" dirty="0" err="1"/>
              <a:t>luồng</a:t>
            </a:r>
            <a:r>
              <a:rPr lang="vi-VN" dirty="0"/>
              <a:t> thay </a:t>
            </a:r>
            <a:r>
              <a:rPr lang="vi-VN" dirty="0" err="1"/>
              <a:t>thế</a:t>
            </a:r>
            <a:r>
              <a:rPr lang="vi-VN" dirty="0"/>
              <a:t> </a:t>
            </a:r>
            <a:r>
              <a:rPr lang="vi-VN" dirty="0" err="1"/>
              <a:t>cụ</a:t>
            </a:r>
            <a:r>
              <a:rPr lang="vi-VN" dirty="0"/>
              <a:t> </a:t>
            </a:r>
            <a:r>
              <a:rPr lang="vi-VN" dirty="0" err="1"/>
              <a:t>thể</a:t>
            </a:r>
            <a:r>
              <a:rPr lang="vi-VN" dirty="0"/>
              <a:t>, </a:t>
            </a:r>
            <a:r>
              <a:rPr lang="vi-VN" dirty="0" err="1"/>
              <a:t>hãy</a:t>
            </a:r>
            <a:r>
              <a:rPr lang="vi-VN" dirty="0"/>
              <a:t> nêu chi </a:t>
            </a:r>
            <a:r>
              <a:rPr lang="vi-VN" dirty="0" err="1"/>
              <a:t>tiết</a:t>
            </a:r>
            <a:r>
              <a:rPr lang="vi-VN" dirty="0"/>
              <a:t> thông tin </a:t>
            </a:r>
            <a:r>
              <a:rPr lang="vi-VN" dirty="0" err="1"/>
              <a:t>này</a:t>
            </a:r>
            <a:r>
              <a:rPr lang="vi-VN" dirty="0"/>
              <a:t>: </a:t>
            </a:r>
            <a:r>
              <a:rPr lang="vi-VN" dirty="0" err="1"/>
              <a:t>Vị</a:t>
            </a:r>
            <a:r>
              <a:rPr lang="vi-VN" dirty="0"/>
              <a:t> </a:t>
            </a:r>
            <a:r>
              <a:rPr lang="vi-VN" dirty="0" err="1"/>
              <a:t>trí</a:t>
            </a:r>
            <a:r>
              <a:rPr lang="vi-VN" dirty="0"/>
              <a:t> </a:t>
            </a:r>
            <a:r>
              <a:rPr lang="vi-VN" dirty="0" err="1"/>
              <a:t>bắt</a:t>
            </a:r>
            <a:r>
              <a:rPr lang="vi-VN" dirty="0"/>
              <a:t> </a:t>
            </a:r>
            <a:r>
              <a:rPr lang="vi-VN" dirty="0" err="1"/>
              <a:t>đầu</a:t>
            </a:r>
            <a:r>
              <a:rPr lang="vi-VN" dirty="0"/>
              <a:t> trong quy </a:t>
            </a:r>
            <a:r>
              <a:rPr lang="vi-VN" dirty="0" err="1"/>
              <a:t>trình</a:t>
            </a:r>
            <a:r>
              <a:rPr lang="vi-VN" dirty="0"/>
              <a:t> cơ </a:t>
            </a:r>
            <a:r>
              <a:rPr lang="vi-VN" dirty="0" err="1"/>
              <a:t>bản</a:t>
            </a:r>
            <a:r>
              <a:rPr lang="vi-VN" dirty="0"/>
              <a:t> </a:t>
            </a:r>
            <a:r>
              <a:rPr lang="vi-VN" dirty="0" err="1"/>
              <a:t>hoặc</a:t>
            </a:r>
            <a:r>
              <a:rPr lang="vi-VN" dirty="0"/>
              <a:t> quy </a:t>
            </a:r>
            <a:r>
              <a:rPr lang="vi-VN" dirty="0" err="1"/>
              <a:t>trình</a:t>
            </a:r>
            <a:r>
              <a:rPr lang="vi-VN" dirty="0"/>
              <a:t> </a:t>
            </a:r>
            <a:r>
              <a:rPr lang="vi-VN" dirty="0" err="1"/>
              <a:t>phụ</a:t>
            </a:r>
            <a:r>
              <a:rPr lang="vi-VN" dirty="0"/>
              <a:t> </a:t>
            </a:r>
            <a:r>
              <a:rPr lang="vi-VN" dirty="0" err="1"/>
              <a:t>khác</a:t>
            </a:r>
            <a:r>
              <a:rPr lang="vi-VN" dirty="0"/>
              <a:t> nơi quy </a:t>
            </a:r>
            <a:r>
              <a:rPr lang="vi-VN" dirty="0" err="1"/>
              <a:t>trình</a:t>
            </a:r>
            <a:r>
              <a:rPr lang="vi-VN" dirty="0"/>
              <a:t> thay </a:t>
            </a:r>
            <a:r>
              <a:rPr lang="vi-VN" dirty="0" err="1"/>
              <a:t>thế</a:t>
            </a:r>
            <a:r>
              <a:rPr lang="vi-VN" dirty="0"/>
              <a:t> </a:t>
            </a:r>
            <a:r>
              <a:rPr lang="vi-VN" dirty="0" err="1"/>
              <a:t>được</a:t>
            </a:r>
            <a:r>
              <a:rPr lang="vi-VN" dirty="0"/>
              <a:t> </a:t>
            </a:r>
            <a:r>
              <a:rPr lang="vi-VN" dirty="0" err="1"/>
              <a:t>kích</a:t>
            </a:r>
            <a:r>
              <a:rPr lang="vi-VN" dirty="0"/>
              <a:t> </a:t>
            </a:r>
            <a:r>
              <a:rPr lang="vi-VN" dirty="0" err="1"/>
              <a:t>hoạt</a:t>
            </a:r>
            <a:r>
              <a:rPr lang="vi-VN" dirty="0"/>
              <a:t> </a:t>
            </a:r>
            <a:r>
              <a:rPr lang="vi-VN" dirty="0" err="1"/>
              <a:t>Ví</a:t>
            </a:r>
            <a:r>
              <a:rPr lang="vi-VN" dirty="0"/>
              <a:t> </a:t>
            </a:r>
            <a:r>
              <a:rPr lang="vi-VN" dirty="0" err="1"/>
              <a:t>dụ</a:t>
            </a:r>
            <a:r>
              <a:rPr lang="vi-VN" dirty="0"/>
              <a:t>: “Trong &lt;tên </a:t>
            </a:r>
            <a:r>
              <a:rPr lang="vi-VN" dirty="0" err="1"/>
              <a:t>bước</a:t>
            </a:r>
            <a:r>
              <a:rPr lang="vi-VN" dirty="0"/>
              <a:t>&gt; </a:t>
            </a:r>
            <a:r>
              <a:rPr lang="vi-VN" dirty="0" err="1"/>
              <a:t>của</a:t>
            </a:r>
            <a:r>
              <a:rPr lang="vi-VN" dirty="0"/>
              <a:t> quy </a:t>
            </a:r>
            <a:r>
              <a:rPr lang="vi-VN" dirty="0" err="1"/>
              <a:t>trình</a:t>
            </a:r>
            <a:r>
              <a:rPr lang="vi-VN" dirty="0"/>
              <a:t> cơ </a:t>
            </a:r>
            <a:r>
              <a:rPr lang="vi-VN" dirty="0" err="1"/>
              <a:t>bản</a:t>
            </a:r>
            <a:r>
              <a:rPr lang="vi-VN" dirty="0"/>
              <a:t>….” </a:t>
            </a:r>
            <a:r>
              <a:rPr lang="vi-VN" dirty="0" err="1"/>
              <a:t>Điều</a:t>
            </a:r>
            <a:r>
              <a:rPr lang="vi-VN" dirty="0"/>
              <a:t> </a:t>
            </a:r>
            <a:r>
              <a:rPr lang="vi-VN" dirty="0" err="1"/>
              <a:t>kiện</a:t>
            </a:r>
            <a:r>
              <a:rPr lang="vi-VN" dirty="0"/>
              <a:t> </a:t>
            </a:r>
            <a:r>
              <a:rPr lang="vi-VN" dirty="0" err="1"/>
              <a:t>kích</a:t>
            </a:r>
            <a:r>
              <a:rPr lang="vi-VN" dirty="0"/>
              <a:t> </a:t>
            </a:r>
            <a:r>
              <a:rPr lang="vi-VN" dirty="0" err="1"/>
              <a:t>hoạt</a:t>
            </a:r>
            <a:r>
              <a:rPr lang="vi-VN" dirty="0"/>
              <a:t> </a:t>
            </a:r>
            <a:r>
              <a:rPr lang="vi-VN" dirty="0" err="1"/>
              <a:t>sự</a:t>
            </a:r>
            <a:r>
              <a:rPr lang="vi-VN" dirty="0"/>
              <a:t> </a:t>
            </a:r>
            <a:r>
              <a:rPr lang="vi-VN" dirty="0" err="1"/>
              <a:t>bắt</a:t>
            </a:r>
            <a:r>
              <a:rPr lang="vi-VN" dirty="0"/>
              <a:t> </a:t>
            </a:r>
            <a:r>
              <a:rPr lang="vi-VN" dirty="0" err="1"/>
              <a:t>đầu</a:t>
            </a:r>
            <a:r>
              <a:rPr lang="vi-VN" dirty="0"/>
              <a:t> </a:t>
            </a:r>
            <a:r>
              <a:rPr lang="vi-VN" dirty="0" err="1"/>
              <a:t>của</a:t>
            </a:r>
            <a:r>
              <a:rPr lang="vi-VN" dirty="0"/>
              <a:t> </a:t>
            </a:r>
            <a:r>
              <a:rPr lang="vi-VN" dirty="0" err="1"/>
              <a:t>nó</a:t>
            </a:r>
            <a:r>
              <a:rPr lang="vi-VN" dirty="0"/>
              <a:t> </a:t>
            </a:r>
            <a:r>
              <a:rPr lang="vi-VN" dirty="0" err="1"/>
              <a:t>Ví</a:t>
            </a:r>
            <a:r>
              <a:rPr lang="vi-VN" dirty="0"/>
              <a:t> </a:t>
            </a:r>
            <a:r>
              <a:rPr lang="vi-VN" dirty="0" err="1"/>
              <a:t>dụ</a:t>
            </a:r>
            <a:r>
              <a:rPr lang="vi-VN" dirty="0"/>
              <a:t>: “</a:t>
            </a:r>
            <a:r>
              <a:rPr lang="vi-VN" dirty="0" err="1"/>
              <a:t>Nếu</a:t>
            </a:r>
            <a:r>
              <a:rPr lang="vi-VN" dirty="0"/>
              <a:t> </a:t>
            </a:r>
            <a:r>
              <a:rPr lang="vi-VN" dirty="0" err="1"/>
              <a:t>đường</a:t>
            </a:r>
            <a:r>
              <a:rPr lang="vi-VN" dirty="0"/>
              <a:t> </a:t>
            </a:r>
            <a:r>
              <a:rPr lang="vi-VN" dirty="0" err="1"/>
              <a:t>truyền</a:t>
            </a:r>
            <a:r>
              <a:rPr lang="vi-VN" dirty="0"/>
              <a:t> </a:t>
            </a:r>
            <a:r>
              <a:rPr lang="vi-VN" dirty="0" err="1"/>
              <a:t>xuống</a:t>
            </a:r>
            <a:r>
              <a:rPr lang="vi-VN" dirty="0"/>
              <a:t>….” </a:t>
            </a:r>
            <a:r>
              <a:rPr lang="vi-VN" dirty="0" err="1"/>
              <a:t>Các</a:t>
            </a:r>
            <a:r>
              <a:rPr lang="vi-VN" dirty="0"/>
              <a:t> </a:t>
            </a:r>
            <a:r>
              <a:rPr lang="vi-VN" dirty="0" err="1"/>
              <a:t>hành</a:t>
            </a:r>
            <a:r>
              <a:rPr lang="vi-VN" dirty="0"/>
              <a:t> </a:t>
            </a:r>
            <a:r>
              <a:rPr lang="vi-VN" dirty="0" err="1"/>
              <a:t>động</a:t>
            </a:r>
            <a:r>
              <a:rPr lang="vi-VN" dirty="0"/>
              <a:t> </a:t>
            </a:r>
            <a:r>
              <a:rPr lang="vi-VN" dirty="0" err="1"/>
              <a:t>được</a:t>
            </a:r>
            <a:r>
              <a:rPr lang="vi-VN" dirty="0"/>
              <a:t> </a:t>
            </a:r>
            <a:r>
              <a:rPr lang="vi-VN" dirty="0" err="1"/>
              <a:t>thực</a:t>
            </a:r>
            <a:r>
              <a:rPr lang="vi-VN" dirty="0"/>
              <a:t> </a:t>
            </a:r>
            <a:r>
              <a:rPr lang="vi-VN" dirty="0" err="1"/>
              <a:t>hiện</a:t>
            </a:r>
            <a:r>
              <a:rPr lang="vi-VN" dirty="0"/>
              <a:t> trong quy </a:t>
            </a:r>
            <a:r>
              <a:rPr lang="vi-VN" dirty="0" err="1"/>
              <a:t>trình</a:t>
            </a:r>
            <a:r>
              <a:rPr lang="vi-VN" dirty="0"/>
              <a:t> thay </a:t>
            </a:r>
            <a:r>
              <a:rPr lang="vi-VN" dirty="0" err="1"/>
              <a:t>thế</a:t>
            </a:r>
            <a:r>
              <a:rPr lang="vi-VN" dirty="0"/>
              <a:t> </a:t>
            </a:r>
            <a:r>
              <a:rPr lang="vi-VN" dirty="0" err="1"/>
              <a:t>Trường</a:t>
            </a:r>
            <a:r>
              <a:rPr lang="vi-VN" dirty="0"/>
              <a:t> </a:t>
            </a:r>
            <a:r>
              <a:rPr lang="vi-VN" dirty="0" err="1"/>
              <a:t>hợp</a:t>
            </a:r>
            <a:r>
              <a:rPr lang="vi-VN" dirty="0"/>
              <a:t> </a:t>
            </a:r>
            <a:r>
              <a:rPr lang="vi-VN" dirty="0" err="1"/>
              <a:t>luồng</a:t>
            </a:r>
            <a:r>
              <a:rPr lang="vi-VN" dirty="0"/>
              <a:t> cơ </a:t>
            </a:r>
            <a:r>
              <a:rPr lang="vi-VN" dirty="0" err="1"/>
              <a:t>bản</a:t>
            </a:r>
            <a:r>
              <a:rPr lang="vi-VN" dirty="0"/>
              <a:t> </a:t>
            </a:r>
            <a:r>
              <a:rPr lang="vi-VN" dirty="0" err="1"/>
              <a:t>hoặc</a:t>
            </a:r>
            <a:r>
              <a:rPr lang="vi-VN" dirty="0"/>
              <a:t> </a:t>
            </a:r>
            <a:r>
              <a:rPr lang="vi-VN" dirty="0" err="1"/>
              <a:t>luồng</a:t>
            </a:r>
            <a:r>
              <a:rPr lang="vi-VN" dirty="0"/>
              <a:t> </a:t>
            </a:r>
            <a:r>
              <a:rPr lang="vi-VN" dirty="0" err="1"/>
              <a:t>phụ</a:t>
            </a:r>
            <a:r>
              <a:rPr lang="vi-VN" dirty="0"/>
              <a:t> </a:t>
            </a:r>
            <a:r>
              <a:rPr lang="vi-VN" dirty="0" err="1"/>
              <a:t>tiếp</a:t>
            </a:r>
            <a:r>
              <a:rPr lang="vi-VN" dirty="0"/>
              <a:t> </a:t>
            </a:r>
            <a:r>
              <a:rPr lang="vi-VN" dirty="0" err="1"/>
              <a:t>tục</a:t>
            </a:r>
            <a:r>
              <a:rPr lang="vi-VN" dirty="0"/>
              <a:t> sau khi </a:t>
            </a:r>
            <a:r>
              <a:rPr lang="vi-VN" dirty="0" err="1"/>
              <a:t>luồng</a:t>
            </a:r>
            <a:r>
              <a:rPr lang="vi-VN" dirty="0"/>
              <a:t> thay </a:t>
            </a:r>
            <a:r>
              <a:rPr lang="vi-VN" dirty="0" err="1"/>
              <a:t>thế</a:t>
            </a:r>
            <a:r>
              <a:rPr lang="vi-VN" dirty="0"/>
              <a:t> </a:t>
            </a:r>
            <a:r>
              <a:rPr lang="vi-VN" dirty="0" err="1"/>
              <a:t>kết</a:t>
            </a:r>
            <a:r>
              <a:rPr lang="vi-VN" dirty="0"/>
              <a:t> </a:t>
            </a:r>
            <a:r>
              <a:rPr lang="vi-VN" dirty="0" err="1"/>
              <a:t>thúc</a:t>
            </a:r>
            <a:r>
              <a:rPr lang="vi-VN" dirty="0"/>
              <a:t> </a:t>
            </a:r>
            <a:r>
              <a:rPr lang="vi-VN" dirty="0" err="1"/>
              <a:t>Ví</a:t>
            </a:r>
            <a:r>
              <a:rPr lang="vi-VN" dirty="0"/>
              <a:t> </a:t>
            </a:r>
            <a:r>
              <a:rPr lang="vi-VN" dirty="0" err="1"/>
              <a:t>dụ</a:t>
            </a:r>
            <a:r>
              <a:rPr lang="vi-VN" dirty="0"/>
              <a:t>: “</a:t>
            </a:r>
            <a:r>
              <a:rPr lang="vi-VN" dirty="0" err="1"/>
              <a:t>Tiếp</a:t>
            </a:r>
            <a:r>
              <a:rPr lang="vi-VN" dirty="0"/>
              <a:t> </a:t>
            </a:r>
            <a:r>
              <a:rPr lang="vi-VN" dirty="0" err="1"/>
              <a:t>tục</a:t>
            </a:r>
            <a:r>
              <a:rPr lang="vi-VN" dirty="0"/>
              <a:t> </a:t>
            </a:r>
            <a:r>
              <a:rPr lang="vi-VN" dirty="0" err="1"/>
              <a:t>tại</a:t>
            </a:r>
            <a:r>
              <a:rPr lang="vi-VN" dirty="0"/>
              <a:t> &lt;tên </a:t>
            </a:r>
            <a:r>
              <a:rPr lang="vi-VN" dirty="0" err="1"/>
              <a:t>bước</a:t>
            </a:r>
            <a:r>
              <a:rPr lang="vi-VN" dirty="0"/>
              <a:t>&gt; </a:t>
            </a:r>
            <a:r>
              <a:rPr lang="vi-VN" dirty="0" err="1"/>
              <a:t>của</a:t>
            </a:r>
            <a:r>
              <a:rPr lang="vi-VN" dirty="0"/>
              <a:t> quy </a:t>
            </a:r>
            <a:r>
              <a:rPr lang="vi-VN" dirty="0" err="1"/>
              <a:t>trình</a:t>
            </a:r>
            <a:r>
              <a:rPr lang="vi-VN" dirty="0"/>
              <a:t> cơ </a:t>
            </a:r>
            <a:r>
              <a:rPr lang="vi-VN" dirty="0" err="1"/>
              <a:t>bản</a:t>
            </a:r>
            <a:r>
              <a:rPr lang="vi-VN" dirty="0"/>
              <a:t>.” </a:t>
            </a:r>
            <a:r>
              <a:rPr lang="vi-VN" dirty="0" err="1"/>
              <a:t>Nếu</a:t>
            </a:r>
            <a:r>
              <a:rPr lang="vi-VN" dirty="0"/>
              <a:t> ca </a:t>
            </a:r>
            <a:r>
              <a:rPr lang="vi-VN" dirty="0" err="1"/>
              <a:t>sử</a:t>
            </a:r>
            <a:r>
              <a:rPr lang="vi-VN" dirty="0"/>
              <a:t> </a:t>
            </a:r>
            <a:r>
              <a:rPr lang="vi-VN" dirty="0" err="1"/>
              <a:t>dụng</a:t>
            </a:r>
            <a:r>
              <a:rPr lang="vi-VN" dirty="0"/>
              <a:t> </a:t>
            </a:r>
            <a:r>
              <a:rPr lang="vi-VN" dirty="0" err="1"/>
              <a:t>kết</a:t>
            </a:r>
            <a:r>
              <a:rPr lang="vi-VN" dirty="0"/>
              <a:t> </a:t>
            </a:r>
            <a:r>
              <a:rPr lang="vi-VN" dirty="0" err="1"/>
              <a:t>thúc</a:t>
            </a:r>
            <a:r>
              <a:rPr lang="vi-VN" dirty="0"/>
              <a:t> trong </a:t>
            </a:r>
            <a:r>
              <a:rPr lang="vi-VN" dirty="0" err="1"/>
              <a:t>luồng</a:t>
            </a:r>
            <a:r>
              <a:rPr lang="vi-VN" dirty="0"/>
              <a:t> thay </a:t>
            </a:r>
            <a:r>
              <a:rPr lang="vi-VN" dirty="0" err="1"/>
              <a:t>thế</a:t>
            </a:r>
            <a:r>
              <a:rPr lang="vi-VN" dirty="0"/>
              <a:t>, </a:t>
            </a:r>
            <a:r>
              <a:rPr lang="vi-VN" dirty="0" err="1"/>
              <a:t>hãy</a:t>
            </a:r>
            <a:r>
              <a:rPr lang="vi-VN" dirty="0"/>
              <a:t> nêu trong </a:t>
            </a:r>
            <a:r>
              <a:rPr lang="vi-VN" dirty="0" err="1"/>
              <a:t>luồng</a:t>
            </a:r>
            <a:r>
              <a:rPr lang="vi-VN" dirty="0"/>
              <a:t> thay </a:t>
            </a:r>
            <a:r>
              <a:rPr lang="vi-VN" dirty="0" err="1"/>
              <a:t>thế</a:t>
            </a:r>
            <a:r>
              <a:rPr lang="vi-VN" dirty="0"/>
              <a:t> </a:t>
            </a:r>
            <a:r>
              <a:rPr lang="vi-VN" dirty="0" err="1"/>
              <a:t>rằng</a:t>
            </a:r>
            <a:r>
              <a:rPr lang="vi-VN" dirty="0"/>
              <a:t> “Ca </a:t>
            </a:r>
            <a:r>
              <a:rPr lang="vi-VN" dirty="0" err="1"/>
              <a:t>sử</a:t>
            </a:r>
            <a:r>
              <a:rPr lang="vi-VN" dirty="0"/>
              <a:t> </a:t>
            </a:r>
            <a:r>
              <a:rPr lang="vi-VN" dirty="0" err="1"/>
              <a:t>dụng</a:t>
            </a:r>
            <a:r>
              <a:rPr lang="vi-VN" dirty="0"/>
              <a:t> </a:t>
            </a:r>
            <a:r>
              <a:rPr lang="vi-VN" dirty="0" err="1"/>
              <a:t>kết</a:t>
            </a:r>
            <a:r>
              <a:rPr lang="vi-VN" dirty="0"/>
              <a:t> </a:t>
            </a:r>
            <a:r>
              <a:rPr lang="vi-VN" dirty="0" err="1"/>
              <a:t>thúc</a:t>
            </a:r>
            <a:r>
              <a:rPr lang="vi-VN" dirty="0"/>
              <a:t>….” </a:t>
            </a:r>
            <a:r>
              <a:rPr lang="vi-VN" dirty="0" err="1"/>
              <a:t>Đối</a:t>
            </a:r>
            <a:r>
              <a:rPr lang="vi-VN" dirty="0"/>
              <a:t> </a:t>
            </a:r>
            <a:r>
              <a:rPr lang="vi-VN" dirty="0" err="1"/>
              <a:t>với</a:t>
            </a:r>
            <a:r>
              <a:rPr lang="vi-VN" dirty="0"/>
              <a:t> </a:t>
            </a:r>
            <a:r>
              <a:rPr lang="vi-VN" dirty="0" err="1"/>
              <a:t>các</a:t>
            </a:r>
            <a:r>
              <a:rPr lang="vi-VN" dirty="0"/>
              <a:t> </a:t>
            </a:r>
            <a:r>
              <a:rPr lang="vi-VN" dirty="0" err="1"/>
              <a:t>luồng</a:t>
            </a:r>
            <a:r>
              <a:rPr lang="vi-VN" dirty="0"/>
              <a:t> thay </a:t>
            </a:r>
            <a:r>
              <a:rPr lang="vi-VN" dirty="0" err="1"/>
              <a:t>thế</a:t>
            </a:r>
            <a:r>
              <a:rPr lang="vi-VN" dirty="0"/>
              <a:t> chung, không </a:t>
            </a:r>
            <a:r>
              <a:rPr lang="vi-VN" dirty="0" err="1"/>
              <a:t>có</a:t>
            </a:r>
            <a:r>
              <a:rPr lang="vi-VN" dirty="0"/>
              <a:t> </a:t>
            </a:r>
            <a:r>
              <a:rPr lang="vi-VN" dirty="0" err="1"/>
              <a:t>vị</a:t>
            </a:r>
            <a:r>
              <a:rPr lang="vi-VN" dirty="0"/>
              <a:t> </a:t>
            </a:r>
            <a:r>
              <a:rPr lang="vi-VN" dirty="0" err="1"/>
              <a:t>trí</a:t>
            </a:r>
            <a:r>
              <a:rPr lang="vi-VN" dirty="0"/>
              <a:t> </a:t>
            </a:r>
            <a:r>
              <a:rPr lang="vi-VN" dirty="0" err="1"/>
              <a:t>bắt</a:t>
            </a:r>
            <a:r>
              <a:rPr lang="vi-VN" dirty="0"/>
              <a:t> </a:t>
            </a:r>
            <a:r>
              <a:rPr lang="vi-VN" dirty="0" err="1"/>
              <a:t>đầu</a:t>
            </a:r>
            <a:r>
              <a:rPr lang="vi-VN" dirty="0"/>
              <a:t>, </a:t>
            </a:r>
            <a:r>
              <a:rPr lang="vi-VN" dirty="0" err="1"/>
              <a:t>vì</a:t>
            </a:r>
            <a:r>
              <a:rPr lang="vi-VN" dirty="0"/>
              <a:t> </a:t>
            </a:r>
            <a:r>
              <a:rPr lang="vi-VN" dirty="0" err="1"/>
              <a:t>luồng</a:t>
            </a:r>
            <a:r>
              <a:rPr lang="vi-VN" dirty="0"/>
              <a:t> thay </a:t>
            </a:r>
            <a:r>
              <a:rPr lang="vi-VN" dirty="0" err="1"/>
              <a:t>thế</a:t>
            </a:r>
            <a:r>
              <a:rPr lang="vi-VN" dirty="0"/>
              <a:t> chung </a:t>
            </a:r>
            <a:r>
              <a:rPr lang="vi-VN" dirty="0" err="1"/>
              <a:t>có</a:t>
            </a:r>
            <a:r>
              <a:rPr lang="vi-VN" dirty="0"/>
              <a:t> </a:t>
            </a:r>
            <a:r>
              <a:rPr lang="vi-VN" dirty="0" err="1"/>
              <a:t>thể</a:t>
            </a:r>
            <a:r>
              <a:rPr lang="vi-VN" dirty="0"/>
              <a:t> </a:t>
            </a:r>
            <a:r>
              <a:rPr lang="vi-VN" dirty="0" err="1"/>
              <a:t>bắt</a:t>
            </a:r>
            <a:r>
              <a:rPr lang="vi-VN" dirty="0"/>
              <a:t> </a:t>
            </a:r>
            <a:r>
              <a:rPr lang="vi-VN" dirty="0" err="1"/>
              <a:t>đầu</a:t>
            </a:r>
            <a:r>
              <a:rPr lang="vi-VN" dirty="0"/>
              <a:t> ở </a:t>
            </a:r>
            <a:r>
              <a:rPr lang="vi-VN" dirty="0" err="1"/>
              <a:t>bất</a:t>
            </a:r>
            <a:r>
              <a:rPr lang="vi-VN" dirty="0"/>
              <a:t> </a:t>
            </a:r>
            <a:r>
              <a:rPr lang="vi-VN" dirty="0" err="1"/>
              <a:t>kỳ</a:t>
            </a:r>
            <a:r>
              <a:rPr lang="vi-VN" dirty="0"/>
              <a:t> đâu.</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43</a:t>
            </a:fld>
            <a:endParaRPr lang="en-US" altLang="en-VN"/>
          </a:p>
        </p:txBody>
      </p:sp>
    </p:spTree>
    <p:extLst>
      <p:ext uri="{BB962C8B-B14F-4D97-AF65-F5344CB8AC3E}">
        <p14:creationId xmlns:p14="http://schemas.microsoft.com/office/powerpoint/2010/main" val="8271056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Theo </a:t>
            </a:r>
            <a:r>
              <a:rPr lang="vi-VN" dirty="0" err="1"/>
              <a:t>Bittner</a:t>
            </a:r>
            <a:r>
              <a:rPr lang="vi-VN" dirty="0"/>
              <a:t> </a:t>
            </a:r>
            <a:r>
              <a:rPr lang="vi-VN" dirty="0" err="1"/>
              <a:t>và</a:t>
            </a:r>
            <a:r>
              <a:rPr lang="vi-VN" dirty="0"/>
              <a:t> </a:t>
            </a:r>
            <a:r>
              <a:rPr lang="vi-VN" dirty="0" err="1"/>
              <a:t>Spence</a:t>
            </a:r>
            <a:r>
              <a:rPr lang="vi-VN" dirty="0"/>
              <a:t> (2003), </a:t>
            </a:r>
            <a:r>
              <a:rPr lang="vi-VN" dirty="0" err="1"/>
              <a:t>các</a:t>
            </a:r>
            <a:r>
              <a:rPr lang="vi-VN" dirty="0"/>
              <a:t> </a:t>
            </a:r>
            <a:r>
              <a:rPr lang="vi-VN" dirty="0" err="1"/>
              <a:t>luồng</a:t>
            </a:r>
            <a:r>
              <a:rPr lang="vi-VN" dirty="0"/>
              <a:t> con </a:t>
            </a:r>
            <a:r>
              <a:rPr lang="vi-VN" dirty="0" err="1"/>
              <a:t>có</a:t>
            </a:r>
            <a:r>
              <a:rPr lang="vi-VN" dirty="0"/>
              <a:t> </a:t>
            </a:r>
            <a:r>
              <a:rPr lang="vi-VN" dirty="0" err="1"/>
              <a:t>thể</a:t>
            </a:r>
            <a:r>
              <a:rPr lang="vi-VN" dirty="0"/>
              <a:t> </a:t>
            </a:r>
            <a:r>
              <a:rPr lang="vi-VN" dirty="0" err="1"/>
              <a:t>được</a:t>
            </a:r>
            <a:r>
              <a:rPr lang="vi-VN" dirty="0"/>
              <a:t> </a:t>
            </a:r>
            <a:r>
              <a:rPr lang="vi-VN" dirty="0" err="1"/>
              <a:t>sử</a:t>
            </a:r>
            <a:r>
              <a:rPr lang="vi-VN" dirty="0"/>
              <a:t> </a:t>
            </a:r>
            <a:r>
              <a:rPr lang="vi-VN" dirty="0" err="1"/>
              <a:t>dụng</a:t>
            </a:r>
            <a:r>
              <a:rPr lang="vi-VN" dirty="0"/>
              <a:t> </a:t>
            </a:r>
            <a:r>
              <a:rPr lang="vi-VN" dirty="0" err="1"/>
              <a:t>để</a:t>
            </a:r>
            <a:r>
              <a:rPr lang="vi-VN" dirty="0"/>
              <a:t> </a:t>
            </a:r>
            <a:r>
              <a:rPr lang="vi-VN" dirty="0" err="1"/>
              <a:t>giảm</a:t>
            </a:r>
            <a:r>
              <a:rPr lang="vi-VN" dirty="0"/>
              <a:t> dư </a:t>
            </a:r>
            <a:r>
              <a:rPr lang="vi-VN" dirty="0" err="1"/>
              <a:t>thừa</a:t>
            </a:r>
            <a:r>
              <a:rPr lang="vi-VN" dirty="0"/>
              <a:t>, </a:t>
            </a:r>
            <a:r>
              <a:rPr lang="vi-VN" dirty="0" err="1"/>
              <a:t>cải</a:t>
            </a:r>
            <a:r>
              <a:rPr lang="vi-VN" dirty="0"/>
              <a:t> </a:t>
            </a:r>
            <a:r>
              <a:rPr lang="vi-VN" dirty="0" err="1"/>
              <a:t>thiện</a:t>
            </a:r>
            <a:r>
              <a:rPr lang="vi-VN" dirty="0"/>
              <a:t> </a:t>
            </a:r>
            <a:r>
              <a:rPr lang="vi-VN" dirty="0" err="1"/>
              <a:t>tính</a:t>
            </a:r>
            <a:r>
              <a:rPr lang="vi-VN" dirty="0"/>
              <a:t> </a:t>
            </a:r>
            <a:r>
              <a:rPr lang="vi-VN" dirty="0" err="1"/>
              <a:t>nhất</a:t>
            </a:r>
            <a:r>
              <a:rPr lang="vi-VN" dirty="0"/>
              <a:t> </a:t>
            </a:r>
            <a:r>
              <a:rPr lang="vi-VN" dirty="0" err="1"/>
              <a:t>quán</a:t>
            </a:r>
            <a:r>
              <a:rPr lang="vi-VN" dirty="0"/>
              <a:t> </a:t>
            </a:r>
            <a:r>
              <a:rPr lang="vi-VN" dirty="0" err="1"/>
              <a:t>và</a:t>
            </a:r>
            <a:r>
              <a:rPr lang="vi-VN" dirty="0"/>
              <a:t> tăng </a:t>
            </a:r>
            <a:r>
              <a:rPr lang="vi-VN" dirty="0" err="1"/>
              <a:t>khả</a:t>
            </a:r>
            <a:r>
              <a:rPr lang="vi-VN" dirty="0"/>
              <a:t> năng </a:t>
            </a:r>
            <a:r>
              <a:rPr lang="vi-VN" dirty="0" err="1"/>
              <a:t>đọc</a:t>
            </a:r>
            <a:r>
              <a:rPr lang="vi-VN" dirty="0"/>
              <a:t> </a:t>
            </a:r>
            <a:r>
              <a:rPr lang="vi-VN" dirty="0" err="1"/>
              <a:t>của</a:t>
            </a:r>
            <a:r>
              <a:rPr lang="vi-VN" dirty="0"/>
              <a:t> ca </a:t>
            </a:r>
            <a:r>
              <a:rPr lang="vi-VN" dirty="0" err="1"/>
              <a:t>sử</a:t>
            </a:r>
            <a:r>
              <a:rPr lang="vi-VN" dirty="0"/>
              <a:t> </a:t>
            </a:r>
            <a:r>
              <a:rPr lang="vi-VN" dirty="0" err="1"/>
              <a:t>dụng</a:t>
            </a:r>
            <a:r>
              <a:rPr lang="vi-VN" dirty="0"/>
              <a:t>.</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48</a:t>
            </a:fld>
            <a:endParaRPr lang="en-US" altLang="en-VN"/>
          </a:p>
        </p:txBody>
      </p:sp>
    </p:spTree>
    <p:extLst>
      <p:ext uri="{BB962C8B-B14F-4D97-AF65-F5344CB8AC3E}">
        <p14:creationId xmlns:p14="http://schemas.microsoft.com/office/powerpoint/2010/main" val="7817915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vi-VN" dirty="0"/>
            </a:br>
            <a:r>
              <a:rPr lang="vi-VN" b="0" i="0" dirty="0">
                <a:solidFill>
                  <a:srgbClr val="202124"/>
                </a:solidFill>
                <a:effectLst/>
                <a:latin typeface="arial" panose="020B0604020202020204" pitchFamily="34" charset="0"/>
              </a:rPr>
              <a:t>Đây </a:t>
            </a:r>
            <a:r>
              <a:rPr lang="vi-VN" b="0" i="0" dirty="0" err="1">
                <a:solidFill>
                  <a:srgbClr val="202124"/>
                </a:solidFill>
                <a:effectLst/>
                <a:latin typeface="arial" panose="020B0604020202020204" pitchFamily="34" charset="0"/>
              </a:rPr>
              <a:t>là</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một</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ví</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dụ</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về</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cách</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viết</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một</a:t>
            </a:r>
            <a:r>
              <a:rPr lang="vi-VN" b="0" i="0" dirty="0">
                <a:solidFill>
                  <a:srgbClr val="202124"/>
                </a:solidFill>
                <a:effectLst/>
                <a:latin typeface="arial" panose="020B0604020202020204" pitchFamily="34" charset="0"/>
              </a:rPr>
              <a:t> quy </a:t>
            </a:r>
            <a:r>
              <a:rPr lang="vi-VN" b="0" i="0" dirty="0" err="1">
                <a:solidFill>
                  <a:srgbClr val="202124"/>
                </a:solidFill>
                <a:effectLst/>
                <a:latin typeface="arial" panose="020B0604020202020204" pitchFamily="34" charset="0"/>
              </a:rPr>
              <a:t>trình</a:t>
            </a:r>
            <a:r>
              <a:rPr lang="vi-VN" b="0" i="0" dirty="0">
                <a:solidFill>
                  <a:srgbClr val="202124"/>
                </a:solidFill>
                <a:effectLst/>
                <a:latin typeface="arial" panose="020B0604020202020204" pitchFamily="34" charset="0"/>
              </a:rPr>
              <a:t> con. Lưu ý </a:t>
            </a:r>
            <a:r>
              <a:rPr lang="vi-VN" b="0" i="0" dirty="0" err="1">
                <a:solidFill>
                  <a:srgbClr val="202124"/>
                </a:solidFill>
                <a:effectLst/>
                <a:latin typeface="arial" panose="020B0604020202020204" pitchFamily="34" charset="0"/>
              </a:rPr>
              <a:t>rằng</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các</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luồng</a:t>
            </a:r>
            <a:r>
              <a:rPr lang="vi-VN" b="0" i="0" dirty="0">
                <a:solidFill>
                  <a:srgbClr val="202124"/>
                </a:solidFill>
                <a:effectLst/>
                <a:latin typeface="arial" panose="020B0604020202020204" pitchFamily="34" charset="0"/>
              </a:rPr>
              <a:t> con </a:t>
            </a:r>
            <a:r>
              <a:rPr lang="vi-VN" b="0" i="0" dirty="0" err="1">
                <a:solidFill>
                  <a:srgbClr val="202124"/>
                </a:solidFill>
                <a:effectLst/>
                <a:latin typeface="arial" panose="020B0604020202020204" pitchFamily="34" charset="0"/>
              </a:rPr>
              <a:t>nằm</a:t>
            </a:r>
            <a:r>
              <a:rPr lang="vi-VN" b="0" i="0" dirty="0">
                <a:solidFill>
                  <a:srgbClr val="202124"/>
                </a:solidFill>
                <a:effectLst/>
                <a:latin typeface="arial" panose="020B0604020202020204" pitchFamily="34" charset="0"/>
              </a:rPr>
              <a:t> trong </a:t>
            </a:r>
            <a:r>
              <a:rPr lang="vi-VN" b="0" i="0" dirty="0" err="1">
                <a:solidFill>
                  <a:srgbClr val="202124"/>
                </a:solidFill>
                <a:effectLst/>
                <a:latin typeface="arial" panose="020B0604020202020204" pitchFamily="34" charset="0"/>
              </a:rPr>
              <a:t>một</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phần</a:t>
            </a:r>
            <a:r>
              <a:rPr lang="vi-VN" b="0" i="0" dirty="0">
                <a:solidFill>
                  <a:srgbClr val="202124"/>
                </a:solidFill>
                <a:effectLst/>
                <a:latin typeface="arial" panose="020B0604020202020204" pitchFamily="34" charset="0"/>
              </a:rPr>
              <a:t> riêng </a:t>
            </a:r>
            <a:r>
              <a:rPr lang="vi-VN" b="0" i="0" dirty="0" err="1">
                <a:solidFill>
                  <a:srgbClr val="202124"/>
                </a:solidFill>
                <a:effectLst/>
                <a:latin typeface="arial" panose="020B0604020202020204" pitchFamily="34" charset="0"/>
              </a:rPr>
              <a:t>biệt</a:t>
            </a:r>
            <a:r>
              <a:rPr lang="vi-VN" b="0" i="0" dirty="0">
                <a:solidFill>
                  <a:srgbClr val="202124"/>
                </a:solidFill>
                <a:effectLst/>
                <a:latin typeface="arial" panose="020B0604020202020204" pitchFamily="34" charset="0"/>
              </a:rPr>
              <a:t> trong </a:t>
            </a:r>
            <a:r>
              <a:rPr lang="vi-VN" b="0" i="0" dirty="0" err="1">
                <a:solidFill>
                  <a:srgbClr val="202124"/>
                </a:solidFill>
                <a:effectLst/>
                <a:latin typeface="arial" panose="020B0604020202020204" pitchFamily="34" charset="0"/>
              </a:rPr>
              <a:t>Đặc</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tả</a:t>
            </a:r>
            <a:r>
              <a:rPr lang="vi-VN" b="0" i="0" dirty="0">
                <a:solidFill>
                  <a:srgbClr val="202124"/>
                </a:solidFill>
                <a:effectLst/>
                <a:latin typeface="arial" panose="020B0604020202020204" pitchFamily="34" charset="0"/>
              </a:rPr>
              <a:t> Ca </a:t>
            </a:r>
            <a:r>
              <a:rPr lang="vi-VN" b="0" i="0" dirty="0" err="1">
                <a:solidFill>
                  <a:srgbClr val="202124"/>
                </a:solidFill>
                <a:effectLst/>
                <a:latin typeface="arial" panose="020B0604020202020204" pitchFamily="34" charset="0"/>
              </a:rPr>
              <a:t>sử</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dụng</a:t>
            </a:r>
            <a:r>
              <a:rPr lang="vi-VN" b="0" i="0" dirty="0">
                <a:solidFill>
                  <a:srgbClr val="202124"/>
                </a:solidFill>
                <a:effectLst/>
                <a:latin typeface="arial" panose="020B0604020202020204" pitchFamily="34" charset="0"/>
              </a:rPr>
              <a:t>. Theo </a:t>
            </a:r>
            <a:r>
              <a:rPr lang="vi-VN" b="0" i="0" dirty="0" err="1">
                <a:solidFill>
                  <a:srgbClr val="202124"/>
                </a:solidFill>
                <a:effectLst/>
                <a:latin typeface="arial" panose="020B0604020202020204" pitchFamily="34" charset="0"/>
              </a:rPr>
              <a:t>kiểu</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này</a:t>
            </a:r>
            <a:r>
              <a:rPr lang="vi-VN" b="0" i="0" dirty="0">
                <a:solidFill>
                  <a:srgbClr val="202124"/>
                </a:solidFill>
                <a:effectLst/>
                <a:latin typeface="arial" panose="020B0604020202020204" pitchFamily="34" charset="0"/>
              </a:rPr>
              <a:t>, tên </a:t>
            </a:r>
            <a:r>
              <a:rPr lang="vi-VN" b="0" i="0" dirty="0" err="1">
                <a:solidFill>
                  <a:srgbClr val="202124"/>
                </a:solidFill>
                <a:effectLst/>
                <a:latin typeface="arial" panose="020B0604020202020204" pitchFamily="34" charset="0"/>
              </a:rPr>
              <a:t>dòng</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phụ</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có</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một</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số</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nhận</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dạng</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phía</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trước</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chúng</a:t>
            </a:r>
            <a:r>
              <a:rPr lang="vi-VN" b="0" i="0" dirty="0">
                <a:solidFill>
                  <a:srgbClr val="202124"/>
                </a:solidFill>
                <a:effectLst/>
                <a:latin typeface="arial" panose="020B0604020202020204" pitchFamily="34" charset="0"/>
              </a:rPr>
              <a:t> (S1, S2, </a:t>
            </a:r>
            <a:r>
              <a:rPr lang="vi-VN" b="0" i="0" dirty="0" err="1">
                <a:solidFill>
                  <a:srgbClr val="202124"/>
                </a:solidFill>
                <a:effectLst/>
                <a:latin typeface="arial" panose="020B0604020202020204" pitchFamily="34" charset="0"/>
              </a:rPr>
              <a:t>v.v</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để</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giúp</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xác</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định</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chúng</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là</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dòng</a:t>
            </a:r>
            <a:r>
              <a:rPr lang="vi-VN" b="0" i="0" dirty="0">
                <a:solidFill>
                  <a:srgbClr val="202124"/>
                </a:solidFill>
                <a:effectLst/>
                <a:latin typeface="arial" panose="020B0604020202020204" pitchFamily="34" charset="0"/>
              </a:rPr>
              <a:t> con. Không </a:t>
            </a:r>
            <a:r>
              <a:rPr lang="vi-VN" b="0" i="0" dirty="0" err="1">
                <a:solidFill>
                  <a:srgbClr val="202124"/>
                </a:solidFill>
                <a:effectLst/>
                <a:latin typeface="arial" panose="020B0604020202020204" pitchFamily="34" charset="0"/>
              </a:rPr>
              <a:t>giống</a:t>
            </a:r>
            <a:r>
              <a:rPr lang="vi-VN" b="0" i="0" dirty="0">
                <a:solidFill>
                  <a:srgbClr val="202124"/>
                </a:solidFill>
                <a:effectLst/>
                <a:latin typeface="arial" panose="020B0604020202020204" pitchFamily="34" charset="0"/>
              </a:rPr>
              <a:t> như </a:t>
            </a:r>
            <a:r>
              <a:rPr lang="vi-VN" b="0" i="0" dirty="0" err="1">
                <a:solidFill>
                  <a:srgbClr val="202124"/>
                </a:solidFill>
                <a:effectLst/>
                <a:latin typeface="arial" panose="020B0604020202020204" pitchFamily="34" charset="0"/>
              </a:rPr>
              <a:t>các</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luồng</a:t>
            </a:r>
            <a:r>
              <a:rPr lang="vi-VN" b="0" i="0" dirty="0">
                <a:solidFill>
                  <a:srgbClr val="202124"/>
                </a:solidFill>
                <a:effectLst/>
                <a:latin typeface="arial" panose="020B0604020202020204" pitchFamily="34" charset="0"/>
              </a:rPr>
              <a:t> thay </a:t>
            </a:r>
            <a:r>
              <a:rPr lang="vi-VN" b="0" i="0" dirty="0" err="1">
                <a:solidFill>
                  <a:srgbClr val="202124"/>
                </a:solidFill>
                <a:effectLst/>
                <a:latin typeface="arial" panose="020B0604020202020204" pitchFamily="34" charset="0"/>
              </a:rPr>
              <a:t>thế</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các</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luồng</a:t>
            </a:r>
            <a:r>
              <a:rPr lang="vi-VN" b="0" i="0" dirty="0">
                <a:solidFill>
                  <a:srgbClr val="202124"/>
                </a:solidFill>
                <a:effectLst/>
                <a:latin typeface="arial" panose="020B0604020202020204" pitchFamily="34" charset="0"/>
              </a:rPr>
              <a:t> con không </a:t>
            </a:r>
            <a:r>
              <a:rPr lang="vi-VN" b="0" i="0" dirty="0" err="1">
                <a:solidFill>
                  <a:srgbClr val="202124"/>
                </a:solidFill>
                <a:effectLst/>
                <a:latin typeface="arial" panose="020B0604020202020204" pitchFamily="34" charset="0"/>
              </a:rPr>
              <a:t>cần</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một</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dòng</a:t>
            </a:r>
            <a:r>
              <a:rPr lang="vi-VN" b="0" i="0" dirty="0">
                <a:solidFill>
                  <a:srgbClr val="202124"/>
                </a:solidFill>
                <a:effectLst/>
                <a:latin typeface="arial" panose="020B0604020202020204" pitchFamily="34" charset="0"/>
              </a:rPr>
              <a:t> cho </a:t>
            </a:r>
            <a:r>
              <a:rPr lang="vi-VN" b="0" i="0" dirty="0" err="1">
                <a:solidFill>
                  <a:srgbClr val="202124"/>
                </a:solidFill>
                <a:effectLst/>
                <a:latin typeface="arial" panose="020B0604020202020204" pitchFamily="34" charset="0"/>
              </a:rPr>
              <a:t>biết</a:t>
            </a:r>
            <a:r>
              <a:rPr lang="vi-VN" b="0" i="0" dirty="0">
                <a:solidFill>
                  <a:srgbClr val="202124"/>
                </a:solidFill>
                <a:effectLst/>
                <a:latin typeface="arial" panose="020B0604020202020204" pitchFamily="34" charset="0"/>
              </a:rPr>
              <a:t> nơi </a:t>
            </a:r>
            <a:r>
              <a:rPr lang="vi-VN" b="0" i="0" dirty="0" err="1">
                <a:solidFill>
                  <a:srgbClr val="202124"/>
                </a:solidFill>
                <a:effectLst/>
                <a:latin typeface="arial" panose="020B0604020202020204" pitchFamily="34" charset="0"/>
              </a:rPr>
              <a:t>chúng</a:t>
            </a:r>
            <a:r>
              <a:rPr lang="vi-VN" b="0" i="0" dirty="0">
                <a:solidFill>
                  <a:srgbClr val="202124"/>
                </a:solidFill>
                <a:effectLst/>
                <a:latin typeface="arial" panose="020B0604020202020204" pitchFamily="34" charset="0"/>
              </a:rPr>
              <a:t> quay </a:t>
            </a:r>
            <a:r>
              <a:rPr lang="vi-VN" b="0" i="0" dirty="0" err="1">
                <a:solidFill>
                  <a:srgbClr val="202124"/>
                </a:solidFill>
                <a:effectLst/>
                <a:latin typeface="arial" panose="020B0604020202020204" pitchFamily="34" charset="0"/>
              </a:rPr>
              <a:t>trở</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lại</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bởi</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vì</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chúng</a:t>
            </a:r>
            <a:r>
              <a:rPr lang="vi-VN" b="0" i="0" dirty="0">
                <a:solidFill>
                  <a:srgbClr val="202124"/>
                </a:solidFill>
                <a:effectLst/>
                <a:latin typeface="arial" panose="020B0604020202020204" pitchFamily="34" charset="0"/>
              </a:rPr>
              <a:t> luôn quay </a:t>
            </a:r>
            <a:r>
              <a:rPr lang="vi-VN" b="0" i="0" dirty="0" err="1">
                <a:solidFill>
                  <a:srgbClr val="202124"/>
                </a:solidFill>
                <a:effectLst/>
                <a:latin typeface="arial" panose="020B0604020202020204" pitchFamily="34" charset="0"/>
              </a:rPr>
              <a:t>trở</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lại</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dòng</a:t>
            </a:r>
            <a:r>
              <a:rPr lang="vi-VN" b="0" i="0" dirty="0">
                <a:solidFill>
                  <a:srgbClr val="202124"/>
                </a:solidFill>
                <a:effectLst/>
                <a:latin typeface="arial" panose="020B0604020202020204" pitchFamily="34" charset="0"/>
              </a:rPr>
              <a:t> sau </a:t>
            </a:r>
            <a:r>
              <a:rPr lang="vi-VN" b="0" i="0" dirty="0" err="1">
                <a:solidFill>
                  <a:srgbClr val="202124"/>
                </a:solidFill>
                <a:effectLst/>
                <a:latin typeface="arial" panose="020B0604020202020204" pitchFamily="34" charset="0"/>
              </a:rPr>
              <a:t>dòng</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mà</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chúng</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được</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gọi</a:t>
            </a:r>
            <a:r>
              <a:rPr lang="vi-VN" b="0" i="0" dirty="0">
                <a:solidFill>
                  <a:srgbClr val="202124"/>
                </a:solidFill>
                <a:effectLst/>
                <a:latin typeface="arial" panose="020B0604020202020204" pitchFamily="34" charset="0"/>
              </a:rPr>
              <a:t>. Trong </a:t>
            </a:r>
            <a:r>
              <a:rPr lang="vi-VN" b="0" i="0" dirty="0" err="1">
                <a:solidFill>
                  <a:srgbClr val="202124"/>
                </a:solidFill>
                <a:effectLst/>
                <a:latin typeface="arial" panose="020B0604020202020204" pitchFamily="34" charset="0"/>
              </a:rPr>
              <a:t>ví</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dụ</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này</a:t>
            </a:r>
            <a:r>
              <a:rPr lang="vi-VN" b="0" i="0" dirty="0">
                <a:solidFill>
                  <a:srgbClr val="202124"/>
                </a:solidFill>
                <a:effectLst/>
                <a:latin typeface="arial" panose="020B0604020202020204" pitchFamily="34" charset="0"/>
              </a:rPr>
              <a:t>, khi quy </a:t>
            </a:r>
            <a:r>
              <a:rPr lang="vi-VN" b="0" i="0" dirty="0" err="1">
                <a:solidFill>
                  <a:srgbClr val="202124"/>
                </a:solidFill>
                <a:effectLst/>
                <a:latin typeface="arial" panose="020B0604020202020204" pitchFamily="34" charset="0"/>
              </a:rPr>
              <a:t>trình</a:t>
            </a:r>
            <a:r>
              <a:rPr lang="vi-VN" b="0" i="0" dirty="0">
                <a:solidFill>
                  <a:srgbClr val="202124"/>
                </a:solidFill>
                <a:effectLst/>
                <a:latin typeface="arial" panose="020B0604020202020204" pitchFamily="34" charset="0"/>
              </a:rPr>
              <a:t> con S1: </a:t>
            </a:r>
            <a:r>
              <a:rPr lang="vi-VN" b="0" i="0" dirty="0" err="1">
                <a:solidFill>
                  <a:srgbClr val="202124"/>
                </a:solidFill>
                <a:effectLst/>
                <a:latin typeface="arial" panose="020B0604020202020204" pitchFamily="34" charset="0"/>
              </a:rPr>
              <a:t>Lấy</a:t>
            </a:r>
            <a:r>
              <a:rPr lang="vi-VN" b="0" i="0" dirty="0">
                <a:solidFill>
                  <a:srgbClr val="202124"/>
                </a:solidFill>
                <a:effectLst/>
                <a:latin typeface="arial" panose="020B0604020202020204" pitchFamily="34" charset="0"/>
              </a:rPr>
              <a:t> Thông tin </a:t>
            </a:r>
            <a:r>
              <a:rPr lang="vi-VN" b="0" i="0" dirty="0" err="1">
                <a:solidFill>
                  <a:srgbClr val="202124"/>
                </a:solidFill>
                <a:effectLst/>
                <a:latin typeface="arial" panose="020B0604020202020204" pitchFamily="34" charset="0"/>
              </a:rPr>
              <a:t>Khóa</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học</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hoàn</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tất</a:t>
            </a:r>
            <a:r>
              <a:rPr lang="vi-VN" b="0" i="0" dirty="0">
                <a:solidFill>
                  <a:srgbClr val="202124"/>
                </a:solidFill>
                <a:effectLst/>
                <a:latin typeface="arial" panose="020B0604020202020204" pitchFamily="34" charset="0"/>
              </a:rPr>
              <a:t>, quy </a:t>
            </a:r>
            <a:r>
              <a:rPr lang="vi-VN" b="0" i="0" dirty="0" err="1">
                <a:solidFill>
                  <a:srgbClr val="202124"/>
                </a:solidFill>
                <a:effectLst/>
                <a:latin typeface="arial" panose="020B0604020202020204" pitchFamily="34" charset="0"/>
              </a:rPr>
              <a:t>trình</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sẽ</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tiếp</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tục</a:t>
            </a:r>
            <a:r>
              <a:rPr lang="vi-VN" b="0" i="0" dirty="0">
                <a:solidFill>
                  <a:srgbClr val="202124"/>
                </a:solidFill>
                <a:effectLst/>
                <a:latin typeface="arial" panose="020B0604020202020204" pitchFamily="34" charset="0"/>
              </a:rPr>
              <a:t> ở </a:t>
            </a:r>
            <a:r>
              <a:rPr lang="vi-VN" b="0" i="0" dirty="0" err="1">
                <a:solidFill>
                  <a:srgbClr val="202124"/>
                </a:solidFill>
                <a:effectLst/>
                <a:latin typeface="arial" panose="020B0604020202020204" pitchFamily="34" charset="0"/>
              </a:rPr>
              <a:t>mức</a:t>
            </a:r>
            <a:r>
              <a:rPr lang="vi-VN" b="0" i="0" dirty="0">
                <a:solidFill>
                  <a:srgbClr val="202124"/>
                </a:solidFill>
                <a:effectLst/>
                <a:latin typeface="arial" panose="020B0604020202020204" pitchFamily="34" charset="0"/>
              </a:rPr>
              <a:t> 4. </a:t>
            </a:r>
            <a:r>
              <a:rPr lang="vi-VN" b="0" i="0" dirty="0" err="1">
                <a:solidFill>
                  <a:srgbClr val="202124"/>
                </a:solidFill>
                <a:effectLst/>
                <a:latin typeface="arial" panose="020B0604020202020204" pitchFamily="34" charset="0"/>
              </a:rPr>
              <a:t>Chọn</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Khóa</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học</a:t>
            </a:r>
            <a:r>
              <a:rPr lang="vi-VN" b="0" i="0" dirty="0">
                <a:solidFill>
                  <a:srgbClr val="202124"/>
                </a:solidFill>
                <a:effectLst/>
                <a:latin typeface="arial" panose="020B0604020202020204" pitchFamily="34" charset="0"/>
              </a:rPr>
              <a:t>.</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49</a:t>
            </a:fld>
            <a:endParaRPr lang="en-US" altLang="en-VN"/>
          </a:p>
        </p:txBody>
      </p:sp>
    </p:spTree>
    <p:extLst>
      <p:ext uri="{BB962C8B-B14F-4D97-AF65-F5344CB8AC3E}">
        <p14:creationId xmlns:p14="http://schemas.microsoft.com/office/powerpoint/2010/main" val="12278893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err="1"/>
              <a:t>Bạn</a:t>
            </a:r>
            <a:r>
              <a:rPr lang="vi-VN" dirty="0"/>
              <a:t> </a:t>
            </a:r>
            <a:r>
              <a:rPr lang="vi-VN" dirty="0" err="1"/>
              <a:t>có</a:t>
            </a:r>
            <a:r>
              <a:rPr lang="vi-VN" dirty="0"/>
              <a:t> </a:t>
            </a:r>
            <a:r>
              <a:rPr lang="vi-VN" dirty="0" err="1"/>
              <a:t>thể</a:t>
            </a:r>
            <a:r>
              <a:rPr lang="vi-VN" dirty="0"/>
              <a:t> </a:t>
            </a:r>
            <a:r>
              <a:rPr lang="vi-VN" dirty="0" err="1"/>
              <a:t>sử</a:t>
            </a:r>
            <a:r>
              <a:rPr lang="vi-VN" dirty="0"/>
              <a:t> </a:t>
            </a:r>
            <a:r>
              <a:rPr lang="vi-VN" dirty="0" err="1"/>
              <a:t>dụng</a:t>
            </a:r>
            <a:r>
              <a:rPr lang="vi-VN" dirty="0"/>
              <a:t> sơ </a:t>
            </a:r>
            <a:r>
              <a:rPr lang="vi-VN" dirty="0" err="1"/>
              <a:t>đồ</a:t>
            </a:r>
            <a:r>
              <a:rPr lang="vi-VN" dirty="0"/>
              <a:t> </a:t>
            </a:r>
            <a:r>
              <a:rPr lang="vi-VN" dirty="0" err="1"/>
              <a:t>hoạt</a:t>
            </a:r>
            <a:r>
              <a:rPr lang="vi-VN" dirty="0"/>
              <a:t> </a:t>
            </a:r>
            <a:r>
              <a:rPr lang="vi-VN" dirty="0" err="1"/>
              <a:t>động</a:t>
            </a:r>
            <a:r>
              <a:rPr lang="vi-VN" dirty="0"/>
              <a:t> </a:t>
            </a:r>
            <a:r>
              <a:rPr lang="vi-VN" dirty="0" err="1"/>
              <a:t>để</a:t>
            </a:r>
            <a:r>
              <a:rPr lang="vi-VN" dirty="0"/>
              <a:t> </a:t>
            </a:r>
            <a:r>
              <a:rPr lang="vi-VN" dirty="0" err="1"/>
              <a:t>trực</a:t>
            </a:r>
            <a:r>
              <a:rPr lang="vi-VN" dirty="0"/>
              <a:t> quan </a:t>
            </a:r>
            <a:r>
              <a:rPr lang="vi-VN" dirty="0" err="1"/>
              <a:t>hóa</a:t>
            </a:r>
            <a:r>
              <a:rPr lang="vi-VN" dirty="0"/>
              <a:t> </a:t>
            </a:r>
            <a:r>
              <a:rPr lang="vi-VN" dirty="0" err="1"/>
              <a:t>các</a:t>
            </a:r>
            <a:r>
              <a:rPr lang="vi-VN" dirty="0"/>
              <a:t> quy </a:t>
            </a:r>
            <a:r>
              <a:rPr lang="vi-VN" dirty="0" err="1"/>
              <a:t>trình</a:t>
            </a:r>
            <a:r>
              <a:rPr lang="vi-VN" dirty="0"/>
              <a:t> nhưng </a:t>
            </a:r>
            <a:r>
              <a:rPr lang="vi-VN" dirty="0" err="1"/>
              <a:t>việc</a:t>
            </a:r>
            <a:r>
              <a:rPr lang="vi-VN" dirty="0"/>
              <a:t> </a:t>
            </a:r>
            <a:r>
              <a:rPr lang="vi-VN" dirty="0" err="1"/>
              <a:t>tạo</a:t>
            </a:r>
            <a:r>
              <a:rPr lang="vi-VN" dirty="0"/>
              <a:t> </a:t>
            </a:r>
            <a:r>
              <a:rPr lang="vi-VN" dirty="0" err="1"/>
              <a:t>chúng</a:t>
            </a:r>
            <a:r>
              <a:rPr lang="vi-VN" dirty="0"/>
              <a:t> </a:t>
            </a:r>
            <a:r>
              <a:rPr lang="vi-VN" dirty="0" err="1"/>
              <a:t>tốn</a:t>
            </a:r>
            <a:r>
              <a:rPr lang="vi-VN" dirty="0"/>
              <a:t> </a:t>
            </a:r>
            <a:r>
              <a:rPr lang="vi-VN" dirty="0" err="1"/>
              <a:t>nhiều</a:t>
            </a:r>
            <a:r>
              <a:rPr lang="vi-VN" dirty="0"/>
              <a:t> </a:t>
            </a:r>
            <a:r>
              <a:rPr lang="vi-VN" dirty="0" err="1"/>
              <a:t>thời</a:t>
            </a:r>
            <a:r>
              <a:rPr lang="vi-VN" dirty="0"/>
              <a:t> gian.</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50</a:t>
            </a:fld>
            <a:endParaRPr lang="en-US" altLang="en-VN"/>
          </a:p>
        </p:txBody>
      </p:sp>
    </p:spTree>
    <p:extLst>
      <p:ext uri="{BB962C8B-B14F-4D97-AF65-F5344CB8AC3E}">
        <p14:creationId xmlns:p14="http://schemas.microsoft.com/office/powerpoint/2010/main" val="11495891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Quy </a:t>
            </a:r>
            <a:r>
              <a:rPr lang="vi-VN" dirty="0" err="1"/>
              <a:t>trình</a:t>
            </a:r>
            <a:r>
              <a:rPr lang="vi-VN" dirty="0"/>
              <a:t> công </a:t>
            </a:r>
            <a:r>
              <a:rPr lang="vi-VN" dirty="0" err="1"/>
              <a:t>việc</a:t>
            </a:r>
            <a:r>
              <a:rPr lang="vi-VN" dirty="0"/>
              <a:t> </a:t>
            </a:r>
            <a:r>
              <a:rPr lang="vi-VN" dirty="0" err="1"/>
              <a:t>của</a:t>
            </a:r>
            <a:r>
              <a:rPr lang="vi-VN" dirty="0"/>
              <a:t> </a:t>
            </a:r>
            <a:r>
              <a:rPr lang="vi-VN" dirty="0" err="1"/>
              <a:t>một</a:t>
            </a:r>
            <a:r>
              <a:rPr lang="vi-VN" dirty="0"/>
              <a:t> ca </a:t>
            </a:r>
            <a:r>
              <a:rPr lang="vi-VN" dirty="0" err="1"/>
              <a:t>sử</a:t>
            </a:r>
            <a:r>
              <a:rPr lang="vi-VN" dirty="0"/>
              <a:t> </a:t>
            </a:r>
            <a:r>
              <a:rPr lang="vi-VN" dirty="0" err="1"/>
              <a:t>dụng</a:t>
            </a:r>
            <a:r>
              <a:rPr lang="vi-VN" dirty="0"/>
              <a:t> mô </a:t>
            </a:r>
            <a:r>
              <a:rPr lang="vi-VN" dirty="0" err="1"/>
              <a:t>tả</a:t>
            </a:r>
            <a:r>
              <a:rPr lang="vi-VN" dirty="0"/>
              <a:t> </a:t>
            </a:r>
            <a:r>
              <a:rPr lang="vi-VN" dirty="0" err="1"/>
              <a:t>những</a:t>
            </a:r>
            <a:r>
              <a:rPr lang="vi-VN" dirty="0"/>
              <a:t> </a:t>
            </a:r>
            <a:r>
              <a:rPr lang="vi-VN" dirty="0" err="1"/>
              <a:t>gì</a:t>
            </a:r>
            <a:r>
              <a:rPr lang="vi-VN" dirty="0"/>
              <a:t> </a:t>
            </a:r>
            <a:r>
              <a:rPr lang="vi-VN" dirty="0" err="1"/>
              <a:t>cần</a:t>
            </a:r>
            <a:r>
              <a:rPr lang="vi-VN" dirty="0"/>
              <a:t> </a:t>
            </a:r>
            <a:r>
              <a:rPr lang="vi-VN" dirty="0" err="1"/>
              <a:t>được</a:t>
            </a:r>
            <a:r>
              <a:rPr lang="vi-VN" dirty="0"/>
              <a:t> </a:t>
            </a:r>
            <a:r>
              <a:rPr lang="vi-VN" dirty="0" err="1"/>
              <a:t>thực</a:t>
            </a:r>
            <a:r>
              <a:rPr lang="vi-VN" dirty="0"/>
              <a:t> </a:t>
            </a:r>
            <a:r>
              <a:rPr lang="vi-VN" dirty="0" err="1"/>
              <a:t>hiện</a:t>
            </a:r>
            <a:r>
              <a:rPr lang="vi-VN" dirty="0"/>
              <a:t> </a:t>
            </a:r>
            <a:r>
              <a:rPr lang="vi-VN" dirty="0" err="1"/>
              <a:t>bởi</a:t>
            </a:r>
            <a:r>
              <a:rPr lang="vi-VN" dirty="0"/>
              <a:t> </a:t>
            </a:r>
            <a:r>
              <a:rPr lang="vi-VN" dirty="0" err="1"/>
              <a:t>hệ</a:t>
            </a:r>
            <a:r>
              <a:rPr lang="vi-VN" dirty="0"/>
              <a:t> </a:t>
            </a:r>
            <a:r>
              <a:rPr lang="vi-VN" dirty="0" err="1"/>
              <a:t>thống</a:t>
            </a:r>
            <a:r>
              <a:rPr lang="vi-VN" dirty="0"/>
              <a:t> </a:t>
            </a:r>
            <a:r>
              <a:rPr lang="vi-VN" dirty="0" err="1"/>
              <a:t>để</a:t>
            </a:r>
            <a:r>
              <a:rPr lang="vi-VN" dirty="0"/>
              <a:t> cung </a:t>
            </a:r>
            <a:r>
              <a:rPr lang="vi-VN" dirty="0" err="1"/>
              <a:t>cấp</a:t>
            </a:r>
            <a:r>
              <a:rPr lang="vi-VN" dirty="0"/>
              <a:t> </a:t>
            </a:r>
            <a:r>
              <a:rPr lang="vi-VN" dirty="0" err="1"/>
              <a:t>giá</a:t>
            </a:r>
            <a:r>
              <a:rPr lang="vi-VN" dirty="0"/>
              <a:t> </a:t>
            </a:r>
            <a:r>
              <a:rPr lang="vi-VN" dirty="0" err="1"/>
              <a:t>trị</a:t>
            </a:r>
            <a:r>
              <a:rPr lang="vi-VN" dirty="0"/>
              <a:t> </a:t>
            </a:r>
            <a:r>
              <a:rPr lang="vi-VN" dirty="0" err="1"/>
              <a:t>mà</a:t>
            </a:r>
            <a:r>
              <a:rPr lang="vi-VN" dirty="0"/>
              <a:t> </a:t>
            </a:r>
            <a:r>
              <a:rPr lang="vi-VN" dirty="0" err="1"/>
              <a:t>tác</a:t>
            </a:r>
            <a:r>
              <a:rPr lang="vi-VN" dirty="0"/>
              <a:t> nhân </a:t>
            </a:r>
            <a:r>
              <a:rPr lang="vi-VN" dirty="0" err="1"/>
              <a:t>được</a:t>
            </a:r>
            <a:r>
              <a:rPr lang="vi-VN" dirty="0"/>
              <a:t> </a:t>
            </a:r>
            <a:r>
              <a:rPr lang="vi-VN" dirty="0" err="1"/>
              <a:t>phục</a:t>
            </a:r>
            <a:r>
              <a:rPr lang="vi-VN" dirty="0"/>
              <a:t> </a:t>
            </a:r>
            <a:r>
              <a:rPr lang="vi-VN" dirty="0" err="1"/>
              <a:t>vụ</a:t>
            </a:r>
            <a:r>
              <a:rPr lang="vi-VN" dirty="0"/>
              <a:t> đang </a:t>
            </a:r>
            <a:r>
              <a:rPr lang="vi-VN" dirty="0" err="1"/>
              <a:t>tìm</a:t>
            </a:r>
            <a:r>
              <a:rPr lang="vi-VN" dirty="0"/>
              <a:t> </a:t>
            </a:r>
            <a:r>
              <a:rPr lang="vi-VN" dirty="0" err="1"/>
              <a:t>kiếm</a:t>
            </a:r>
            <a:r>
              <a:rPr lang="vi-VN" dirty="0"/>
              <a:t>. </a:t>
            </a:r>
            <a:r>
              <a:rPr lang="vi-VN" dirty="0" err="1"/>
              <a:t>Nó</a:t>
            </a:r>
            <a:r>
              <a:rPr lang="vi-VN" dirty="0"/>
              <a:t> bao </a:t>
            </a:r>
            <a:r>
              <a:rPr lang="vi-VN" dirty="0" err="1"/>
              <a:t>gồm</a:t>
            </a:r>
            <a:r>
              <a:rPr lang="vi-VN" dirty="0"/>
              <a:t> </a:t>
            </a:r>
            <a:r>
              <a:rPr lang="vi-VN" dirty="0" err="1"/>
              <a:t>một</a:t>
            </a:r>
            <a:r>
              <a:rPr lang="vi-VN" dirty="0"/>
              <a:t> </a:t>
            </a:r>
            <a:r>
              <a:rPr lang="vi-VN" dirty="0" err="1"/>
              <a:t>chuỗi</a:t>
            </a:r>
            <a:r>
              <a:rPr lang="vi-VN" dirty="0"/>
              <a:t> </a:t>
            </a:r>
            <a:r>
              <a:rPr lang="vi-VN" dirty="0" err="1"/>
              <a:t>các</a:t>
            </a:r>
            <a:r>
              <a:rPr lang="vi-VN" dirty="0"/>
              <a:t> </a:t>
            </a:r>
            <a:r>
              <a:rPr lang="vi-VN" dirty="0" err="1"/>
              <a:t>hoạt</a:t>
            </a:r>
            <a:r>
              <a:rPr lang="vi-VN" dirty="0"/>
              <a:t> </a:t>
            </a:r>
            <a:r>
              <a:rPr lang="vi-VN" dirty="0" err="1"/>
              <a:t>động</a:t>
            </a:r>
            <a:r>
              <a:rPr lang="vi-VN" dirty="0"/>
              <a:t>, </a:t>
            </a:r>
            <a:r>
              <a:rPr lang="vi-VN" dirty="0" err="1"/>
              <a:t>cùng</a:t>
            </a:r>
            <a:r>
              <a:rPr lang="vi-VN" dirty="0"/>
              <a:t> nhau, </a:t>
            </a:r>
            <a:r>
              <a:rPr lang="vi-VN" dirty="0" err="1"/>
              <a:t>tạo</a:t>
            </a:r>
            <a:r>
              <a:rPr lang="vi-VN" dirty="0"/>
              <a:t> ra </a:t>
            </a:r>
            <a:r>
              <a:rPr lang="vi-VN" dirty="0" err="1"/>
              <a:t>một</a:t>
            </a:r>
            <a:r>
              <a:rPr lang="vi-VN" dirty="0"/>
              <a:t> </a:t>
            </a:r>
            <a:r>
              <a:rPr lang="vi-VN" dirty="0" err="1"/>
              <a:t>cái</a:t>
            </a:r>
            <a:r>
              <a:rPr lang="vi-VN" dirty="0"/>
              <a:t> </a:t>
            </a:r>
            <a:r>
              <a:rPr lang="vi-VN" dirty="0" err="1"/>
              <a:t>gì</a:t>
            </a:r>
            <a:r>
              <a:rPr lang="vi-VN" dirty="0"/>
              <a:t> </a:t>
            </a:r>
            <a:r>
              <a:rPr lang="vi-VN" dirty="0" err="1"/>
              <a:t>đó</a:t>
            </a:r>
            <a:r>
              <a:rPr lang="vi-VN" dirty="0"/>
              <a:t> cho </a:t>
            </a:r>
            <a:r>
              <a:rPr lang="vi-VN" dirty="0" err="1"/>
              <a:t>diễn</a:t>
            </a:r>
            <a:r>
              <a:rPr lang="vi-VN" dirty="0"/>
              <a:t> viên. Quy </a:t>
            </a:r>
            <a:r>
              <a:rPr lang="vi-VN" dirty="0" err="1"/>
              <a:t>trình</a:t>
            </a:r>
            <a:r>
              <a:rPr lang="vi-VN" dirty="0"/>
              <a:t> </a:t>
            </a:r>
            <a:r>
              <a:rPr lang="vi-VN" dirty="0" err="1"/>
              <a:t>làm</a:t>
            </a:r>
            <a:r>
              <a:rPr lang="vi-VN" dirty="0"/>
              <a:t> </a:t>
            </a:r>
            <a:r>
              <a:rPr lang="vi-VN" dirty="0" err="1"/>
              <a:t>việc</a:t>
            </a:r>
            <a:r>
              <a:rPr lang="vi-VN" dirty="0"/>
              <a:t> </a:t>
            </a:r>
            <a:r>
              <a:rPr lang="vi-VN" dirty="0" err="1"/>
              <a:t>thường</a:t>
            </a:r>
            <a:r>
              <a:rPr lang="vi-VN" dirty="0"/>
              <a:t> bao </a:t>
            </a:r>
            <a:r>
              <a:rPr lang="vi-VN" dirty="0" err="1"/>
              <a:t>gồm</a:t>
            </a:r>
            <a:r>
              <a:rPr lang="vi-VN" dirty="0"/>
              <a:t> </a:t>
            </a:r>
            <a:r>
              <a:rPr lang="vi-VN" dirty="0" err="1"/>
              <a:t>một</a:t>
            </a:r>
            <a:r>
              <a:rPr lang="vi-VN" dirty="0"/>
              <a:t> </a:t>
            </a:r>
            <a:r>
              <a:rPr lang="vi-VN" dirty="0" err="1"/>
              <a:t>luồng</a:t>
            </a:r>
            <a:r>
              <a:rPr lang="vi-VN" dirty="0"/>
              <a:t> cơ </a:t>
            </a:r>
            <a:r>
              <a:rPr lang="vi-VN" dirty="0" err="1"/>
              <a:t>bản</a:t>
            </a:r>
            <a:r>
              <a:rPr lang="vi-VN" dirty="0"/>
              <a:t> </a:t>
            </a:r>
            <a:r>
              <a:rPr lang="vi-VN" dirty="0" err="1"/>
              <a:t>và</a:t>
            </a:r>
            <a:r>
              <a:rPr lang="vi-VN" dirty="0"/>
              <a:t> </a:t>
            </a:r>
            <a:r>
              <a:rPr lang="vi-VN" dirty="0" err="1"/>
              <a:t>một</a:t>
            </a:r>
            <a:r>
              <a:rPr lang="vi-VN" dirty="0"/>
              <a:t> </a:t>
            </a:r>
            <a:r>
              <a:rPr lang="vi-VN" dirty="0" err="1"/>
              <a:t>hoặc</a:t>
            </a:r>
            <a:r>
              <a:rPr lang="vi-VN" dirty="0"/>
              <a:t> </a:t>
            </a:r>
            <a:r>
              <a:rPr lang="vi-VN" dirty="0" err="1"/>
              <a:t>một</a:t>
            </a:r>
            <a:r>
              <a:rPr lang="vi-VN" dirty="0"/>
              <a:t> </a:t>
            </a:r>
            <a:r>
              <a:rPr lang="vi-VN" dirty="0" err="1"/>
              <a:t>số</a:t>
            </a:r>
            <a:r>
              <a:rPr lang="vi-VN" dirty="0"/>
              <a:t> </a:t>
            </a:r>
            <a:r>
              <a:rPr lang="vi-VN" dirty="0" err="1"/>
              <a:t>luồng</a:t>
            </a:r>
            <a:r>
              <a:rPr lang="vi-VN" dirty="0"/>
              <a:t> thay </a:t>
            </a:r>
            <a:r>
              <a:rPr lang="vi-VN" dirty="0" err="1"/>
              <a:t>thế</a:t>
            </a:r>
            <a:r>
              <a:rPr lang="vi-VN" dirty="0"/>
              <a:t>. </a:t>
            </a:r>
            <a:r>
              <a:rPr lang="vi-VN" dirty="0" err="1"/>
              <a:t>Cấu</a:t>
            </a:r>
            <a:r>
              <a:rPr lang="vi-VN" dirty="0"/>
              <a:t> </a:t>
            </a:r>
            <a:r>
              <a:rPr lang="vi-VN" dirty="0" err="1"/>
              <a:t>trúc</a:t>
            </a:r>
            <a:r>
              <a:rPr lang="vi-VN" dirty="0"/>
              <a:t> </a:t>
            </a:r>
            <a:r>
              <a:rPr lang="vi-VN" dirty="0" err="1"/>
              <a:t>của</a:t>
            </a:r>
            <a:r>
              <a:rPr lang="vi-VN" dirty="0"/>
              <a:t> quy </a:t>
            </a:r>
            <a:r>
              <a:rPr lang="vi-VN" dirty="0" err="1"/>
              <a:t>trình</a:t>
            </a:r>
            <a:r>
              <a:rPr lang="vi-VN" dirty="0"/>
              <a:t> </a:t>
            </a:r>
            <a:r>
              <a:rPr lang="vi-VN" dirty="0" err="1"/>
              <a:t>làm</a:t>
            </a:r>
            <a:r>
              <a:rPr lang="vi-VN" dirty="0"/>
              <a:t> </a:t>
            </a:r>
            <a:r>
              <a:rPr lang="vi-VN" dirty="0" err="1"/>
              <a:t>việc</a:t>
            </a:r>
            <a:r>
              <a:rPr lang="vi-VN" dirty="0"/>
              <a:t> </a:t>
            </a:r>
            <a:r>
              <a:rPr lang="vi-VN" dirty="0" err="1"/>
              <a:t>có</a:t>
            </a:r>
            <a:r>
              <a:rPr lang="vi-VN" dirty="0"/>
              <a:t> </a:t>
            </a:r>
            <a:r>
              <a:rPr lang="vi-VN" dirty="0" err="1"/>
              <a:t>thể</a:t>
            </a:r>
            <a:r>
              <a:rPr lang="vi-VN" dirty="0"/>
              <a:t> </a:t>
            </a:r>
            <a:r>
              <a:rPr lang="vi-VN" dirty="0" err="1"/>
              <a:t>được</a:t>
            </a:r>
            <a:r>
              <a:rPr lang="vi-VN" dirty="0"/>
              <a:t> mô </a:t>
            </a:r>
            <a:r>
              <a:rPr lang="vi-VN" dirty="0" err="1"/>
              <a:t>tả</a:t>
            </a:r>
            <a:r>
              <a:rPr lang="vi-VN" dirty="0"/>
              <a:t> </a:t>
            </a:r>
            <a:r>
              <a:rPr lang="vi-VN" dirty="0" err="1"/>
              <a:t>bằng</a:t>
            </a:r>
            <a:r>
              <a:rPr lang="vi-VN" dirty="0"/>
              <a:t> </a:t>
            </a:r>
            <a:r>
              <a:rPr lang="vi-VN" dirty="0" err="1"/>
              <a:t>đồ</a:t>
            </a:r>
            <a:r>
              <a:rPr lang="vi-VN" dirty="0"/>
              <a:t> </a:t>
            </a:r>
            <a:r>
              <a:rPr lang="vi-VN" dirty="0" err="1"/>
              <a:t>thị</a:t>
            </a:r>
            <a:r>
              <a:rPr lang="vi-VN" dirty="0"/>
              <a:t> </a:t>
            </a:r>
            <a:r>
              <a:rPr lang="vi-VN" dirty="0" err="1"/>
              <a:t>với</a:t>
            </a:r>
            <a:r>
              <a:rPr lang="vi-VN" dirty="0"/>
              <a:t> </a:t>
            </a:r>
            <a:r>
              <a:rPr lang="vi-VN" dirty="0" err="1"/>
              <a:t>sự</a:t>
            </a:r>
            <a:r>
              <a:rPr lang="vi-VN" dirty="0"/>
              <a:t> </a:t>
            </a:r>
            <a:r>
              <a:rPr lang="vi-VN" dirty="0" err="1"/>
              <a:t>trợ</a:t>
            </a:r>
            <a:r>
              <a:rPr lang="vi-VN" dirty="0"/>
              <a:t> </a:t>
            </a:r>
            <a:r>
              <a:rPr lang="vi-VN" dirty="0" err="1"/>
              <a:t>giúp</a:t>
            </a:r>
            <a:r>
              <a:rPr lang="vi-VN" dirty="0"/>
              <a:t> </a:t>
            </a:r>
            <a:r>
              <a:rPr lang="vi-VN" dirty="0" err="1"/>
              <a:t>của</a:t>
            </a:r>
            <a:r>
              <a:rPr lang="vi-VN" dirty="0"/>
              <a:t> sơ </a:t>
            </a:r>
            <a:r>
              <a:rPr lang="vi-VN" dirty="0" err="1"/>
              <a:t>đồ</a:t>
            </a:r>
            <a:r>
              <a:rPr lang="vi-VN" dirty="0"/>
              <a:t> </a:t>
            </a:r>
            <a:r>
              <a:rPr lang="vi-VN" dirty="0" err="1"/>
              <a:t>hoạt</a:t>
            </a:r>
            <a:r>
              <a:rPr lang="vi-VN" dirty="0"/>
              <a:t> </a:t>
            </a:r>
            <a:r>
              <a:rPr lang="vi-VN" dirty="0" err="1"/>
              <a:t>động</a:t>
            </a:r>
            <a:r>
              <a:rPr lang="vi-VN" dirty="0"/>
              <a:t>.</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51</a:t>
            </a:fld>
            <a:endParaRPr lang="en-US" altLang="en-VN"/>
          </a:p>
        </p:txBody>
      </p:sp>
    </p:spTree>
    <p:extLst>
      <p:ext uri="{BB962C8B-B14F-4D97-AF65-F5344CB8AC3E}">
        <p14:creationId xmlns:p14="http://schemas.microsoft.com/office/powerpoint/2010/main" val="42580664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err="1"/>
              <a:t>Một</a:t>
            </a:r>
            <a:r>
              <a:rPr lang="vi-VN" dirty="0"/>
              <a:t> sơ </a:t>
            </a:r>
            <a:r>
              <a:rPr lang="vi-VN" dirty="0" err="1"/>
              <a:t>đồ</a:t>
            </a:r>
            <a:r>
              <a:rPr lang="vi-VN" dirty="0"/>
              <a:t> </a:t>
            </a:r>
            <a:r>
              <a:rPr lang="vi-VN" dirty="0" err="1"/>
              <a:t>hoạt</a:t>
            </a:r>
            <a:r>
              <a:rPr lang="vi-VN" dirty="0"/>
              <a:t> </a:t>
            </a:r>
            <a:r>
              <a:rPr lang="vi-VN" dirty="0" err="1"/>
              <a:t>động</a:t>
            </a:r>
            <a:r>
              <a:rPr lang="vi-VN" dirty="0"/>
              <a:t> </a:t>
            </a:r>
            <a:r>
              <a:rPr lang="vi-VN" dirty="0" err="1"/>
              <a:t>có</a:t>
            </a:r>
            <a:r>
              <a:rPr lang="vi-VN" dirty="0"/>
              <a:t> </a:t>
            </a:r>
            <a:r>
              <a:rPr lang="vi-VN" dirty="0" err="1"/>
              <a:t>thể</a:t>
            </a:r>
            <a:r>
              <a:rPr lang="vi-VN" dirty="0"/>
              <a:t> bao </a:t>
            </a:r>
            <a:r>
              <a:rPr lang="vi-VN" dirty="0" err="1"/>
              <a:t>gồm</a:t>
            </a:r>
            <a:r>
              <a:rPr lang="vi-VN" dirty="0"/>
              <a:t> </a:t>
            </a:r>
            <a:r>
              <a:rPr lang="vi-VN" dirty="0" err="1"/>
              <a:t>các</a:t>
            </a:r>
            <a:r>
              <a:rPr lang="vi-VN" dirty="0"/>
              <a:t> </a:t>
            </a:r>
            <a:r>
              <a:rPr lang="vi-VN" dirty="0" err="1"/>
              <a:t>yếu</a:t>
            </a:r>
            <a:r>
              <a:rPr lang="vi-VN" dirty="0"/>
              <a:t> </a:t>
            </a:r>
            <a:r>
              <a:rPr lang="vi-VN" dirty="0" err="1"/>
              <a:t>tố</a:t>
            </a:r>
            <a:r>
              <a:rPr lang="vi-VN" dirty="0"/>
              <a:t> sau: </a:t>
            </a:r>
            <a:r>
              <a:rPr lang="vi-VN" dirty="0" err="1"/>
              <a:t>Hoạt</a:t>
            </a:r>
            <a:r>
              <a:rPr lang="vi-VN" dirty="0"/>
              <a:t> </a:t>
            </a:r>
            <a:r>
              <a:rPr lang="vi-VN" dirty="0" err="1"/>
              <a:t>động</a:t>
            </a:r>
            <a:r>
              <a:rPr lang="vi-VN" dirty="0"/>
              <a:t> / </a:t>
            </a:r>
            <a:r>
              <a:rPr lang="vi-VN" dirty="0" err="1"/>
              <a:t>Hành</a:t>
            </a:r>
            <a:r>
              <a:rPr lang="vi-VN" dirty="0"/>
              <a:t> </a:t>
            </a:r>
            <a:r>
              <a:rPr lang="vi-VN" dirty="0" err="1"/>
              <a:t>động</a:t>
            </a:r>
            <a:r>
              <a:rPr lang="vi-VN" dirty="0"/>
              <a:t> </a:t>
            </a:r>
            <a:r>
              <a:rPr lang="vi-VN" dirty="0" err="1"/>
              <a:t>thể</a:t>
            </a:r>
            <a:r>
              <a:rPr lang="vi-VN" dirty="0"/>
              <a:t> </a:t>
            </a:r>
            <a:r>
              <a:rPr lang="vi-VN" dirty="0" err="1"/>
              <a:t>hiện</a:t>
            </a:r>
            <a:r>
              <a:rPr lang="vi-VN" dirty="0"/>
              <a:t> </a:t>
            </a:r>
            <a:r>
              <a:rPr lang="vi-VN" dirty="0" err="1"/>
              <a:t>hiệu</a:t>
            </a:r>
            <a:r>
              <a:rPr lang="vi-VN" dirty="0"/>
              <a:t> </a:t>
            </a:r>
            <a:r>
              <a:rPr lang="vi-VN" dirty="0" err="1"/>
              <a:t>suất</a:t>
            </a:r>
            <a:r>
              <a:rPr lang="vi-VN" dirty="0"/>
              <a:t> </a:t>
            </a:r>
            <a:r>
              <a:rPr lang="vi-VN" dirty="0" err="1"/>
              <a:t>của</a:t>
            </a:r>
            <a:r>
              <a:rPr lang="vi-VN" dirty="0"/>
              <a:t> </a:t>
            </a:r>
            <a:r>
              <a:rPr lang="vi-VN" dirty="0" err="1"/>
              <a:t>một</a:t>
            </a:r>
            <a:r>
              <a:rPr lang="vi-VN" dirty="0"/>
              <a:t> </a:t>
            </a:r>
            <a:r>
              <a:rPr lang="vi-VN" dirty="0" err="1"/>
              <a:t>bước</a:t>
            </a:r>
            <a:r>
              <a:rPr lang="vi-VN" dirty="0"/>
              <a:t> trong quy </a:t>
            </a:r>
            <a:r>
              <a:rPr lang="vi-VN" dirty="0" err="1"/>
              <a:t>trình</a:t>
            </a:r>
            <a:r>
              <a:rPr lang="vi-VN" dirty="0"/>
              <a:t> </a:t>
            </a:r>
            <a:r>
              <a:rPr lang="vi-VN" dirty="0" err="1"/>
              <a:t>làm</a:t>
            </a:r>
            <a:r>
              <a:rPr lang="vi-VN" dirty="0"/>
              <a:t> </a:t>
            </a:r>
            <a:r>
              <a:rPr lang="vi-VN" dirty="0" err="1"/>
              <a:t>việc</a:t>
            </a:r>
            <a:r>
              <a:rPr lang="vi-VN" dirty="0"/>
              <a:t>. </a:t>
            </a:r>
            <a:r>
              <a:rPr lang="vi-VN" dirty="0" err="1"/>
              <a:t>Chuyển</a:t>
            </a:r>
            <a:r>
              <a:rPr lang="vi-VN" dirty="0"/>
              <a:t> </a:t>
            </a:r>
            <a:r>
              <a:rPr lang="vi-VN" dirty="0" err="1"/>
              <a:t>tiếp</a:t>
            </a:r>
            <a:r>
              <a:rPr lang="vi-VN" dirty="0"/>
              <a:t> </a:t>
            </a:r>
            <a:r>
              <a:rPr lang="vi-VN" dirty="0" err="1"/>
              <a:t>hiển</a:t>
            </a:r>
            <a:r>
              <a:rPr lang="vi-VN" dirty="0"/>
              <a:t> </a:t>
            </a:r>
            <a:r>
              <a:rPr lang="vi-VN" dirty="0" err="1"/>
              <a:t>thị</a:t>
            </a:r>
            <a:r>
              <a:rPr lang="vi-VN" dirty="0"/>
              <a:t> </a:t>
            </a:r>
            <a:r>
              <a:rPr lang="vi-VN" dirty="0" err="1"/>
              <a:t>hoạt</a:t>
            </a:r>
            <a:r>
              <a:rPr lang="vi-VN" dirty="0"/>
              <a:t> </a:t>
            </a:r>
            <a:r>
              <a:rPr lang="vi-VN" dirty="0" err="1"/>
              <a:t>động</a:t>
            </a:r>
            <a:r>
              <a:rPr lang="vi-VN" dirty="0"/>
              <a:t> / </a:t>
            </a:r>
            <a:r>
              <a:rPr lang="vi-VN" dirty="0" err="1"/>
              <a:t>hành</a:t>
            </a:r>
            <a:r>
              <a:rPr lang="vi-VN" dirty="0"/>
              <a:t> </a:t>
            </a:r>
            <a:r>
              <a:rPr lang="vi-VN" dirty="0" err="1"/>
              <a:t>động</a:t>
            </a:r>
            <a:r>
              <a:rPr lang="vi-VN" dirty="0"/>
              <a:t> sau </a:t>
            </a:r>
            <a:r>
              <a:rPr lang="vi-VN" dirty="0" err="1"/>
              <a:t>đó</a:t>
            </a:r>
            <a:r>
              <a:rPr lang="vi-VN" dirty="0"/>
              <a:t>. </a:t>
            </a:r>
            <a:r>
              <a:rPr lang="vi-VN" dirty="0" err="1"/>
              <a:t>Các</a:t>
            </a:r>
            <a:r>
              <a:rPr lang="vi-VN" dirty="0"/>
              <a:t> </a:t>
            </a:r>
            <a:r>
              <a:rPr lang="vi-VN" dirty="0" err="1"/>
              <a:t>quyết</a:t>
            </a:r>
            <a:r>
              <a:rPr lang="vi-VN" dirty="0"/>
              <a:t> </a:t>
            </a:r>
            <a:r>
              <a:rPr lang="vi-VN" dirty="0" err="1"/>
              <a:t>định</a:t>
            </a:r>
            <a:r>
              <a:rPr lang="vi-VN" dirty="0"/>
              <a:t> </a:t>
            </a:r>
            <a:r>
              <a:rPr lang="vi-VN" dirty="0" err="1"/>
              <a:t>đánh</a:t>
            </a:r>
            <a:r>
              <a:rPr lang="vi-VN" dirty="0"/>
              <a:t> </a:t>
            </a:r>
            <a:r>
              <a:rPr lang="vi-VN" dirty="0" err="1"/>
              <a:t>giá</a:t>
            </a:r>
            <a:r>
              <a:rPr lang="vi-VN" dirty="0"/>
              <a:t> </a:t>
            </a:r>
            <a:r>
              <a:rPr lang="vi-VN" dirty="0" err="1"/>
              <a:t>các</a:t>
            </a:r>
            <a:r>
              <a:rPr lang="vi-VN" dirty="0"/>
              <a:t> </a:t>
            </a:r>
            <a:r>
              <a:rPr lang="vi-VN" dirty="0" err="1"/>
              <a:t>điều</a:t>
            </a:r>
            <a:r>
              <a:rPr lang="vi-VN" dirty="0"/>
              <a:t> </a:t>
            </a:r>
            <a:r>
              <a:rPr lang="vi-VN" dirty="0" err="1"/>
              <a:t>kiện</a:t>
            </a:r>
            <a:r>
              <a:rPr lang="vi-VN" dirty="0"/>
              <a:t> </a:t>
            </a:r>
            <a:r>
              <a:rPr lang="vi-VN" dirty="0" err="1"/>
              <a:t>được</a:t>
            </a:r>
            <a:r>
              <a:rPr lang="vi-VN" dirty="0"/>
              <a:t> </a:t>
            </a:r>
            <a:r>
              <a:rPr lang="vi-VN" dirty="0" err="1"/>
              <a:t>xác</a:t>
            </a:r>
            <a:r>
              <a:rPr lang="vi-VN" dirty="0"/>
              <a:t> </a:t>
            </a:r>
            <a:r>
              <a:rPr lang="vi-VN" dirty="0" err="1"/>
              <a:t>định</a:t>
            </a:r>
            <a:r>
              <a:rPr lang="vi-VN" dirty="0"/>
              <a:t> </a:t>
            </a:r>
            <a:r>
              <a:rPr lang="vi-VN" dirty="0" err="1"/>
              <a:t>bởi</a:t>
            </a:r>
            <a:r>
              <a:rPr lang="vi-VN" dirty="0"/>
              <a:t> </a:t>
            </a:r>
            <a:r>
              <a:rPr lang="vi-VN" dirty="0" err="1"/>
              <a:t>các</a:t>
            </a:r>
            <a:r>
              <a:rPr lang="vi-VN" dirty="0"/>
              <a:t> </a:t>
            </a:r>
            <a:r>
              <a:rPr lang="vi-VN" dirty="0" err="1"/>
              <a:t>điều</a:t>
            </a:r>
            <a:r>
              <a:rPr lang="vi-VN" dirty="0"/>
              <a:t> </a:t>
            </a:r>
            <a:r>
              <a:rPr lang="vi-VN" dirty="0" err="1"/>
              <a:t>kiện</a:t>
            </a:r>
            <a:r>
              <a:rPr lang="vi-VN" dirty="0"/>
              <a:t> </a:t>
            </a:r>
            <a:r>
              <a:rPr lang="vi-VN" dirty="0" err="1"/>
              <a:t>bảo</a:t>
            </a:r>
            <a:r>
              <a:rPr lang="vi-VN" dirty="0"/>
              <a:t> </a:t>
            </a:r>
            <a:r>
              <a:rPr lang="vi-VN" dirty="0" err="1"/>
              <a:t>vệ</a:t>
            </a:r>
            <a:r>
              <a:rPr lang="vi-VN" dirty="0"/>
              <a:t>. </a:t>
            </a:r>
            <a:r>
              <a:rPr lang="vi-VN" dirty="0" err="1"/>
              <a:t>Các</a:t>
            </a:r>
            <a:r>
              <a:rPr lang="vi-VN" dirty="0"/>
              <a:t> </a:t>
            </a:r>
            <a:r>
              <a:rPr lang="vi-VN" dirty="0" err="1"/>
              <a:t>điều</a:t>
            </a:r>
            <a:r>
              <a:rPr lang="vi-VN" dirty="0"/>
              <a:t> </a:t>
            </a:r>
            <a:r>
              <a:rPr lang="vi-VN" dirty="0" err="1"/>
              <a:t>kiện</a:t>
            </a:r>
            <a:r>
              <a:rPr lang="vi-VN" dirty="0"/>
              <a:t> </a:t>
            </a:r>
            <a:r>
              <a:rPr lang="vi-VN" dirty="0" err="1"/>
              <a:t>bảo</a:t>
            </a:r>
            <a:r>
              <a:rPr lang="vi-VN" dirty="0"/>
              <a:t> </a:t>
            </a:r>
            <a:r>
              <a:rPr lang="vi-VN" dirty="0" err="1"/>
              <a:t>vệ</a:t>
            </a:r>
            <a:r>
              <a:rPr lang="vi-VN" dirty="0"/>
              <a:t> </a:t>
            </a:r>
            <a:r>
              <a:rPr lang="vi-VN" dirty="0" err="1"/>
              <a:t>này</a:t>
            </a:r>
            <a:r>
              <a:rPr lang="vi-VN" dirty="0"/>
              <a:t> </a:t>
            </a:r>
            <a:r>
              <a:rPr lang="vi-VN" dirty="0" err="1"/>
              <a:t>quyết</a:t>
            </a:r>
            <a:r>
              <a:rPr lang="vi-VN" dirty="0"/>
              <a:t> </a:t>
            </a:r>
            <a:r>
              <a:rPr lang="vi-VN" dirty="0" err="1"/>
              <a:t>định</a:t>
            </a:r>
            <a:r>
              <a:rPr lang="vi-VN" dirty="0"/>
              <a:t> </a:t>
            </a:r>
            <a:r>
              <a:rPr lang="vi-VN" dirty="0" err="1"/>
              <a:t>việc</a:t>
            </a:r>
            <a:r>
              <a:rPr lang="vi-VN" dirty="0"/>
              <a:t> </a:t>
            </a:r>
            <a:r>
              <a:rPr lang="vi-VN" dirty="0" err="1"/>
              <a:t>chuyển</a:t>
            </a:r>
            <a:r>
              <a:rPr lang="vi-VN" dirty="0"/>
              <a:t> </a:t>
            </a:r>
            <a:r>
              <a:rPr lang="vi-VN" dirty="0" err="1"/>
              <a:t>đổi</a:t>
            </a:r>
            <a:r>
              <a:rPr lang="vi-VN" dirty="0"/>
              <a:t> thay </a:t>
            </a:r>
            <a:r>
              <a:rPr lang="vi-VN" dirty="0" err="1"/>
              <a:t>thế</a:t>
            </a:r>
            <a:r>
              <a:rPr lang="vi-VN" dirty="0"/>
              <a:t> </a:t>
            </a:r>
            <a:r>
              <a:rPr lang="vi-VN" dirty="0" err="1"/>
              <a:t>nào</a:t>
            </a:r>
            <a:r>
              <a:rPr lang="vi-VN" dirty="0"/>
              <a:t> </a:t>
            </a:r>
            <a:r>
              <a:rPr lang="vi-VN" dirty="0" err="1"/>
              <a:t>sẽ</a:t>
            </a:r>
            <a:r>
              <a:rPr lang="vi-VN" dirty="0"/>
              <a:t> </a:t>
            </a:r>
            <a:r>
              <a:rPr lang="vi-VN" dirty="0" err="1"/>
              <a:t>được</a:t>
            </a:r>
            <a:r>
              <a:rPr lang="vi-VN" dirty="0"/>
              <a:t> </a:t>
            </a:r>
            <a:r>
              <a:rPr lang="vi-VN" dirty="0" err="1"/>
              <a:t>thực</a:t>
            </a:r>
            <a:r>
              <a:rPr lang="vi-VN" dirty="0"/>
              <a:t> </a:t>
            </a:r>
            <a:r>
              <a:rPr lang="vi-VN" dirty="0" err="1"/>
              <a:t>hiện</a:t>
            </a:r>
            <a:r>
              <a:rPr lang="vi-VN" dirty="0"/>
              <a:t> </a:t>
            </a:r>
            <a:r>
              <a:rPr lang="vi-VN" dirty="0" err="1"/>
              <a:t>và</a:t>
            </a:r>
            <a:r>
              <a:rPr lang="vi-VN" dirty="0"/>
              <a:t> do </a:t>
            </a:r>
            <a:r>
              <a:rPr lang="vi-VN" dirty="0" err="1"/>
              <a:t>đó</a:t>
            </a:r>
            <a:r>
              <a:rPr lang="vi-VN" dirty="0"/>
              <a:t>, </a:t>
            </a:r>
            <a:r>
              <a:rPr lang="vi-VN" dirty="0" err="1"/>
              <a:t>hoạt</a:t>
            </a:r>
            <a:r>
              <a:rPr lang="vi-VN" dirty="0"/>
              <a:t> </a:t>
            </a:r>
            <a:r>
              <a:rPr lang="vi-VN" dirty="0" err="1"/>
              <a:t>động</a:t>
            </a:r>
            <a:r>
              <a:rPr lang="vi-VN" dirty="0"/>
              <a:t> </a:t>
            </a:r>
            <a:r>
              <a:rPr lang="vi-VN" dirty="0" err="1"/>
              <a:t>nào</a:t>
            </a:r>
            <a:r>
              <a:rPr lang="vi-VN" dirty="0"/>
              <a:t> </a:t>
            </a:r>
            <a:r>
              <a:rPr lang="vi-VN" dirty="0" err="1"/>
              <a:t>được</a:t>
            </a:r>
            <a:r>
              <a:rPr lang="vi-VN" dirty="0"/>
              <a:t> </a:t>
            </a:r>
            <a:r>
              <a:rPr lang="vi-VN" dirty="0" err="1"/>
              <a:t>thực</a:t>
            </a:r>
            <a:r>
              <a:rPr lang="vi-VN" dirty="0"/>
              <a:t> </a:t>
            </a:r>
            <a:r>
              <a:rPr lang="vi-VN" dirty="0" err="1"/>
              <a:t>hiện</a:t>
            </a:r>
            <a:r>
              <a:rPr lang="vi-VN" dirty="0"/>
              <a:t>. </a:t>
            </a:r>
            <a:r>
              <a:rPr lang="vi-VN" dirty="0" err="1"/>
              <a:t>Bạn</a:t>
            </a:r>
            <a:r>
              <a:rPr lang="vi-VN" dirty="0"/>
              <a:t> </a:t>
            </a:r>
            <a:r>
              <a:rPr lang="vi-VN" dirty="0" err="1"/>
              <a:t>cũng</a:t>
            </a:r>
            <a:r>
              <a:rPr lang="vi-VN" dirty="0"/>
              <a:t> </a:t>
            </a:r>
            <a:r>
              <a:rPr lang="vi-VN" dirty="0" err="1"/>
              <a:t>có</a:t>
            </a:r>
            <a:r>
              <a:rPr lang="vi-VN" dirty="0"/>
              <a:t> </a:t>
            </a:r>
            <a:r>
              <a:rPr lang="vi-VN" dirty="0" err="1"/>
              <a:t>thể</a:t>
            </a:r>
            <a:r>
              <a:rPr lang="vi-VN" dirty="0"/>
              <a:t> </a:t>
            </a:r>
            <a:r>
              <a:rPr lang="vi-VN" dirty="0" err="1"/>
              <a:t>sử</a:t>
            </a:r>
            <a:r>
              <a:rPr lang="vi-VN" dirty="0"/>
              <a:t> </a:t>
            </a:r>
            <a:r>
              <a:rPr lang="vi-VN" dirty="0" err="1"/>
              <a:t>dụng</a:t>
            </a:r>
            <a:r>
              <a:rPr lang="vi-VN" dirty="0"/>
              <a:t> </a:t>
            </a:r>
            <a:r>
              <a:rPr lang="vi-VN" dirty="0" err="1"/>
              <a:t>biểu</a:t>
            </a:r>
            <a:r>
              <a:rPr lang="vi-VN" dirty="0"/>
              <a:t> </a:t>
            </a:r>
            <a:r>
              <a:rPr lang="vi-VN" dirty="0" err="1"/>
              <a:t>tượng</a:t>
            </a:r>
            <a:r>
              <a:rPr lang="vi-VN" dirty="0"/>
              <a:t> </a:t>
            </a:r>
            <a:r>
              <a:rPr lang="vi-VN" dirty="0" err="1"/>
              <a:t>quyết</a:t>
            </a:r>
            <a:r>
              <a:rPr lang="vi-VN" dirty="0"/>
              <a:t> </a:t>
            </a:r>
            <a:r>
              <a:rPr lang="vi-VN" dirty="0" err="1"/>
              <a:t>định</a:t>
            </a:r>
            <a:r>
              <a:rPr lang="vi-VN" dirty="0"/>
              <a:t> </a:t>
            </a:r>
            <a:r>
              <a:rPr lang="vi-VN" dirty="0" err="1"/>
              <a:t>để</a:t>
            </a:r>
            <a:r>
              <a:rPr lang="vi-VN" dirty="0"/>
              <a:t> </a:t>
            </a:r>
            <a:r>
              <a:rPr lang="vi-VN" dirty="0" err="1"/>
              <a:t>hiển</a:t>
            </a:r>
            <a:r>
              <a:rPr lang="vi-VN" dirty="0"/>
              <a:t> </a:t>
            </a:r>
            <a:r>
              <a:rPr lang="vi-VN" dirty="0" err="1"/>
              <a:t>thị</a:t>
            </a:r>
            <a:r>
              <a:rPr lang="vi-VN" dirty="0"/>
              <a:t> nơi </a:t>
            </a:r>
            <a:r>
              <a:rPr lang="vi-VN" dirty="0" err="1"/>
              <a:t>các</a:t>
            </a:r>
            <a:r>
              <a:rPr lang="vi-VN" dirty="0"/>
              <a:t> </a:t>
            </a:r>
            <a:r>
              <a:rPr lang="vi-VN" dirty="0" err="1"/>
              <a:t>chủ</a:t>
            </a:r>
            <a:r>
              <a:rPr lang="vi-VN" dirty="0"/>
              <a:t> </a:t>
            </a:r>
            <a:r>
              <a:rPr lang="vi-VN" dirty="0" err="1"/>
              <a:t>đề</a:t>
            </a:r>
            <a:r>
              <a:rPr lang="vi-VN" dirty="0"/>
              <a:t> </a:t>
            </a:r>
            <a:r>
              <a:rPr lang="vi-VN" dirty="0" err="1"/>
              <a:t>hợp</a:t>
            </a:r>
            <a:r>
              <a:rPr lang="vi-VN" dirty="0"/>
              <a:t> </a:t>
            </a:r>
            <a:r>
              <a:rPr lang="vi-VN" dirty="0" err="1"/>
              <a:t>nhất</a:t>
            </a:r>
            <a:r>
              <a:rPr lang="vi-VN" dirty="0"/>
              <a:t> </a:t>
            </a:r>
            <a:r>
              <a:rPr lang="vi-VN" dirty="0" err="1"/>
              <a:t>lại</a:t>
            </a:r>
            <a:r>
              <a:rPr lang="vi-VN" dirty="0"/>
              <a:t>. </a:t>
            </a:r>
            <a:r>
              <a:rPr lang="vi-VN" dirty="0" err="1"/>
              <a:t>Các</a:t>
            </a:r>
            <a:r>
              <a:rPr lang="vi-VN" dirty="0"/>
              <a:t> </a:t>
            </a:r>
            <a:r>
              <a:rPr lang="vi-VN" dirty="0" err="1"/>
              <a:t>quyết</a:t>
            </a:r>
            <a:r>
              <a:rPr lang="vi-VN" dirty="0"/>
              <a:t> </a:t>
            </a:r>
            <a:r>
              <a:rPr lang="vi-VN" dirty="0" err="1"/>
              <a:t>định</a:t>
            </a:r>
            <a:r>
              <a:rPr lang="vi-VN" dirty="0"/>
              <a:t> </a:t>
            </a:r>
            <a:r>
              <a:rPr lang="vi-VN" dirty="0" err="1"/>
              <a:t>và</a:t>
            </a:r>
            <a:r>
              <a:rPr lang="vi-VN" dirty="0"/>
              <a:t> </a:t>
            </a:r>
            <a:r>
              <a:rPr lang="vi-VN" dirty="0" err="1"/>
              <a:t>điều</a:t>
            </a:r>
            <a:r>
              <a:rPr lang="vi-VN" dirty="0"/>
              <a:t> </a:t>
            </a:r>
            <a:r>
              <a:rPr lang="vi-VN" dirty="0" err="1"/>
              <a:t>kiện</a:t>
            </a:r>
            <a:r>
              <a:rPr lang="vi-VN" dirty="0"/>
              <a:t> </a:t>
            </a:r>
            <a:r>
              <a:rPr lang="vi-VN" dirty="0" err="1"/>
              <a:t>bảo</a:t>
            </a:r>
            <a:r>
              <a:rPr lang="vi-VN" dirty="0"/>
              <a:t> </a:t>
            </a:r>
            <a:r>
              <a:rPr lang="vi-VN" dirty="0" err="1"/>
              <a:t>vệ</a:t>
            </a:r>
            <a:r>
              <a:rPr lang="vi-VN" dirty="0"/>
              <a:t> cho </a:t>
            </a:r>
            <a:r>
              <a:rPr lang="vi-VN" dirty="0" err="1"/>
              <a:t>phép</a:t>
            </a:r>
            <a:r>
              <a:rPr lang="vi-VN" dirty="0"/>
              <a:t> </a:t>
            </a:r>
            <a:r>
              <a:rPr lang="vi-VN" dirty="0" err="1"/>
              <a:t>bạn</a:t>
            </a:r>
            <a:r>
              <a:rPr lang="vi-VN" dirty="0"/>
              <a:t> </a:t>
            </a:r>
            <a:r>
              <a:rPr lang="vi-VN" dirty="0" err="1"/>
              <a:t>hiển</a:t>
            </a:r>
            <a:r>
              <a:rPr lang="vi-VN" dirty="0"/>
              <a:t> </a:t>
            </a:r>
            <a:r>
              <a:rPr lang="vi-VN" dirty="0" err="1"/>
              <a:t>thị</a:t>
            </a:r>
            <a:r>
              <a:rPr lang="vi-VN" dirty="0"/>
              <a:t> </a:t>
            </a:r>
            <a:r>
              <a:rPr lang="vi-VN" dirty="0" err="1"/>
              <a:t>các</a:t>
            </a:r>
            <a:r>
              <a:rPr lang="vi-VN" dirty="0"/>
              <a:t> </a:t>
            </a:r>
            <a:r>
              <a:rPr lang="vi-VN" dirty="0" err="1"/>
              <a:t>luồng</a:t>
            </a:r>
            <a:r>
              <a:rPr lang="vi-VN" dirty="0"/>
              <a:t> thay </a:t>
            </a:r>
            <a:r>
              <a:rPr lang="vi-VN" dirty="0" err="1"/>
              <a:t>thế</a:t>
            </a:r>
            <a:r>
              <a:rPr lang="vi-VN" dirty="0"/>
              <a:t> trong quy </a:t>
            </a:r>
            <a:r>
              <a:rPr lang="vi-VN" dirty="0" err="1"/>
              <a:t>trình</a:t>
            </a:r>
            <a:r>
              <a:rPr lang="vi-VN" dirty="0"/>
              <a:t> </a:t>
            </a:r>
            <a:r>
              <a:rPr lang="vi-VN" dirty="0" err="1"/>
              <a:t>làm</a:t>
            </a:r>
            <a:r>
              <a:rPr lang="vi-VN" dirty="0"/>
              <a:t> </a:t>
            </a:r>
            <a:r>
              <a:rPr lang="vi-VN" dirty="0" err="1"/>
              <a:t>việc</a:t>
            </a:r>
            <a:r>
              <a:rPr lang="vi-VN" dirty="0"/>
              <a:t> </a:t>
            </a:r>
            <a:r>
              <a:rPr lang="vi-VN" dirty="0" err="1"/>
              <a:t>của</a:t>
            </a:r>
            <a:r>
              <a:rPr lang="vi-VN" dirty="0"/>
              <a:t> </a:t>
            </a:r>
            <a:r>
              <a:rPr lang="vi-VN" dirty="0" err="1"/>
              <a:t>một</a:t>
            </a:r>
            <a:r>
              <a:rPr lang="vi-VN" dirty="0"/>
              <a:t> ca </a:t>
            </a:r>
            <a:r>
              <a:rPr lang="vi-VN" dirty="0" err="1"/>
              <a:t>sử</a:t>
            </a:r>
            <a:r>
              <a:rPr lang="vi-VN" dirty="0"/>
              <a:t> </a:t>
            </a:r>
            <a:r>
              <a:rPr lang="vi-VN" dirty="0" err="1"/>
              <a:t>dụng</a:t>
            </a:r>
            <a:r>
              <a:rPr lang="vi-VN" dirty="0"/>
              <a:t>. </a:t>
            </a:r>
            <a:r>
              <a:rPr lang="vi-VN" dirty="0" err="1"/>
              <a:t>Các</a:t>
            </a:r>
            <a:r>
              <a:rPr lang="vi-VN" dirty="0"/>
              <a:t> thanh </a:t>
            </a:r>
            <a:r>
              <a:rPr lang="vi-VN" dirty="0" err="1"/>
              <a:t>đồng</a:t>
            </a:r>
            <a:r>
              <a:rPr lang="vi-VN" dirty="0"/>
              <a:t> </a:t>
            </a:r>
            <a:r>
              <a:rPr lang="vi-VN" dirty="0" err="1"/>
              <a:t>bộ</a:t>
            </a:r>
            <a:r>
              <a:rPr lang="vi-VN" dirty="0"/>
              <a:t> </a:t>
            </a:r>
            <a:r>
              <a:rPr lang="vi-VN" dirty="0" err="1"/>
              <a:t>hóa</a:t>
            </a:r>
            <a:r>
              <a:rPr lang="vi-VN" dirty="0"/>
              <a:t> </a:t>
            </a:r>
            <a:r>
              <a:rPr lang="vi-VN" dirty="0" err="1"/>
              <a:t>hiển</a:t>
            </a:r>
            <a:r>
              <a:rPr lang="vi-VN" dirty="0"/>
              <a:t> </a:t>
            </a:r>
            <a:r>
              <a:rPr lang="vi-VN" dirty="0" err="1"/>
              <a:t>thị</a:t>
            </a:r>
            <a:r>
              <a:rPr lang="vi-VN" dirty="0"/>
              <a:t> </a:t>
            </a:r>
            <a:r>
              <a:rPr lang="vi-VN" dirty="0" err="1"/>
              <a:t>các</a:t>
            </a:r>
            <a:r>
              <a:rPr lang="vi-VN" dirty="0"/>
              <a:t> </a:t>
            </a:r>
            <a:r>
              <a:rPr lang="vi-VN" dirty="0" err="1"/>
              <a:t>luồng</a:t>
            </a:r>
            <a:r>
              <a:rPr lang="vi-VN" dirty="0"/>
              <a:t> </a:t>
            </a:r>
            <a:r>
              <a:rPr lang="vi-VN" dirty="0" err="1"/>
              <a:t>phụ</a:t>
            </a:r>
            <a:r>
              <a:rPr lang="vi-VN" dirty="0"/>
              <a:t> song </a:t>
            </a:r>
            <a:r>
              <a:rPr lang="vi-VN" dirty="0" err="1"/>
              <a:t>song</a:t>
            </a:r>
            <a:r>
              <a:rPr lang="vi-VN" dirty="0"/>
              <a:t>. </a:t>
            </a:r>
            <a:r>
              <a:rPr lang="vi-VN" dirty="0" err="1"/>
              <a:t>Chúng</a:t>
            </a:r>
            <a:r>
              <a:rPr lang="vi-VN" dirty="0"/>
              <a:t> cho </a:t>
            </a:r>
            <a:r>
              <a:rPr lang="vi-VN" dirty="0" err="1"/>
              <a:t>phép</a:t>
            </a:r>
            <a:r>
              <a:rPr lang="vi-VN" dirty="0"/>
              <a:t> </a:t>
            </a:r>
            <a:r>
              <a:rPr lang="vi-VN" dirty="0" err="1"/>
              <a:t>bạn</a:t>
            </a:r>
            <a:r>
              <a:rPr lang="vi-VN" dirty="0"/>
              <a:t> </a:t>
            </a:r>
            <a:r>
              <a:rPr lang="vi-VN" dirty="0" err="1"/>
              <a:t>hiển</a:t>
            </a:r>
            <a:r>
              <a:rPr lang="vi-VN" dirty="0"/>
              <a:t> </a:t>
            </a:r>
            <a:r>
              <a:rPr lang="vi-VN" dirty="0" err="1"/>
              <a:t>thị</a:t>
            </a:r>
            <a:r>
              <a:rPr lang="vi-VN" dirty="0"/>
              <a:t> </a:t>
            </a:r>
            <a:r>
              <a:rPr lang="vi-VN" dirty="0" err="1"/>
              <a:t>các</a:t>
            </a:r>
            <a:r>
              <a:rPr lang="vi-VN" dirty="0"/>
              <a:t> </a:t>
            </a:r>
            <a:r>
              <a:rPr lang="vi-VN" dirty="0" err="1"/>
              <a:t>luồng</a:t>
            </a:r>
            <a:r>
              <a:rPr lang="vi-VN" dirty="0"/>
              <a:t> </a:t>
            </a:r>
            <a:r>
              <a:rPr lang="vi-VN" dirty="0" err="1"/>
              <a:t>đồng</a:t>
            </a:r>
            <a:r>
              <a:rPr lang="vi-VN" dirty="0"/>
              <a:t> </a:t>
            </a:r>
            <a:r>
              <a:rPr lang="vi-VN" dirty="0" err="1"/>
              <a:t>thời</a:t>
            </a:r>
            <a:r>
              <a:rPr lang="vi-VN" dirty="0"/>
              <a:t> trong quy </a:t>
            </a:r>
            <a:r>
              <a:rPr lang="vi-VN" dirty="0" err="1"/>
              <a:t>trình</a:t>
            </a:r>
            <a:r>
              <a:rPr lang="vi-VN" dirty="0"/>
              <a:t> </a:t>
            </a:r>
            <a:r>
              <a:rPr lang="vi-VN" dirty="0" err="1"/>
              <a:t>làm</a:t>
            </a:r>
            <a:r>
              <a:rPr lang="vi-VN" dirty="0"/>
              <a:t> </a:t>
            </a:r>
            <a:r>
              <a:rPr lang="vi-VN" dirty="0" err="1"/>
              <a:t>việc</a:t>
            </a:r>
            <a:r>
              <a:rPr lang="vi-VN" dirty="0"/>
              <a:t> </a:t>
            </a:r>
            <a:r>
              <a:rPr lang="vi-VN" dirty="0" err="1"/>
              <a:t>của</a:t>
            </a:r>
            <a:r>
              <a:rPr lang="vi-VN" dirty="0"/>
              <a:t> </a:t>
            </a:r>
            <a:r>
              <a:rPr lang="vi-VN" dirty="0" err="1"/>
              <a:t>một</a:t>
            </a:r>
            <a:r>
              <a:rPr lang="vi-VN" dirty="0"/>
              <a:t> ca </a:t>
            </a:r>
            <a:r>
              <a:rPr lang="vi-VN" dirty="0" err="1"/>
              <a:t>sử</a:t>
            </a:r>
            <a:r>
              <a:rPr lang="vi-VN" dirty="0"/>
              <a:t> </a:t>
            </a:r>
            <a:r>
              <a:rPr lang="vi-VN" dirty="0" err="1"/>
              <a:t>dụng</a:t>
            </a:r>
            <a:r>
              <a:rPr lang="vi-VN" dirty="0"/>
              <a:t>.</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52</a:t>
            </a:fld>
            <a:endParaRPr lang="en-US" altLang="en-VN"/>
          </a:p>
        </p:txBody>
      </p:sp>
    </p:spTree>
    <p:extLst>
      <p:ext uri="{BB962C8B-B14F-4D97-AF65-F5344CB8AC3E}">
        <p14:creationId xmlns:p14="http://schemas.microsoft.com/office/powerpoint/2010/main" val="3283983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Sơ </a:t>
            </a:r>
            <a:r>
              <a:rPr lang="vi-VN" dirty="0" err="1"/>
              <a:t>đồ</a:t>
            </a:r>
            <a:r>
              <a:rPr lang="vi-VN" dirty="0"/>
              <a:t> </a:t>
            </a:r>
            <a:r>
              <a:rPr lang="vi-VN" dirty="0" err="1"/>
              <a:t>hoạt</a:t>
            </a:r>
            <a:r>
              <a:rPr lang="vi-VN" dirty="0"/>
              <a:t> </a:t>
            </a:r>
            <a:r>
              <a:rPr lang="vi-VN" dirty="0" err="1"/>
              <a:t>động</a:t>
            </a:r>
            <a:r>
              <a:rPr lang="vi-VN" dirty="0"/>
              <a:t> </a:t>
            </a:r>
            <a:r>
              <a:rPr lang="vi-VN" dirty="0" err="1"/>
              <a:t>có</a:t>
            </a:r>
            <a:r>
              <a:rPr lang="vi-VN" dirty="0"/>
              <a:t> </a:t>
            </a:r>
            <a:r>
              <a:rPr lang="vi-VN" dirty="0" err="1"/>
              <a:t>thể</a:t>
            </a:r>
            <a:r>
              <a:rPr lang="vi-VN" dirty="0"/>
              <a:t> </a:t>
            </a:r>
            <a:r>
              <a:rPr lang="vi-VN" dirty="0" err="1"/>
              <a:t>được</a:t>
            </a:r>
            <a:r>
              <a:rPr lang="vi-VN" dirty="0"/>
              <a:t> phân </a:t>
            </a:r>
            <a:r>
              <a:rPr lang="vi-VN" dirty="0" err="1"/>
              <a:t>vùng</a:t>
            </a:r>
            <a:r>
              <a:rPr lang="vi-VN" dirty="0"/>
              <a:t> </a:t>
            </a:r>
            <a:r>
              <a:rPr lang="vi-VN" dirty="0" err="1"/>
              <a:t>bằng</a:t>
            </a:r>
            <a:r>
              <a:rPr lang="vi-VN" dirty="0"/>
              <a:t> </a:t>
            </a:r>
            <a:r>
              <a:rPr lang="vi-VN" dirty="0" err="1"/>
              <a:t>các</a:t>
            </a:r>
            <a:r>
              <a:rPr lang="vi-VN" dirty="0"/>
              <a:t> </a:t>
            </a:r>
            <a:r>
              <a:rPr lang="vi-VN" dirty="0" err="1"/>
              <a:t>đường</a:t>
            </a:r>
            <a:r>
              <a:rPr lang="vi-VN" dirty="0"/>
              <a:t> </a:t>
            </a:r>
            <a:r>
              <a:rPr lang="vi-VN" dirty="0" err="1"/>
              <a:t>thẳng</a:t>
            </a:r>
            <a:r>
              <a:rPr lang="vi-VN" dirty="0"/>
              <a:t> </a:t>
            </a:r>
            <a:r>
              <a:rPr lang="vi-VN" dirty="0" err="1"/>
              <a:t>đứng</a:t>
            </a:r>
            <a:r>
              <a:rPr lang="vi-VN" dirty="0"/>
              <a:t>. </a:t>
            </a:r>
            <a:r>
              <a:rPr lang="vi-VN" dirty="0" err="1"/>
              <a:t>Mỗi</a:t>
            </a:r>
            <a:r>
              <a:rPr lang="vi-VN" dirty="0"/>
              <a:t> phân </a:t>
            </a:r>
            <a:r>
              <a:rPr lang="vi-VN" dirty="0" err="1"/>
              <a:t>vùng</a:t>
            </a:r>
            <a:r>
              <a:rPr lang="vi-VN" dirty="0"/>
              <a:t> </a:t>
            </a:r>
            <a:r>
              <a:rPr lang="vi-VN" dirty="0" err="1"/>
              <a:t>phải</a:t>
            </a:r>
            <a:r>
              <a:rPr lang="vi-VN" dirty="0"/>
              <a:t> </a:t>
            </a:r>
            <a:r>
              <a:rPr lang="vi-VN" dirty="0" err="1"/>
              <a:t>thể</a:t>
            </a:r>
            <a:r>
              <a:rPr lang="vi-VN" dirty="0"/>
              <a:t> </a:t>
            </a:r>
            <a:r>
              <a:rPr lang="vi-VN" dirty="0" err="1"/>
              <a:t>hiện</a:t>
            </a:r>
            <a:r>
              <a:rPr lang="vi-VN" dirty="0"/>
              <a:t> </a:t>
            </a:r>
            <a:r>
              <a:rPr lang="vi-VN" dirty="0" err="1"/>
              <a:t>trách</a:t>
            </a:r>
            <a:r>
              <a:rPr lang="vi-VN" dirty="0"/>
              <a:t> </a:t>
            </a:r>
            <a:r>
              <a:rPr lang="vi-VN" dirty="0" err="1"/>
              <a:t>nhiệm</a:t>
            </a:r>
            <a:r>
              <a:rPr lang="vi-VN" dirty="0"/>
              <a:t> </a:t>
            </a:r>
            <a:r>
              <a:rPr lang="vi-VN" dirty="0" err="1"/>
              <a:t>đối</a:t>
            </a:r>
            <a:r>
              <a:rPr lang="vi-VN" dirty="0"/>
              <a:t> </a:t>
            </a:r>
            <a:r>
              <a:rPr lang="vi-VN" dirty="0" err="1"/>
              <a:t>với</a:t>
            </a:r>
            <a:r>
              <a:rPr lang="vi-VN" dirty="0"/>
              <a:t> </a:t>
            </a:r>
            <a:r>
              <a:rPr lang="vi-VN" dirty="0" err="1"/>
              <a:t>một</a:t>
            </a:r>
            <a:r>
              <a:rPr lang="vi-VN" dirty="0"/>
              <a:t> </a:t>
            </a:r>
            <a:r>
              <a:rPr lang="vi-VN" dirty="0" err="1"/>
              <a:t>phần</a:t>
            </a:r>
            <a:r>
              <a:rPr lang="vi-VN" dirty="0"/>
              <a:t> </a:t>
            </a:r>
            <a:r>
              <a:rPr lang="vi-VN" dirty="0" err="1"/>
              <a:t>của</a:t>
            </a:r>
            <a:r>
              <a:rPr lang="vi-VN" dirty="0"/>
              <a:t> quy </a:t>
            </a:r>
            <a:r>
              <a:rPr lang="vi-VN" dirty="0" err="1"/>
              <a:t>trình</a:t>
            </a:r>
            <a:r>
              <a:rPr lang="vi-VN" dirty="0"/>
              <a:t> công </a:t>
            </a:r>
            <a:r>
              <a:rPr lang="vi-VN" dirty="0" err="1"/>
              <a:t>việc</a:t>
            </a:r>
            <a:r>
              <a:rPr lang="vi-VN" dirty="0"/>
              <a:t> </a:t>
            </a:r>
            <a:r>
              <a:rPr lang="vi-VN" dirty="0" err="1"/>
              <a:t>tổng</a:t>
            </a:r>
            <a:r>
              <a:rPr lang="vi-VN" dirty="0"/>
              <a:t> </a:t>
            </a:r>
            <a:r>
              <a:rPr lang="vi-VN" dirty="0" err="1"/>
              <a:t>thể</a:t>
            </a:r>
            <a:r>
              <a:rPr lang="vi-VN" dirty="0"/>
              <a:t>, do </a:t>
            </a:r>
            <a:r>
              <a:rPr lang="vi-VN" dirty="0" err="1"/>
              <a:t>một</a:t>
            </a:r>
            <a:r>
              <a:rPr lang="vi-VN" dirty="0"/>
              <a:t> </a:t>
            </a:r>
            <a:r>
              <a:rPr lang="vi-VN" dirty="0" err="1"/>
              <a:t>bộ</a:t>
            </a:r>
            <a:r>
              <a:rPr lang="vi-VN" dirty="0"/>
              <a:t> </a:t>
            </a:r>
            <a:r>
              <a:rPr lang="vi-VN" dirty="0" err="1"/>
              <a:t>phận</a:t>
            </a:r>
            <a:r>
              <a:rPr lang="vi-VN" dirty="0"/>
              <a:t> </a:t>
            </a:r>
            <a:r>
              <a:rPr lang="vi-VN" dirty="0" err="1"/>
              <a:t>của</a:t>
            </a:r>
            <a:r>
              <a:rPr lang="vi-VN" dirty="0"/>
              <a:t> </a:t>
            </a:r>
            <a:r>
              <a:rPr lang="vi-VN" dirty="0" err="1"/>
              <a:t>tổ</a:t>
            </a:r>
            <a:r>
              <a:rPr lang="vi-VN" dirty="0"/>
              <a:t> </a:t>
            </a:r>
            <a:r>
              <a:rPr lang="vi-VN" dirty="0" err="1"/>
              <a:t>chức</a:t>
            </a:r>
            <a:r>
              <a:rPr lang="vi-VN" dirty="0"/>
              <a:t> </a:t>
            </a:r>
            <a:r>
              <a:rPr lang="vi-VN" dirty="0" err="1"/>
              <a:t>thực</a:t>
            </a:r>
            <a:r>
              <a:rPr lang="vi-VN" dirty="0"/>
              <a:t> </a:t>
            </a:r>
            <a:r>
              <a:rPr lang="vi-VN" dirty="0" err="1"/>
              <a:t>hiện</a:t>
            </a:r>
            <a:r>
              <a:rPr lang="vi-VN" dirty="0"/>
              <a:t>. </a:t>
            </a:r>
            <a:r>
              <a:rPr lang="vi-VN" dirty="0" err="1"/>
              <a:t>Một</a:t>
            </a:r>
            <a:r>
              <a:rPr lang="vi-VN" dirty="0"/>
              <a:t> phân </a:t>
            </a:r>
            <a:r>
              <a:rPr lang="vi-VN" dirty="0" err="1"/>
              <a:t>vùng</a:t>
            </a:r>
            <a:r>
              <a:rPr lang="vi-VN" dirty="0"/>
              <a:t> </a:t>
            </a:r>
            <a:r>
              <a:rPr lang="vi-VN" dirty="0" err="1"/>
              <a:t>cuối</a:t>
            </a:r>
            <a:r>
              <a:rPr lang="vi-VN" dirty="0"/>
              <a:t> </a:t>
            </a:r>
            <a:r>
              <a:rPr lang="vi-VN" dirty="0" err="1"/>
              <a:t>cùng</a:t>
            </a:r>
            <a:r>
              <a:rPr lang="vi-VN" dirty="0"/>
              <a:t> </a:t>
            </a:r>
            <a:r>
              <a:rPr lang="vi-VN" dirty="0" err="1"/>
              <a:t>có</a:t>
            </a:r>
            <a:r>
              <a:rPr lang="vi-VN" dirty="0"/>
              <a:t> </a:t>
            </a:r>
            <a:r>
              <a:rPr lang="vi-VN" dirty="0" err="1"/>
              <a:t>thể</a:t>
            </a:r>
            <a:r>
              <a:rPr lang="vi-VN" dirty="0"/>
              <a:t> </a:t>
            </a:r>
            <a:r>
              <a:rPr lang="vi-VN" dirty="0" err="1"/>
              <a:t>được</a:t>
            </a:r>
            <a:r>
              <a:rPr lang="vi-VN" dirty="0"/>
              <a:t> </a:t>
            </a:r>
            <a:r>
              <a:rPr lang="vi-VN" dirty="0" err="1"/>
              <a:t>thực</a:t>
            </a:r>
            <a:r>
              <a:rPr lang="vi-VN" dirty="0"/>
              <a:t> </a:t>
            </a:r>
            <a:r>
              <a:rPr lang="vi-VN" dirty="0" err="1"/>
              <a:t>hiện</a:t>
            </a:r>
            <a:r>
              <a:rPr lang="vi-VN" dirty="0"/>
              <a:t> </a:t>
            </a:r>
            <a:r>
              <a:rPr lang="vi-VN" dirty="0" err="1"/>
              <a:t>bởi</a:t>
            </a:r>
            <a:r>
              <a:rPr lang="vi-VN" dirty="0"/>
              <a:t> </a:t>
            </a:r>
            <a:r>
              <a:rPr lang="vi-VN" dirty="0" err="1"/>
              <a:t>một</a:t>
            </a:r>
            <a:r>
              <a:rPr lang="vi-VN" dirty="0"/>
              <a:t> đơn </a:t>
            </a:r>
            <a:r>
              <a:rPr lang="vi-VN" dirty="0" err="1"/>
              <a:t>vị</a:t>
            </a:r>
            <a:r>
              <a:rPr lang="vi-VN" dirty="0"/>
              <a:t> </a:t>
            </a:r>
            <a:r>
              <a:rPr lang="vi-VN" dirty="0" err="1"/>
              <a:t>tổ</a:t>
            </a:r>
            <a:r>
              <a:rPr lang="vi-VN" dirty="0"/>
              <a:t> </a:t>
            </a:r>
            <a:r>
              <a:rPr lang="vi-VN" dirty="0" err="1"/>
              <a:t>chức</a:t>
            </a:r>
            <a:r>
              <a:rPr lang="vi-VN" dirty="0"/>
              <a:t> </a:t>
            </a:r>
            <a:r>
              <a:rPr lang="vi-VN" dirty="0" err="1"/>
              <a:t>hoặc</a:t>
            </a:r>
            <a:r>
              <a:rPr lang="vi-VN" dirty="0"/>
              <a:t> </a:t>
            </a:r>
            <a:r>
              <a:rPr lang="vi-VN" dirty="0" err="1"/>
              <a:t>một</a:t>
            </a:r>
            <a:r>
              <a:rPr lang="vi-VN" dirty="0"/>
              <a:t> </a:t>
            </a:r>
            <a:r>
              <a:rPr lang="vi-VN" dirty="0" err="1"/>
              <a:t>tập</a:t>
            </a:r>
            <a:r>
              <a:rPr lang="vi-VN" dirty="0"/>
              <a:t> </a:t>
            </a:r>
            <a:r>
              <a:rPr lang="vi-VN" dirty="0" err="1"/>
              <a:t>hợp</a:t>
            </a:r>
            <a:r>
              <a:rPr lang="vi-VN" dirty="0"/>
              <a:t> </a:t>
            </a:r>
            <a:r>
              <a:rPr lang="vi-VN" dirty="0" err="1"/>
              <a:t>các</a:t>
            </a:r>
            <a:r>
              <a:rPr lang="vi-VN" dirty="0"/>
              <a:t> </a:t>
            </a:r>
            <a:r>
              <a:rPr lang="vi-VN" dirty="0" err="1"/>
              <a:t>lớp</a:t>
            </a:r>
            <a:r>
              <a:rPr lang="vi-VN" dirty="0"/>
              <a:t> trong mô </a:t>
            </a:r>
            <a:r>
              <a:rPr lang="vi-VN" dirty="0" err="1"/>
              <a:t>hình</a:t>
            </a:r>
            <a:r>
              <a:rPr lang="vi-VN" dirty="0"/>
              <a:t> </a:t>
            </a:r>
            <a:r>
              <a:rPr lang="vi-VN" dirty="0" err="1"/>
              <a:t>đối</a:t>
            </a:r>
            <a:r>
              <a:rPr lang="vi-VN" dirty="0"/>
              <a:t> </a:t>
            </a:r>
            <a:r>
              <a:rPr lang="vi-VN" dirty="0" err="1"/>
              <a:t>tượng</a:t>
            </a:r>
            <a:r>
              <a:rPr lang="vi-VN" dirty="0"/>
              <a:t> </a:t>
            </a:r>
            <a:r>
              <a:rPr lang="vi-VN" dirty="0" err="1"/>
              <a:t>nghiệp</a:t>
            </a:r>
            <a:r>
              <a:rPr lang="vi-VN" dirty="0"/>
              <a:t> </a:t>
            </a:r>
            <a:r>
              <a:rPr lang="vi-VN" dirty="0" err="1"/>
              <a:t>vụ</a:t>
            </a:r>
            <a:r>
              <a:rPr lang="vi-VN" dirty="0"/>
              <a:t>. </a:t>
            </a:r>
            <a:r>
              <a:rPr lang="vi-VN" dirty="0" err="1"/>
              <a:t>Thứ</a:t>
            </a:r>
            <a:r>
              <a:rPr lang="vi-VN" dirty="0"/>
              <a:t> </a:t>
            </a:r>
            <a:r>
              <a:rPr lang="vi-VN" dirty="0" err="1"/>
              <a:t>tự</a:t>
            </a:r>
            <a:r>
              <a:rPr lang="vi-VN" dirty="0"/>
              <a:t> tương </a:t>
            </a:r>
            <a:r>
              <a:rPr lang="vi-VN" dirty="0" err="1"/>
              <a:t>đối</a:t>
            </a:r>
            <a:r>
              <a:rPr lang="vi-VN" dirty="0"/>
              <a:t> </a:t>
            </a:r>
            <a:r>
              <a:rPr lang="vi-VN" dirty="0" err="1"/>
              <a:t>của</a:t>
            </a:r>
            <a:r>
              <a:rPr lang="vi-VN" dirty="0"/>
              <a:t> </a:t>
            </a:r>
            <a:r>
              <a:rPr lang="vi-VN" dirty="0" err="1"/>
              <a:t>các</a:t>
            </a:r>
            <a:r>
              <a:rPr lang="vi-VN" dirty="0"/>
              <a:t> phân </a:t>
            </a:r>
            <a:r>
              <a:rPr lang="vi-VN" dirty="0" err="1"/>
              <a:t>vùng</a:t>
            </a:r>
            <a:r>
              <a:rPr lang="vi-VN" dirty="0"/>
              <a:t> không </a:t>
            </a:r>
            <a:r>
              <a:rPr lang="vi-VN" dirty="0" err="1"/>
              <a:t>có</a:t>
            </a:r>
            <a:r>
              <a:rPr lang="vi-VN" dirty="0"/>
              <a:t> ý </a:t>
            </a:r>
            <a:r>
              <a:rPr lang="vi-VN" dirty="0" err="1"/>
              <a:t>nghĩa</a:t>
            </a:r>
            <a:r>
              <a:rPr lang="vi-VN" dirty="0"/>
              <a:t> </a:t>
            </a:r>
            <a:r>
              <a:rPr lang="vi-VN" dirty="0" err="1"/>
              <a:t>ngữ</a:t>
            </a:r>
            <a:r>
              <a:rPr lang="vi-VN" dirty="0"/>
              <a:t> </a:t>
            </a:r>
            <a:r>
              <a:rPr lang="vi-VN" dirty="0" err="1"/>
              <a:t>nghĩa</a:t>
            </a:r>
            <a:r>
              <a:rPr lang="vi-VN" dirty="0"/>
              <a:t>. </a:t>
            </a:r>
            <a:r>
              <a:rPr lang="vi-VN" dirty="0" err="1"/>
              <a:t>Mỗi</a:t>
            </a:r>
            <a:r>
              <a:rPr lang="vi-VN" dirty="0"/>
              <a:t> </a:t>
            </a:r>
            <a:r>
              <a:rPr lang="vi-VN" dirty="0" err="1"/>
              <a:t>trạng</a:t>
            </a:r>
            <a:r>
              <a:rPr lang="vi-VN" dirty="0"/>
              <a:t> </a:t>
            </a:r>
            <a:r>
              <a:rPr lang="vi-VN" dirty="0" err="1"/>
              <a:t>thái</a:t>
            </a:r>
            <a:r>
              <a:rPr lang="vi-VN" dirty="0"/>
              <a:t> </a:t>
            </a:r>
            <a:r>
              <a:rPr lang="vi-VN" dirty="0" err="1"/>
              <a:t>hoạt</a:t>
            </a:r>
            <a:r>
              <a:rPr lang="vi-VN" dirty="0"/>
              <a:t> </a:t>
            </a:r>
            <a:r>
              <a:rPr lang="vi-VN" dirty="0" err="1"/>
              <a:t>động</a:t>
            </a:r>
            <a:r>
              <a:rPr lang="vi-VN" dirty="0"/>
              <a:t> </a:t>
            </a:r>
            <a:r>
              <a:rPr lang="vi-VN" dirty="0" err="1"/>
              <a:t>được</a:t>
            </a:r>
            <a:r>
              <a:rPr lang="vi-VN" dirty="0"/>
              <a:t> </a:t>
            </a:r>
            <a:r>
              <a:rPr lang="vi-VN" dirty="0" err="1"/>
              <a:t>gán</a:t>
            </a:r>
            <a:r>
              <a:rPr lang="vi-VN" dirty="0"/>
              <a:t> cho </a:t>
            </a:r>
            <a:r>
              <a:rPr lang="vi-VN" dirty="0" err="1"/>
              <a:t>một</a:t>
            </a:r>
            <a:r>
              <a:rPr lang="vi-VN" dirty="0"/>
              <a:t> phân </a:t>
            </a:r>
            <a:r>
              <a:rPr lang="vi-VN" dirty="0" err="1"/>
              <a:t>vùng</a:t>
            </a:r>
            <a:r>
              <a:rPr lang="vi-VN" dirty="0"/>
              <a:t> </a:t>
            </a:r>
            <a:r>
              <a:rPr lang="vi-VN" dirty="0" err="1"/>
              <a:t>và</a:t>
            </a:r>
            <a:r>
              <a:rPr lang="vi-VN" dirty="0"/>
              <a:t> </a:t>
            </a:r>
            <a:r>
              <a:rPr lang="vi-VN" dirty="0" err="1"/>
              <a:t>các</a:t>
            </a:r>
            <a:r>
              <a:rPr lang="vi-VN" dirty="0"/>
              <a:t> </a:t>
            </a:r>
            <a:r>
              <a:rPr lang="vi-VN" dirty="0" err="1"/>
              <a:t>cạnh</a:t>
            </a:r>
            <a:r>
              <a:rPr lang="vi-VN" dirty="0"/>
              <a:t> </a:t>
            </a:r>
            <a:r>
              <a:rPr lang="vi-VN" dirty="0" err="1"/>
              <a:t>hoạt</a:t>
            </a:r>
            <a:r>
              <a:rPr lang="vi-VN" dirty="0"/>
              <a:t> </a:t>
            </a:r>
            <a:r>
              <a:rPr lang="vi-VN" dirty="0" err="1"/>
              <a:t>động</a:t>
            </a:r>
            <a:r>
              <a:rPr lang="vi-VN" dirty="0"/>
              <a:t> </a:t>
            </a:r>
            <a:r>
              <a:rPr lang="vi-VN" dirty="0" err="1"/>
              <a:t>có</a:t>
            </a:r>
            <a:r>
              <a:rPr lang="vi-VN" dirty="0"/>
              <a:t> </a:t>
            </a:r>
            <a:r>
              <a:rPr lang="vi-VN" dirty="0" err="1"/>
              <a:t>thể</a:t>
            </a:r>
            <a:r>
              <a:rPr lang="vi-VN" dirty="0"/>
              <a:t> </a:t>
            </a:r>
            <a:r>
              <a:rPr lang="vi-VN" dirty="0" err="1"/>
              <a:t>cắt</a:t>
            </a:r>
            <a:r>
              <a:rPr lang="vi-VN" dirty="0"/>
              <a:t> ngang </a:t>
            </a:r>
            <a:r>
              <a:rPr lang="vi-VN" dirty="0" err="1"/>
              <a:t>các</a:t>
            </a:r>
            <a:r>
              <a:rPr lang="vi-VN" dirty="0"/>
              <a:t> </a:t>
            </a:r>
            <a:r>
              <a:rPr lang="vi-VN" dirty="0" err="1"/>
              <a:t>làn</a:t>
            </a:r>
            <a:r>
              <a:rPr lang="vi-VN" dirty="0"/>
              <a:t> </a:t>
            </a:r>
            <a:r>
              <a:rPr lang="vi-VN" dirty="0" err="1"/>
              <a:t>đường</a:t>
            </a:r>
            <a:r>
              <a:rPr lang="vi-VN" dirty="0"/>
              <a:t>. Trang </a:t>
            </a:r>
            <a:r>
              <a:rPr lang="vi-VN" dirty="0" err="1"/>
              <a:t>trình</a:t>
            </a:r>
            <a:r>
              <a:rPr lang="vi-VN" dirty="0"/>
              <a:t> </a:t>
            </a:r>
            <a:r>
              <a:rPr lang="vi-VN" dirty="0" err="1"/>
              <a:t>bày</a:t>
            </a:r>
            <a:r>
              <a:rPr lang="vi-VN" dirty="0"/>
              <a:t> </a:t>
            </a:r>
            <a:r>
              <a:rPr lang="vi-VN" dirty="0" err="1"/>
              <a:t>này</a:t>
            </a:r>
            <a:r>
              <a:rPr lang="vi-VN" dirty="0"/>
              <a:t> </a:t>
            </a:r>
            <a:r>
              <a:rPr lang="vi-VN" dirty="0" err="1"/>
              <a:t>trình</a:t>
            </a:r>
            <a:r>
              <a:rPr lang="vi-VN" dirty="0"/>
              <a:t> </a:t>
            </a:r>
            <a:r>
              <a:rPr lang="vi-VN" dirty="0" err="1"/>
              <a:t>bày</a:t>
            </a:r>
            <a:r>
              <a:rPr lang="vi-VN" dirty="0"/>
              <a:t> </a:t>
            </a:r>
            <a:r>
              <a:rPr lang="vi-VN" dirty="0" err="1"/>
              <a:t>một</a:t>
            </a:r>
            <a:r>
              <a:rPr lang="vi-VN" dirty="0"/>
              <a:t> sơ </a:t>
            </a:r>
            <a:r>
              <a:rPr lang="vi-VN" dirty="0" err="1"/>
              <a:t>đồ</a:t>
            </a:r>
            <a:r>
              <a:rPr lang="vi-VN" dirty="0"/>
              <a:t> </a:t>
            </a:r>
            <a:r>
              <a:rPr lang="vi-VN" dirty="0" err="1"/>
              <a:t>hoạt</a:t>
            </a:r>
            <a:r>
              <a:rPr lang="vi-VN" dirty="0"/>
              <a:t> </a:t>
            </a:r>
            <a:r>
              <a:rPr lang="vi-VN" dirty="0" err="1"/>
              <a:t>động</a:t>
            </a:r>
            <a:r>
              <a:rPr lang="vi-VN" dirty="0"/>
              <a:t> minh </a:t>
            </a:r>
            <a:r>
              <a:rPr lang="vi-VN" dirty="0" err="1"/>
              <a:t>họa</a:t>
            </a:r>
            <a:r>
              <a:rPr lang="vi-VN" dirty="0"/>
              <a:t> quy </a:t>
            </a:r>
            <a:r>
              <a:rPr lang="vi-VN" dirty="0" err="1"/>
              <a:t>trình</a:t>
            </a:r>
            <a:r>
              <a:rPr lang="vi-VN" dirty="0"/>
              <a:t> </a:t>
            </a:r>
            <a:r>
              <a:rPr lang="vi-VN" dirty="0" err="1"/>
              <a:t>làm</a:t>
            </a:r>
            <a:r>
              <a:rPr lang="vi-VN" dirty="0"/>
              <a:t> </a:t>
            </a:r>
            <a:r>
              <a:rPr lang="vi-VN" dirty="0" err="1"/>
              <a:t>việc</a:t>
            </a:r>
            <a:r>
              <a:rPr lang="vi-VN" dirty="0"/>
              <a:t> </a:t>
            </a:r>
            <a:r>
              <a:rPr lang="vi-VN" dirty="0" err="1"/>
              <a:t>của</a:t>
            </a:r>
            <a:r>
              <a:rPr lang="vi-VN" dirty="0"/>
              <a:t> </a:t>
            </a:r>
            <a:r>
              <a:rPr lang="vi-VN" dirty="0" err="1"/>
              <a:t>một</a:t>
            </a:r>
            <a:r>
              <a:rPr lang="vi-VN" dirty="0"/>
              <a:t> ca </a:t>
            </a:r>
            <a:r>
              <a:rPr lang="vi-VN" dirty="0" err="1"/>
              <a:t>sử</a:t>
            </a:r>
            <a:r>
              <a:rPr lang="vi-VN" dirty="0"/>
              <a:t> </a:t>
            </a:r>
            <a:r>
              <a:rPr lang="vi-VN" dirty="0" err="1"/>
              <a:t>dụng</a:t>
            </a:r>
            <a:r>
              <a:rPr lang="vi-VN" dirty="0"/>
              <a:t> kinh doanh </a:t>
            </a:r>
            <a:r>
              <a:rPr lang="vi-VN" dirty="0" err="1"/>
              <a:t>đại</a:t>
            </a:r>
            <a:r>
              <a:rPr lang="vi-VN" dirty="0"/>
              <a:t> </a:t>
            </a:r>
            <a:r>
              <a:rPr lang="vi-VN" dirty="0" err="1"/>
              <a:t>diện</a:t>
            </a:r>
            <a:r>
              <a:rPr lang="vi-VN" dirty="0"/>
              <a:t> cho </a:t>
            </a:r>
            <a:r>
              <a:rPr lang="vi-VN" dirty="0" err="1"/>
              <a:t>một</a:t>
            </a:r>
            <a:r>
              <a:rPr lang="vi-VN" dirty="0"/>
              <a:t> quy </a:t>
            </a:r>
            <a:r>
              <a:rPr lang="vi-VN" dirty="0" err="1"/>
              <a:t>trình</a:t>
            </a:r>
            <a:r>
              <a:rPr lang="vi-VN" dirty="0"/>
              <a:t> </a:t>
            </a:r>
            <a:r>
              <a:rPr lang="vi-VN" dirty="0" err="1"/>
              <a:t>bán</a:t>
            </a:r>
            <a:r>
              <a:rPr lang="vi-VN" dirty="0"/>
              <a:t> </a:t>
            </a:r>
            <a:r>
              <a:rPr lang="vi-VN" dirty="0" err="1"/>
              <a:t>hàng</a:t>
            </a:r>
            <a:r>
              <a:rPr lang="vi-VN" dirty="0"/>
              <a:t> (chung chung). Trong </a:t>
            </a:r>
            <a:r>
              <a:rPr lang="vi-VN" dirty="0" err="1"/>
              <a:t>ví</a:t>
            </a:r>
            <a:r>
              <a:rPr lang="vi-VN" dirty="0"/>
              <a:t> </a:t>
            </a:r>
            <a:r>
              <a:rPr lang="vi-VN" dirty="0" err="1"/>
              <a:t>dụ</a:t>
            </a:r>
            <a:r>
              <a:rPr lang="vi-VN" dirty="0"/>
              <a:t> </a:t>
            </a:r>
            <a:r>
              <a:rPr lang="vi-VN" dirty="0" err="1"/>
              <a:t>này</a:t>
            </a:r>
            <a:r>
              <a:rPr lang="vi-VN" dirty="0"/>
              <a:t>, </a:t>
            </a:r>
            <a:r>
              <a:rPr lang="vi-VN" dirty="0" err="1"/>
              <a:t>các</a:t>
            </a:r>
            <a:r>
              <a:rPr lang="vi-VN" dirty="0"/>
              <a:t> phân </a:t>
            </a:r>
            <a:r>
              <a:rPr lang="vi-VN" dirty="0" err="1"/>
              <a:t>vùng</a:t>
            </a:r>
            <a:r>
              <a:rPr lang="vi-VN" dirty="0"/>
              <a:t> </a:t>
            </a:r>
            <a:r>
              <a:rPr lang="vi-VN" dirty="0" err="1"/>
              <a:t>đại</a:t>
            </a:r>
            <a:r>
              <a:rPr lang="vi-VN" dirty="0"/>
              <a:t> </a:t>
            </a:r>
            <a:r>
              <a:rPr lang="vi-VN" dirty="0" err="1"/>
              <a:t>diện</a:t>
            </a:r>
            <a:r>
              <a:rPr lang="vi-VN" dirty="0"/>
              <a:t> cho </a:t>
            </a:r>
            <a:r>
              <a:rPr lang="vi-VN" dirty="0" err="1"/>
              <a:t>các</a:t>
            </a:r>
            <a:r>
              <a:rPr lang="vi-VN" dirty="0"/>
              <a:t> </a:t>
            </a:r>
            <a:r>
              <a:rPr lang="vi-VN" dirty="0" err="1"/>
              <a:t>phòng</a:t>
            </a:r>
            <a:r>
              <a:rPr lang="vi-VN" dirty="0"/>
              <a:t> ban trong </a:t>
            </a:r>
            <a:r>
              <a:rPr lang="vi-VN" dirty="0" err="1"/>
              <a:t>tổ</a:t>
            </a:r>
            <a:r>
              <a:rPr lang="vi-VN" dirty="0"/>
              <a:t> </a:t>
            </a:r>
            <a:r>
              <a:rPr lang="vi-VN" dirty="0" err="1"/>
              <a:t>chức</a:t>
            </a:r>
            <a:r>
              <a:rPr lang="vi-VN" dirty="0"/>
              <a:t>.</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53</a:t>
            </a:fld>
            <a:endParaRPr lang="en-US" altLang="en-VN"/>
          </a:p>
        </p:txBody>
      </p:sp>
    </p:spTree>
    <p:extLst>
      <p:ext uri="{BB962C8B-B14F-4D97-AF65-F5344CB8AC3E}">
        <p14:creationId xmlns:p14="http://schemas.microsoft.com/office/powerpoint/2010/main" val="6712219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br>
              <a:rPr lang="vi-VN" dirty="0"/>
            </a:br>
            <a:r>
              <a:rPr lang="vi-VN" b="0" i="0" dirty="0" err="1">
                <a:solidFill>
                  <a:srgbClr val="202124"/>
                </a:solidFill>
                <a:effectLst/>
                <a:latin typeface="Google Sans"/>
              </a:rPr>
              <a:t>Điều</a:t>
            </a:r>
            <a:r>
              <a:rPr lang="vi-VN" b="0" i="0" dirty="0">
                <a:solidFill>
                  <a:srgbClr val="202124"/>
                </a:solidFill>
                <a:effectLst/>
                <a:latin typeface="Google Sans"/>
              </a:rPr>
              <a:t> </a:t>
            </a:r>
            <a:r>
              <a:rPr lang="vi-VN" b="0" i="0" dirty="0" err="1">
                <a:solidFill>
                  <a:srgbClr val="202124"/>
                </a:solidFill>
                <a:effectLst/>
                <a:latin typeface="Google Sans"/>
              </a:rPr>
              <a:t>kiện</a:t>
            </a:r>
            <a:r>
              <a:rPr lang="vi-VN" b="0" i="0" dirty="0">
                <a:solidFill>
                  <a:srgbClr val="202124"/>
                </a:solidFill>
                <a:effectLst/>
                <a:latin typeface="Google Sans"/>
              </a:rPr>
              <a:t> tiên </a:t>
            </a:r>
            <a:r>
              <a:rPr lang="vi-VN" b="0" i="0" dirty="0" err="1">
                <a:solidFill>
                  <a:srgbClr val="202124"/>
                </a:solidFill>
                <a:effectLst/>
                <a:latin typeface="Google Sans"/>
              </a:rPr>
              <a:t>quyết</a:t>
            </a:r>
            <a:r>
              <a:rPr lang="vi-VN" b="0" i="0" dirty="0">
                <a:solidFill>
                  <a:srgbClr val="202124"/>
                </a:solidFill>
                <a:effectLst/>
                <a:latin typeface="Google Sans"/>
              </a:rPr>
              <a:t> cho </a:t>
            </a:r>
            <a:r>
              <a:rPr lang="vi-VN" b="0" i="0" dirty="0" err="1">
                <a:solidFill>
                  <a:srgbClr val="202124"/>
                </a:solidFill>
                <a:effectLst/>
                <a:latin typeface="Google Sans"/>
              </a:rPr>
              <a:t>một</a:t>
            </a:r>
            <a:r>
              <a:rPr lang="vi-VN" b="0" i="0" dirty="0">
                <a:solidFill>
                  <a:srgbClr val="202124"/>
                </a:solidFill>
                <a:effectLst/>
                <a:latin typeface="Google Sans"/>
              </a:rPr>
              <a:t> ca </a:t>
            </a:r>
            <a:r>
              <a:rPr lang="vi-VN" b="0" i="0" dirty="0" err="1">
                <a:solidFill>
                  <a:srgbClr val="202124"/>
                </a:solidFill>
                <a:effectLst/>
                <a:latin typeface="Google Sans"/>
              </a:rPr>
              <a:t>sử</a:t>
            </a:r>
            <a:r>
              <a:rPr lang="vi-VN" b="0" i="0" dirty="0">
                <a:solidFill>
                  <a:srgbClr val="202124"/>
                </a:solidFill>
                <a:effectLst/>
                <a:latin typeface="Google Sans"/>
              </a:rPr>
              <a:t> </a:t>
            </a:r>
            <a:r>
              <a:rPr lang="vi-VN" b="0" i="0" dirty="0" err="1">
                <a:solidFill>
                  <a:srgbClr val="202124"/>
                </a:solidFill>
                <a:effectLst/>
                <a:latin typeface="Google Sans"/>
              </a:rPr>
              <a:t>dụng</a:t>
            </a:r>
            <a:r>
              <a:rPr lang="vi-VN" b="0" i="0" dirty="0">
                <a:solidFill>
                  <a:srgbClr val="202124"/>
                </a:solidFill>
                <a:effectLst/>
                <a:latin typeface="Google Sans"/>
              </a:rPr>
              <a:t> </a:t>
            </a:r>
            <a:r>
              <a:rPr lang="vi-VN" b="0" i="0" dirty="0" err="1">
                <a:solidFill>
                  <a:srgbClr val="202124"/>
                </a:solidFill>
                <a:effectLst/>
                <a:latin typeface="Google Sans"/>
              </a:rPr>
              <a:t>là</a:t>
            </a:r>
            <a:r>
              <a:rPr lang="vi-VN" b="0" i="0" dirty="0">
                <a:solidFill>
                  <a:srgbClr val="202124"/>
                </a:solidFill>
                <a:effectLst/>
                <a:latin typeface="Google Sans"/>
              </a:rPr>
              <a:t> </a:t>
            </a:r>
            <a:r>
              <a:rPr lang="vi-VN" b="0" i="0" dirty="0" err="1">
                <a:solidFill>
                  <a:srgbClr val="202124"/>
                </a:solidFill>
                <a:effectLst/>
                <a:latin typeface="Google Sans"/>
              </a:rPr>
              <a:t>một</a:t>
            </a:r>
            <a:r>
              <a:rPr lang="vi-VN" b="0" i="0" dirty="0">
                <a:solidFill>
                  <a:srgbClr val="202124"/>
                </a:solidFill>
                <a:effectLst/>
                <a:latin typeface="Google Sans"/>
              </a:rPr>
              <a:t> </a:t>
            </a:r>
            <a:r>
              <a:rPr lang="vi-VN" b="0" i="0" dirty="0" err="1">
                <a:solidFill>
                  <a:srgbClr val="202124"/>
                </a:solidFill>
                <a:effectLst/>
                <a:latin typeface="Google Sans"/>
              </a:rPr>
              <a:t>điều</a:t>
            </a:r>
            <a:r>
              <a:rPr lang="vi-VN" b="0" i="0" dirty="0">
                <a:solidFill>
                  <a:srgbClr val="202124"/>
                </a:solidFill>
                <a:effectLst/>
                <a:latin typeface="Google Sans"/>
              </a:rPr>
              <a:t> </a:t>
            </a:r>
            <a:r>
              <a:rPr lang="vi-VN" b="0" i="0" dirty="0" err="1">
                <a:solidFill>
                  <a:srgbClr val="202124"/>
                </a:solidFill>
                <a:effectLst/>
                <a:latin typeface="Google Sans"/>
              </a:rPr>
              <a:t>kiện</a:t>
            </a:r>
            <a:r>
              <a:rPr lang="vi-VN" b="0" i="0" dirty="0">
                <a:solidFill>
                  <a:srgbClr val="202124"/>
                </a:solidFill>
                <a:effectLst/>
                <a:latin typeface="Google Sans"/>
              </a:rPr>
              <a:t> trong </a:t>
            </a:r>
            <a:r>
              <a:rPr lang="vi-VN" b="0" i="0" dirty="0" err="1">
                <a:solidFill>
                  <a:srgbClr val="202124"/>
                </a:solidFill>
                <a:effectLst/>
                <a:latin typeface="Google Sans"/>
              </a:rPr>
              <a:t>hệ</a:t>
            </a:r>
            <a:r>
              <a:rPr lang="vi-VN" b="0" i="0" dirty="0">
                <a:solidFill>
                  <a:srgbClr val="202124"/>
                </a:solidFill>
                <a:effectLst/>
                <a:latin typeface="Google Sans"/>
              </a:rPr>
              <a:t> </a:t>
            </a:r>
            <a:r>
              <a:rPr lang="vi-VN" b="0" i="0" dirty="0" err="1">
                <a:solidFill>
                  <a:srgbClr val="202124"/>
                </a:solidFill>
                <a:effectLst/>
                <a:latin typeface="Google Sans"/>
              </a:rPr>
              <a:t>thống</a:t>
            </a:r>
            <a:r>
              <a:rPr lang="vi-VN" b="0" i="0" dirty="0">
                <a:solidFill>
                  <a:srgbClr val="202124"/>
                </a:solidFill>
                <a:effectLst/>
                <a:latin typeface="Google Sans"/>
              </a:rPr>
              <a:t> </a:t>
            </a:r>
            <a:r>
              <a:rPr lang="vi-VN" b="0" i="0" dirty="0" err="1">
                <a:solidFill>
                  <a:srgbClr val="202124"/>
                </a:solidFill>
                <a:effectLst/>
                <a:latin typeface="Google Sans"/>
              </a:rPr>
              <a:t>phải</a:t>
            </a:r>
            <a:r>
              <a:rPr lang="vi-VN" b="0" i="0" dirty="0">
                <a:solidFill>
                  <a:srgbClr val="202124"/>
                </a:solidFill>
                <a:effectLst/>
                <a:latin typeface="Google Sans"/>
              </a:rPr>
              <a:t> </a:t>
            </a:r>
            <a:r>
              <a:rPr lang="vi-VN" b="0" i="0" dirty="0" err="1">
                <a:solidFill>
                  <a:srgbClr val="202124"/>
                </a:solidFill>
                <a:effectLst/>
                <a:latin typeface="Google Sans"/>
              </a:rPr>
              <a:t>đúng</a:t>
            </a:r>
            <a:r>
              <a:rPr lang="vi-VN" b="0" i="0" dirty="0">
                <a:solidFill>
                  <a:srgbClr val="202124"/>
                </a:solidFill>
                <a:effectLst/>
                <a:latin typeface="Google Sans"/>
              </a:rPr>
              <a:t> </a:t>
            </a:r>
            <a:r>
              <a:rPr lang="vi-VN" b="0" i="0" dirty="0" err="1">
                <a:solidFill>
                  <a:srgbClr val="202124"/>
                </a:solidFill>
                <a:effectLst/>
                <a:latin typeface="Google Sans"/>
              </a:rPr>
              <a:t>trước</a:t>
            </a:r>
            <a:r>
              <a:rPr lang="vi-VN" b="0" i="0" dirty="0">
                <a:solidFill>
                  <a:srgbClr val="202124"/>
                </a:solidFill>
                <a:effectLst/>
                <a:latin typeface="Google Sans"/>
              </a:rPr>
              <a:t> khi ca </a:t>
            </a:r>
            <a:r>
              <a:rPr lang="vi-VN" b="0" i="0" dirty="0" err="1">
                <a:solidFill>
                  <a:srgbClr val="202124"/>
                </a:solidFill>
                <a:effectLst/>
                <a:latin typeface="Google Sans"/>
              </a:rPr>
              <a:t>sử</a:t>
            </a:r>
            <a:r>
              <a:rPr lang="vi-VN" b="0" i="0" dirty="0">
                <a:solidFill>
                  <a:srgbClr val="202124"/>
                </a:solidFill>
                <a:effectLst/>
                <a:latin typeface="Google Sans"/>
              </a:rPr>
              <a:t> </a:t>
            </a:r>
            <a:r>
              <a:rPr lang="vi-VN" b="0" i="0" dirty="0" err="1">
                <a:solidFill>
                  <a:srgbClr val="202124"/>
                </a:solidFill>
                <a:effectLst/>
                <a:latin typeface="Google Sans"/>
              </a:rPr>
              <a:t>dụng</a:t>
            </a:r>
            <a:r>
              <a:rPr lang="vi-VN" b="0" i="0" dirty="0">
                <a:solidFill>
                  <a:srgbClr val="202124"/>
                </a:solidFill>
                <a:effectLst/>
                <a:latin typeface="Google Sans"/>
              </a:rPr>
              <a:t> </a:t>
            </a:r>
            <a:r>
              <a:rPr lang="vi-VN" b="0" i="0" dirty="0" err="1">
                <a:solidFill>
                  <a:srgbClr val="202124"/>
                </a:solidFill>
                <a:effectLst/>
                <a:latin typeface="Google Sans"/>
              </a:rPr>
              <a:t>có</a:t>
            </a:r>
            <a:r>
              <a:rPr lang="vi-VN" b="0" i="0" dirty="0">
                <a:solidFill>
                  <a:srgbClr val="202124"/>
                </a:solidFill>
                <a:effectLst/>
                <a:latin typeface="Google Sans"/>
              </a:rPr>
              <a:t> </a:t>
            </a:r>
            <a:r>
              <a:rPr lang="vi-VN" b="0" i="0" dirty="0" err="1">
                <a:solidFill>
                  <a:srgbClr val="202124"/>
                </a:solidFill>
                <a:effectLst/>
                <a:latin typeface="Google Sans"/>
              </a:rPr>
              <a:t>thể</a:t>
            </a:r>
            <a:r>
              <a:rPr lang="vi-VN" b="0" i="0" dirty="0">
                <a:solidFill>
                  <a:srgbClr val="202124"/>
                </a:solidFill>
                <a:effectLst/>
                <a:latin typeface="Google Sans"/>
              </a:rPr>
              <a:t> </a:t>
            </a:r>
            <a:r>
              <a:rPr lang="vi-VN" b="0" i="0" dirty="0" err="1">
                <a:solidFill>
                  <a:srgbClr val="202124"/>
                </a:solidFill>
                <a:effectLst/>
                <a:latin typeface="Google Sans"/>
              </a:rPr>
              <a:t>bắt</a:t>
            </a:r>
            <a:r>
              <a:rPr lang="vi-VN" b="0" i="0" dirty="0">
                <a:solidFill>
                  <a:srgbClr val="202124"/>
                </a:solidFill>
                <a:effectLst/>
                <a:latin typeface="Google Sans"/>
              </a:rPr>
              <a:t> </a:t>
            </a:r>
            <a:r>
              <a:rPr lang="vi-VN" b="0" i="0" dirty="0" err="1">
                <a:solidFill>
                  <a:srgbClr val="202124"/>
                </a:solidFill>
                <a:effectLst/>
                <a:latin typeface="Google Sans"/>
              </a:rPr>
              <a:t>đầu</a:t>
            </a:r>
            <a:r>
              <a:rPr lang="vi-VN" b="0" i="0" dirty="0">
                <a:solidFill>
                  <a:srgbClr val="202124"/>
                </a:solidFill>
                <a:effectLst/>
                <a:latin typeface="Google Sans"/>
              </a:rPr>
              <a:t>. </a:t>
            </a:r>
            <a:r>
              <a:rPr lang="vi-VN" b="0" i="0" dirty="0" err="1">
                <a:solidFill>
                  <a:srgbClr val="202124"/>
                </a:solidFill>
                <a:effectLst/>
                <a:latin typeface="Google Sans"/>
              </a:rPr>
              <a:t>Ví</a:t>
            </a:r>
            <a:r>
              <a:rPr lang="vi-VN" b="0" i="0" dirty="0">
                <a:solidFill>
                  <a:srgbClr val="202124"/>
                </a:solidFill>
                <a:effectLst/>
                <a:latin typeface="Google Sans"/>
              </a:rPr>
              <a:t> </a:t>
            </a:r>
            <a:r>
              <a:rPr lang="vi-VN" b="0" i="0" dirty="0" err="1">
                <a:solidFill>
                  <a:srgbClr val="202124"/>
                </a:solidFill>
                <a:effectLst/>
                <a:latin typeface="Google Sans"/>
              </a:rPr>
              <a:t>dụ</a:t>
            </a:r>
            <a:r>
              <a:rPr lang="vi-VN" b="0" i="0" dirty="0">
                <a:solidFill>
                  <a:srgbClr val="202124"/>
                </a:solidFill>
                <a:effectLst/>
                <a:latin typeface="Google Sans"/>
              </a:rPr>
              <a:t>, danh </a:t>
            </a:r>
            <a:r>
              <a:rPr lang="vi-VN" b="0" i="0" dirty="0" err="1">
                <a:solidFill>
                  <a:srgbClr val="202124"/>
                </a:solidFill>
                <a:effectLst/>
                <a:latin typeface="Google Sans"/>
              </a:rPr>
              <a:t>sách</a:t>
            </a:r>
            <a:r>
              <a:rPr lang="vi-VN" b="0" i="0" dirty="0">
                <a:solidFill>
                  <a:srgbClr val="202124"/>
                </a:solidFill>
                <a:effectLst/>
                <a:latin typeface="Google Sans"/>
              </a:rPr>
              <a:t> </a:t>
            </a:r>
            <a:r>
              <a:rPr lang="vi-VN" b="0" i="0" dirty="0" err="1">
                <a:solidFill>
                  <a:srgbClr val="202124"/>
                </a:solidFill>
                <a:effectLst/>
                <a:latin typeface="Google Sans"/>
              </a:rPr>
              <a:t>các</a:t>
            </a:r>
            <a:r>
              <a:rPr lang="vi-VN" b="0" i="0" dirty="0">
                <a:solidFill>
                  <a:srgbClr val="202124"/>
                </a:solidFill>
                <a:effectLst/>
                <a:latin typeface="Google Sans"/>
              </a:rPr>
              <a:t> </a:t>
            </a:r>
            <a:r>
              <a:rPr lang="vi-VN" b="0" i="0" dirty="0" err="1">
                <a:solidFill>
                  <a:srgbClr val="202124"/>
                </a:solidFill>
                <a:effectLst/>
                <a:latin typeface="Google Sans"/>
              </a:rPr>
              <a:t>khóa</a:t>
            </a:r>
            <a:r>
              <a:rPr lang="vi-VN" b="0" i="0" dirty="0">
                <a:solidFill>
                  <a:srgbClr val="202124"/>
                </a:solidFill>
                <a:effectLst/>
                <a:latin typeface="Google Sans"/>
              </a:rPr>
              <a:t> </a:t>
            </a:r>
            <a:r>
              <a:rPr lang="vi-VN" b="0" i="0" dirty="0" err="1">
                <a:solidFill>
                  <a:srgbClr val="202124"/>
                </a:solidFill>
                <a:effectLst/>
                <a:latin typeface="Google Sans"/>
              </a:rPr>
              <a:t>học</a:t>
            </a:r>
            <a:r>
              <a:rPr lang="vi-VN" b="0" i="0" dirty="0">
                <a:solidFill>
                  <a:srgbClr val="202124"/>
                </a:solidFill>
                <a:effectLst/>
                <a:latin typeface="Google Sans"/>
              </a:rPr>
              <a:t> </a:t>
            </a:r>
            <a:r>
              <a:rPr lang="vi-VN" b="0" i="0" dirty="0" err="1">
                <a:solidFill>
                  <a:srgbClr val="202124"/>
                </a:solidFill>
                <a:effectLst/>
                <a:latin typeface="Google Sans"/>
              </a:rPr>
              <a:t>phải</a:t>
            </a:r>
            <a:r>
              <a:rPr lang="vi-VN" b="0" i="0" dirty="0">
                <a:solidFill>
                  <a:srgbClr val="202124"/>
                </a:solidFill>
                <a:effectLst/>
                <a:latin typeface="Google Sans"/>
              </a:rPr>
              <a:t> </a:t>
            </a:r>
            <a:r>
              <a:rPr lang="vi-VN" b="0" i="0" dirty="0" err="1">
                <a:solidFill>
                  <a:srgbClr val="202124"/>
                </a:solidFill>
                <a:effectLst/>
                <a:latin typeface="Google Sans"/>
              </a:rPr>
              <a:t>có</a:t>
            </a:r>
            <a:r>
              <a:rPr lang="vi-VN" b="0" i="0" dirty="0">
                <a:solidFill>
                  <a:srgbClr val="202124"/>
                </a:solidFill>
                <a:effectLst/>
                <a:latin typeface="Google Sans"/>
              </a:rPr>
              <a:t> </a:t>
            </a:r>
            <a:r>
              <a:rPr lang="vi-VN" b="0" i="0" dirty="0" err="1">
                <a:solidFill>
                  <a:srgbClr val="202124"/>
                </a:solidFill>
                <a:effectLst/>
                <a:latin typeface="Google Sans"/>
              </a:rPr>
              <a:t>sẵn</a:t>
            </a:r>
            <a:r>
              <a:rPr lang="vi-VN" b="0" i="0" dirty="0">
                <a:solidFill>
                  <a:srgbClr val="202124"/>
                </a:solidFill>
                <a:effectLst/>
                <a:latin typeface="Google Sans"/>
              </a:rPr>
              <a:t> </a:t>
            </a:r>
            <a:r>
              <a:rPr lang="vi-VN" b="0" i="0" dirty="0" err="1">
                <a:solidFill>
                  <a:srgbClr val="202124"/>
                </a:solidFill>
                <a:effectLst/>
                <a:latin typeface="Google Sans"/>
              </a:rPr>
              <a:t>trước</a:t>
            </a:r>
            <a:r>
              <a:rPr lang="vi-VN" b="0" i="0" dirty="0">
                <a:solidFill>
                  <a:srgbClr val="202124"/>
                </a:solidFill>
                <a:effectLst/>
                <a:latin typeface="Google Sans"/>
              </a:rPr>
              <a:t> khi sinh viên </a:t>
            </a:r>
            <a:r>
              <a:rPr lang="vi-VN" b="0" i="0" dirty="0" err="1">
                <a:solidFill>
                  <a:srgbClr val="202124"/>
                </a:solidFill>
                <a:effectLst/>
                <a:latin typeface="Google Sans"/>
              </a:rPr>
              <a:t>có</a:t>
            </a:r>
            <a:r>
              <a:rPr lang="vi-VN" b="0" i="0" dirty="0">
                <a:solidFill>
                  <a:srgbClr val="202124"/>
                </a:solidFill>
                <a:effectLst/>
                <a:latin typeface="Google Sans"/>
              </a:rPr>
              <a:t> </a:t>
            </a:r>
            <a:r>
              <a:rPr lang="vi-VN" b="0" i="0" dirty="0" err="1">
                <a:solidFill>
                  <a:srgbClr val="202124"/>
                </a:solidFill>
                <a:effectLst/>
                <a:latin typeface="Google Sans"/>
              </a:rPr>
              <a:t>thể</a:t>
            </a:r>
            <a:r>
              <a:rPr lang="vi-VN" b="0" i="0" dirty="0">
                <a:solidFill>
                  <a:srgbClr val="202124"/>
                </a:solidFill>
                <a:effectLst/>
                <a:latin typeface="Google Sans"/>
              </a:rPr>
              <a:t> đăng </a:t>
            </a:r>
            <a:r>
              <a:rPr lang="vi-VN" b="0" i="0" dirty="0" err="1">
                <a:solidFill>
                  <a:srgbClr val="202124"/>
                </a:solidFill>
                <a:effectLst/>
                <a:latin typeface="Google Sans"/>
              </a:rPr>
              <a:t>ký</a:t>
            </a:r>
            <a:r>
              <a:rPr lang="vi-VN" b="0" i="0" dirty="0">
                <a:solidFill>
                  <a:srgbClr val="202124"/>
                </a:solidFill>
                <a:effectLst/>
                <a:latin typeface="Google Sans"/>
              </a:rPr>
              <a:t> </a:t>
            </a:r>
            <a:r>
              <a:rPr lang="vi-VN" b="0" i="0" dirty="0" err="1">
                <a:solidFill>
                  <a:srgbClr val="202124"/>
                </a:solidFill>
                <a:effectLst/>
                <a:latin typeface="Google Sans"/>
              </a:rPr>
              <a:t>các</a:t>
            </a:r>
            <a:r>
              <a:rPr lang="vi-VN" b="0" i="0" dirty="0">
                <a:solidFill>
                  <a:srgbClr val="202124"/>
                </a:solidFill>
                <a:effectLst/>
                <a:latin typeface="Google Sans"/>
              </a:rPr>
              <a:t> </a:t>
            </a:r>
            <a:r>
              <a:rPr lang="vi-VN" b="0" i="0" dirty="0" err="1">
                <a:solidFill>
                  <a:srgbClr val="202124"/>
                </a:solidFill>
                <a:effectLst/>
                <a:latin typeface="Google Sans"/>
              </a:rPr>
              <a:t>khóa</a:t>
            </a:r>
            <a:r>
              <a:rPr lang="vi-VN" b="0" i="0" dirty="0">
                <a:solidFill>
                  <a:srgbClr val="202124"/>
                </a:solidFill>
                <a:effectLst/>
                <a:latin typeface="Google Sans"/>
              </a:rPr>
              <a:t> </a:t>
            </a:r>
            <a:r>
              <a:rPr lang="vi-VN" b="0" i="0" dirty="0" err="1">
                <a:solidFill>
                  <a:srgbClr val="202124"/>
                </a:solidFill>
                <a:effectLst/>
                <a:latin typeface="Google Sans"/>
              </a:rPr>
              <a:t>học</a:t>
            </a:r>
            <a:r>
              <a:rPr lang="vi-VN" b="0" i="0" dirty="0">
                <a:solidFill>
                  <a:srgbClr val="202124"/>
                </a:solidFill>
                <a:effectLst/>
                <a:latin typeface="Google Sans"/>
              </a:rPr>
              <a:t>. </a:t>
            </a:r>
            <a:r>
              <a:rPr lang="vi-VN" b="0" i="0" dirty="0" err="1">
                <a:solidFill>
                  <a:srgbClr val="202124"/>
                </a:solidFill>
                <a:effectLst/>
                <a:latin typeface="Google Sans"/>
              </a:rPr>
              <a:t>Nếu</a:t>
            </a:r>
            <a:r>
              <a:rPr lang="vi-VN" b="0" i="0" dirty="0">
                <a:solidFill>
                  <a:srgbClr val="202124"/>
                </a:solidFill>
                <a:effectLst/>
                <a:latin typeface="Google Sans"/>
              </a:rPr>
              <a:t> không, sinh viên không </a:t>
            </a:r>
            <a:r>
              <a:rPr lang="vi-VN" b="0" i="0" dirty="0" err="1">
                <a:solidFill>
                  <a:srgbClr val="202124"/>
                </a:solidFill>
                <a:effectLst/>
                <a:latin typeface="Google Sans"/>
              </a:rPr>
              <a:t>thể</a:t>
            </a:r>
            <a:r>
              <a:rPr lang="vi-VN" b="0" i="0" dirty="0">
                <a:solidFill>
                  <a:srgbClr val="202124"/>
                </a:solidFill>
                <a:effectLst/>
                <a:latin typeface="Google Sans"/>
              </a:rPr>
              <a:t> </a:t>
            </a:r>
            <a:r>
              <a:rPr lang="vi-VN" b="0" i="0" dirty="0" err="1">
                <a:solidFill>
                  <a:srgbClr val="202124"/>
                </a:solidFill>
                <a:effectLst/>
                <a:latin typeface="Google Sans"/>
              </a:rPr>
              <a:t>chọn</a:t>
            </a:r>
            <a:r>
              <a:rPr lang="vi-VN" b="0" i="0" dirty="0">
                <a:solidFill>
                  <a:srgbClr val="202124"/>
                </a:solidFill>
                <a:effectLst/>
                <a:latin typeface="Google Sans"/>
              </a:rPr>
              <a:t> </a:t>
            </a:r>
            <a:r>
              <a:rPr lang="vi-VN" b="0" i="0" dirty="0" err="1">
                <a:solidFill>
                  <a:srgbClr val="202124"/>
                </a:solidFill>
                <a:effectLst/>
                <a:latin typeface="Google Sans"/>
              </a:rPr>
              <a:t>từ</a:t>
            </a:r>
            <a:r>
              <a:rPr lang="vi-VN" b="0" i="0" dirty="0">
                <a:solidFill>
                  <a:srgbClr val="202124"/>
                </a:solidFill>
                <a:effectLst/>
                <a:latin typeface="Google Sans"/>
              </a:rPr>
              <a:t> danh </a:t>
            </a:r>
            <a:r>
              <a:rPr lang="vi-VN" b="0" i="0" dirty="0" err="1">
                <a:solidFill>
                  <a:srgbClr val="202124"/>
                </a:solidFill>
                <a:effectLst/>
                <a:latin typeface="Google Sans"/>
              </a:rPr>
              <a:t>sách</a:t>
            </a:r>
            <a:r>
              <a:rPr lang="vi-VN" b="0" i="0" dirty="0">
                <a:solidFill>
                  <a:srgbClr val="202124"/>
                </a:solidFill>
                <a:effectLst/>
                <a:latin typeface="Google Sans"/>
              </a:rPr>
              <a:t> </a:t>
            </a:r>
            <a:r>
              <a:rPr lang="vi-VN" b="0" i="0" dirty="0" err="1">
                <a:solidFill>
                  <a:srgbClr val="202124"/>
                </a:solidFill>
                <a:effectLst/>
                <a:latin typeface="Google Sans"/>
              </a:rPr>
              <a:t>khóa</a:t>
            </a:r>
            <a:r>
              <a:rPr lang="vi-VN" b="0" i="0" dirty="0">
                <a:solidFill>
                  <a:srgbClr val="202124"/>
                </a:solidFill>
                <a:effectLst/>
                <a:latin typeface="Google Sans"/>
              </a:rPr>
              <a:t> </a:t>
            </a:r>
            <a:r>
              <a:rPr lang="vi-VN" b="0" i="0" dirty="0" err="1">
                <a:solidFill>
                  <a:srgbClr val="202124"/>
                </a:solidFill>
                <a:effectLst/>
                <a:latin typeface="Google Sans"/>
              </a:rPr>
              <a:t>học</a:t>
            </a:r>
            <a:r>
              <a:rPr lang="vi-VN" b="0" i="0" dirty="0">
                <a:solidFill>
                  <a:srgbClr val="202124"/>
                </a:solidFill>
                <a:effectLst/>
                <a:latin typeface="Google Sans"/>
              </a:rPr>
              <a:t>. </a:t>
            </a:r>
            <a:r>
              <a:rPr lang="vi-VN" b="0" i="0" dirty="0" err="1">
                <a:solidFill>
                  <a:srgbClr val="202124"/>
                </a:solidFill>
                <a:effectLst/>
                <a:latin typeface="Google Sans"/>
              </a:rPr>
              <a:t>Điều</a:t>
            </a:r>
            <a:r>
              <a:rPr lang="vi-VN" b="0" i="0" dirty="0">
                <a:solidFill>
                  <a:srgbClr val="202124"/>
                </a:solidFill>
                <a:effectLst/>
                <a:latin typeface="Google Sans"/>
              </a:rPr>
              <a:t> </a:t>
            </a:r>
            <a:r>
              <a:rPr lang="vi-VN" b="0" i="0" dirty="0" err="1">
                <a:solidFill>
                  <a:srgbClr val="202124"/>
                </a:solidFill>
                <a:effectLst/>
                <a:latin typeface="Google Sans"/>
              </a:rPr>
              <a:t>kiện</a:t>
            </a:r>
            <a:r>
              <a:rPr lang="vi-VN" b="0" i="0" dirty="0">
                <a:solidFill>
                  <a:srgbClr val="202124"/>
                </a:solidFill>
                <a:effectLst/>
                <a:latin typeface="Google Sans"/>
              </a:rPr>
              <a:t> tiên </a:t>
            </a:r>
            <a:r>
              <a:rPr lang="vi-VN" b="0" i="0" dirty="0" err="1">
                <a:solidFill>
                  <a:srgbClr val="202124"/>
                </a:solidFill>
                <a:effectLst/>
                <a:latin typeface="Google Sans"/>
              </a:rPr>
              <a:t>quyết</a:t>
            </a:r>
            <a:r>
              <a:rPr lang="vi-VN" b="0" i="0" dirty="0">
                <a:solidFill>
                  <a:srgbClr val="202124"/>
                </a:solidFill>
                <a:effectLst/>
                <a:latin typeface="Google Sans"/>
              </a:rPr>
              <a:t> không </a:t>
            </a:r>
            <a:r>
              <a:rPr lang="vi-VN" b="0" i="0" dirty="0" err="1">
                <a:solidFill>
                  <a:srgbClr val="202124"/>
                </a:solidFill>
                <a:effectLst/>
                <a:latin typeface="Google Sans"/>
              </a:rPr>
              <a:t>phải</a:t>
            </a:r>
            <a:r>
              <a:rPr lang="vi-VN" b="0" i="0" dirty="0">
                <a:solidFill>
                  <a:srgbClr val="202124"/>
                </a:solidFill>
                <a:effectLst/>
                <a:latin typeface="Google Sans"/>
              </a:rPr>
              <a:t> </a:t>
            </a:r>
            <a:r>
              <a:rPr lang="vi-VN" b="0" i="0" dirty="0" err="1">
                <a:solidFill>
                  <a:srgbClr val="202124"/>
                </a:solidFill>
                <a:effectLst/>
                <a:latin typeface="Google Sans"/>
              </a:rPr>
              <a:t>là</a:t>
            </a:r>
            <a:r>
              <a:rPr lang="vi-VN" b="0" i="0" dirty="0">
                <a:solidFill>
                  <a:srgbClr val="202124"/>
                </a:solidFill>
                <a:effectLst/>
                <a:latin typeface="Google Sans"/>
              </a:rPr>
              <a:t> </a:t>
            </a:r>
            <a:r>
              <a:rPr lang="vi-VN" b="0" i="0" dirty="0" err="1">
                <a:solidFill>
                  <a:srgbClr val="202124"/>
                </a:solidFill>
                <a:effectLst/>
                <a:latin typeface="Google Sans"/>
              </a:rPr>
              <a:t>sự</a:t>
            </a:r>
            <a:r>
              <a:rPr lang="vi-VN" b="0" i="0" dirty="0">
                <a:solidFill>
                  <a:srgbClr val="202124"/>
                </a:solidFill>
                <a:effectLst/>
                <a:latin typeface="Google Sans"/>
              </a:rPr>
              <a:t> </a:t>
            </a:r>
            <a:r>
              <a:rPr lang="vi-VN" b="0" i="0" dirty="0" err="1">
                <a:solidFill>
                  <a:srgbClr val="202124"/>
                </a:solidFill>
                <a:effectLst/>
                <a:latin typeface="Google Sans"/>
              </a:rPr>
              <a:t>kiện</a:t>
            </a:r>
            <a:r>
              <a:rPr lang="vi-VN" b="0" i="0" dirty="0">
                <a:solidFill>
                  <a:srgbClr val="202124"/>
                </a:solidFill>
                <a:effectLst/>
                <a:latin typeface="Google Sans"/>
              </a:rPr>
              <a:t> </a:t>
            </a:r>
            <a:r>
              <a:rPr lang="vi-VN" b="0" i="0" dirty="0" err="1">
                <a:solidFill>
                  <a:srgbClr val="202124"/>
                </a:solidFill>
                <a:effectLst/>
                <a:latin typeface="Google Sans"/>
              </a:rPr>
              <a:t>bắt</a:t>
            </a:r>
            <a:r>
              <a:rPr lang="vi-VN" b="0" i="0" dirty="0">
                <a:solidFill>
                  <a:srgbClr val="202124"/>
                </a:solidFill>
                <a:effectLst/>
                <a:latin typeface="Google Sans"/>
              </a:rPr>
              <a:t> </a:t>
            </a:r>
            <a:r>
              <a:rPr lang="vi-VN" b="0" i="0" dirty="0" err="1">
                <a:solidFill>
                  <a:srgbClr val="202124"/>
                </a:solidFill>
                <a:effectLst/>
                <a:latin typeface="Google Sans"/>
              </a:rPr>
              <a:t>đầu</a:t>
            </a:r>
            <a:r>
              <a:rPr lang="vi-VN" b="0" i="0" dirty="0">
                <a:solidFill>
                  <a:srgbClr val="202124"/>
                </a:solidFill>
                <a:effectLst/>
                <a:latin typeface="Google Sans"/>
              </a:rPr>
              <a:t> ca </a:t>
            </a:r>
            <a:r>
              <a:rPr lang="vi-VN" b="0" i="0" dirty="0" err="1">
                <a:solidFill>
                  <a:srgbClr val="202124"/>
                </a:solidFill>
                <a:effectLst/>
                <a:latin typeface="Google Sans"/>
              </a:rPr>
              <a:t>sử</a:t>
            </a:r>
            <a:r>
              <a:rPr lang="vi-VN" b="0" i="0" dirty="0">
                <a:solidFill>
                  <a:srgbClr val="202124"/>
                </a:solidFill>
                <a:effectLst/>
                <a:latin typeface="Google Sans"/>
              </a:rPr>
              <a:t> </a:t>
            </a:r>
            <a:r>
              <a:rPr lang="vi-VN" b="0" i="0" dirty="0" err="1">
                <a:solidFill>
                  <a:srgbClr val="202124"/>
                </a:solidFill>
                <a:effectLst/>
                <a:latin typeface="Google Sans"/>
              </a:rPr>
              <a:t>dụng</a:t>
            </a:r>
            <a:r>
              <a:rPr lang="vi-VN" b="0" i="0" dirty="0">
                <a:solidFill>
                  <a:srgbClr val="202124"/>
                </a:solidFill>
                <a:effectLst/>
                <a:latin typeface="Google Sans"/>
              </a:rPr>
              <a:t>. </a:t>
            </a:r>
            <a:r>
              <a:rPr lang="vi-VN" b="0" i="0" dirty="0" err="1">
                <a:solidFill>
                  <a:srgbClr val="202124"/>
                </a:solidFill>
                <a:effectLst/>
                <a:latin typeface="Google Sans"/>
              </a:rPr>
              <a:t>Ví</a:t>
            </a:r>
            <a:r>
              <a:rPr lang="vi-VN" b="0" i="0" dirty="0">
                <a:solidFill>
                  <a:srgbClr val="202124"/>
                </a:solidFill>
                <a:effectLst/>
                <a:latin typeface="Google Sans"/>
              </a:rPr>
              <a:t> </a:t>
            </a:r>
            <a:r>
              <a:rPr lang="vi-VN" b="0" i="0" dirty="0" err="1">
                <a:solidFill>
                  <a:srgbClr val="202124"/>
                </a:solidFill>
                <a:effectLst/>
                <a:latin typeface="Google Sans"/>
              </a:rPr>
              <a:t>dụ</a:t>
            </a:r>
            <a:r>
              <a:rPr lang="vi-VN" b="0" i="0" dirty="0">
                <a:solidFill>
                  <a:srgbClr val="202124"/>
                </a:solidFill>
                <a:effectLst/>
                <a:latin typeface="Google Sans"/>
              </a:rPr>
              <a:t>: </a:t>
            </a:r>
            <a:r>
              <a:rPr lang="vi-VN" b="0" i="0" dirty="0" err="1">
                <a:solidFill>
                  <a:srgbClr val="202124"/>
                </a:solidFill>
                <a:effectLst/>
                <a:latin typeface="Google Sans"/>
              </a:rPr>
              <a:t>nếu</a:t>
            </a:r>
            <a:r>
              <a:rPr lang="vi-VN" b="0" i="0" dirty="0">
                <a:solidFill>
                  <a:srgbClr val="202124"/>
                </a:solidFill>
                <a:effectLst/>
                <a:latin typeface="Google Sans"/>
              </a:rPr>
              <a:t> </a:t>
            </a:r>
            <a:r>
              <a:rPr lang="vi-VN" b="0" i="0" dirty="0" err="1">
                <a:solidFill>
                  <a:srgbClr val="202124"/>
                </a:solidFill>
                <a:effectLst/>
                <a:latin typeface="Google Sans"/>
              </a:rPr>
              <a:t>một</a:t>
            </a:r>
            <a:r>
              <a:rPr lang="vi-VN" b="0" i="0" dirty="0">
                <a:solidFill>
                  <a:srgbClr val="202124"/>
                </a:solidFill>
                <a:effectLst/>
                <a:latin typeface="Google Sans"/>
              </a:rPr>
              <a:t> ca </a:t>
            </a:r>
            <a:r>
              <a:rPr lang="vi-VN" b="0" i="0" dirty="0" err="1">
                <a:solidFill>
                  <a:srgbClr val="202124"/>
                </a:solidFill>
                <a:effectLst/>
                <a:latin typeface="Google Sans"/>
              </a:rPr>
              <a:t>sử</a:t>
            </a:r>
            <a:r>
              <a:rPr lang="vi-VN" b="0" i="0" dirty="0">
                <a:solidFill>
                  <a:srgbClr val="202124"/>
                </a:solidFill>
                <a:effectLst/>
                <a:latin typeface="Google Sans"/>
              </a:rPr>
              <a:t> </a:t>
            </a:r>
            <a:r>
              <a:rPr lang="vi-VN" b="0" i="0" dirty="0" err="1">
                <a:solidFill>
                  <a:srgbClr val="202124"/>
                </a:solidFill>
                <a:effectLst/>
                <a:latin typeface="Google Sans"/>
              </a:rPr>
              <a:t>dụng</a:t>
            </a:r>
            <a:r>
              <a:rPr lang="vi-VN" b="0" i="0" dirty="0">
                <a:solidFill>
                  <a:srgbClr val="202124"/>
                </a:solidFill>
                <a:effectLst/>
                <a:latin typeface="Google Sans"/>
              </a:rPr>
              <a:t> </a:t>
            </a:r>
            <a:r>
              <a:rPr lang="vi-VN" b="0" i="0" dirty="0" err="1">
                <a:solidFill>
                  <a:srgbClr val="202124"/>
                </a:solidFill>
                <a:effectLst/>
                <a:latin typeface="Google Sans"/>
              </a:rPr>
              <a:t>được</a:t>
            </a:r>
            <a:r>
              <a:rPr lang="vi-VN" b="0" i="0" dirty="0">
                <a:solidFill>
                  <a:srgbClr val="202124"/>
                </a:solidFill>
                <a:effectLst/>
                <a:latin typeface="Google Sans"/>
              </a:rPr>
              <a:t> </a:t>
            </a:r>
            <a:r>
              <a:rPr lang="vi-VN" b="0" i="0" dirty="0" err="1">
                <a:solidFill>
                  <a:srgbClr val="202124"/>
                </a:solidFill>
                <a:effectLst/>
                <a:latin typeface="Google Sans"/>
              </a:rPr>
              <a:t>viết</a:t>
            </a:r>
            <a:r>
              <a:rPr lang="vi-VN" b="0" i="0" dirty="0">
                <a:solidFill>
                  <a:srgbClr val="202124"/>
                </a:solidFill>
                <a:effectLst/>
                <a:latin typeface="Google Sans"/>
              </a:rPr>
              <a:t> theo </a:t>
            </a:r>
            <a:r>
              <a:rPr lang="vi-VN" b="0" i="0" dirty="0" err="1">
                <a:solidFill>
                  <a:srgbClr val="202124"/>
                </a:solidFill>
                <a:effectLst/>
                <a:latin typeface="Google Sans"/>
              </a:rPr>
              <a:t>cách</a:t>
            </a:r>
            <a:r>
              <a:rPr lang="vi-VN" b="0" i="0" dirty="0">
                <a:solidFill>
                  <a:srgbClr val="202124"/>
                </a:solidFill>
                <a:effectLst/>
                <a:latin typeface="Google Sans"/>
              </a:rPr>
              <a:t> </a:t>
            </a:r>
            <a:r>
              <a:rPr lang="vi-VN" b="0" i="0" dirty="0" err="1">
                <a:solidFill>
                  <a:srgbClr val="202124"/>
                </a:solidFill>
                <a:effectLst/>
                <a:latin typeface="Google Sans"/>
              </a:rPr>
              <a:t>mà</a:t>
            </a:r>
            <a:r>
              <a:rPr lang="vi-VN" b="0" i="0" dirty="0">
                <a:solidFill>
                  <a:srgbClr val="202124"/>
                </a:solidFill>
                <a:effectLst/>
                <a:latin typeface="Google Sans"/>
              </a:rPr>
              <a:t> </a:t>
            </a:r>
            <a:r>
              <a:rPr lang="vi-VN" b="0" i="0" dirty="0" err="1">
                <a:solidFill>
                  <a:srgbClr val="202124"/>
                </a:solidFill>
                <a:effectLst/>
                <a:latin typeface="Google Sans"/>
              </a:rPr>
              <a:t>việc</a:t>
            </a:r>
            <a:r>
              <a:rPr lang="vi-VN" b="0" i="0" dirty="0">
                <a:solidFill>
                  <a:srgbClr val="202124"/>
                </a:solidFill>
                <a:effectLst/>
                <a:latin typeface="Google Sans"/>
              </a:rPr>
              <a:t> đăng </a:t>
            </a:r>
            <a:r>
              <a:rPr lang="vi-VN" b="0" i="0" dirty="0" err="1">
                <a:solidFill>
                  <a:srgbClr val="202124"/>
                </a:solidFill>
                <a:effectLst/>
                <a:latin typeface="Google Sans"/>
              </a:rPr>
              <a:t>nhập</a:t>
            </a:r>
            <a:r>
              <a:rPr lang="vi-VN" b="0" i="0" dirty="0">
                <a:solidFill>
                  <a:srgbClr val="202124"/>
                </a:solidFill>
                <a:effectLst/>
                <a:latin typeface="Google Sans"/>
              </a:rPr>
              <a:t> </a:t>
            </a:r>
            <a:r>
              <a:rPr lang="vi-VN" b="0" i="0" dirty="0" err="1">
                <a:solidFill>
                  <a:srgbClr val="202124"/>
                </a:solidFill>
                <a:effectLst/>
                <a:latin typeface="Google Sans"/>
              </a:rPr>
              <a:t>vào</a:t>
            </a:r>
            <a:r>
              <a:rPr lang="vi-VN" b="0" i="0" dirty="0">
                <a:solidFill>
                  <a:srgbClr val="202124"/>
                </a:solidFill>
                <a:effectLst/>
                <a:latin typeface="Google Sans"/>
              </a:rPr>
              <a:t> </a:t>
            </a:r>
            <a:r>
              <a:rPr lang="vi-VN" b="0" i="0" dirty="0" err="1">
                <a:solidFill>
                  <a:srgbClr val="202124"/>
                </a:solidFill>
                <a:effectLst/>
                <a:latin typeface="Google Sans"/>
              </a:rPr>
              <a:t>hệ</a:t>
            </a:r>
            <a:r>
              <a:rPr lang="vi-VN" b="0" i="0" dirty="0">
                <a:solidFill>
                  <a:srgbClr val="202124"/>
                </a:solidFill>
                <a:effectLst/>
                <a:latin typeface="Google Sans"/>
              </a:rPr>
              <a:t> </a:t>
            </a:r>
            <a:r>
              <a:rPr lang="vi-VN" b="0" i="0" dirty="0" err="1">
                <a:solidFill>
                  <a:srgbClr val="202124"/>
                </a:solidFill>
                <a:effectLst/>
                <a:latin typeface="Google Sans"/>
              </a:rPr>
              <a:t>thống</a:t>
            </a:r>
            <a:r>
              <a:rPr lang="vi-VN" b="0" i="0" dirty="0">
                <a:solidFill>
                  <a:srgbClr val="202124"/>
                </a:solidFill>
                <a:effectLst/>
                <a:latin typeface="Google Sans"/>
              </a:rPr>
              <a:t> </a:t>
            </a:r>
            <a:r>
              <a:rPr lang="vi-VN" b="0" i="0" dirty="0" err="1">
                <a:solidFill>
                  <a:srgbClr val="202124"/>
                </a:solidFill>
                <a:effectLst/>
                <a:latin typeface="Google Sans"/>
              </a:rPr>
              <a:t>là</a:t>
            </a:r>
            <a:r>
              <a:rPr lang="vi-VN" b="0" i="0" dirty="0">
                <a:solidFill>
                  <a:srgbClr val="202124"/>
                </a:solidFill>
                <a:effectLst/>
                <a:latin typeface="Google Sans"/>
              </a:rPr>
              <a:t> </a:t>
            </a:r>
            <a:r>
              <a:rPr lang="vi-VN" b="0" i="0" dirty="0" err="1">
                <a:solidFill>
                  <a:srgbClr val="202124"/>
                </a:solidFill>
                <a:effectLst/>
                <a:latin typeface="Google Sans"/>
              </a:rPr>
              <a:t>sự</a:t>
            </a:r>
            <a:r>
              <a:rPr lang="vi-VN" b="0" i="0" dirty="0">
                <a:solidFill>
                  <a:srgbClr val="202124"/>
                </a:solidFill>
                <a:effectLst/>
                <a:latin typeface="Google Sans"/>
              </a:rPr>
              <a:t> </a:t>
            </a:r>
            <a:r>
              <a:rPr lang="vi-VN" b="0" i="0" dirty="0" err="1">
                <a:solidFill>
                  <a:srgbClr val="202124"/>
                </a:solidFill>
                <a:effectLst/>
                <a:latin typeface="Google Sans"/>
              </a:rPr>
              <a:t>kiện</a:t>
            </a:r>
            <a:r>
              <a:rPr lang="vi-VN" b="0" i="0" dirty="0">
                <a:solidFill>
                  <a:srgbClr val="202124"/>
                </a:solidFill>
                <a:effectLst/>
                <a:latin typeface="Google Sans"/>
              </a:rPr>
              <a:t> </a:t>
            </a:r>
            <a:r>
              <a:rPr lang="vi-VN" b="0" i="0" dirty="0" err="1">
                <a:solidFill>
                  <a:srgbClr val="202124"/>
                </a:solidFill>
                <a:effectLst/>
                <a:latin typeface="Google Sans"/>
              </a:rPr>
              <a:t>đầu</a:t>
            </a:r>
            <a:r>
              <a:rPr lang="vi-VN" b="0" i="0" dirty="0">
                <a:solidFill>
                  <a:srgbClr val="202124"/>
                </a:solidFill>
                <a:effectLst/>
                <a:latin typeface="Google Sans"/>
              </a:rPr>
              <a:t> tiên trong ca </a:t>
            </a:r>
            <a:r>
              <a:rPr lang="vi-VN" b="0" i="0" dirty="0" err="1">
                <a:solidFill>
                  <a:srgbClr val="202124"/>
                </a:solidFill>
                <a:effectLst/>
                <a:latin typeface="Google Sans"/>
              </a:rPr>
              <a:t>sử</a:t>
            </a:r>
            <a:r>
              <a:rPr lang="vi-VN" b="0" i="0" dirty="0">
                <a:solidFill>
                  <a:srgbClr val="202124"/>
                </a:solidFill>
                <a:effectLst/>
                <a:latin typeface="Google Sans"/>
              </a:rPr>
              <a:t> </a:t>
            </a:r>
            <a:r>
              <a:rPr lang="vi-VN" b="0" i="0" dirty="0" err="1">
                <a:solidFill>
                  <a:srgbClr val="202124"/>
                </a:solidFill>
                <a:effectLst/>
                <a:latin typeface="Google Sans"/>
              </a:rPr>
              <a:t>dụng</a:t>
            </a:r>
            <a:r>
              <a:rPr lang="vi-VN" b="0" i="0" dirty="0">
                <a:solidFill>
                  <a:srgbClr val="202124"/>
                </a:solidFill>
                <a:effectLst/>
                <a:latin typeface="Google Sans"/>
              </a:rPr>
              <a:t>, </a:t>
            </a:r>
            <a:r>
              <a:rPr lang="vi-VN" b="0" i="0" dirty="0" err="1">
                <a:solidFill>
                  <a:srgbClr val="202124"/>
                </a:solidFill>
                <a:effectLst/>
                <a:latin typeface="Google Sans"/>
              </a:rPr>
              <a:t>thì</a:t>
            </a:r>
            <a:r>
              <a:rPr lang="vi-VN" b="0" i="0" dirty="0">
                <a:solidFill>
                  <a:srgbClr val="202124"/>
                </a:solidFill>
                <a:effectLst/>
                <a:latin typeface="Google Sans"/>
              </a:rPr>
              <a:t> </a:t>
            </a:r>
            <a:r>
              <a:rPr lang="vi-VN" b="0" i="0" dirty="0" err="1">
                <a:solidFill>
                  <a:srgbClr val="202124"/>
                </a:solidFill>
                <a:effectLst/>
                <a:latin typeface="Google Sans"/>
              </a:rPr>
              <a:t>việc</a:t>
            </a:r>
            <a:r>
              <a:rPr lang="vi-VN" b="0" i="0" dirty="0">
                <a:solidFill>
                  <a:srgbClr val="202124"/>
                </a:solidFill>
                <a:effectLst/>
                <a:latin typeface="Google Sans"/>
              </a:rPr>
              <a:t> đăng </a:t>
            </a:r>
            <a:r>
              <a:rPr lang="vi-VN" b="0" i="0" dirty="0" err="1">
                <a:solidFill>
                  <a:srgbClr val="202124"/>
                </a:solidFill>
                <a:effectLst/>
                <a:latin typeface="Google Sans"/>
              </a:rPr>
              <a:t>nhập</a:t>
            </a:r>
            <a:r>
              <a:rPr lang="vi-VN" b="0" i="0" dirty="0">
                <a:solidFill>
                  <a:srgbClr val="202124"/>
                </a:solidFill>
                <a:effectLst/>
                <a:latin typeface="Google Sans"/>
              </a:rPr>
              <a:t> không </a:t>
            </a:r>
            <a:r>
              <a:rPr lang="vi-VN" b="0" i="0" dirty="0" err="1">
                <a:solidFill>
                  <a:srgbClr val="202124"/>
                </a:solidFill>
                <a:effectLst/>
                <a:latin typeface="Google Sans"/>
              </a:rPr>
              <a:t>phải</a:t>
            </a:r>
            <a:r>
              <a:rPr lang="vi-VN" b="0" i="0" dirty="0">
                <a:solidFill>
                  <a:srgbClr val="202124"/>
                </a:solidFill>
                <a:effectLst/>
                <a:latin typeface="Google Sans"/>
              </a:rPr>
              <a:t> </a:t>
            </a:r>
            <a:r>
              <a:rPr lang="vi-VN" b="0" i="0" dirty="0" err="1">
                <a:solidFill>
                  <a:srgbClr val="202124"/>
                </a:solidFill>
                <a:effectLst/>
                <a:latin typeface="Google Sans"/>
              </a:rPr>
              <a:t>là</a:t>
            </a:r>
            <a:r>
              <a:rPr lang="vi-VN" b="0" i="0" dirty="0">
                <a:solidFill>
                  <a:srgbClr val="202124"/>
                </a:solidFill>
                <a:effectLst/>
                <a:latin typeface="Google Sans"/>
              </a:rPr>
              <a:t> </a:t>
            </a:r>
            <a:r>
              <a:rPr lang="vi-VN" b="0" i="0" dirty="0" err="1">
                <a:solidFill>
                  <a:srgbClr val="202124"/>
                </a:solidFill>
                <a:effectLst/>
                <a:latin typeface="Google Sans"/>
              </a:rPr>
              <a:t>điều</a:t>
            </a:r>
            <a:r>
              <a:rPr lang="vi-VN" b="0" i="0" dirty="0">
                <a:solidFill>
                  <a:srgbClr val="202124"/>
                </a:solidFill>
                <a:effectLst/>
                <a:latin typeface="Google Sans"/>
              </a:rPr>
              <a:t> </a:t>
            </a:r>
            <a:r>
              <a:rPr lang="vi-VN" b="0" i="0" dirty="0" err="1">
                <a:solidFill>
                  <a:srgbClr val="202124"/>
                </a:solidFill>
                <a:effectLst/>
                <a:latin typeface="Google Sans"/>
              </a:rPr>
              <a:t>kiện</a:t>
            </a:r>
            <a:r>
              <a:rPr lang="vi-VN" b="0" i="0" dirty="0">
                <a:solidFill>
                  <a:srgbClr val="202124"/>
                </a:solidFill>
                <a:effectLst/>
                <a:latin typeface="Google Sans"/>
              </a:rPr>
              <a:t> tiên </a:t>
            </a:r>
            <a:r>
              <a:rPr lang="vi-VN" b="0" i="0" dirty="0" err="1">
                <a:solidFill>
                  <a:srgbClr val="202124"/>
                </a:solidFill>
                <a:effectLst/>
                <a:latin typeface="Google Sans"/>
              </a:rPr>
              <a:t>quyết</a:t>
            </a:r>
            <a:r>
              <a:rPr lang="vi-VN" b="0" i="0" dirty="0">
                <a:solidFill>
                  <a:srgbClr val="202124"/>
                </a:solidFill>
                <a:effectLst/>
                <a:latin typeface="Google Sans"/>
              </a:rPr>
              <a:t>. Nhưng </a:t>
            </a:r>
            <a:r>
              <a:rPr lang="vi-VN" b="0" i="0" dirty="0" err="1">
                <a:solidFill>
                  <a:srgbClr val="202124"/>
                </a:solidFill>
                <a:effectLst/>
                <a:latin typeface="Google Sans"/>
              </a:rPr>
              <a:t>nếu</a:t>
            </a:r>
            <a:r>
              <a:rPr lang="vi-VN" b="0" i="0" dirty="0">
                <a:solidFill>
                  <a:srgbClr val="202124"/>
                </a:solidFill>
                <a:effectLst/>
                <a:latin typeface="Google Sans"/>
              </a:rPr>
              <a:t> </a:t>
            </a:r>
            <a:r>
              <a:rPr lang="vi-VN" b="0" i="0" dirty="0" err="1">
                <a:solidFill>
                  <a:srgbClr val="202124"/>
                </a:solidFill>
                <a:effectLst/>
                <a:latin typeface="Google Sans"/>
              </a:rPr>
              <a:t>một</a:t>
            </a:r>
            <a:r>
              <a:rPr lang="vi-VN" b="0" i="0" dirty="0">
                <a:solidFill>
                  <a:srgbClr val="202124"/>
                </a:solidFill>
                <a:effectLst/>
                <a:latin typeface="Google Sans"/>
              </a:rPr>
              <a:t> ca </a:t>
            </a:r>
            <a:r>
              <a:rPr lang="vi-VN" b="0" i="0" dirty="0" err="1">
                <a:solidFill>
                  <a:srgbClr val="202124"/>
                </a:solidFill>
                <a:effectLst/>
                <a:latin typeface="Google Sans"/>
              </a:rPr>
              <a:t>sử</a:t>
            </a:r>
            <a:r>
              <a:rPr lang="vi-VN" b="0" i="0" dirty="0">
                <a:solidFill>
                  <a:srgbClr val="202124"/>
                </a:solidFill>
                <a:effectLst/>
                <a:latin typeface="Google Sans"/>
              </a:rPr>
              <a:t> </a:t>
            </a:r>
            <a:r>
              <a:rPr lang="vi-VN" b="0" i="0" dirty="0" err="1">
                <a:solidFill>
                  <a:srgbClr val="202124"/>
                </a:solidFill>
                <a:effectLst/>
                <a:latin typeface="Google Sans"/>
              </a:rPr>
              <a:t>dụng</a:t>
            </a:r>
            <a:r>
              <a:rPr lang="vi-VN" b="0" i="0" dirty="0">
                <a:solidFill>
                  <a:srgbClr val="202124"/>
                </a:solidFill>
                <a:effectLst/>
                <a:latin typeface="Google Sans"/>
              </a:rPr>
              <a:t> </a:t>
            </a:r>
            <a:r>
              <a:rPr lang="vi-VN" b="0" i="0" dirty="0" err="1">
                <a:solidFill>
                  <a:srgbClr val="202124"/>
                </a:solidFill>
                <a:effectLst/>
                <a:latin typeface="Google Sans"/>
              </a:rPr>
              <a:t>được</a:t>
            </a:r>
            <a:r>
              <a:rPr lang="vi-VN" b="0" i="0" dirty="0">
                <a:solidFill>
                  <a:srgbClr val="202124"/>
                </a:solidFill>
                <a:effectLst/>
                <a:latin typeface="Google Sans"/>
              </a:rPr>
              <a:t> </a:t>
            </a:r>
            <a:r>
              <a:rPr lang="vi-VN" b="0" i="0" dirty="0" err="1">
                <a:solidFill>
                  <a:srgbClr val="202124"/>
                </a:solidFill>
                <a:effectLst/>
                <a:latin typeface="Google Sans"/>
              </a:rPr>
              <a:t>viết</a:t>
            </a:r>
            <a:r>
              <a:rPr lang="vi-VN" b="0" i="0" dirty="0">
                <a:solidFill>
                  <a:srgbClr val="202124"/>
                </a:solidFill>
                <a:effectLst/>
                <a:latin typeface="Google Sans"/>
              </a:rPr>
              <a:t> </a:t>
            </a:r>
            <a:r>
              <a:rPr lang="vi-VN" b="0" i="0" dirty="0" err="1">
                <a:solidFill>
                  <a:srgbClr val="202124"/>
                </a:solidFill>
                <a:effectLst/>
                <a:latin typeface="Google Sans"/>
              </a:rPr>
              <a:t>để</a:t>
            </a:r>
            <a:r>
              <a:rPr lang="vi-VN" b="0" i="0" dirty="0">
                <a:solidFill>
                  <a:srgbClr val="202124"/>
                </a:solidFill>
                <a:effectLst/>
                <a:latin typeface="Google Sans"/>
              </a:rPr>
              <a:t> đăng </a:t>
            </a:r>
            <a:r>
              <a:rPr lang="vi-VN" b="0" i="0" dirty="0" err="1">
                <a:solidFill>
                  <a:srgbClr val="202124"/>
                </a:solidFill>
                <a:effectLst/>
                <a:latin typeface="Google Sans"/>
              </a:rPr>
              <a:t>nhập</a:t>
            </a:r>
            <a:r>
              <a:rPr lang="vi-VN" b="0" i="0" dirty="0">
                <a:solidFill>
                  <a:srgbClr val="202124"/>
                </a:solidFill>
                <a:effectLst/>
                <a:latin typeface="Google Sans"/>
              </a:rPr>
              <a:t> </a:t>
            </a:r>
            <a:r>
              <a:rPr lang="vi-VN" b="0" i="0" dirty="0" err="1">
                <a:solidFill>
                  <a:srgbClr val="202124"/>
                </a:solidFill>
                <a:effectLst/>
                <a:latin typeface="Google Sans"/>
              </a:rPr>
              <a:t>phải</a:t>
            </a:r>
            <a:r>
              <a:rPr lang="vi-VN" b="0" i="0" dirty="0">
                <a:solidFill>
                  <a:srgbClr val="202124"/>
                </a:solidFill>
                <a:effectLst/>
                <a:latin typeface="Google Sans"/>
              </a:rPr>
              <a:t> </a:t>
            </a:r>
            <a:r>
              <a:rPr lang="vi-VN" b="0" i="0" dirty="0" err="1">
                <a:solidFill>
                  <a:srgbClr val="202124"/>
                </a:solidFill>
                <a:effectLst/>
                <a:latin typeface="Google Sans"/>
              </a:rPr>
              <a:t>xảy</a:t>
            </a:r>
            <a:r>
              <a:rPr lang="vi-VN" b="0" i="0" dirty="0">
                <a:solidFill>
                  <a:srgbClr val="202124"/>
                </a:solidFill>
                <a:effectLst/>
                <a:latin typeface="Google Sans"/>
              </a:rPr>
              <a:t> ra </a:t>
            </a:r>
            <a:r>
              <a:rPr lang="vi-VN" b="0" i="0" dirty="0" err="1">
                <a:solidFill>
                  <a:srgbClr val="202124"/>
                </a:solidFill>
                <a:effectLst/>
                <a:latin typeface="Google Sans"/>
              </a:rPr>
              <a:t>trước</a:t>
            </a:r>
            <a:r>
              <a:rPr lang="vi-VN" b="0" i="0" dirty="0">
                <a:solidFill>
                  <a:srgbClr val="202124"/>
                </a:solidFill>
                <a:effectLst/>
                <a:latin typeface="Google Sans"/>
              </a:rPr>
              <a:t> khi ca </a:t>
            </a:r>
            <a:r>
              <a:rPr lang="vi-VN" b="0" i="0" dirty="0" err="1">
                <a:solidFill>
                  <a:srgbClr val="202124"/>
                </a:solidFill>
                <a:effectLst/>
                <a:latin typeface="Google Sans"/>
              </a:rPr>
              <a:t>sử</a:t>
            </a:r>
            <a:r>
              <a:rPr lang="vi-VN" b="0" i="0" dirty="0">
                <a:solidFill>
                  <a:srgbClr val="202124"/>
                </a:solidFill>
                <a:effectLst/>
                <a:latin typeface="Google Sans"/>
              </a:rPr>
              <a:t> </a:t>
            </a:r>
            <a:r>
              <a:rPr lang="vi-VN" b="0" i="0" dirty="0" err="1">
                <a:solidFill>
                  <a:srgbClr val="202124"/>
                </a:solidFill>
                <a:effectLst/>
                <a:latin typeface="Google Sans"/>
              </a:rPr>
              <a:t>dụng</a:t>
            </a:r>
            <a:r>
              <a:rPr lang="vi-VN" b="0" i="0" dirty="0">
                <a:solidFill>
                  <a:srgbClr val="202124"/>
                </a:solidFill>
                <a:effectLst/>
                <a:latin typeface="Google Sans"/>
              </a:rPr>
              <a:t> </a:t>
            </a:r>
            <a:r>
              <a:rPr lang="vi-VN" b="0" i="0" dirty="0" err="1">
                <a:solidFill>
                  <a:srgbClr val="202124"/>
                </a:solidFill>
                <a:effectLst/>
                <a:latin typeface="Google Sans"/>
              </a:rPr>
              <a:t>bắt</a:t>
            </a:r>
            <a:r>
              <a:rPr lang="vi-VN" b="0" i="0" dirty="0">
                <a:solidFill>
                  <a:srgbClr val="202124"/>
                </a:solidFill>
                <a:effectLst/>
                <a:latin typeface="Google Sans"/>
              </a:rPr>
              <a:t> </a:t>
            </a:r>
            <a:r>
              <a:rPr lang="vi-VN" b="0" i="0" dirty="0" err="1">
                <a:solidFill>
                  <a:srgbClr val="202124"/>
                </a:solidFill>
                <a:effectLst/>
                <a:latin typeface="Google Sans"/>
              </a:rPr>
              <a:t>đầu</a:t>
            </a:r>
            <a:r>
              <a:rPr lang="vi-VN" b="0" i="0" dirty="0">
                <a:solidFill>
                  <a:srgbClr val="202124"/>
                </a:solidFill>
                <a:effectLst/>
                <a:latin typeface="Google Sans"/>
              </a:rPr>
              <a:t>, </a:t>
            </a:r>
            <a:r>
              <a:rPr lang="vi-VN" b="0" i="0" dirty="0" err="1">
                <a:solidFill>
                  <a:srgbClr val="202124"/>
                </a:solidFill>
                <a:effectLst/>
                <a:latin typeface="Google Sans"/>
              </a:rPr>
              <a:t>thì</a:t>
            </a:r>
            <a:r>
              <a:rPr lang="vi-VN" b="0" i="0" dirty="0">
                <a:solidFill>
                  <a:srgbClr val="202124"/>
                </a:solidFill>
                <a:effectLst/>
                <a:latin typeface="Google Sans"/>
              </a:rPr>
              <a:t> “</a:t>
            </a:r>
            <a:r>
              <a:rPr lang="vi-VN" b="0" i="0" dirty="0" err="1">
                <a:solidFill>
                  <a:srgbClr val="202124"/>
                </a:solidFill>
                <a:effectLst/>
                <a:latin typeface="Google Sans"/>
              </a:rPr>
              <a:t>Người</a:t>
            </a:r>
            <a:r>
              <a:rPr lang="vi-VN" b="0" i="0" dirty="0">
                <a:solidFill>
                  <a:srgbClr val="202124"/>
                </a:solidFill>
                <a:effectLst/>
                <a:latin typeface="Google Sans"/>
              </a:rPr>
              <a:t> </a:t>
            </a:r>
            <a:r>
              <a:rPr lang="vi-VN" b="0" i="0" dirty="0" err="1">
                <a:solidFill>
                  <a:srgbClr val="202124"/>
                </a:solidFill>
                <a:effectLst/>
                <a:latin typeface="Google Sans"/>
              </a:rPr>
              <a:t>dùng</a:t>
            </a:r>
            <a:r>
              <a:rPr lang="vi-VN" b="0" i="0" dirty="0">
                <a:solidFill>
                  <a:srgbClr val="202124"/>
                </a:solidFill>
                <a:effectLst/>
                <a:latin typeface="Google Sans"/>
              </a:rPr>
              <a:t> </a:t>
            </a:r>
            <a:r>
              <a:rPr lang="vi-VN" b="0" i="0" dirty="0" err="1">
                <a:solidFill>
                  <a:srgbClr val="202124"/>
                </a:solidFill>
                <a:effectLst/>
                <a:latin typeface="Google Sans"/>
              </a:rPr>
              <a:t>đã</a:t>
            </a:r>
            <a:r>
              <a:rPr lang="vi-VN" b="0" i="0" dirty="0">
                <a:solidFill>
                  <a:srgbClr val="202124"/>
                </a:solidFill>
                <a:effectLst/>
                <a:latin typeface="Google Sans"/>
              </a:rPr>
              <a:t> đăng </a:t>
            </a:r>
            <a:r>
              <a:rPr lang="vi-VN" b="0" i="0" dirty="0" err="1">
                <a:solidFill>
                  <a:srgbClr val="202124"/>
                </a:solidFill>
                <a:effectLst/>
                <a:latin typeface="Google Sans"/>
              </a:rPr>
              <a:t>nhập</a:t>
            </a:r>
            <a:r>
              <a:rPr lang="vi-VN" b="0" i="0" dirty="0">
                <a:solidFill>
                  <a:srgbClr val="202124"/>
                </a:solidFill>
                <a:effectLst/>
                <a:latin typeface="Google Sans"/>
              </a:rPr>
              <a:t> </a:t>
            </a:r>
            <a:r>
              <a:rPr lang="vi-VN" b="0" i="0" dirty="0" err="1">
                <a:solidFill>
                  <a:srgbClr val="202124"/>
                </a:solidFill>
                <a:effectLst/>
                <a:latin typeface="Google Sans"/>
              </a:rPr>
              <a:t>vào</a:t>
            </a:r>
            <a:r>
              <a:rPr lang="vi-VN" b="0" i="0" dirty="0">
                <a:solidFill>
                  <a:srgbClr val="202124"/>
                </a:solidFill>
                <a:effectLst/>
                <a:latin typeface="Google Sans"/>
              </a:rPr>
              <a:t> </a:t>
            </a:r>
            <a:r>
              <a:rPr lang="vi-VN" b="0" i="0" dirty="0" err="1">
                <a:solidFill>
                  <a:srgbClr val="202124"/>
                </a:solidFill>
                <a:effectLst/>
                <a:latin typeface="Google Sans"/>
              </a:rPr>
              <a:t>hệ</a:t>
            </a:r>
            <a:r>
              <a:rPr lang="vi-VN" b="0" i="0" dirty="0">
                <a:solidFill>
                  <a:srgbClr val="202124"/>
                </a:solidFill>
                <a:effectLst/>
                <a:latin typeface="Google Sans"/>
              </a:rPr>
              <a:t> </a:t>
            </a:r>
            <a:r>
              <a:rPr lang="vi-VN" b="0" i="0" dirty="0" err="1">
                <a:solidFill>
                  <a:srgbClr val="202124"/>
                </a:solidFill>
                <a:effectLst/>
                <a:latin typeface="Google Sans"/>
              </a:rPr>
              <a:t>thống</a:t>
            </a:r>
            <a:r>
              <a:rPr lang="vi-VN" b="0" i="0" dirty="0">
                <a:solidFill>
                  <a:srgbClr val="202124"/>
                </a:solidFill>
                <a:effectLst/>
                <a:latin typeface="Google Sans"/>
              </a:rPr>
              <a:t>” </a:t>
            </a:r>
            <a:r>
              <a:rPr lang="vi-VN" b="0" i="0" dirty="0" err="1">
                <a:solidFill>
                  <a:srgbClr val="202124"/>
                </a:solidFill>
                <a:effectLst/>
                <a:latin typeface="Google Sans"/>
              </a:rPr>
              <a:t>sẽ</a:t>
            </a:r>
            <a:r>
              <a:rPr lang="vi-VN" b="0" i="0" dirty="0">
                <a:solidFill>
                  <a:srgbClr val="202124"/>
                </a:solidFill>
                <a:effectLst/>
                <a:latin typeface="Google Sans"/>
              </a:rPr>
              <a:t> </a:t>
            </a:r>
            <a:r>
              <a:rPr lang="vi-VN" b="0" i="0" dirty="0" err="1">
                <a:solidFill>
                  <a:srgbClr val="202124"/>
                </a:solidFill>
                <a:effectLst/>
                <a:latin typeface="Google Sans"/>
              </a:rPr>
              <a:t>là</a:t>
            </a:r>
            <a:r>
              <a:rPr lang="vi-VN" b="0" i="0" dirty="0">
                <a:solidFill>
                  <a:srgbClr val="202124"/>
                </a:solidFill>
                <a:effectLst/>
                <a:latin typeface="Google Sans"/>
              </a:rPr>
              <a:t> </a:t>
            </a:r>
            <a:r>
              <a:rPr lang="vi-VN" b="0" i="0" dirty="0" err="1">
                <a:solidFill>
                  <a:srgbClr val="202124"/>
                </a:solidFill>
                <a:effectLst/>
                <a:latin typeface="Google Sans"/>
              </a:rPr>
              <a:t>điều</a:t>
            </a:r>
            <a:r>
              <a:rPr lang="vi-VN" b="0" i="0" dirty="0">
                <a:solidFill>
                  <a:srgbClr val="202124"/>
                </a:solidFill>
                <a:effectLst/>
                <a:latin typeface="Google Sans"/>
              </a:rPr>
              <a:t> </a:t>
            </a:r>
            <a:r>
              <a:rPr lang="vi-VN" b="0" i="0" dirty="0" err="1">
                <a:solidFill>
                  <a:srgbClr val="202124"/>
                </a:solidFill>
                <a:effectLst/>
                <a:latin typeface="Google Sans"/>
              </a:rPr>
              <a:t>kiện</a:t>
            </a:r>
            <a:r>
              <a:rPr lang="vi-VN" b="0" i="0" dirty="0">
                <a:solidFill>
                  <a:srgbClr val="202124"/>
                </a:solidFill>
                <a:effectLst/>
                <a:latin typeface="Google Sans"/>
              </a:rPr>
              <a:t> tiên </a:t>
            </a:r>
            <a:r>
              <a:rPr lang="vi-VN" b="0" i="0" dirty="0" err="1">
                <a:solidFill>
                  <a:srgbClr val="202124"/>
                </a:solidFill>
                <a:effectLst/>
                <a:latin typeface="Google Sans"/>
              </a:rPr>
              <a:t>quyết</a:t>
            </a:r>
            <a:r>
              <a:rPr lang="vi-VN" b="0" i="0" dirty="0">
                <a:solidFill>
                  <a:srgbClr val="202124"/>
                </a:solidFill>
                <a:effectLst/>
                <a:latin typeface="Google Sans"/>
              </a:rPr>
              <a:t>. </a:t>
            </a:r>
            <a:r>
              <a:rPr lang="vi-VN" b="0" i="0" dirty="0" err="1">
                <a:solidFill>
                  <a:srgbClr val="202124"/>
                </a:solidFill>
                <a:effectLst/>
                <a:latin typeface="Google Sans"/>
              </a:rPr>
              <a:t>Điều</a:t>
            </a:r>
            <a:r>
              <a:rPr lang="vi-VN" b="0" i="0" dirty="0">
                <a:solidFill>
                  <a:srgbClr val="202124"/>
                </a:solidFill>
                <a:effectLst/>
                <a:latin typeface="Google Sans"/>
              </a:rPr>
              <a:t> </a:t>
            </a:r>
            <a:r>
              <a:rPr lang="vi-VN" b="0" i="0" dirty="0" err="1">
                <a:solidFill>
                  <a:srgbClr val="202124"/>
                </a:solidFill>
                <a:effectLst/>
                <a:latin typeface="Google Sans"/>
              </a:rPr>
              <a:t>kiện</a:t>
            </a:r>
            <a:r>
              <a:rPr lang="vi-VN" b="0" i="0" dirty="0">
                <a:solidFill>
                  <a:srgbClr val="202124"/>
                </a:solidFill>
                <a:effectLst/>
                <a:latin typeface="Google Sans"/>
              </a:rPr>
              <a:t> tiên </a:t>
            </a:r>
            <a:r>
              <a:rPr lang="vi-VN" b="0" i="0" dirty="0" err="1">
                <a:solidFill>
                  <a:srgbClr val="202124"/>
                </a:solidFill>
                <a:effectLst/>
                <a:latin typeface="Google Sans"/>
              </a:rPr>
              <a:t>quyết</a:t>
            </a:r>
            <a:r>
              <a:rPr lang="vi-VN" b="0" i="0" dirty="0">
                <a:solidFill>
                  <a:srgbClr val="202124"/>
                </a:solidFill>
                <a:effectLst/>
                <a:latin typeface="Google Sans"/>
              </a:rPr>
              <a:t> </a:t>
            </a:r>
            <a:r>
              <a:rPr lang="vi-VN" b="0" i="0" dirty="0" err="1">
                <a:solidFill>
                  <a:srgbClr val="202124"/>
                </a:solidFill>
                <a:effectLst/>
                <a:latin typeface="Google Sans"/>
              </a:rPr>
              <a:t>làm</a:t>
            </a:r>
            <a:r>
              <a:rPr lang="vi-VN" b="0" i="0" dirty="0">
                <a:solidFill>
                  <a:srgbClr val="202124"/>
                </a:solidFill>
                <a:effectLst/>
                <a:latin typeface="Google Sans"/>
              </a:rPr>
              <a:t> </a:t>
            </a:r>
            <a:r>
              <a:rPr lang="vi-VN" b="0" i="0" dirty="0" err="1">
                <a:solidFill>
                  <a:srgbClr val="202124"/>
                </a:solidFill>
                <a:effectLst/>
                <a:latin typeface="Google Sans"/>
              </a:rPr>
              <a:t>giảm</a:t>
            </a:r>
            <a:r>
              <a:rPr lang="vi-VN" b="0" i="0" dirty="0">
                <a:solidFill>
                  <a:srgbClr val="202124"/>
                </a:solidFill>
                <a:effectLst/>
                <a:latin typeface="Google Sans"/>
              </a:rPr>
              <a:t> nhu </a:t>
            </a:r>
            <a:r>
              <a:rPr lang="vi-VN" b="0" i="0" dirty="0" err="1">
                <a:solidFill>
                  <a:srgbClr val="202124"/>
                </a:solidFill>
                <a:effectLst/>
                <a:latin typeface="Google Sans"/>
              </a:rPr>
              <a:t>cầu</a:t>
            </a:r>
            <a:r>
              <a:rPr lang="vi-VN" b="0" i="0" dirty="0">
                <a:solidFill>
                  <a:srgbClr val="202124"/>
                </a:solidFill>
                <a:effectLst/>
                <a:latin typeface="Google Sans"/>
              </a:rPr>
              <a:t> </a:t>
            </a:r>
            <a:r>
              <a:rPr lang="vi-VN" b="0" i="0" dirty="0" err="1">
                <a:solidFill>
                  <a:srgbClr val="202124"/>
                </a:solidFill>
                <a:effectLst/>
                <a:latin typeface="Google Sans"/>
              </a:rPr>
              <a:t>xác</a:t>
            </a:r>
            <a:r>
              <a:rPr lang="vi-VN" b="0" i="0" dirty="0">
                <a:solidFill>
                  <a:srgbClr val="202124"/>
                </a:solidFill>
                <a:effectLst/>
                <a:latin typeface="Google Sans"/>
              </a:rPr>
              <a:t> </a:t>
            </a:r>
            <a:r>
              <a:rPr lang="vi-VN" b="0" i="0" dirty="0" err="1">
                <a:solidFill>
                  <a:srgbClr val="202124"/>
                </a:solidFill>
                <a:effectLst/>
                <a:latin typeface="Google Sans"/>
              </a:rPr>
              <a:t>thực</a:t>
            </a:r>
            <a:r>
              <a:rPr lang="vi-VN" b="0" i="0" dirty="0">
                <a:solidFill>
                  <a:srgbClr val="202124"/>
                </a:solidFill>
                <a:effectLst/>
                <a:latin typeface="Google Sans"/>
              </a:rPr>
              <a:t> bên trong </a:t>
            </a:r>
            <a:r>
              <a:rPr lang="vi-VN" b="0" i="0" dirty="0" err="1">
                <a:solidFill>
                  <a:srgbClr val="202124"/>
                </a:solidFill>
                <a:effectLst/>
                <a:latin typeface="Google Sans"/>
              </a:rPr>
              <a:t>các</a:t>
            </a:r>
            <a:r>
              <a:rPr lang="vi-VN" b="0" i="0" dirty="0">
                <a:solidFill>
                  <a:srgbClr val="202124"/>
                </a:solidFill>
                <a:effectLst/>
                <a:latin typeface="Google Sans"/>
              </a:rPr>
              <a:t> </a:t>
            </a:r>
            <a:r>
              <a:rPr lang="vi-VN" b="0" i="0" dirty="0" err="1">
                <a:solidFill>
                  <a:srgbClr val="202124"/>
                </a:solidFill>
                <a:effectLst/>
                <a:latin typeface="Google Sans"/>
              </a:rPr>
              <a:t>luồng</a:t>
            </a:r>
            <a:r>
              <a:rPr lang="vi-VN" b="0" i="0" dirty="0">
                <a:solidFill>
                  <a:srgbClr val="202124"/>
                </a:solidFill>
                <a:effectLst/>
                <a:latin typeface="Google Sans"/>
              </a:rPr>
              <a:t> </a:t>
            </a:r>
            <a:r>
              <a:rPr lang="vi-VN" b="0" i="0" dirty="0" err="1">
                <a:solidFill>
                  <a:srgbClr val="202124"/>
                </a:solidFill>
                <a:effectLst/>
                <a:latin typeface="Google Sans"/>
              </a:rPr>
              <a:t>trường</a:t>
            </a:r>
            <a:r>
              <a:rPr lang="vi-VN" b="0" i="0" dirty="0">
                <a:solidFill>
                  <a:srgbClr val="202124"/>
                </a:solidFill>
                <a:effectLst/>
                <a:latin typeface="Google Sans"/>
              </a:rPr>
              <a:t> </a:t>
            </a:r>
            <a:r>
              <a:rPr lang="vi-VN" b="0" i="0" dirty="0" err="1">
                <a:solidFill>
                  <a:srgbClr val="202124"/>
                </a:solidFill>
                <a:effectLst/>
                <a:latin typeface="Google Sans"/>
              </a:rPr>
              <a:t>hợp</a:t>
            </a:r>
            <a:r>
              <a:rPr lang="vi-VN" b="0" i="0" dirty="0">
                <a:solidFill>
                  <a:srgbClr val="202124"/>
                </a:solidFill>
                <a:effectLst/>
                <a:latin typeface="Google Sans"/>
              </a:rPr>
              <a:t> </a:t>
            </a:r>
            <a:r>
              <a:rPr lang="vi-VN" b="0" i="0" dirty="0" err="1">
                <a:solidFill>
                  <a:srgbClr val="202124"/>
                </a:solidFill>
                <a:effectLst/>
                <a:latin typeface="Google Sans"/>
              </a:rPr>
              <a:t>sử</a:t>
            </a:r>
            <a:r>
              <a:rPr lang="vi-VN" b="0" i="0" dirty="0">
                <a:solidFill>
                  <a:srgbClr val="202124"/>
                </a:solidFill>
                <a:effectLst/>
                <a:latin typeface="Google Sans"/>
              </a:rPr>
              <a:t> </a:t>
            </a:r>
            <a:r>
              <a:rPr lang="vi-VN" b="0" i="0" dirty="0" err="1">
                <a:solidFill>
                  <a:srgbClr val="202124"/>
                </a:solidFill>
                <a:effectLst/>
                <a:latin typeface="Google Sans"/>
              </a:rPr>
              <a:t>dụng</a:t>
            </a:r>
            <a:r>
              <a:rPr lang="vi-VN" b="0" i="0" dirty="0">
                <a:solidFill>
                  <a:srgbClr val="202124"/>
                </a:solidFill>
                <a:effectLst/>
                <a:latin typeface="Google Sans"/>
              </a:rPr>
              <a:t>. Trong </a:t>
            </a:r>
            <a:r>
              <a:rPr lang="vi-VN" b="0" i="0" dirty="0" err="1">
                <a:solidFill>
                  <a:srgbClr val="202124"/>
                </a:solidFill>
                <a:effectLst/>
                <a:latin typeface="Google Sans"/>
              </a:rPr>
              <a:t>ví</a:t>
            </a:r>
            <a:r>
              <a:rPr lang="vi-VN" b="0" i="0" dirty="0">
                <a:solidFill>
                  <a:srgbClr val="202124"/>
                </a:solidFill>
                <a:effectLst/>
                <a:latin typeface="Google Sans"/>
              </a:rPr>
              <a:t> </a:t>
            </a:r>
            <a:r>
              <a:rPr lang="vi-VN" b="0" i="0" dirty="0" err="1">
                <a:solidFill>
                  <a:srgbClr val="202124"/>
                </a:solidFill>
                <a:effectLst/>
                <a:latin typeface="Google Sans"/>
              </a:rPr>
              <a:t>dụ</a:t>
            </a:r>
            <a:r>
              <a:rPr lang="vi-VN" b="0" i="0" dirty="0">
                <a:solidFill>
                  <a:srgbClr val="202124"/>
                </a:solidFill>
                <a:effectLst/>
                <a:latin typeface="Google Sans"/>
              </a:rPr>
              <a:t> </a:t>
            </a:r>
            <a:r>
              <a:rPr lang="vi-VN" b="0" i="0" dirty="0" err="1">
                <a:solidFill>
                  <a:srgbClr val="202124"/>
                </a:solidFill>
                <a:effectLst/>
                <a:latin typeface="Google Sans"/>
              </a:rPr>
              <a:t>này</a:t>
            </a:r>
            <a:r>
              <a:rPr lang="vi-VN" b="0" i="0" dirty="0">
                <a:solidFill>
                  <a:srgbClr val="202124"/>
                </a:solidFill>
                <a:effectLst/>
                <a:latin typeface="Google Sans"/>
              </a:rPr>
              <a:t>, </a:t>
            </a:r>
            <a:r>
              <a:rPr lang="vi-VN" b="0" i="0" dirty="0" err="1">
                <a:solidFill>
                  <a:srgbClr val="202124"/>
                </a:solidFill>
                <a:effectLst/>
                <a:latin typeface="Google Sans"/>
              </a:rPr>
              <a:t>bạn</a:t>
            </a:r>
            <a:r>
              <a:rPr lang="vi-VN" b="0" i="0" dirty="0">
                <a:solidFill>
                  <a:srgbClr val="202124"/>
                </a:solidFill>
                <a:effectLst/>
                <a:latin typeface="Google Sans"/>
              </a:rPr>
              <a:t> không </a:t>
            </a:r>
            <a:r>
              <a:rPr lang="vi-VN" b="0" i="0" dirty="0" err="1">
                <a:solidFill>
                  <a:srgbClr val="202124"/>
                </a:solidFill>
                <a:effectLst/>
                <a:latin typeface="Google Sans"/>
              </a:rPr>
              <a:t>cần</a:t>
            </a:r>
            <a:r>
              <a:rPr lang="vi-VN" b="0" i="0" dirty="0">
                <a:solidFill>
                  <a:srgbClr val="202124"/>
                </a:solidFill>
                <a:effectLst/>
                <a:latin typeface="Google Sans"/>
              </a:rPr>
              <a:t> </a:t>
            </a:r>
            <a:r>
              <a:rPr lang="vi-VN" b="0" i="0" dirty="0" err="1">
                <a:solidFill>
                  <a:srgbClr val="202124"/>
                </a:solidFill>
                <a:effectLst/>
                <a:latin typeface="Google Sans"/>
              </a:rPr>
              <a:t>phải</a:t>
            </a:r>
            <a:r>
              <a:rPr lang="vi-VN" b="0" i="0" dirty="0">
                <a:solidFill>
                  <a:srgbClr val="202124"/>
                </a:solidFill>
                <a:effectLst/>
                <a:latin typeface="Google Sans"/>
              </a:rPr>
              <a:t> </a:t>
            </a:r>
            <a:r>
              <a:rPr lang="vi-VN" b="0" i="0" dirty="0" err="1">
                <a:solidFill>
                  <a:srgbClr val="202124"/>
                </a:solidFill>
                <a:effectLst/>
                <a:latin typeface="Google Sans"/>
              </a:rPr>
              <a:t>kiểm</a:t>
            </a:r>
            <a:r>
              <a:rPr lang="vi-VN" b="0" i="0" dirty="0">
                <a:solidFill>
                  <a:srgbClr val="202124"/>
                </a:solidFill>
                <a:effectLst/>
                <a:latin typeface="Google Sans"/>
              </a:rPr>
              <a:t> tra xem </a:t>
            </a:r>
            <a:r>
              <a:rPr lang="vi-VN" b="0" i="0" dirty="0" err="1">
                <a:solidFill>
                  <a:srgbClr val="202124"/>
                </a:solidFill>
                <a:effectLst/>
                <a:latin typeface="Google Sans"/>
              </a:rPr>
              <a:t>các</a:t>
            </a:r>
            <a:r>
              <a:rPr lang="vi-VN" b="0" i="0" dirty="0">
                <a:solidFill>
                  <a:srgbClr val="202124"/>
                </a:solidFill>
                <a:effectLst/>
                <a:latin typeface="Google Sans"/>
              </a:rPr>
              <a:t> </a:t>
            </a:r>
            <a:r>
              <a:rPr lang="vi-VN" b="0" i="0" dirty="0" err="1">
                <a:solidFill>
                  <a:srgbClr val="202124"/>
                </a:solidFill>
                <a:effectLst/>
                <a:latin typeface="Google Sans"/>
              </a:rPr>
              <a:t>dịch</a:t>
            </a:r>
            <a:r>
              <a:rPr lang="vi-VN" b="0" i="0" dirty="0">
                <a:solidFill>
                  <a:srgbClr val="202124"/>
                </a:solidFill>
                <a:effectLst/>
                <a:latin typeface="Google Sans"/>
              </a:rPr>
              <a:t> </a:t>
            </a:r>
            <a:r>
              <a:rPr lang="vi-VN" b="0" i="0" dirty="0" err="1">
                <a:solidFill>
                  <a:srgbClr val="202124"/>
                </a:solidFill>
                <a:effectLst/>
                <a:latin typeface="Google Sans"/>
              </a:rPr>
              <a:t>vụ</a:t>
            </a:r>
            <a:r>
              <a:rPr lang="vi-VN" b="0" i="0" dirty="0">
                <a:solidFill>
                  <a:srgbClr val="202124"/>
                </a:solidFill>
                <a:effectLst/>
                <a:latin typeface="Google Sans"/>
              </a:rPr>
              <a:t> </a:t>
            </a:r>
            <a:r>
              <a:rPr lang="vi-VN" b="0" i="0" dirty="0" err="1">
                <a:solidFill>
                  <a:srgbClr val="202124"/>
                </a:solidFill>
                <a:effectLst/>
                <a:latin typeface="Google Sans"/>
              </a:rPr>
              <a:t>khóa</a:t>
            </a:r>
            <a:r>
              <a:rPr lang="vi-VN" b="0" i="0" dirty="0">
                <a:solidFill>
                  <a:srgbClr val="202124"/>
                </a:solidFill>
                <a:effectLst/>
                <a:latin typeface="Google Sans"/>
              </a:rPr>
              <a:t> </a:t>
            </a:r>
            <a:r>
              <a:rPr lang="vi-VN" b="0" i="0" dirty="0" err="1">
                <a:solidFill>
                  <a:srgbClr val="202124"/>
                </a:solidFill>
                <a:effectLst/>
                <a:latin typeface="Google Sans"/>
              </a:rPr>
              <a:t>học</a:t>
            </a:r>
            <a:r>
              <a:rPr lang="vi-VN" b="0" i="0" dirty="0">
                <a:solidFill>
                  <a:srgbClr val="202124"/>
                </a:solidFill>
                <a:effectLst/>
                <a:latin typeface="Google Sans"/>
              </a:rPr>
              <a:t> </a:t>
            </a:r>
            <a:r>
              <a:rPr lang="vi-VN" b="0" i="0" dirty="0" err="1">
                <a:solidFill>
                  <a:srgbClr val="202124"/>
                </a:solidFill>
                <a:effectLst/>
                <a:latin typeface="Google Sans"/>
              </a:rPr>
              <a:t>có</a:t>
            </a:r>
            <a:r>
              <a:rPr lang="vi-VN" b="0" i="0" dirty="0">
                <a:solidFill>
                  <a:srgbClr val="202124"/>
                </a:solidFill>
                <a:effectLst/>
                <a:latin typeface="Google Sans"/>
              </a:rPr>
              <a:t> </a:t>
            </a:r>
            <a:r>
              <a:rPr lang="vi-VN" b="0" i="0" dirty="0" err="1">
                <a:solidFill>
                  <a:srgbClr val="202124"/>
                </a:solidFill>
                <a:effectLst/>
                <a:latin typeface="Google Sans"/>
              </a:rPr>
              <a:t>sẵn</a:t>
            </a:r>
            <a:r>
              <a:rPr lang="vi-VN" b="0" i="0" dirty="0">
                <a:solidFill>
                  <a:srgbClr val="202124"/>
                </a:solidFill>
                <a:effectLst/>
                <a:latin typeface="Google Sans"/>
              </a:rPr>
              <a:t> ở </a:t>
            </a:r>
            <a:r>
              <a:rPr lang="vi-VN" b="0" i="0" dirty="0" err="1">
                <a:solidFill>
                  <a:srgbClr val="202124"/>
                </a:solidFill>
                <a:effectLst/>
                <a:latin typeface="Google Sans"/>
              </a:rPr>
              <a:t>bất</a:t>
            </a:r>
            <a:r>
              <a:rPr lang="vi-VN" b="0" i="0" dirty="0">
                <a:solidFill>
                  <a:srgbClr val="202124"/>
                </a:solidFill>
                <a:effectLst/>
                <a:latin typeface="Google Sans"/>
              </a:rPr>
              <a:t> </a:t>
            </a:r>
            <a:r>
              <a:rPr lang="vi-VN" b="0" i="0" dirty="0" err="1">
                <a:solidFill>
                  <a:srgbClr val="202124"/>
                </a:solidFill>
                <a:effectLst/>
                <a:latin typeface="Google Sans"/>
              </a:rPr>
              <a:t>kỳ</a:t>
            </a:r>
            <a:r>
              <a:rPr lang="vi-VN" b="0" i="0" dirty="0">
                <a:solidFill>
                  <a:srgbClr val="202124"/>
                </a:solidFill>
                <a:effectLst/>
                <a:latin typeface="Google Sans"/>
              </a:rPr>
              <a:t> đâu trong </a:t>
            </a:r>
            <a:r>
              <a:rPr lang="vi-VN" b="0" i="0" dirty="0" err="1">
                <a:solidFill>
                  <a:srgbClr val="202124"/>
                </a:solidFill>
                <a:effectLst/>
                <a:latin typeface="Google Sans"/>
              </a:rPr>
              <a:t>luồng</a:t>
            </a:r>
            <a:r>
              <a:rPr lang="vi-VN" b="0" i="0" dirty="0">
                <a:solidFill>
                  <a:srgbClr val="202124"/>
                </a:solidFill>
                <a:effectLst/>
                <a:latin typeface="Google Sans"/>
              </a:rPr>
              <a:t> </a:t>
            </a:r>
            <a:r>
              <a:rPr lang="vi-VN" b="0" i="0" dirty="0" err="1">
                <a:solidFill>
                  <a:srgbClr val="202124"/>
                </a:solidFill>
                <a:effectLst/>
                <a:latin typeface="Google Sans"/>
              </a:rPr>
              <a:t>sự</a:t>
            </a:r>
            <a:r>
              <a:rPr lang="vi-VN" b="0" i="0" dirty="0">
                <a:solidFill>
                  <a:srgbClr val="202124"/>
                </a:solidFill>
                <a:effectLst/>
                <a:latin typeface="Google Sans"/>
              </a:rPr>
              <a:t> </a:t>
            </a:r>
            <a:r>
              <a:rPr lang="vi-VN" b="0" i="0" dirty="0" err="1">
                <a:solidFill>
                  <a:srgbClr val="202124"/>
                </a:solidFill>
                <a:effectLst/>
                <a:latin typeface="Google Sans"/>
              </a:rPr>
              <a:t>kiện</a:t>
            </a:r>
            <a:r>
              <a:rPr lang="vi-VN" b="0" i="0" dirty="0">
                <a:solidFill>
                  <a:srgbClr val="202124"/>
                </a:solidFill>
                <a:effectLst/>
                <a:latin typeface="Google Sans"/>
              </a:rPr>
              <a:t> ca </a:t>
            </a:r>
            <a:r>
              <a:rPr lang="vi-VN" b="0" i="0" dirty="0" err="1">
                <a:solidFill>
                  <a:srgbClr val="202124"/>
                </a:solidFill>
                <a:effectLst/>
                <a:latin typeface="Google Sans"/>
              </a:rPr>
              <a:t>sử</a:t>
            </a:r>
            <a:r>
              <a:rPr lang="vi-VN" b="0" i="0" dirty="0">
                <a:solidFill>
                  <a:srgbClr val="202124"/>
                </a:solidFill>
                <a:effectLst/>
                <a:latin typeface="Google Sans"/>
              </a:rPr>
              <a:t> </a:t>
            </a:r>
            <a:r>
              <a:rPr lang="vi-VN" b="0" i="0" dirty="0" err="1">
                <a:solidFill>
                  <a:srgbClr val="202124"/>
                </a:solidFill>
                <a:effectLst/>
                <a:latin typeface="Google Sans"/>
              </a:rPr>
              <a:t>dụng</a:t>
            </a:r>
            <a:r>
              <a:rPr lang="vi-VN" b="0" i="0" dirty="0">
                <a:solidFill>
                  <a:srgbClr val="202124"/>
                </a:solidFill>
                <a:effectLst/>
                <a:latin typeface="Google Sans"/>
              </a:rPr>
              <a:t> hay không, </a:t>
            </a:r>
            <a:r>
              <a:rPr lang="vi-VN" b="0" i="0" dirty="0" err="1">
                <a:solidFill>
                  <a:srgbClr val="202124"/>
                </a:solidFill>
                <a:effectLst/>
                <a:latin typeface="Google Sans"/>
              </a:rPr>
              <a:t>vì</a:t>
            </a:r>
            <a:r>
              <a:rPr lang="vi-VN" b="0" i="0" dirty="0">
                <a:solidFill>
                  <a:srgbClr val="202124"/>
                </a:solidFill>
                <a:effectLst/>
                <a:latin typeface="Google Sans"/>
              </a:rPr>
              <a:t> theo </a:t>
            </a:r>
            <a:r>
              <a:rPr lang="vi-VN" b="0" i="0" dirty="0" err="1">
                <a:solidFill>
                  <a:srgbClr val="202124"/>
                </a:solidFill>
                <a:effectLst/>
                <a:latin typeface="Google Sans"/>
              </a:rPr>
              <a:t>định</a:t>
            </a:r>
            <a:r>
              <a:rPr lang="vi-VN" b="0" i="0" dirty="0">
                <a:solidFill>
                  <a:srgbClr val="202124"/>
                </a:solidFill>
                <a:effectLst/>
                <a:latin typeface="Google Sans"/>
              </a:rPr>
              <a:t> </a:t>
            </a:r>
            <a:r>
              <a:rPr lang="vi-VN" b="0" i="0" dirty="0" err="1">
                <a:solidFill>
                  <a:srgbClr val="202124"/>
                </a:solidFill>
                <a:effectLst/>
                <a:latin typeface="Google Sans"/>
              </a:rPr>
              <a:t>nghĩa</a:t>
            </a:r>
            <a:r>
              <a:rPr lang="vi-VN" b="0" i="0" dirty="0">
                <a:solidFill>
                  <a:srgbClr val="202124"/>
                </a:solidFill>
                <a:effectLst/>
                <a:latin typeface="Google Sans"/>
              </a:rPr>
              <a:t>, </a:t>
            </a:r>
            <a:r>
              <a:rPr lang="vi-VN" b="0" i="0" dirty="0" err="1">
                <a:solidFill>
                  <a:srgbClr val="202124"/>
                </a:solidFill>
                <a:effectLst/>
                <a:latin typeface="Google Sans"/>
              </a:rPr>
              <a:t>chúng</a:t>
            </a:r>
            <a:r>
              <a:rPr lang="vi-VN" b="0" i="0" dirty="0">
                <a:solidFill>
                  <a:srgbClr val="202124"/>
                </a:solidFill>
                <a:effectLst/>
                <a:latin typeface="Google Sans"/>
              </a:rPr>
              <a:t> </a:t>
            </a:r>
            <a:r>
              <a:rPr lang="vi-VN" b="0" i="0" dirty="0" err="1">
                <a:solidFill>
                  <a:srgbClr val="202124"/>
                </a:solidFill>
                <a:effectLst/>
                <a:latin typeface="Google Sans"/>
              </a:rPr>
              <a:t>phải</a:t>
            </a:r>
            <a:r>
              <a:rPr lang="vi-VN" b="0" i="0" dirty="0">
                <a:solidFill>
                  <a:srgbClr val="202124"/>
                </a:solidFill>
                <a:effectLst/>
                <a:latin typeface="Google Sans"/>
              </a:rPr>
              <a:t> </a:t>
            </a:r>
            <a:r>
              <a:rPr lang="vi-VN" b="0" i="0" dirty="0" err="1">
                <a:solidFill>
                  <a:srgbClr val="202124"/>
                </a:solidFill>
                <a:effectLst/>
                <a:latin typeface="Google Sans"/>
              </a:rPr>
              <a:t>có</a:t>
            </a:r>
            <a:r>
              <a:rPr lang="vi-VN" b="0" i="0" dirty="0">
                <a:solidFill>
                  <a:srgbClr val="202124"/>
                </a:solidFill>
                <a:effectLst/>
                <a:latin typeface="Google Sans"/>
              </a:rPr>
              <a:t> </a:t>
            </a:r>
            <a:r>
              <a:rPr lang="vi-VN" b="0" i="0" dirty="0" err="1">
                <a:solidFill>
                  <a:srgbClr val="202124"/>
                </a:solidFill>
                <a:effectLst/>
                <a:latin typeface="Google Sans"/>
              </a:rPr>
              <a:t>sẵn</a:t>
            </a:r>
            <a:r>
              <a:rPr lang="vi-VN" b="0" i="0" dirty="0">
                <a:solidFill>
                  <a:srgbClr val="202124"/>
                </a:solidFill>
                <a:effectLst/>
                <a:latin typeface="Google Sans"/>
              </a:rPr>
              <a:t> </a:t>
            </a:r>
            <a:r>
              <a:rPr lang="vi-VN" b="0" i="0" dirty="0" err="1">
                <a:solidFill>
                  <a:srgbClr val="202124"/>
                </a:solidFill>
                <a:effectLst/>
                <a:latin typeface="Google Sans"/>
              </a:rPr>
              <a:t>hoặc</a:t>
            </a:r>
            <a:r>
              <a:rPr lang="vi-VN" b="0" i="0" dirty="0">
                <a:solidFill>
                  <a:srgbClr val="202124"/>
                </a:solidFill>
                <a:effectLst/>
                <a:latin typeface="Google Sans"/>
              </a:rPr>
              <a:t> ca </a:t>
            </a:r>
            <a:r>
              <a:rPr lang="vi-VN" b="0" i="0" dirty="0" err="1">
                <a:solidFill>
                  <a:srgbClr val="202124"/>
                </a:solidFill>
                <a:effectLst/>
                <a:latin typeface="Google Sans"/>
              </a:rPr>
              <a:t>sử</a:t>
            </a:r>
            <a:r>
              <a:rPr lang="vi-VN" b="0" i="0" dirty="0">
                <a:solidFill>
                  <a:srgbClr val="202124"/>
                </a:solidFill>
                <a:effectLst/>
                <a:latin typeface="Google Sans"/>
              </a:rPr>
              <a:t> </a:t>
            </a:r>
            <a:r>
              <a:rPr lang="vi-VN" b="0" i="0" dirty="0" err="1">
                <a:solidFill>
                  <a:srgbClr val="202124"/>
                </a:solidFill>
                <a:effectLst/>
                <a:latin typeface="Google Sans"/>
              </a:rPr>
              <a:t>dụng</a:t>
            </a:r>
            <a:r>
              <a:rPr lang="vi-VN" b="0" i="0" dirty="0">
                <a:solidFill>
                  <a:srgbClr val="202124"/>
                </a:solidFill>
                <a:effectLst/>
                <a:latin typeface="Google Sans"/>
              </a:rPr>
              <a:t> không </a:t>
            </a:r>
            <a:r>
              <a:rPr lang="vi-VN" b="0" i="0" dirty="0" err="1">
                <a:solidFill>
                  <a:srgbClr val="202124"/>
                </a:solidFill>
                <a:effectLst/>
                <a:latin typeface="Google Sans"/>
              </a:rPr>
              <a:t>thể</a:t>
            </a:r>
            <a:r>
              <a:rPr lang="vi-VN" b="0" i="0" dirty="0">
                <a:solidFill>
                  <a:srgbClr val="202124"/>
                </a:solidFill>
                <a:effectLst/>
                <a:latin typeface="Google Sans"/>
              </a:rPr>
              <a:t> </a:t>
            </a:r>
            <a:r>
              <a:rPr lang="vi-VN" b="0" i="0" dirty="0" err="1">
                <a:solidFill>
                  <a:srgbClr val="202124"/>
                </a:solidFill>
                <a:effectLst/>
                <a:latin typeface="Google Sans"/>
              </a:rPr>
              <a:t>thực</a:t>
            </a:r>
            <a:r>
              <a:rPr lang="vi-VN" b="0" i="0" dirty="0">
                <a:solidFill>
                  <a:srgbClr val="202124"/>
                </a:solidFill>
                <a:effectLst/>
                <a:latin typeface="Google Sans"/>
              </a:rPr>
              <a:t> thi. </a:t>
            </a:r>
            <a:r>
              <a:rPr lang="vi-VN" b="0" i="0" dirty="0" err="1">
                <a:solidFill>
                  <a:srgbClr val="202124"/>
                </a:solidFill>
                <a:effectLst/>
                <a:latin typeface="Google Sans"/>
              </a:rPr>
              <a:t>Điều</a:t>
            </a:r>
            <a:r>
              <a:rPr lang="vi-VN" b="0" i="0" dirty="0">
                <a:solidFill>
                  <a:srgbClr val="202124"/>
                </a:solidFill>
                <a:effectLst/>
                <a:latin typeface="Google Sans"/>
              </a:rPr>
              <a:t> </a:t>
            </a:r>
            <a:r>
              <a:rPr lang="vi-VN" b="0" i="0" dirty="0" err="1">
                <a:solidFill>
                  <a:srgbClr val="202124"/>
                </a:solidFill>
                <a:effectLst/>
                <a:latin typeface="Google Sans"/>
              </a:rPr>
              <a:t>kiện</a:t>
            </a:r>
            <a:r>
              <a:rPr lang="vi-VN" b="0" i="0" dirty="0">
                <a:solidFill>
                  <a:srgbClr val="202124"/>
                </a:solidFill>
                <a:effectLst/>
                <a:latin typeface="Google Sans"/>
              </a:rPr>
              <a:t> tiên </a:t>
            </a:r>
            <a:r>
              <a:rPr lang="vi-VN" b="0" i="0" dirty="0" err="1">
                <a:solidFill>
                  <a:srgbClr val="202124"/>
                </a:solidFill>
                <a:effectLst/>
                <a:latin typeface="Google Sans"/>
              </a:rPr>
              <a:t>quyết</a:t>
            </a:r>
            <a:r>
              <a:rPr lang="vi-VN" b="0" i="0" dirty="0">
                <a:solidFill>
                  <a:srgbClr val="202124"/>
                </a:solidFill>
                <a:effectLst/>
                <a:latin typeface="Google Sans"/>
              </a:rPr>
              <a:t> không mô </a:t>
            </a:r>
            <a:r>
              <a:rPr lang="vi-VN" b="0" i="0" dirty="0" err="1">
                <a:solidFill>
                  <a:srgbClr val="202124"/>
                </a:solidFill>
                <a:effectLst/>
                <a:latin typeface="Google Sans"/>
              </a:rPr>
              <a:t>tả</a:t>
            </a:r>
            <a:r>
              <a:rPr lang="vi-VN" b="0" i="0" dirty="0">
                <a:solidFill>
                  <a:srgbClr val="202124"/>
                </a:solidFill>
                <a:effectLst/>
                <a:latin typeface="Google Sans"/>
              </a:rPr>
              <a:t> </a:t>
            </a:r>
            <a:r>
              <a:rPr lang="vi-VN" b="0" i="0" dirty="0" err="1">
                <a:solidFill>
                  <a:srgbClr val="202124"/>
                </a:solidFill>
                <a:effectLst/>
                <a:latin typeface="Google Sans"/>
              </a:rPr>
              <a:t>những</a:t>
            </a:r>
            <a:r>
              <a:rPr lang="vi-VN" b="0" i="0" dirty="0">
                <a:solidFill>
                  <a:srgbClr val="202124"/>
                </a:solidFill>
                <a:effectLst/>
                <a:latin typeface="Google Sans"/>
              </a:rPr>
              <a:t> </a:t>
            </a:r>
            <a:r>
              <a:rPr lang="vi-VN" b="0" i="0" dirty="0" err="1">
                <a:solidFill>
                  <a:srgbClr val="202124"/>
                </a:solidFill>
                <a:effectLst/>
                <a:latin typeface="Google Sans"/>
              </a:rPr>
              <a:t>thứ</a:t>
            </a:r>
            <a:r>
              <a:rPr lang="vi-VN" b="0" i="0" dirty="0">
                <a:solidFill>
                  <a:srgbClr val="202124"/>
                </a:solidFill>
                <a:effectLst/>
                <a:latin typeface="Google Sans"/>
              </a:rPr>
              <a:t> bên </a:t>
            </a:r>
            <a:r>
              <a:rPr lang="vi-VN" b="0" i="0" dirty="0" err="1">
                <a:solidFill>
                  <a:srgbClr val="202124"/>
                </a:solidFill>
                <a:effectLst/>
                <a:latin typeface="Google Sans"/>
              </a:rPr>
              <a:t>ngoài</a:t>
            </a:r>
            <a:r>
              <a:rPr lang="vi-VN" b="0" i="0" dirty="0">
                <a:solidFill>
                  <a:srgbClr val="202124"/>
                </a:solidFill>
                <a:effectLst/>
                <a:latin typeface="Google Sans"/>
              </a:rPr>
              <a:t> </a:t>
            </a:r>
            <a:r>
              <a:rPr lang="vi-VN" b="0" i="0" dirty="0" err="1">
                <a:solidFill>
                  <a:srgbClr val="202124"/>
                </a:solidFill>
                <a:effectLst/>
                <a:latin typeface="Google Sans"/>
              </a:rPr>
              <a:t>hệ</a:t>
            </a:r>
            <a:r>
              <a:rPr lang="vi-VN" b="0" i="0" dirty="0">
                <a:solidFill>
                  <a:srgbClr val="202124"/>
                </a:solidFill>
                <a:effectLst/>
                <a:latin typeface="Google Sans"/>
              </a:rPr>
              <a:t> </a:t>
            </a:r>
            <a:r>
              <a:rPr lang="vi-VN" b="0" i="0" dirty="0" err="1">
                <a:solidFill>
                  <a:srgbClr val="202124"/>
                </a:solidFill>
                <a:effectLst/>
                <a:latin typeface="Google Sans"/>
              </a:rPr>
              <a:t>thống</a:t>
            </a:r>
            <a:r>
              <a:rPr lang="vi-VN" b="0" i="0" dirty="0">
                <a:solidFill>
                  <a:srgbClr val="202124"/>
                </a:solidFill>
                <a:effectLst/>
                <a:latin typeface="Google Sans"/>
              </a:rPr>
              <a:t>. </a:t>
            </a:r>
            <a:r>
              <a:rPr lang="vi-VN" b="0" i="0" dirty="0" err="1">
                <a:solidFill>
                  <a:srgbClr val="202124"/>
                </a:solidFill>
                <a:effectLst/>
                <a:latin typeface="Google Sans"/>
              </a:rPr>
              <a:t>Ví</a:t>
            </a:r>
            <a:r>
              <a:rPr lang="vi-VN" b="0" i="0" dirty="0">
                <a:solidFill>
                  <a:srgbClr val="202124"/>
                </a:solidFill>
                <a:effectLst/>
                <a:latin typeface="Google Sans"/>
              </a:rPr>
              <a:t> </a:t>
            </a:r>
            <a:r>
              <a:rPr lang="vi-VN" b="0" i="0" dirty="0" err="1">
                <a:solidFill>
                  <a:srgbClr val="202124"/>
                </a:solidFill>
                <a:effectLst/>
                <a:latin typeface="Google Sans"/>
              </a:rPr>
              <a:t>dụ</a:t>
            </a:r>
            <a:r>
              <a:rPr lang="vi-VN" b="0" i="0" dirty="0">
                <a:solidFill>
                  <a:srgbClr val="202124"/>
                </a:solidFill>
                <a:effectLst/>
                <a:latin typeface="Google Sans"/>
              </a:rPr>
              <a:t>: “</a:t>
            </a:r>
            <a:r>
              <a:rPr lang="vi-VN" b="0" i="0" dirty="0" err="1">
                <a:solidFill>
                  <a:srgbClr val="202124"/>
                </a:solidFill>
                <a:effectLst/>
                <a:latin typeface="Google Sans"/>
              </a:rPr>
              <a:t>Khách</a:t>
            </a:r>
            <a:r>
              <a:rPr lang="vi-VN" b="0" i="0" dirty="0">
                <a:solidFill>
                  <a:srgbClr val="202124"/>
                </a:solidFill>
                <a:effectLst/>
                <a:latin typeface="Google Sans"/>
              </a:rPr>
              <a:t> </a:t>
            </a:r>
            <a:r>
              <a:rPr lang="vi-VN" b="0" i="0" dirty="0" err="1">
                <a:solidFill>
                  <a:srgbClr val="202124"/>
                </a:solidFill>
                <a:effectLst/>
                <a:latin typeface="Google Sans"/>
              </a:rPr>
              <a:t>hàng</a:t>
            </a:r>
            <a:r>
              <a:rPr lang="vi-VN" b="0" i="0" dirty="0">
                <a:solidFill>
                  <a:srgbClr val="202124"/>
                </a:solidFill>
                <a:effectLst/>
                <a:latin typeface="Google Sans"/>
              </a:rPr>
              <a:t> </a:t>
            </a:r>
            <a:r>
              <a:rPr lang="vi-VN" b="0" i="0" dirty="0" err="1">
                <a:solidFill>
                  <a:srgbClr val="202124"/>
                </a:solidFill>
                <a:effectLst/>
                <a:latin typeface="Google Sans"/>
              </a:rPr>
              <a:t>có</a:t>
            </a:r>
            <a:r>
              <a:rPr lang="vi-VN" b="0" i="0" dirty="0">
                <a:solidFill>
                  <a:srgbClr val="202124"/>
                </a:solidFill>
                <a:effectLst/>
                <a:latin typeface="Google Sans"/>
              </a:rPr>
              <a:t> </a:t>
            </a:r>
            <a:r>
              <a:rPr lang="vi-VN" b="0" i="0" dirty="0" err="1">
                <a:solidFill>
                  <a:srgbClr val="202124"/>
                </a:solidFill>
                <a:effectLst/>
                <a:latin typeface="Google Sans"/>
              </a:rPr>
              <a:t>mã</a:t>
            </a:r>
            <a:r>
              <a:rPr lang="vi-VN" b="0" i="0" dirty="0">
                <a:solidFill>
                  <a:srgbClr val="202124"/>
                </a:solidFill>
                <a:effectLst/>
                <a:latin typeface="Google Sans"/>
              </a:rPr>
              <a:t> PIN </a:t>
            </a:r>
            <a:r>
              <a:rPr lang="vi-VN" b="0" i="0" dirty="0" err="1">
                <a:solidFill>
                  <a:srgbClr val="202124"/>
                </a:solidFill>
                <a:effectLst/>
                <a:latin typeface="Google Sans"/>
              </a:rPr>
              <a:t>hợp</a:t>
            </a:r>
            <a:r>
              <a:rPr lang="vi-VN" b="0" i="0" dirty="0">
                <a:solidFill>
                  <a:srgbClr val="202124"/>
                </a:solidFill>
                <a:effectLst/>
                <a:latin typeface="Google Sans"/>
              </a:rPr>
              <a:t> </a:t>
            </a:r>
            <a:r>
              <a:rPr lang="vi-VN" b="0" i="0" dirty="0" err="1">
                <a:solidFill>
                  <a:srgbClr val="202124"/>
                </a:solidFill>
                <a:effectLst/>
                <a:latin typeface="Google Sans"/>
              </a:rPr>
              <a:t>lệ</a:t>
            </a:r>
            <a:r>
              <a:rPr lang="vi-VN" b="0" i="0" dirty="0">
                <a:solidFill>
                  <a:srgbClr val="202124"/>
                </a:solidFill>
                <a:effectLst/>
                <a:latin typeface="Google Sans"/>
              </a:rPr>
              <a:t>” </a:t>
            </a:r>
            <a:r>
              <a:rPr lang="vi-VN" b="0" i="0" dirty="0" err="1">
                <a:solidFill>
                  <a:srgbClr val="202124"/>
                </a:solidFill>
                <a:effectLst/>
                <a:latin typeface="Google Sans"/>
              </a:rPr>
              <a:t>sẽ</a:t>
            </a:r>
            <a:r>
              <a:rPr lang="vi-VN" b="0" i="0" dirty="0">
                <a:solidFill>
                  <a:srgbClr val="202124"/>
                </a:solidFill>
                <a:effectLst/>
                <a:latin typeface="Google Sans"/>
              </a:rPr>
              <a:t> </a:t>
            </a:r>
            <a:r>
              <a:rPr lang="vi-VN" b="0" i="0" dirty="0" err="1">
                <a:solidFill>
                  <a:srgbClr val="202124"/>
                </a:solidFill>
                <a:effectLst/>
                <a:latin typeface="Google Sans"/>
              </a:rPr>
              <a:t>là</a:t>
            </a:r>
            <a:r>
              <a:rPr lang="vi-VN" b="0" i="0" dirty="0">
                <a:solidFill>
                  <a:srgbClr val="202124"/>
                </a:solidFill>
                <a:effectLst/>
                <a:latin typeface="Google Sans"/>
              </a:rPr>
              <a:t> </a:t>
            </a:r>
            <a:r>
              <a:rPr lang="vi-VN" b="0" i="0" dirty="0" err="1">
                <a:solidFill>
                  <a:srgbClr val="202124"/>
                </a:solidFill>
                <a:effectLst/>
                <a:latin typeface="Google Sans"/>
              </a:rPr>
              <a:t>điều</a:t>
            </a:r>
            <a:r>
              <a:rPr lang="vi-VN" b="0" i="0" dirty="0">
                <a:solidFill>
                  <a:srgbClr val="202124"/>
                </a:solidFill>
                <a:effectLst/>
                <a:latin typeface="Google Sans"/>
              </a:rPr>
              <a:t> </a:t>
            </a:r>
            <a:r>
              <a:rPr lang="vi-VN" b="0" i="0" dirty="0" err="1">
                <a:solidFill>
                  <a:srgbClr val="202124"/>
                </a:solidFill>
                <a:effectLst/>
                <a:latin typeface="Google Sans"/>
              </a:rPr>
              <a:t>kiện</a:t>
            </a:r>
            <a:r>
              <a:rPr lang="vi-VN" b="0" i="0" dirty="0">
                <a:solidFill>
                  <a:srgbClr val="202124"/>
                </a:solidFill>
                <a:effectLst/>
                <a:latin typeface="Google Sans"/>
              </a:rPr>
              <a:t> tiên </a:t>
            </a:r>
            <a:r>
              <a:rPr lang="vi-VN" b="0" i="0" dirty="0" err="1">
                <a:solidFill>
                  <a:srgbClr val="202124"/>
                </a:solidFill>
                <a:effectLst/>
                <a:latin typeface="Google Sans"/>
              </a:rPr>
              <a:t>quyết</a:t>
            </a:r>
            <a:r>
              <a:rPr lang="vi-VN" b="0" i="0" dirty="0">
                <a:solidFill>
                  <a:srgbClr val="202124"/>
                </a:solidFill>
                <a:effectLst/>
                <a:latin typeface="Google Sans"/>
              </a:rPr>
              <a:t> không </a:t>
            </a:r>
            <a:r>
              <a:rPr lang="vi-VN" b="0" i="0" dirty="0" err="1">
                <a:solidFill>
                  <a:srgbClr val="202124"/>
                </a:solidFill>
                <a:effectLst/>
                <a:latin typeface="Google Sans"/>
              </a:rPr>
              <a:t>hợp</a:t>
            </a:r>
            <a:r>
              <a:rPr lang="vi-VN" b="0" i="0" dirty="0">
                <a:solidFill>
                  <a:srgbClr val="202124"/>
                </a:solidFill>
                <a:effectLst/>
                <a:latin typeface="Google Sans"/>
              </a:rPr>
              <a:t> </a:t>
            </a:r>
            <a:r>
              <a:rPr lang="vi-VN" b="0" i="0" dirty="0" err="1">
                <a:solidFill>
                  <a:srgbClr val="202124"/>
                </a:solidFill>
                <a:effectLst/>
                <a:latin typeface="Google Sans"/>
              </a:rPr>
              <a:t>lệ</a:t>
            </a:r>
            <a:r>
              <a:rPr lang="vi-VN" b="0" i="0" dirty="0">
                <a:solidFill>
                  <a:srgbClr val="202124"/>
                </a:solidFill>
                <a:effectLst/>
                <a:latin typeface="Google Sans"/>
              </a:rPr>
              <a:t>. </a:t>
            </a:r>
            <a:r>
              <a:rPr lang="vi-VN" b="0" i="0" dirty="0" err="1">
                <a:solidFill>
                  <a:srgbClr val="202124"/>
                </a:solidFill>
                <a:effectLst/>
                <a:latin typeface="Google Sans"/>
              </a:rPr>
              <a:t>Xác</a:t>
            </a:r>
            <a:r>
              <a:rPr lang="vi-VN" b="0" i="0" dirty="0">
                <a:solidFill>
                  <a:srgbClr val="202124"/>
                </a:solidFill>
                <a:effectLst/>
                <a:latin typeface="Google Sans"/>
              </a:rPr>
              <a:t> </a:t>
            </a:r>
            <a:r>
              <a:rPr lang="vi-VN" b="0" i="0" dirty="0" err="1">
                <a:solidFill>
                  <a:srgbClr val="202124"/>
                </a:solidFill>
                <a:effectLst/>
                <a:latin typeface="Google Sans"/>
              </a:rPr>
              <a:t>thực</a:t>
            </a:r>
            <a:r>
              <a:rPr lang="vi-VN" b="0" i="0" dirty="0">
                <a:solidFill>
                  <a:srgbClr val="202124"/>
                </a:solidFill>
                <a:effectLst/>
                <a:latin typeface="Google Sans"/>
              </a:rPr>
              <a:t> </a:t>
            </a:r>
            <a:r>
              <a:rPr lang="vi-VN" b="0" i="0" dirty="0" err="1">
                <a:solidFill>
                  <a:srgbClr val="202124"/>
                </a:solidFill>
                <a:effectLst/>
                <a:latin typeface="Google Sans"/>
              </a:rPr>
              <a:t>mã</a:t>
            </a:r>
            <a:r>
              <a:rPr lang="vi-VN" b="0" i="0" dirty="0">
                <a:solidFill>
                  <a:srgbClr val="202124"/>
                </a:solidFill>
                <a:effectLst/>
                <a:latin typeface="Google Sans"/>
              </a:rPr>
              <a:t> PIN </a:t>
            </a:r>
            <a:r>
              <a:rPr lang="vi-VN" b="0" i="0" dirty="0" err="1">
                <a:solidFill>
                  <a:srgbClr val="202124"/>
                </a:solidFill>
                <a:effectLst/>
                <a:latin typeface="Google Sans"/>
              </a:rPr>
              <a:t>là</a:t>
            </a:r>
            <a:r>
              <a:rPr lang="vi-VN" b="0" i="0" dirty="0">
                <a:solidFill>
                  <a:srgbClr val="202124"/>
                </a:solidFill>
                <a:effectLst/>
                <a:latin typeface="Google Sans"/>
              </a:rPr>
              <a:t> </a:t>
            </a:r>
            <a:r>
              <a:rPr lang="vi-VN" b="0" i="0" dirty="0" err="1">
                <a:solidFill>
                  <a:srgbClr val="202124"/>
                </a:solidFill>
                <a:effectLst/>
                <a:latin typeface="Google Sans"/>
              </a:rPr>
              <a:t>điều</a:t>
            </a:r>
            <a:r>
              <a:rPr lang="vi-VN" b="0" i="0" dirty="0">
                <a:solidFill>
                  <a:srgbClr val="202124"/>
                </a:solidFill>
                <a:effectLst/>
                <a:latin typeface="Google Sans"/>
              </a:rPr>
              <a:t> </a:t>
            </a:r>
            <a:r>
              <a:rPr lang="vi-VN" b="0" i="0" dirty="0" err="1">
                <a:solidFill>
                  <a:srgbClr val="202124"/>
                </a:solidFill>
                <a:effectLst/>
                <a:latin typeface="Google Sans"/>
              </a:rPr>
              <a:t>mà</a:t>
            </a:r>
            <a:r>
              <a:rPr lang="vi-VN" b="0" i="0" dirty="0">
                <a:solidFill>
                  <a:srgbClr val="202124"/>
                </a:solidFill>
                <a:effectLst/>
                <a:latin typeface="Google Sans"/>
              </a:rPr>
              <a:t> </a:t>
            </a:r>
            <a:r>
              <a:rPr lang="vi-VN" b="0" i="0" dirty="0" err="1">
                <a:solidFill>
                  <a:srgbClr val="202124"/>
                </a:solidFill>
                <a:effectLst/>
                <a:latin typeface="Google Sans"/>
              </a:rPr>
              <a:t>hệ</a:t>
            </a:r>
            <a:r>
              <a:rPr lang="vi-VN" b="0" i="0" dirty="0">
                <a:solidFill>
                  <a:srgbClr val="202124"/>
                </a:solidFill>
                <a:effectLst/>
                <a:latin typeface="Google Sans"/>
              </a:rPr>
              <a:t> </a:t>
            </a:r>
            <a:r>
              <a:rPr lang="vi-VN" b="0" i="0" dirty="0" err="1">
                <a:solidFill>
                  <a:srgbClr val="202124"/>
                </a:solidFill>
                <a:effectLst/>
                <a:latin typeface="Google Sans"/>
              </a:rPr>
              <a:t>thống</a:t>
            </a:r>
            <a:r>
              <a:rPr lang="vi-VN" b="0" i="0" dirty="0">
                <a:solidFill>
                  <a:srgbClr val="202124"/>
                </a:solidFill>
                <a:effectLst/>
                <a:latin typeface="Google Sans"/>
              </a:rPr>
              <a:t> </a:t>
            </a:r>
            <a:r>
              <a:rPr lang="vi-VN" b="0" i="0" dirty="0" err="1">
                <a:solidFill>
                  <a:srgbClr val="202124"/>
                </a:solidFill>
                <a:effectLst/>
                <a:latin typeface="Google Sans"/>
              </a:rPr>
              <a:t>thực</a:t>
            </a:r>
            <a:r>
              <a:rPr lang="vi-VN" b="0" i="0" dirty="0">
                <a:solidFill>
                  <a:srgbClr val="202124"/>
                </a:solidFill>
                <a:effectLst/>
                <a:latin typeface="Google Sans"/>
              </a:rPr>
              <a:t> </a:t>
            </a:r>
            <a:r>
              <a:rPr lang="vi-VN" b="0" i="0" dirty="0" err="1">
                <a:solidFill>
                  <a:srgbClr val="202124"/>
                </a:solidFill>
                <a:effectLst/>
                <a:latin typeface="Google Sans"/>
              </a:rPr>
              <a:t>hiện</a:t>
            </a:r>
            <a:r>
              <a:rPr lang="vi-VN" b="0" i="0" dirty="0">
                <a:solidFill>
                  <a:srgbClr val="202124"/>
                </a:solidFill>
                <a:effectLst/>
                <a:latin typeface="Google Sans"/>
              </a:rPr>
              <a:t> trong </a:t>
            </a:r>
            <a:r>
              <a:rPr lang="vi-VN" b="0" i="0" dirty="0" err="1">
                <a:solidFill>
                  <a:srgbClr val="202124"/>
                </a:solidFill>
                <a:effectLst/>
                <a:latin typeface="Google Sans"/>
              </a:rPr>
              <a:t>trường</a:t>
            </a:r>
            <a:r>
              <a:rPr lang="vi-VN" b="0" i="0" dirty="0">
                <a:solidFill>
                  <a:srgbClr val="202124"/>
                </a:solidFill>
                <a:effectLst/>
                <a:latin typeface="Google Sans"/>
              </a:rPr>
              <a:t> </a:t>
            </a:r>
            <a:r>
              <a:rPr lang="vi-VN" b="0" i="0" dirty="0" err="1">
                <a:solidFill>
                  <a:srgbClr val="202124"/>
                </a:solidFill>
                <a:effectLst/>
                <a:latin typeface="Google Sans"/>
              </a:rPr>
              <a:t>hợp</a:t>
            </a:r>
            <a:r>
              <a:rPr lang="vi-VN" b="0" i="0" dirty="0">
                <a:solidFill>
                  <a:srgbClr val="202124"/>
                </a:solidFill>
                <a:effectLst/>
                <a:latin typeface="Google Sans"/>
              </a:rPr>
              <a:t> </a:t>
            </a:r>
            <a:r>
              <a:rPr lang="vi-VN" b="0" i="0" dirty="0" err="1">
                <a:solidFill>
                  <a:srgbClr val="202124"/>
                </a:solidFill>
                <a:effectLst/>
                <a:latin typeface="Google Sans"/>
              </a:rPr>
              <a:t>sử</a:t>
            </a:r>
            <a:r>
              <a:rPr lang="vi-VN" b="0" i="0" dirty="0">
                <a:solidFill>
                  <a:srgbClr val="202124"/>
                </a:solidFill>
                <a:effectLst/>
                <a:latin typeface="Google Sans"/>
              </a:rPr>
              <a:t> </a:t>
            </a:r>
            <a:r>
              <a:rPr lang="vi-VN" b="0" i="0" dirty="0" err="1">
                <a:solidFill>
                  <a:srgbClr val="202124"/>
                </a:solidFill>
                <a:effectLst/>
                <a:latin typeface="Google Sans"/>
              </a:rPr>
              <a:t>dụng</a:t>
            </a:r>
            <a:r>
              <a:rPr lang="vi-VN" b="0" i="0" dirty="0">
                <a:solidFill>
                  <a:srgbClr val="202124"/>
                </a:solidFill>
                <a:effectLst/>
                <a:latin typeface="Google Sans"/>
              </a:rPr>
              <a:t>. </a:t>
            </a:r>
            <a:r>
              <a:rPr lang="vi-VN" b="0" i="0" dirty="0" err="1">
                <a:solidFill>
                  <a:srgbClr val="202124"/>
                </a:solidFill>
                <a:effectLst/>
                <a:latin typeface="Google Sans"/>
              </a:rPr>
              <a:t>Điều</a:t>
            </a:r>
            <a:r>
              <a:rPr lang="vi-VN" b="0" i="0" dirty="0">
                <a:solidFill>
                  <a:srgbClr val="202124"/>
                </a:solidFill>
                <a:effectLst/>
                <a:latin typeface="Google Sans"/>
              </a:rPr>
              <a:t> </a:t>
            </a:r>
            <a:r>
              <a:rPr lang="vi-VN" b="0" i="0" dirty="0" err="1">
                <a:solidFill>
                  <a:srgbClr val="202124"/>
                </a:solidFill>
                <a:effectLst/>
                <a:latin typeface="Google Sans"/>
              </a:rPr>
              <a:t>kiện</a:t>
            </a:r>
            <a:r>
              <a:rPr lang="vi-VN" b="0" i="0" dirty="0">
                <a:solidFill>
                  <a:srgbClr val="202124"/>
                </a:solidFill>
                <a:effectLst/>
                <a:latin typeface="Google Sans"/>
              </a:rPr>
              <a:t> tiên </a:t>
            </a:r>
            <a:r>
              <a:rPr lang="vi-VN" b="0" i="0" dirty="0" err="1">
                <a:solidFill>
                  <a:srgbClr val="202124"/>
                </a:solidFill>
                <a:effectLst/>
                <a:latin typeface="Google Sans"/>
              </a:rPr>
              <a:t>quyết</a:t>
            </a:r>
            <a:r>
              <a:rPr lang="vi-VN" b="0" i="0" dirty="0">
                <a:solidFill>
                  <a:srgbClr val="202124"/>
                </a:solidFill>
                <a:effectLst/>
                <a:latin typeface="Google Sans"/>
              </a:rPr>
              <a:t> </a:t>
            </a:r>
            <a:r>
              <a:rPr lang="vi-VN" b="0" i="0" dirty="0" err="1">
                <a:solidFill>
                  <a:srgbClr val="202124"/>
                </a:solidFill>
                <a:effectLst/>
                <a:latin typeface="Google Sans"/>
              </a:rPr>
              <a:t>là</a:t>
            </a:r>
            <a:r>
              <a:rPr lang="vi-VN" b="0" i="0" dirty="0">
                <a:solidFill>
                  <a:srgbClr val="202124"/>
                </a:solidFill>
                <a:effectLst/>
                <a:latin typeface="Google Sans"/>
              </a:rPr>
              <a:t> </a:t>
            </a:r>
            <a:r>
              <a:rPr lang="vi-VN" b="0" i="0" dirty="0" err="1">
                <a:solidFill>
                  <a:srgbClr val="202124"/>
                </a:solidFill>
                <a:effectLst/>
                <a:latin typeface="Google Sans"/>
              </a:rPr>
              <a:t>tùy</a:t>
            </a:r>
            <a:r>
              <a:rPr lang="vi-VN" b="0" i="0" dirty="0">
                <a:solidFill>
                  <a:srgbClr val="202124"/>
                </a:solidFill>
                <a:effectLst/>
                <a:latin typeface="Google Sans"/>
              </a:rPr>
              <a:t> </a:t>
            </a:r>
            <a:r>
              <a:rPr lang="vi-VN" b="0" i="0" dirty="0" err="1">
                <a:solidFill>
                  <a:srgbClr val="202124"/>
                </a:solidFill>
                <a:effectLst/>
                <a:latin typeface="Google Sans"/>
              </a:rPr>
              <a:t>chọn</a:t>
            </a:r>
            <a:r>
              <a:rPr lang="vi-VN" b="0" i="0" dirty="0">
                <a:solidFill>
                  <a:srgbClr val="202124"/>
                </a:solidFill>
                <a:effectLst/>
                <a:latin typeface="Google Sans"/>
              </a:rPr>
              <a:t>. </a:t>
            </a:r>
            <a:r>
              <a:rPr lang="vi-VN" b="0" i="0" dirty="0" err="1">
                <a:solidFill>
                  <a:srgbClr val="202124"/>
                </a:solidFill>
                <a:effectLst/>
                <a:latin typeface="Google Sans"/>
              </a:rPr>
              <a:t>Chúng</a:t>
            </a:r>
            <a:r>
              <a:rPr lang="vi-VN" b="0" i="0" dirty="0">
                <a:solidFill>
                  <a:srgbClr val="202124"/>
                </a:solidFill>
                <a:effectLst/>
                <a:latin typeface="Google Sans"/>
              </a:rPr>
              <a:t> </a:t>
            </a:r>
            <a:r>
              <a:rPr lang="vi-VN" b="0" i="0" dirty="0" err="1">
                <a:solidFill>
                  <a:srgbClr val="202124"/>
                </a:solidFill>
                <a:effectLst/>
                <a:latin typeface="Google Sans"/>
              </a:rPr>
              <a:t>chỉ</a:t>
            </a:r>
            <a:r>
              <a:rPr lang="vi-VN" b="0" i="0" dirty="0">
                <a:solidFill>
                  <a:srgbClr val="202124"/>
                </a:solidFill>
                <a:effectLst/>
                <a:latin typeface="Google Sans"/>
              </a:rPr>
              <a:t> </a:t>
            </a:r>
            <a:r>
              <a:rPr lang="vi-VN" b="0" i="0" dirty="0" err="1">
                <a:solidFill>
                  <a:srgbClr val="202124"/>
                </a:solidFill>
                <a:effectLst/>
                <a:latin typeface="Google Sans"/>
              </a:rPr>
              <a:t>được</a:t>
            </a:r>
            <a:r>
              <a:rPr lang="vi-VN" b="0" i="0" dirty="0">
                <a:solidFill>
                  <a:srgbClr val="202124"/>
                </a:solidFill>
                <a:effectLst/>
                <a:latin typeface="Google Sans"/>
              </a:rPr>
              <a:t> </a:t>
            </a:r>
            <a:r>
              <a:rPr lang="vi-VN" b="0" i="0" dirty="0" err="1">
                <a:solidFill>
                  <a:srgbClr val="202124"/>
                </a:solidFill>
                <a:effectLst/>
                <a:latin typeface="Google Sans"/>
              </a:rPr>
              <a:t>sử</a:t>
            </a:r>
            <a:r>
              <a:rPr lang="vi-VN" b="0" i="0" dirty="0">
                <a:solidFill>
                  <a:srgbClr val="202124"/>
                </a:solidFill>
                <a:effectLst/>
                <a:latin typeface="Google Sans"/>
              </a:rPr>
              <a:t> </a:t>
            </a:r>
            <a:r>
              <a:rPr lang="vi-VN" b="0" i="0" dirty="0" err="1">
                <a:solidFill>
                  <a:srgbClr val="202124"/>
                </a:solidFill>
                <a:effectLst/>
                <a:latin typeface="Google Sans"/>
              </a:rPr>
              <a:t>dụng</a:t>
            </a:r>
            <a:r>
              <a:rPr lang="vi-VN" b="0" i="0" dirty="0">
                <a:solidFill>
                  <a:srgbClr val="202124"/>
                </a:solidFill>
                <a:effectLst/>
                <a:latin typeface="Google Sans"/>
              </a:rPr>
              <a:t> </a:t>
            </a:r>
            <a:r>
              <a:rPr lang="vi-VN" b="0" i="0" dirty="0" err="1">
                <a:solidFill>
                  <a:srgbClr val="202124"/>
                </a:solidFill>
                <a:effectLst/>
                <a:latin typeface="Google Sans"/>
              </a:rPr>
              <a:t>nếu</a:t>
            </a:r>
            <a:r>
              <a:rPr lang="vi-VN" b="0" i="0" dirty="0">
                <a:solidFill>
                  <a:srgbClr val="202124"/>
                </a:solidFill>
                <a:effectLst/>
                <a:latin typeface="Google Sans"/>
              </a:rPr>
              <a:t> </a:t>
            </a:r>
            <a:r>
              <a:rPr lang="vi-VN" b="0" i="0" dirty="0" err="1">
                <a:solidFill>
                  <a:srgbClr val="202124"/>
                </a:solidFill>
                <a:effectLst/>
                <a:latin typeface="Google Sans"/>
              </a:rPr>
              <a:t>chúng</a:t>
            </a:r>
            <a:r>
              <a:rPr lang="vi-VN" b="0" i="0" dirty="0">
                <a:solidFill>
                  <a:srgbClr val="202124"/>
                </a:solidFill>
                <a:effectLst/>
                <a:latin typeface="Google Sans"/>
              </a:rPr>
              <a:t> </a:t>
            </a:r>
            <a:r>
              <a:rPr lang="vi-VN" b="0" i="0" dirty="0" err="1">
                <a:solidFill>
                  <a:srgbClr val="202124"/>
                </a:solidFill>
                <a:effectLst/>
                <a:latin typeface="Google Sans"/>
              </a:rPr>
              <a:t>cần</a:t>
            </a:r>
            <a:r>
              <a:rPr lang="vi-VN" b="0" i="0" dirty="0">
                <a:solidFill>
                  <a:srgbClr val="202124"/>
                </a:solidFill>
                <a:effectLst/>
                <a:latin typeface="Google Sans"/>
              </a:rPr>
              <a:t> </a:t>
            </a:r>
            <a:r>
              <a:rPr lang="vi-VN" b="0" i="0" dirty="0" err="1">
                <a:solidFill>
                  <a:srgbClr val="202124"/>
                </a:solidFill>
                <a:effectLst/>
                <a:latin typeface="Google Sans"/>
              </a:rPr>
              <a:t>thiết</a:t>
            </a:r>
            <a:r>
              <a:rPr lang="vi-VN" b="0" i="0" dirty="0">
                <a:solidFill>
                  <a:srgbClr val="202124"/>
                </a:solidFill>
                <a:effectLst/>
                <a:latin typeface="Google Sans"/>
              </a:rPr>
              <a:t> </a:t>
            </a:r>
            <a:r>
              <a:rPr lang="vi-VN" b="0" i="0" dirty="0" err="1">
                <a:solidFill>
                  <a:srgbClr val="202124"/>
                </a:solidFill>
                <a:effectLst/>
                <a:latin typeface="Google Sans"/>
              </a:rPr>
              <a:t>để</a:t>
            </a:r>
            <a:r>
              <a:rPr lang="vi-VN" b="0" i="0" dirty="0">
                <a:solidFill>
                  <a:srgbClr val="202124"/>
                </a:solidFill>
                <a:effectLst/>
                <a:latin typeface="Google Sans"/>
              </a:rPr>
              <a:t> </a:t>
            </a:r>
            <a:r>
              <a:rPr lang="vi-VN" b="0" i="0" dirty="0" err="1">
                <a:solidFill>
                  <a:srgbClr val="202124"/>
                </a:solidFill>
                <a:effectLst/>
                <a:latin typeface="Google Sans"/>
              </a:rPr>
              <a:t>làm</a:t>
            </a:r>
            <a:r>
              <a:rPr lang="vi-VN" b="0" i="0" dirty="0">
                <a:solidFill>
                  <a:srgbClr val="202124"/>
                </a:solidFill>
                <a:effectLst/>
                <a:latin typeface="Google Sans"/>
              </a:rPr>
              <a:t> </a:t>
            </a:r>
            <a:r>
              <a:rPr lang="vi-VN" b="0" i="0" dirty="0" err="1">
                <a:solidFill>
                  <a:srgbClr val="202124"/>
                </a:solidFill>
                <a:effectLst/>
                <a:latin typeface="Google Sans"/>
              </a:rPr>
              <a:t>rõ</a:t>
            </a:r>
            <a:r>
              <a:rPr lang="vi-VN" b="0" i="0" dirty="0">
                <a:solidFill>
                  <a:srgbClr val="202124"/>
                </a:solidFill>
                <a:effectLst/>
                <a:latin typeface="Google Sans"/>
              </a:rPr>
              <a:t>. Lưu ý: </a:t>
            </a:r>
            <a:r>
              <a:rPr lang="vi-VN" b="0" i="0" dirty="0" err="1">
                <a:solidFill>
                  <a:srgbClr val="202124"/>
                </a:solidFill>
                <a:effectLst/>
                <a:latin typeface="Google Sans"/>
              </a:rPr>
              <a:t>Điều</a:t>
            </a:r>
            <a:r>
              <a:rPr lang="vi-VN" b="0" i="0" dirty="0">
                <a:solidFill>
                  <a:srgbClr val="202124"/>
                </a:solidFill>
                <a:effectLst/>
                <a:latin typeface="Google Sans"/>
              </a:rPr>
              <a:t> </a:t>
            </a:r>
            <a:r>
              <a:rPr lang="vi-VN" b="0" i="0" dirty="0" err="1">
                <a:solidFill>
                  <a:srgbClr val="202124"/>
                </a:solidFill>
                <a:effectLst/>
                <a:latin typeface="Google Sans"/>
              </a:rPr>
              <a:t>kiện</a:t>
            </a:r>
            <a:r>
              <a:rPr lang="vi-VN" b="0" i="0" dirty="0">
                <a:solidFill>
                  <a:srgbClr val="202124"/>
                </a:solidFill>
                <a:effectLst/>
                <a:latin typeface="Google Sans"/>
              </a:rPr>
              <a:t> tiên </a:t>
            </a:r>
            <a:r>
              <a:rPr lang="vi-VN" b="0" i="0" dirty="0" err="1">
                <a:solidFill>
                  <a:srgbClr val="202124"/>
                </a:solidFill>
                <a:effectLst/>
                <a:latin typeface="Google Sans"/>
              </a:rPr>
              <a:t>quyết</a:t>
            </a:r>
            <a:r>
              <a:rPr lang="vi-VN" b="0" i="0" dirty="0">
                <a:solidFill>
                  <a:srgbClr val="202124"/>
                </a:solidFill>
                <a:effectLst/>
                <a:latin typeface="Google Sans"/>
              </a:rPr>
              <a:t> </a:t>
            </a:r>
            <a:r>
              <a:rPr lang="vi-VN" b="0" i="0" dirty="0" err="1">
                <a:solidFill>
                  <a:srgbClr val="202124"/>
                </a:solidFill>
                <a:effectLst/>
                <a:latin typeface="Google Sans"/>
              </a:rPr>
              <a:t>cũng</a:t>
            </a:r>
            <a:r>
              <a:rPr lang="vi-VN" b="0" i="0" dirty="0">
                <a:solidFill>
                  <a:srgbClr val="202124"/>
                </a:solidFill>
                <a:effectLst/>
                <a:latin typeface="Google Sans"/>
              </a:rPr>
              <a:t> </a:t>
            </a:r>
            <a:r>
              <a:rPr lang="vi-VN" b="0" i="0" dirty="0" err="1">
                <a:solidFill>
                  <a:srgbClr val="202124"/>
                </a:solidFill>
                <a:effectLst/>
                <a:latin typeface="Google Sans"/>
              </a:rPr>
              <a:t>có</a:t>
            </a:r>
            <a:r>
              <a:rPr lang="vi-VN" b="0" i="0" dirty="0">
                <a:solidFill>
                  <a:srgbClr val="202124"/>
                </a:solidFill>
                <a:effectLst/>
                <a:latin typeface="Google Sans"/>
              </a:rPr>
              <a:t> </a:t>
            </a:r>
            <a:r>
              <a:rPr lang="vi-VN" b="0" i="0" dirty="0" err="1">
                <a:solidFill>
                  <a:srgbClr val="202124"/>
                </a:solidFill>
                <a:effectLst/>
                <a:latin typeface="Google Sans"/>
              </a:rPr>
              <a:t>thể</a:t>
            </a:r>
            <a:r>
              <a:rPr lang="vi-VN" b="0" i="0" dirty="0">
                <a:solidFill>
                  <a:srgbClr val="202124"/>
                </a:solidFill>
                <a:effectLst/>
                <a:latin typeface="Google Sans"/>
              </a:rPr>
              <a:t> </a:t>
            </a:r>
            <a:r>
              <a:rPr lang="vi-VN" b="0" i="0" dirty="0" err="1">
                <a:solidFill>
                  <a:srgbClr val="202124"/>
                </a:solidFill>
                <a:effectLst/>
                <a:latin typeface="Google Sans"/>
              </a:rPr>
              <a:t>được</a:t>
            </a:r>
            <a:r>
              <a:rPr lang="vi-VN" b="0" i="0" dirty="0">
                <a:solidFill>
                  <a:srgbClr val="202124"/>
                </a:solidFill>
                <a:effectLst/>
                <a:latin typeface="Google Sans"/>
              </a:rPr>
              <a:t> </a:t>
            </a:r>
            <a:r>
              <a:rPr lang="vi-VN" b="0" i="0" dirty="0" err="1">
                <a:solidFill>
                  <a:srgbClr val="202124"/>
                </a:solidFill>
                <a:effectLst/>
                <a:latin typeface="Google Sans"/>
              </a:rPr>
              <a:t>sử</a:t>
            </a:r>
            <a:r>
              <a:rPr lang="vi-VN" b="0" i="0" dirty="0">
                <a:solidFill>
                  <a:srgbClr val="202124"/>
                </a:solidFill>
                <a:effectLst/>
                <a:latin typeface="Google Sans"/>
              </a:rPr>
              <a:t> </a:t>
            </a:r>
            <a:r>
              <a:rPr lang="vi-VN" b="0" i="0" dirty="0" err="1">
                <a:solidFill>
                  <a:srgbClr val="202124"/>
                </a:solidFill>
                <a:effectLst/>
                <a:latin typeface="Google Sans"/>
              </a:rPr>
              <a:t>dụng</a:t>
            </a:r>
            <a:r>
              <a:rPr lang="vi-VN" b="0" i="0" dirty="0">
                <a:solidFill>
                  <a:srgbClr val="202124"/>
                </a:solidFill>
                <a:effectLst/>
                <a:latin typeface="Google Sans"/>
              </a:rPr>
              <a:t> khi </a:t>
            </a:r>
            <a:r>
              <a:rPr lang="vi-VN" b="0" i="0" dirty="0" err="1">
                <a:solidFill>
                  <a:srgbClr val="202124"/>
                </a:solidFill>
                <a:effectLst/>
                <a:latin typeface="Google Sans"/>
              </a:rPr>
              <a:t>bắt</a:t>
            </a:r>
            <a:r>
              <a:rPr lang="vi-VN" b="0" i="0" dirty="0">
                <a:solidFill>
                  <a:srgbClr val="202124"/>
                </a:solidFill>
                <a:effectLst/>
                <a:latin typeface="Google Sans"/>
              </a:rPr>
              <a:t> </a:t>
            </a:r>
            <a:r>
              <a:rPr lang="vi-VN" b="0" i="0" dirty="0" err="1">
                <a:solidFill>
                  <a:srgbClr val="202124"/>
                </a:solidFill>
                <a:effectLst/>
                <a:latin typeface="Google Sans"/>
              </a:rPr>
              <a:t>đầu</a:t>
            </a:r>
            <a:r>
              <a:rPr lang="vi-VN" b="0" i="0" dirty="0">
                <a:solidFill>
                  <a:srgbClr val="202124"/>
                </a:solidFill>
                <a:effectLst/>
                <a:latin typeface="Google Sans"/>
              </a:rPr>
              <a:t> </a:t>
            </a:r>
            <a:r>
              <a:rPr lang="vi-VN" b="0" i="0" dirty="0" err="1">
                <a:solidFill>
                  <a:srgbClr val="202124"/>
                </a:solidFill>
                <a:effectLst/>
                <a:latin typeface="Google Sans"/>
              </a:rPr>
              <a:t>luồng</a:t>
            </a:r>
            <a:r>
              <a:rPr lang="vi-VN" b="0" i="0" dirty="0">
                <a:solidFill>
                  <a:srgbClr val="202124"/>
                </a:solidFill>
                <a:effectLst/>
                <a:latin typeface="Google Sans"/>
              </a:rPr>
              <a:t> thay </a:t>
            </a:r>
            <a:r>
              <a:rPr lang="vi-VN" b="0" i="0" dirty="0" err="1">
                <a:solidFill>
                  <a:srgbClr val="202124"/>
                </a:solidFill>
                <a:effectLst/>
                <a:latin typeface="Google Sans"/>
              </a:rPr>
              <a:t>thế</a:t>
            </a:r>
            <a:r>
              <a:rPr lang="vi-VN" b="0" i="0" dirty="0">
                <a:solidFill>
                  <a:srgbClr val="202124"/>
                </a:solidFill>
                <a:effectLst/>
                <a:latin typeface="Google Sans"/>
              </a:rPr>
              <a:t> </a:t>
            </a:r>
            <a:r>
              <a:rPr lang="vi-VN" b="0" i="0" dirty="0" err="1">
                <a:solidFill>
                  <a:srgbClr val="202124"/>
                </a:solidFill>
                <a:effectLst/>
                <a:latin typeface="Google Sans"/>
              </a:rPr>
              <a:t>hoặc</a:t>
            </a:r>
            <a:r>
              <a:rPr lang="vi-VN" b="0" i="0" dirty="0">
                <a:solidFill>
                  <a:srgbClr val="202124"/>
                </a:solidFill>
                <a:effectLst/>
                <a:latin typeface="Google Sans"/>
              </a:rPr>
              <a:t> </a:t>
            </a:r>
            <a:r>
              <a:rPr lang="vi-VN" b="0" i="0" dirty="0" err="1">
                <a:solidFill>
                  <a:srgbClr val="202124"/>
                </a:solidFill>
                <a:effectLst/>
                <a:latin typeface="Google Sans"/>
              </a:rPr>
              <a:t>luồng</a:t>
            </a:r>
            <a:r>
              <a:rPr lang="vi-VN" b="0" i="0" dirty="0">
                <a:solidFill>
                  <a:srgbClr val="202124"/>
                </a:solidFill>
                <a:effectLst/>
                <a:latin typeface="Google Sans"/>
              </a:rPr>
              <a:t> </a:t>
            </a:r>
            <a:r>
              <a:rPr lang="vi-VN" b="0" i="0" dirty="0" err="1">
                <a:solidFill>
                  <a:srgbClr val="202124"/>
                </a:solidFill>
                <a:effectLst/>
                <a:latin typeface="Google Sans"/>
              </a:rPr>
              <a:t>phụ</a:t>
            </a:r>
            <a:r>
              <a:rPr lang="vi-VN" b="0" i="0" dirty="0">
                <a:solidFill>
                  <a:srgbClr val="202124"/>
                </a:solidFill>
                <a:effectLst/>
                <a:latin typeface="Google Sans"/>
              </a:rPr>
              <a:t>. Thông </a:t>
            </a:r>
            <a:r>
              <a:rPr lang="vi-VN" b="0" i="0" dirty="0" err="1">
                <a:solidFill>
                  <a:srgbClr val="202124"/>
                </a:solidFill>
                <a:effectLst/>
                <a:latin typeface="Google Sans"/>
              </a:rPr>
              <a:t>thường</a:t>
            </a:r>
            <a:r>
              <a:rPr lang="vi-VN" b="0" i="0" dirty="0">
                <a:solidFill>
                  <a:srgbClr val="202124"/>
                </a:solidFill>
                <a:effectLst/>
                <a:latin typeface="Google Sans"/>
              </a:rPr>
              <a:t> hơn, </a:t>
            </a:r>
            <a:r>
              <a:rPr lang="vi-VN" b="0" i="0" dirty="0" err="1">
                <a:solidFill>
                  <a:srgbClr val="202124"/>
                </a:solidFill>
                <a:effectLst/>
                <a:latin typeface="Google Sans"/>
              </a:rPr>
              <a:t>chúng</a:t>
            </a:r>
            <a:r>
              <a:rPr lang="vi-VN" b="0" i="0" dirty="0">
                <a:solidFill>
                  <a:srgbClr val="202124"/>
                </a:solidFill>
                <a:effectLst/>
                <a:latin typeface="Google Sans"/>
              </a:rPr>
              <a:t> </a:t>
            </a:r>
            <a:r>
              <a:rPr lang="vi-VN" b="0" i="0" dirty="0" err="1">
                <a:solidFill>
                  <a:srgbClr val="202124"/>
                </a:solidFill>
                <a:effectLst/>
                <a:latin typeface="Google Sans"/>
              </a:rPr>
              <a:t>chỉ</a:t>
            </a:r>
            <a:r>
              <a:rPr lang="vi-VN" b="0" i="0" dirty="0">
                <a:solidFill>
                  <a:srgbClr val="202124"/>
                </a:solidFill>
                <a:effectLst/>
                <a:latin typeface="Google Sans"/>
              </a:rPr>
              <a:t> </a:t>
            </a:r>
            <a:r>
              <a:rPr lang="vi-VN" b="0" i="0" dirty="0" err="1">
                <a:solidFill>
                  <a:srgbClr val="202124"/>
                </a:solidFill>
                <a:effectLst/>
                <a:latin typeface="Google Sans"/>
              </a:rPr>
              <a:t>được</a:t>
            </a:r>
            <a:r>
              <a:rPr lang="vi-VN" b="0" i="0" dirty="0">
                <a:solidFill>
                  <a:srgbClr val="202124"/>
                </a:solidFill>
                <a:effectLst/>
                <a:latin typeface="Google Sans"/>
              </a:rPr>
              <a:t> </a:t>
            </a:r>
            <a:r>
              <a:rPr lang="vi-VN" b="0" i="0" dirty="0" err="1">
                <a:solidFill>
                  <a:srgbClr val="202124"/>
                </a:solidFill>
                <a:effectLst/>
                <a:latin typeface="Google Sans"/>
              </a:rPr>
              <a:t>sử</a:t>
            </a:r>
            <a:r>
              <a:rPr lang="vi-VN" b="0" i="0" dirty="0">
                <a:solidFill>
                  <a:srgbClr val="202124"/>
                </a:solidFill>
                <a:effectLst/>
                <a:latin typeface="Google Sans"/>
              </a:rPr>
              <a:t> </a:t>
            </a:r>
            <a:r>
              <a:rPr lang="vi-VN" b="0" i="0" dirty="0" err="1">
                <a:solidFill>
                  <a:srgbClr val="202124"/>
                </a:solidFill>
                <a:effectLst/>
                <a:latin typeface="Google Sans"/>
              </a:rPr>
              <a:t>dụng</a:t>
            </a:r>
            <a:r>
              <a:rPr lang="vi-VN" b="0" i="0" dirty="0">
                <a:solidFill>
                  <a:srgbClr val="202124"/>
                </a:solidFill>
                <a:effectLst/>
                <a:latin typeface="Google Sans"/>
              </a:rPr>
              <a:t> trên </a:t>
            </a:r>
            <a:r>
              <a:rPr lang="vi-VN" b="0" i="0" dirty="0" err="1">
                <a:solidFill>
                  <a:srgbClr val="202124"/>
                </a:solidFill>
                <a:effectLst/>
                <a:latin typeface="Google Sans"/>
              </a:rPr>
              <a:t>dòng</a:t>
            </a:r>
            <a:r>
              <a:rPr lang="vi-VN" b="0" i="0" dirty="0">
                <a:solidFill>
                  <a:srgbClr val="202124"/>
                </a:solidFill>
                <a:effectLst/>
                <a:latin typeface="Google Sans"/>
              </a:rPr>
              <a:t> cơ </a:t>
            </a:r>
            <a:r>
              <a:rPr lang="vi-VN" b="0" i="0" dirty="0" err="1">
                <a:solidFill>
                  <a:srgbClr val="202124"/>
                </a:solidFill>
                <a:effectLst/>
                <a:latin typeface="Google Sans"/>
              </a:rPr>
              <a:t>bản</a:t>
            </a:r>
            <a:r>
              <a:rPr lang="vi-VN" b="0" i="0" dirty="0">
                <a:solidFill>
                  <a:srgbClr val="202124"/>
                </a:solidFill>
                <a:effectLst/>
                <a:latin typeface="Google Sans"/>
              </a:rPr>
              <a:t>. </a:t>
            </a:r>
            <a:r>
              <a:rPr lang="vi-VN" b="0" i="0" dirty="0" err="1">
                <a:solidFill>
                  <a:srgbClr val="202124"/>
                </a:solidFill>
                <a:effectLst/>
                <a:latin typeface="Google Sans"/>
              </a:rPr>
              <a:t>Một</a:t>
            </a:r>
            <a:r>
              <a:rPr lang="vi-VN" b="0" i="0" dirty="0">
                <a:solidFill>
                  <a:srgbClr val="202124"/>
                </a:solidFill>
                <a:effectLst/>
                <a:latin typeface="Google Sans"/>
              </a:rPr>
              <a:t> </a:t>
            </a:r>
            <a:r>
              <a:rPr lang="vi-VN" b="0" i="0" dirty="0" err="1">
                <a:solidFill>
                  <a:srgbClr val="202124"/>
                </a:solidFill>
                <a:effectLst/>
                <a:latin typeface="Google Sans"/>
              </a:rPr>
              <a:t>ví</a:t>
            </a:r>
            <a:r>
              <a:rPr lang="vi-VN" b="0" i="0" dirty="0">
                <a:solidFill>
                  <a:srgbClr val="202124"/>
                </a:solidFill>
                <a:effectLst/>
                <a:latin typeface="Google Sans"/>
              </a:rPr>
              <a:t> </a:t>
            </a:r>
            <a:r>
              <a:rPr lang="vi-VN" b="0" i="0" dirty="0" err="1">
                <a:solidFill>
                  <a:srgbClr val="202124"/>
                </a:solidFill>
                <a:effectLst/>
                <a:latin typeface="Google Sans"/>
              </a:rPr>
              <a:t>dụ</a:t>
            </a:r>
            <a:r>
              <a:rPr lang="vi-VN" b="0" i="0" dirty="0">
                <a:solidFill>
                  <a:srgbClr val="202124"/>
                </a:solidFill>
                <a:effectLst/>
                <a:latin typeface="Google Sans"/>
              </a:rPr>
              <a:t> </a:t>
            </a:r>
            <a:r>
              <a:rPr lang="vi-VN" b="0" i="0" dirty="0" err="1">
                <a:solidFill>
                  <a:srgbClr val="202124"/>
                </a:solidFill>
                <a:effectLst/>
                <a:latin typeface="Google Sans"/>
              </a:rPr>
              <a:t>về</a:t>
            </a:r>
            <a:r>
              <a:rPr lang="vi-VN" b="0" i="0" dirty="0">
                <a:solidFill>
                  <a:srgbClr val="202124"/>
                </a:solidFill>
                <a:effectLst/>
                <a:latin typeface="Google Sans"/>
              </a:rPr>
              <a:t> </a:t>
            </a:r>
            <a:r>
              <a:rPr lang="vi-VN" b="0" i="0" dirty="0" err="1">
                <a:solidFill>
                  <a:srgbClr val="202124"/>
                </a:solidFill>
                <a:effectLst/>
                <a:latin typeface="Google Sans"/>
              </a:rPr>
              <a:t>việc</a:t>
            </a:r>
            <a:r>
              <a:rPr lang="vi-VN" b="0" i="0" dirty="0">
                <a:solidFill>
                  <a:srgbClr val="202124"/>
                </a:solidFill>
                <a:effectLst/>
                <a:latin typeface="Google Sans"/>
              </a:rPr>
              <a:t> </a:t>
            </a:r>
            <a:r>
              <a:rPr lang="vi-VN" b="0" i="0" dirty="0" err="1">
                <a:solidFill>
                  <a:srgbClr val="202124"/>
                </a:solidFill>
                <a:effectLst/>
                <a:latin typeface="Google Sans"/>
              </a:rPr>
              <a:t>sử</a:t>
            </a:r>
            <a:r>
              <a:rPr lang="vi-VN" b="0" i="0" dirty="0">
                <a:solidFill>
                  <a:srgbClr val="202124"/>
                </a:solidFill>
                <a:effectLst/>
                <a:latin typeface="Google Sans"/>
              </a:rPr>
              <a:t> </a:t>
            </a:r>
            <a:r>
              <a:rPr lang="vi-VN" b="0" i="0" dirty="0" err="1">
                <a:solidFill>
                  <a:srgbClr val="202124"/>
                </a:solidFill>
                <a:effectLst/>
                <a:latin typeface="Google Sans"/>
              </a:rPr>
              <a:t>dụng</a:t>
            </a:r>
            <a:r>
              <a:rPr lang="vi-VN" b="0" i="0" dirty="0">
                <a:solidFill>
                  <a:srgbClr val="202124"/>
                </a:solidFill>
                <a:effectLst/>
                <a:latin typeface="Google Sans"/>
              </a:rPr>
              <a:t> </a:t>
            </a:r>
            <a:r>
              <a:rPr lang="vi-VN" b="0" i="0" dirty="0" err="1">
                <a:solidFill>
                  <a:srgbClr val="202124"/>
                </a:solidFill>
                <a:effectLst/>
                <a:latin typeface="Google Sans"/>
              </a:rPr>
              <a:t>điều</a:t>
            </a:r>
            <a:r>
              <a:rPr lang="vi-VN" b="0" i="0" dirty="0">
                <a:solidFill>
                  <a:srgbClr val="202124"/>
                </a:solidFill>
                <a:effectLst/>
                <a:latin typeface="Google Sans"/>
              </a:rPr>
              <a:t> </a:t>
            </a:r>
            <a:r>
              <a:rPr lang="vi-VN" b="0" i="0" dirty="0" err="1">
                <a:solidFill>
                  <a:srgbClr val="202124"/>
                </a:solidFill>
                <a:effectLst/>
                <a:latin typeface="Google Sans"/>
              </a:rPr>
              <a:t>kiện</a:t>
            </a:r>
            <a:r>
              <a:rPr lang="vi-VN" b="0" i="0" dirty="0">
                <a:solidFill>
                  <a:srgbClr val="202124"/>
                </a:solidFill>
                <a:effectLst/>
                <a:latin typeface="Google Sans"/>
              </a:rPr>
              <a:t> tiên </a:t>
            </a:r>
            <a:r>
              <a:rPr lang="vi-VN" b="0" i="0" dirty="0" err="1">
                <a:solidFill>
                  <a:srgbClr val="202124"/>
                </a:solidFill>
                <a:effectLst/>
                <a:latin typeface="Google Sans"/>
              </a:rPr>
              <a:t>quyết</a:t>
            </a:r>
            <a:r>
              <a:rPr lang="vi-VN" b="0" i="0" dirty="0">
                <a:solidFill>
                  <a:srgbClr val="202124"/>
                </a:solidFill>
                <a:effectLst/>
                <a:latin typeface="Google Sans"/>
              </a:rPr>
              <a:t> trên </a:t>
            </a:r>
            <a:r>
              <a:rPr lang="vi-VN" b="0" i="0" dirty="0" err="1">
                <a:solidFill>
                  <a:srgbClr val="202124"/>
                </a:solidFill>
                <a:effectLst/>
                <a:latin typeface="Google Sans"/>
              </a:rPr>
              <a:t>một</a:t>
            </a:r>
            <a:r>
              <a:rPr lang="vi-VN" b="0" i="0" dirty="0">
                <a:solidFill>
                  <a:srgbClr val="202124"/>
                </a:solidFill>
                <a:effectLst/>
                <a:latin typeface="Google Sans"/>
              </a:rPr>
              <a:t> </a:t>
            </a:r>
            <a:r>
              <a:rPr lang="vi-VN" b="0" i="0" dirty="0" err="1">
                <a:solidFill>
                  <a:srgbClr val="202124"/>
                </a:solidFill>
                <a:effectLst/>
                <a:latin typeface="Google Sans"/>
              </a:rPr>
              <a:t>luồng</a:t>
            </a:r>
            <a:r>
              <a:rPr lang="vi-VN" b="0" i="0" dirty="0">
                <a:solidFill>
                  <a:srgbClr val="202124"/>
                </a:solidFill>
                <a:effectLst/>
                <a:latin typeface="Google Sans"/>
              </a:rPr>
              <a:t> thay </a:t>
            </a:r>
            <a:r>
              <a:rPr lang="vi-VN" b="0" i="0" dirty="0" err="1">
                <a:solidFill>
                  <a:srgbClr val="202124"/>
                </a:solidFill>
                <a:effectLst/>
                <a:latin typeface="Google Sans"/>
              </a:rPr>
              <a:t>thế</a:t>
            </a:r>
            <a:r>
              <a:rPr lang="vi-VN" b="0" i="0" dirty="0">
                <a:solidFill>
                  <a:srgbClr val="202124"/>
                </a:solidFill>
                <a:effectLst/>
                <a:latin typeface="Google Sans"/>
              </a:rPr>
              <a:t> </a:t>
            </a:r>
            <a:r>
              <a:rPr lang="vi-VN" b="0" i="0" dirty="0" err="1">
                <a:solidFill>
                  <a:srgbClr val="202124"/>
                </a:solidFill>
                <a:effectLst/>
                <a:latin typeface="Google Sans"/>
              </a:rPr>
              <a:t>là</a:t>
            </a:r>
            <a:r>
              <a:rPr lang="vi-VN" b="0" i="0" dirty="0">
                <a:solidFill>
                  <a:srgbClr val="202124"/>
                </a:solidFill>
                <a:effectLst/>
                <a:latin typeface="Google Sans"/>
              </a:rPr>
              <a:t> mô </a:t>
            </a:r>
            <a:r>
              <a:rPr lang="vi-VN" b="0" i="0" dirty="0" err="1">
                <a:solidFill>
                  <a:srgbClr val="202124"/>
                </a:solidFill>
                <a:effectLst/>
                <a:latin typeface="Google Sans"/>
              </a:rPr>
              <a:t>tả</a:t>
            </a:r>
            <a:r>
              <a:rPr lang="vi-VN" b="0" i="0" dirty="0">
                <a:solidFill>
                  <a:srgbClr val="202124"/>
                </a:solidFill>
                <a:effectLst/>
                <a:latin typeface="Google Sans"/>
              </a:rPr>
              <a:t> </a:t>
            </a:r>
            <a:r>
              <a:rPr lang="vi-VN" b="0" i="0" dirty="0" err="1">
                <a:solidFill>
                  <a:srgbClr val="202124"/>
                </a:solidFill>
                <a:effectLst/>
                <a:latin typeface="Google Sans"/>
              </a:rPr>
              <a:t>bảo</a:t>
            </a:r>
            <a:r>
              <a:rPr lang="vi-VN" b="0" i="0" dirty="0">
                <a:solidFill>
                  <a:srgbClr val="202124"/>
                </a:solidFill>
                <a:effectLst/>
                <a:latin typeface="Google Sans"/>
              </a:rPr>
              <a:t> </a:t>
            </a:r>
            <a:r>
              <a:rPr lang="vi-VN" b="0" i="0" dirty="0" err="1">
                <a:solidFill>
                  <a:srgbClr val="202124"/>
                </a:solidFill>
                <a:effectLst/>
                <a:latin typeface="Google Sans"/>
              </a:rPr>
              <a:t>mật</a:t>
            </a:r>
            <a:r>
              <a:rPr lang="vi-VN" b="0" i="0" dirty="0">
                <a:solidFill>
                  <a:srgbClr val="202124"/>
                </a:solidFill>
                <a:effectLst/>
                <a:latin typeface="Google Sans"/>
              </a:rPr>
              <a:t>. </a:t>
            </a:r>
            <a:r>
              <a:rPr lang="vi-VN" b="0" i="0" dirty="0" err="1">
                <a:solidFill>
                  <a:srgbClr val="202124"/>
                </a:solidFill>
                <a:effectLst/>
                <a:latin typeface="Google Sans"/>
              </a:rPr>
              <a:t>Nếu</a:t>
            </a:r>
            <a:r>
              <a:rPr lang="vi-VN" b="0" i="0" dirty="0">
                <a:solidFill>
                  <a:srgbClr val="202124"/>
                </a:solidFill>
                <a:effectLst/>
                <a:latin typeface="Google Sans"/>
              </a:rPr>
              <a:t> </a:t>
            </a:r>
            <a:r>
              <a:rPr lang="vi-VN" b="0" i="0" dirty="0" err="1">
                <a:solidFill>
                  <a:srgbClr val="202124"/>
                </a:solidFill>
                <a:effectLst/>
                <a:latin typeface="Google Sans"/>
              </a:rPr>
              <a:t>chỉ</a:t>
            </a:r>
            <a:r>
              <a:rPr lang="vi-VN" b="0" i="0" dirty="0">
                <a:solidFill>
                  <a:srgbClr val="202124"/>
                </a:solidFill>
                <a:effectLst/>
                <a:latin typeface="Google Sans"/>
              </a:rPr>
              <a:t> </a:t>
            </a:r>
            <a:r>
              <a:rPr lang="vi-VN" b="0" i="0" dirty="0" err="1">
                <a:solidFill>
                  <a:srgbClr val="202124"/>
                </a:solidFill>
                <a:effectLst/>
                <a:latin typeface="Google Sans"/>
              </a:rPr>
              <a:t>một</a:t>
            </a:r>
            <a:r>
              <a:rPr lang="vi-VN" b="0" i="0" dirty="0">
                <a:solidFill>
                  <a:srgbClr val="202124"/>
                </a:solidFill>
                <a:effectLst/>
                <a:latin typeface="Google Sans"/>
              </a:rPr>
              <a:t> </a:t>
            </a:r>
            <a:r>
              <a:rPr lang="vi-VN" b="0" i="0" dirty="0" err="1">
                <a:solidFill>
                  <a:srgbClr val="202124"/>
                </a:solidFill>
                <a:effectLst/>
                <a:latin typeface="Google Sans"/>
              </a:rPr>
              <a:t>số</a:t>
            </a:r>
            <a:r>
              <a:rPr lang="vi-VN" b="0" i="0" dirty="0">
                <a:solidFill>
                  <a:srgbClr val="202124"/>
                </a:solidFill>
                <a:effectLst/>
                <a:latin typeface="Google Sans"/>
              </a:rPr>
              <a:t> </a:t>
            </a:r>
            <a:r>
              <a:rPr lang="vi-VN" b="0" i="0" dirty="0" err="1">
                <a:solidFill>
                  <a:srgbClr val="202124"/>
                </a:solidFill>
                <a:effectLst/>
                <a:latin typeface="Google Sans"/>
              </a:rPr>
              <a:t>tác</a:t>
            </a:r>
            <a:r>
              <a:rPr lang="vi-VN" b="0" i="0" dirty="0">
                <a:solidFill>
                  <a:srgbClr val="202124"/>
                </a:solidFill>
                <a:effectLst/>
                <a:latin typeface="Google Sans"/>
              </a:rPr>
              <a:t> nhân </a:t>
            </a:r>
            <a:r>
              <a:rPr lang="vi-VN" b="0" i="0" dirty="0" err="1">
                <a:solidFill>
                  <a:srgbClr val="202124"/>
                </a:solidFill>
                <a:effectLst/>
                <a:latin typeface="Google Sans"/>
              </a:rPr>
              <a:t>nhất</a:t>
            </a:r>
            <a:r>
              <a:rPr lang="vi-VN" b="0" i="0" dirty="0">
                <a:solidFill>
                  <a:srgbClr val="202124"/>
                </a:solidFill>
                <a:effectLst/>
                <a:latin typeface="Google Sans"/>
              </a:rPr>
              <a:t> </a:t>
            </a:r>
            <a:r>
              <a:rPr lang="vi-VN" b="0" i="0" dirty="0" err="1">
                <a:solidFill>
                  <a:srgbClr val="202124"/>
                </a:solidFill>
                <a:effectLst/>
                <a:latin typeface="Google Sans"/>
              </a:rPr>
              <a:t>định</a:t>
            </a:r>
            <a:r>
              <a:rPr lang="vi-VN" b="0" i="0" dirty="0">
                <a:solidFill>
                  <a:srgbClr val="202124"/>
                </a:solidFill>
                <a:effectLst/>
                <a:latin typeface="Google Sans"/>
              </a:rPr>
              <a:t> </a:t>
            </a:r>
            <a:r>
              <a:rPr lang="vi-VN" b="0" i="0" dirty="0" err="1">
                <a:solidFill>
                  <a:srgbClr val="202124"/>
                </a:solidFill>
                <a:effectLst/>
                <a:latin typeface="Google Sans"/>
              </a:rPr>
              <a:t>có</a:t>
            </a:r>
            <a:r>
              <a:rPr lang="vi-VN" b="0" i="0" dirty="0">
                <a:solidFill>
                  <a:srgbClr val="202124"/>
                </a:solidFill>
                <a:effectLst/>
                <a:latin typeface="Google Sans"/>
              </a:rPr>
              <a:t> </a:t>
            </a:r>
            <a:r>
              <a:rPr lang="vi-VN" b="0" i="0" dirty="0" err="1">
                <a:solidFill>
                  <a:srgbClr val="202124"/>
                </a:solidFill>
                <a:effectLst/>
                <a:latin typeface="Google Sans"/>
              </a:rPr>
              <a:t>thể</a:t>
            </a:r>
            <a:r>
              <a:rPr lang="vi-VN" b="0" i="0" dirty="0">
                <a:solidFill>
                  <a:srgbClr val="202124"/>
                </a:solidFill>
                <a:effectLst/>
                <a:latin typeface="Google Sans"/>
              </a:rPr>
              <a:t> </a:t>
            </a:r>
            <a:r>
              <a:rPr lang="vi-VN" b="0" i="0" dirty="0" err="1">
                <a:solidFill>
                  <a:srgbClr val="202124"/>
                </a:solidFill>
                <a:effectLst/>
                <a:latin typeface="Google Sans"/>
              </a:rPr>
              <a:t>thực</a:t>
            </a:r>
            <a:r>
              <a:rPr lang="vi-VN" b="0" i="0" dirty="0">
                <a:solidFill>
                  <a:srgbClr val="202124"/>
                </a:solidFill>
                <a:effectLst/>
                <a:latin typeface="Google Sans"/>
              </a:rPr>
              <a:t> </a:t>
            </a:r>
            <a:r>
              <a:rPr lang="vi-VN" b="0" i="0" dirty="0" err="1">
                <a:solidFill>
                  <a:srgbClr val="202124"/>
                </a:solidFill>
                <a:effectLst/>
                <a:latin typeface="Google Sans"/>
              </a:rPr>
              <a:t>hiện</a:t>
            </a:r>
            <a:r>
              <a:rPr lang="vi-VN" b="0" i="0" dirty="0">
                <a:solidFill>
                  <a:srgbClr val="202124"/>
                </a:solidFill>
                <a:effectLst/>
                <a:latin typeface="Google Sans"/>
              </a:rPr>
              <a:t> </a:t>
            </a:r>
            <a:r>
              <a:rPr lang="vi-VN" b="0" i="0" dirty="0" err="1">
                <a:solidFill>
                  <a:srgbClr val="202124"/>
                </a:solidFill>
                <a:effectLst/>
                <a:latin typeface="Google Sans"/>
              </a:rPr>
              <a:t>một</a:t>
            </a:r>
            <a:r>
              <a:rPr lang="vi-VN" b="0" i="0" dirty="0">
                <a:solidFill>
                  <a:srgbClr val="202124"/>
                </a:solidFill>
                <a:effectLst/>
                <a:latin typeface="Google Sans"/>
              </a:rPr>
              <a:t> quy </a:t>
            </a:r>
            <a:r>
              <a:rPr lang="vi-VN" b="0" i="0" dirty="0" err="1">
                <a:solidFill>
                  <a:srgbClr val="202124"/>
                </a:solidFill>
                <a:effectLst/>
                <a:latin typeface="Google Sans"/>
              </a:rPr>
              <a:t>trình</a:t>
            </a:r>
            <a:r>
              <a:rPr lang="vi-VN" b="0" i="0" dirty="0">
                <a:solidFill>
                  <a:srgbClr val="202124"/>
                </a:solidFill>
                <a:effectLst/>
                <a:latin typeface="Google Sans"/>
              </a:rPr>
              <a:t> </a:t>
            </a:r>
            <a:r>
              <a:rPr lang="vi-VN" b="0" i="0" dirty="0" err="1">
                <a:solidFill>
                  <a:srgbClr val="202124"/>
                </a:solidFill>
                <a:effectLst/>
                <a:latin typeface="Google Sans"/>
              </a:rPr>
              <a:t>nhất</a:t>
            </a:r>
            <a:r>
              <a:rPr lang="vi-VN" b="0" i="0" dirty="0">
                <a:solidFill>
                  <a:srgbClr val="202124"/>
                </a:solidFill>
                <a:effectLst/>
                <a:latin typeface="Google Sans"/>
              </a:rPr>
              <a:t> </a:t>
            </a:r>
            <a:r>
              <a:rPr lang="vi-VN" b="0" i="0" dirty="0" err="1">
                <a:solidFill>
                  <a:srgbClr val="202124"/>
                </a:solidFill>
                <a:effectLst/>
                <a:latin typeface="Google Sans"/>
              </a:rPr>
              <a:t>định</a:t>
            </a:r>
            <a:r>
              <a:rPr lang="vi-VN" b="0" i="0" dirty="0">
                <a:solidFill>
                  <a:srgbClr val="202124"/>
                </a:solidFill>
                <a:effectLst/>
                <a:latin typeface="Google Sans"/>
              </a:rPr>
              <a:t>, </a:t>
            </a:r>
            <a:r>
              <a:rPr lang="vi-VN" b="0" i="0" dirty="0" err="1">
                <a:solidFill>
                  <a:srgbClr val="202124"/>
                </a:solidFill>
                <a:effectLst/>
                <a:latin typeface="Google Sans"/>
              </a:rPr>
              <a:t>bạn</a:t>
            </a:r>
            <a:r>
              <a:rPr lang="vi-VN" b="0" i="0" dirty="0">
                <a:solidFill>
                  <a:srgbClr val="202124"/>
                </a:solidFill>
                <a:effectLst/>
                <a:latin typeface="Google Sans"/>
              </a:rPr>
              <a:t> </a:t>
            </a:r>
            <a:r>
              <a:rPr lang="vi-VN" b="0" i="0" dirty="0" err="1">
                <a:solidFill>
                  <a:srgbClr val="202124"/>
                </a:solidFill>
                <a:effectLst/>
                <a:latin typeface="Google Sans"/>
              </a:rPr>
              <a:t>có</a:t>
            </a:r>
            <a:r>
              <a:rPr lang="vi-VN" b="0" i="0" dirty="0">
                <a:solidFill>
                  <a:srgbClr val="202124"/>
                </a:solidFill>
                <a:effectLst/>
                <a:latin typeface="Google Sans"/>
              </a:rPr>
              <a:t> </a:t>
            </a:r>
            <a:r>
              <a:rPr lang="vi-VN" b="0" i="0" dirty="0" err="1">
                <a:solidFill>
                  <a:srgbClr val="202124"/>
                </a:solidFill>
                <a:effectLst/>
                <a:latin typeface="Google Sans"/>
              </a:rPr>
              <a:t>thể</a:t>
            </a:r>
            <a:r>
              <a:rPr lang="vi-VN" b="0" i="0" dirty="0">
                <a:solidFill>
                  <a:srgbClr val="202124"/>
                </a:solidFill>
                <a:effectLst/>
                <a:latin typeface="Google Sans"/>
              </a:rPr>
              <a:t> </a:t>
            </a:r>
            <a:r>
              <a:rPr lang="vi-VN" b="0" i="0" dirty="0" err="1">
                <a:solidFill>
                  <a:srgbClr val="202124"/>
                </a:solidFill>
                <a:effectLst/>
                <a:latin typeface="Google Sans"/>
              </a:rPr>
              <a:t>đính</a:t>
            </a:r>
            <a:r>
              <a:rPr lang="vi-VN" b="0" i="0" dirty="0">
                <a:solidFill>
                  <a:srgbClr val="202124"/>
                </a:solidFill>
                <a:effectLst/>
                <a:latin typeface="Google Sans"/>
              </a:rPr>
              <a:t> </a:t>
            </a:r>
            <a:r>
              <a:rPr lang="vi-VN" b="0" i="0" dirty="0" err="1">
                <a:solidFill>
                  <a:srgbClr val="202124"/>
                </a:solidFill>
                <a:effectLst/>
                <a:latin typeface="Google Sans"/>
              </a:rPr>
              <a:t>kèm</a:t>
            </a:r>
            <a:r>
              <a:rPr lang="vi-VN" b="0" i="0" dirty="0">
                <a:solidFill>
                  <a:srgbClr val="202124"/>
                </a:solidFill>
                <a:effectLst/>
                <a:latin typeface="Google Sans"/>
              </a:rPr>
              <a:t> </a:t>
            </a:r>
            <a:r>
              <a:rPr lang="vi-VN" b="0" i="0" dirty="0" err="1">
                <a:solidFill>
                  <a:srgbClr val="202124"/>
                </a:solidFill>
                <a:effectLst/>
                <a:latin typeface="Google Sans"/>
              </a:rPr>
              <a:t>một</a:t>
            </a:r>
            <a:r>
              <a:rPr lang="vi-VN" b="0" i="0" dirty="0">
                <a:solidFill>
                  <a:srgbClr val="202124"/>
                </a:solidFill>
                <a:effectLst/>
                <a:latin typeface="Google Sans"/>
              </a:rPr>
              <a:t> </a:t>
            </a:r>
            <a:r>
              <a:rPr lang="vi-VN" b="0" i="0" dirty="0" err="1">
                <a:solidFill>
                  <a:srgbClr val="202124"/>
                </a:solidFill>
                <a:effectLst/>
                <a:latin typeface="Google Sans"/>
              </a:rPr>
              <a:t>điều</a:t>
            </a:r>
            <a:r>
              <a:rPr lang="vi-VN" b="0" i="0" dirty="0">
                <a:solidFill>
                  <a:srgbClr val="202124"/>
                </a:solidFill>
                <a:effectLst/>
                <a:latin typeface="Google Sans"/>
              </a:rPr>
              <a:t> </a:t>
            </a:r>
            <a:r>
              <a:rPr lang="vi-VN" b="0" i="0" dirty="0" err="1">
                <a:solidFill>
                  <a:srgbClr val="202124"/>
                </a:solidFill>
                <a:effectLst/>
                <a:latin typeface="Google Sans"/>
              </a:rPr>
              <a:t>kiện</a:t>
            </a:r>
            <a:r>
              <a:rPr lang="vi-VN" b="0" i="0" dirty="0">
                <a:solidFill>
                  <a:srgbClr val="202124"/>
                </a:solidFill>
                <a:effectLst/>
                <a:latin typeface="Google Sans"/>
              </a:rPr>
              <a:t> tiên </a:t>
            </a:r>
            <a:r>
              <a:rPr lang="vi-VN" b="0" i="0" dirty="0" err="1">
                <a:solidFill>
                  <a:srgbClr val="202124"/>
                </a:solidFill>
                <a:effectLst/>
                <a:latin typeface="Google Sans"/>
              </a:rPr>
              <a:t>quyết</a:t>
            </a:r>
            <a:r>
              <a:rPr lang="vi-VN" b="0" i="0" dirty="0">
                <a:solidFill>
                  <a:srgbClr val="202124"/>
                </a:solidFill>
                <a:effectLst/>
                <a:latin typeface="Google Sans"/>
              </a:rPr>
              <a:t> cho quy </a:t>
            </a:r>
            <a:r>
              <a:rPr lang="vi-VN" b="0" i="0" dirty="0" err="1">
                <a:solidFill>
                  <a:srgbClr val="202124"/>
                </a:solidFill>
                <a:effectLst/>
                <a:latin typeface="Google Sans"/>
              </a:rPr>
              <a:t>trình</a:t>
            </a:r>
            <a:r>
              <a:rPr lang="vi-VN" b="0" i="0" dirty="0">
                <a:solidFill>
                  <a:srgbClr val="202124"/>
                </a:solidFill>
                <a:effectLst/>
                <a:latin typeface="Google Sans"/>
              </a:rPr>
              <a:t> </a:t>
            </a:r>
            <a:r>
              <a:rPr lang="vi-VN" b="0" i="0" dirty="0" err="1">
                <a:solidFill>
                  <a:srgbClr val="202124"/>
                </a:solidFill>
                <a:effectLst/>
                <a:latin typeface="Google Sans"/>
              </a:rPr>
              <a:t>đó</a:t>
            </a:r>
            <a:r>
              <a:rPr lang="vi-VN" b="0" i="0" dirty="0">
                <a:solidFill>
                  <a:srgbClr val="202124"/>
                </a:solidFill>
                <a:effectLst/>
                <a:latin typeface="Google Sans"/>
              </a:rPr>
              <a:t> </a:t>
            </a:r>
            <a:r>
              <a:rPr lang="vi-VN" b="0" i="0" dirty="0" err="1">
                <a:solidFill>
                  <a:srgbClr val="202124"/>
                </a:solidFill>
                <a:effectLst/>
                <a:latin typeface="Google Sans"/>
              </a:rPr>
              <a:t>để</a:t>
            </a:r>
            <a:r>
              <a:rPr lang="vi-VN" b="0" i="0" dirty="0">
                <a:solidFill>
                  <a:srgbClr val="202124"/>
                </a:solidFill>
                <a:effectLst/>
                <a:latin typeface="Google Sans"/>
              </a:rPr>
              <a:t> </a:t>
            </a:r>
            <a:r>
              <a:rPr lang="vi-VN" b="0" i="0" dirty="0" err="1">
                <a:solidFill>
                  <a:srgbClr val="202124"/>
                </a:solidFill>
                <a:effectLst/>
                <a:latin typeface="Google Sans"/>
              </a:rPr>
              <a:t>đảm</a:t>
            </a:r>
            <a:r>
              <a:rPr lang="vi-VN" b="0" i="0" dirty="0">
                <a:solidFill>
                  <a:srgbClr val="202124"/>
                </a:solidFill>
                <a:effectLst/>
                <a:latin typeface="Google Sans"/>
              </a:rPr>
              <a:t> </a:t>
            </a:r>
            <a:r>
              <a:rPr lang="vi-VN" b="0" i="0" dirty="0" err="1">
                <a:solidFill>
                  <a:srgbClr val="202124"/>
                </a:solidFill>
                <a:effectLst/>
                <a:latin typeface="Google Sans"/>
              </a:rPr>
              <a:t>bảo</a:t>
            </a:r>
            <a:r>
              <a:rPr lang="vi-VN" b="0" i="0" dirty="0">
                <a:solidFill>
                  <a:srgbClr val="202124"/>
                </a:solidFill>
                <a:effectLst/>
                <a:latin typeface="Google Sans"/>
              </a:rPr>
              <a:t> </a:t>
            </a:r>
            <a:r>
              <a:rPr lang="vi-VN" b="0" i="0" dirty="0" err="1">
                <a:solidFill>
                  <a:srgbClr val="202124"/>
                </a:solidFill>
                <a:effectLst/>
                <a:latin typeface="Google Sans"/>
              </a:rPr>
              <a:t>rằng</a:t>
            </a:r>
            <a:r>
              <a:rPr lang="vi-VN" b="0" i="0" dirty="0">
                <a:solidFill>
                  <a:srgbClr val="202124"/>
                </a:solidFill>
                <a:effectLst/>
                <a:latin typeface="Google Sans"/>
              </a:rPr>
              <a:t> </a:t>
            </a:r>
            <a:r>
              <a:rPr lang="vi-VN" b="0" i="0" dirty="0" err="1">
                <a:solidFill>
                  <a:srgbClr val="202124"/>
                </a:solidFill>
                <a:effectLst/>
                <a:latin typeface="Google Sans"/>
              </a:rPr>
              <a:t>người</a:t>
            </a:r>
            <a:r>
              <a:rPr lang="vi-VN" b="0" i="0" dirty="0">
                <a:solidFill>
                  <a:srgbClr val="202124"/>
                </a:solidFill>
                <a:effectLst/>
                <a:latin typeface="Google Sans"/>
              </a:rPr>
              <a:t> </a:t>
            </a:r>
            <a:r>
              <a:rPr lang="vi-VN" b="0" i="0" dirty="0" err="1">
                <a:solidFill>
                  <a:srgbClr val="202124"/>
                </a:solidFill>
                <a:effectLst/>
                <a:latin typeface="Google Sans"/>
              </a:rPr>
              <a:t>dùng</a:t>
            </a:r>
            <a:r>
              <a:rPr lang="vi-VN" b="0" i="0" dirty="0">
                <a:solidFill>
                  <a:srgbClr val="202124"/>
                </a:solidFill>
                <a:effectLst/>
                <a:latin typeface="Google Sans"/>
              </a:rPr>
              <a:t> </a:t>
            </a:r>
            <a:r>
              <a:rPr lang="vi-VN" b="0" i="0" dirty="0" err="1">
                <a:solidFill>
                  <a:srgbClr val="202124"/>
                </a:solidFill>
                <a:effectLst/>
                <a:latin typeface="Google Sans"/>
              </a:rPr>
              <a:t>có</a:t>
            </a:r>
            <a:r>
              <a:rPr lang="vi-VN" b="0" i="0" dirty="0">
                <a:solidFill>
                  <a:srgbClr val="202124"/>
                </a:solidFill>
                <a:effectLst/>
                <a:latin typeface="Google Sans"/>
              </a:rPr>
              <a:t> </a:t>
            </a:r>
            <a:r>
              <a:rPr lang="vi-VN" b="0" i="0" dirty="0" err="1">
                <a:solidFill>
                  <a:srgbClr val="202124"/>
                </a:solidFill>
                <a:effectLst/>
                <a:latin typeface="Google Sans"/>
              </a:rPr>
              <a:t>xác</a:t>
            </a:r>
            <a:r>
              <a:rPr lang="vi-VN" b="0" i="0" dirty="0">
                <a:solidFill>
                  <a:srgbClr val="202124"/>
                </a:solidFill>
                <a:effectLst/>
                <a:latin typeface="Google Sans"/>
              </a:rPr>
              <a:t> </a:t>
            </a:r>
            <a:r>
              <a:rPr lang="vi-VN" b="0" i="0" dirty="0" err="1">
                <a:solidFill>
                  <a:srgbClr val="202124"/>
                </a:solidFill>
                <a:effectLst/>
                <a:latin typeface="Google Sans"/>
              </a:rPr>
              <a:t>thực</a:t>
            </a:r>
            <a:r>
              <a:rPr lang="vi-VN" b="0" i="0" dirty="0">
                <a:solidFill>
                  <a:srgbClr val="202124"/>
                </a:solidFill>
                <a:effectLst/>
                <a:latin typeface="Google Sans"/>
              </a:rPr>
              <a:t> </a:t>
            </a:r>
            <a:r>
              <a:rPr lang="vi-VN" b="0" i="0" dirty="0" err="1">
                <a:solidFill>
                  <a:srgbClr val="202124"/>
                </a:solidFill>
                <a:effectLst/>
                <a:latin typeface="Google Sans"/>
              </a:rPr>
              <a:t>thích</a:t>
            </a:r>
            <a:r>
              <a:rPr lang="vi-VN" b="0" i="0" dirty="0">
                <a:solidFill>
                  <a:srgbClr val="202124"/>
                </a:solidFill>
                <a:effectLst/>
                <a:latin typeface="Google Sans"/>
              </a:rPr>
              <a:t> </a:t>
            </a:r>
            <a:r>
              <a:rPr lang="vi-VN" b="0" i="0" dirty="0" err="1">
                <a:solidFill>
                  <a:srgbClr val="202124"/>
                </a:solidFill>
                <a:effectLst/>
                <a:latin typeface="Google Sans"/>
              </a:rPr>
              <a:t>hợp</a:t>
            </a:r>
            <a:r>
              <a:rPr lang="vi-VN" b="0" i="0" dirty="0">
                <a:solidFill>
                  <a:srgbClr val="202124"/>
                </a:solidFill>
                <a:effectLst/>
                <a:latin typeface="Google Sans"/>
              </a:rPr>
              <a:t> </a:t>
            </a:r>
            <a:r>
              <a:rPr lang="vi-VN" b="0" i="0" dirty="0" err="1">
                <a:solidFill>
                  <a:srgbClr val="202124"/>
                </a:solidFill>
                <a:effectLst/>
                <a:latin typeface="Google Sans"/>
              </a:rPr>
              <a:t>để</a:t>
            </a:r>
            <a:r>
              <a:rPr lang="vi-VN" b="0" i="0" dirty="0">
                <a:solidFill>
                  <a:srgbClr val="202124"/>
                </a:solidFill>
                <a:effectLst/>
                <a:latin typeface="Google Sans"/>
              </a:rPr>
              <a:t> </a:t>
            </a:r>
            <a:r>
              <a:rPr lang="vi-VN" b="0" i="0" dirty="0" err="1">
                <a:solidFill>
                  <a:srgbClr val="202124"/>
                </a:solidFill>
                <a:effectLst/>
                <a:latin typeface="Google Sans"/>
              </a:rPr>
              <a:t>thực</a:t>
            </a:r>
            <a:r>
              <a:rPr lang="vi-VN" b="0" i="0" dirty="0">
                <a:solidFill>
                  <a:srgbClr val="202124"/>
                </a:solidFill>
                <a:effectLst/>
                <a:latin typeface="Google Sans"/>
              </a:rPr>
              <a:t> </a:t>
            </a:r>
            <a:r>
              <a:rPr lang="vi-VN" b="0" i="0" dirty="0" err="1">
                <a:solidFill>
                  <a:srgbClr val="202124"/>
                </a:solidFill>
                <a:effectLst/>
                <a:latin typeface="Google Sans"/>
              </a:rPr>
              <a:t>hiện</a:t>
            </a:r>
            <a:r>
              <a:rPr lang="vi-VN" b="0" i="0" dirty="0">
                <a:solidFill>
                  <a:srgbClr val="202124"/>
                </a:solidFill>
                <a:effectLst/>
                <a:latin typeface="Google Sans"/>
              </a:rPr>
              <a:t> quy </a:t>
            </a:r>
            <a:r>
              <a:rPr lang="vi-VN" b="0" i="0" dirty="0" err="1">
                <a:solidFill>
                  <a:srgbClr val="202124"/>
                </a:solidFill>
                <a:effectLst/>
                <a:latin typeface="Google Sans"/>
              </a:rPr>
              <a:t>trình</a:t>
            </a:r>
            <a:r>
              <a:rPr lang="vi-VN" b="0" i="0" dirty="0">
                <a:solidFill>
                  <a:srgbClr val="202124"/>
                </a:solidFill>
                <a:effectLst/>
                <a:latin typeface="Google Sans"/>
              </a:rPr>
              <a:t>.</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54</a:t>
            </a:fld>
            <a:endParaRPr lang="en-US" altLang="en-VN"/>
          </a:p>
        </p:txBody>
      </p:sp>
    </p:spTree>
    <p:extLst>
      <p:ext uri="{BB962C8B-B14F-4D97-AF65-F5344CB8AC3E}">
        <p14:creationId xmlns:p14="http://schemas.microsoft.com/office/powerpoint/2010/main" val="3656933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err="1"/>
              <a:t>Nhà</a:t>
            </a:r>
            <a:r>
              <a:rPr lang="vi-VN" dirty="0"/>
              <a:t> </a:t>
            </a:r>
            <a:r>
              <a:rPr lang="vi-VN" dirty="0" err="1"/>
              <a:t>phát</a:t>
            </a:r>
            <a:r>
              <a:rPr lang="vi-VN" dirty="0"/>
              <a:t> </a:t>
            </a:r>
            <a:r>
              <a:rPr lang="vi-VN" dirty="0" err="1"/>
              <a:t>triển</a:t>
            </a:r>
            <a:r>
              <a:rPr lang="vi-VN" dirty="0"/>
              <a:t> </a:t>
            </a:r>
            <a:r>
              <a:rPr lang="vi-VN" dirty="0" err="1"/>
              <a:t>phần</a:t>
            </a:r>
            <a:r>
              <a:rPr lang="vi-VN" dirty="0"/>
              <a:t> </a:t>
            </a:r>
            <a:r>
              <a:rPr lang="vi-VN" dirty="0" err="1"/>
              <a:t>mềm</a:t>
            </a:r>
            <a:r>
              <a:rPr lang="vi-VN" dirty="0"/>
              <a:t> nên phân </a:t>
            </a:r>
            <a:r>
              <a:rPr lang="vi-VN" dirty="0" err="1"/>
              <a:t>tích</a:t>
            </a:r>
            <a:r>
              <a:rPr lang="vi-VN" dirty="0"/>
              <a:t> </a:t>
            </a:r>
            <a:r>
              <a:rPr lang="vi-VN" dirty="0" err="1"/>
              <a:t>và</a:t>
            </a:r>
            <a:r>
              <a:rPr lang="vi-VN" dirty="0"/>
              <a:t> đưa ra </a:t>
            </a:r>
            <a:r>
              <a:rPr lang="vi-VN" dirty="0" err="1"/>
              <a:t>đánh</a:t>
            </a:r>
            <a:r>
              <a:rPr lang="vi-VN" dirty="0"/>
              <a:t> </a:t>
            </a:r>
            <a:r>
              <a:rPr lang="vi-VN" dirty="0" err="1"/>
              <a:t>giá</a:t>
            </a:r>
            <a:r>
              <a:rPr lang="vi-VN" dirty="0"/>
              <a:t> </a:t>
            </a:r>
            <a:r>
              <a:rPr lang="vi-VN" dirty="0" err="1"/>
              <a:t>nội</a:t>
            </a:r>
            <a:r>
              <a:rPr lang="vi-VN" dirty="0"/>
              <a:t> </a:t>
            </a:r>
            <a:r>
              <a:rPr lang="vi-VN" dirty="0" err="1"/>
              <a:t>bộ</a:t>
            </a:r>
            <a:r>
              <a:rPr lang="vi-VN" dirty="0"/>
              <a:t> theo quan </a:t>
            </a:r>
            <a:r>
              <a:rPr lang="vi-VN" dirty="0" err="1"/>
              <a:t>điểm</a:t>
            </a:r>
            <a:r>
              <a:rPr lang="vi-VN" dirty="0"/>
              <a:t> sau; - </a:t>
            </a:r>
            <a:r>
              <a:rPr lang="vi-VN" dirty="0" err="1"/>
              <a:t>Tính</a:t>
            </a:r>
            <a:r>
              <a:rPr lang="vi-VN" dirty="0"/>
              <a:t> </a:t>
            </a:r>
            <a:r>
              <a:rPr lang="vi-VN" dirty="0" err="1"/>
              <a:t>nhất</a:t>
            </a:r>
            <a:r>
              <a:rPr lang="vi-VN" dirty="0"/>
              <a:t> </a:t>
            </a:r>
            <a:r>
              <a:rPr lang="vi-VN" dirty="0" err="1"/>
              <a:t>quán</a:t>
            </a:r>
            <a:r>
              <a:rPr lang="vi-VN" dirty="0"/>
              <a:t> bên </a:t>
            </a:r>
            <a:r>
              <a:rPr lang="vi-VN" dirty="0" err="1"/>
              <a:t>ngoài</a:t>
            </a:r>
            <a:r>
              <a:rPr lang="vi-VN" dirty="0"/>
              <a:t>, </a:t>
            </a:r>
            <a:r>
              <a:rPr lang="vi-VN" dirty="0" err="1"/>
              <a:t>và</a:t>
            </a:r>
            <a:r>
              <a:rPr lang="vi-VN" dirty="0"/>
              <a:t> </a:t>
            </a:r>
            <a:r>
              <a:rPr lang="vi-VN" dirty="0" err="1"/>
              <a:t>tính</a:t>
            </a:r>
            <a:r>
              <a:rPr lang="vi-VN" dirty="0"/>
              <a:t> </a:t>
            </a:r>
            <a:r>
              <a:rPr lang="vi-VN" dirty="0" err="1"/>
              <a:t>dễ</a:t>
            </a:r>
            <a:r>
              <a:rPr lang="vi-VN" dirty="0"/>
              <a:t> </a:t>
            </a:r>
            <a:r>
              <a:rPr lang="vi-VN" dirty="0" err="1"/>
              <a:t>hiểu</a:t>
            </a:r>
            <a:r>
              <a:rPr lang="vi-VN" dirty="0"/>
              <a:t> </a:t>
            </a:r>
            <a:r>
              <a:rPr lang="vi-VN" dirty="0" err="1"/>
              <a:t>đối</a:t>
            </a:r>
            <a:r>
              <a:rPr lang="vi-VN" dirty="0"/>
              <a:t> </a:t>
            </a:r>
            <a:r>
              <a:rPr lang="vi-VN" dirty="0" err="1"/>
              <a:t>với</a:t>
            </a:r>
            <a:r>
              <a:rPr lang="vi-VN" dirty="0"/>
              <a:t> mô </a:t>
            </a:r>
            <a:r>
              <a:rPr lang="vi-VN" dirty="0" err="1"/>
              <a:t>tả</a:t>
            </a:r>
            <a:r>
              <a:rPr lang="vi-VN" dirty="0"/>
              <a:t> yêu </a:t>
            </a:r>
            <a:r>
              <a:rPr lang="vi-VN" dirty="0" err="1"/>
              <a:t>cầu</a:t>
            </a:r>
            <a:r>
              <a:rPr lang="vi-VN" dirty="0"/>
              <a:t> </a:t>
            </a:r>
            <a:r>
              <a:rPr lang="vi-VN" dirty="0" err="1"/>
              <a:t>ngắn</a:t>
            </a:r>
            <a:r>
              <a:rPr lang="vi-VN" dirty="0"/>
              <a:t> </a:t>
            </a:r>
            <a:r>
              <a:rPr lang="vi-VN" dirty="0" err="1"/>
              <a:t>gọn</a:t>
            </a:r>
            <a:r>
              <a:rPr lang="vi-VN" dirty="0"/>
              <a:t>. - </a:t>
            </a:r>
            <a:r>
              <a:rPr lang="vi-VN" dirty="0" err="1"/>
              <a:t>Tính</a:t>
            </a:r>
            <a:r>
              <a:rPr lang="vi-VN" dirty="0"/>
              <a:t> </a:t>
            </a:r>
            <a:r>
              <a:rPr lang="vi-VN" dirty="0" err="1"/>
              <a:t>nhất</a:t>
            </a:r>
            <a:r>
              <a:rPr lang="vi-VN" dirty="0"/>
              <a:t> </a:t>
            </a:r>
            <a:r>
              <a:rPr lang="vi-VN" dirty="0" err="1"/>
              <a:t>quán</a:t>
            </a:r>
            <a:r>
              <a:rPr lang="vi-VN" dirty="0"/>
              <a:t> </a:t>
            </a:r>
            <a:r>
              <a:rPr lang="vi-VN" dirty="0" err="1"/>
              <a:t>nội</a:t>
            </a:r>
            <a:r>
              <a:rPr lang="vi-VN" dirty="0"/>
              <a:t> </a:t>
            </a:r>
            <a:r>
              <a:rPr lang="vi-VN" dirty="0" err="1"/>
              <a:t>bộ</a:t>
            </a:r>
            <a:r>
              <a:rPr lang="vi-VN" dirty="0"/>
              <a:t> trong mô </a:t>
            </a:r>
            <a:r>
              <a:rPr lang="vi-VN" dirty="0" err="1"/>
              <a:t>tả</a:t>
            </a:r>
            <a:r>
              <a:rPr lang="vi-VN" dirty="0"/>
              <a:t> yêu </a:t>
            </a:r>
            <a:r>
              <a:rPr lang="vi-VN" dirty="0" err="1"/>
              <a:t>cầu</a:t>
            </a:r>
            <a:r>
              <a:rPr lang="vi-VN" dirty="0"/>
              <a:t>. -</a:t>
            </a:r>
            <a:r>
              <a:rPr lang="vi-VN" dirty="0" err="1"/>
              <a:t>Tính</a:t>
            </a:r>
            <a:r>
              <a:rPr lang="vi-VN" dirty="0"/>
              <a:t> </a:t>
            </a:r>
            <a:r>
              <a:rPr lang="vi-VN" dirty="0" err="1"/>
              <a:t>khả</a:t>
            </a:r>
            <a:r>
              <a:rPr lang="vi-VN" dirty="0"/>
              <a:t> thi </a:t>
            </a:r>
            <a:r>
              <a:rPr lang="vi-VN" dirty="0" err="1"/>
              <a:t>của</a:t>
            </a:r>
            <a:r>
              <a:rPr lang="vi-VN" dirty="0"/>
              <a:t> </a:t>
            </a:r>
            <a:r>
              <a:rPr lang="vi-VN" dirty="0" err="1"/>
              <a:t>việc</a:t>
            </a:r>
            <a:r>
              <a:rPr lang="vi-VN" dirty="0"/>
              <a:t> </a:t>
            </a:r>
            <a:r>
              <a:rPr lang="vi-VN" dirty="0" err="1"/>
              <a:t>thực</a:t>
            </a:r>
            <a:r>
              <a:rPr lang="vi-VN" dirty="0"/>
              <a:t> </a:t>
            </a:r>
            <a:r>
              <a:rPr lang="vi-VN" dirty="0" err="1"/>
              <a:t>hiện</a:t>
            </a:r>
            <a:r>
              <a:rPr lang="vi-VN" dirty="0"/>
              <a:t> </a:t>
            </a:r>
            <a:r>
              <a:rPr lang="vi-VN" dirty="0" err="1"/>
              <a:t>và</a:t>
            </a:r>
            <a:r>
              <a:rPr lang="vi-VN" dirty="0"/>
              <a:t> </a:t>
            </a:r>
            <a:r>
              <a:rPr lang="vi-VN" dirty="0" err="1"/>
              <a:t>kế</a:t>
            </a:r>
            <a:r>
              <a:rPr lang="vi-VN" dirty="0"/>
              <a:t> </a:t>
            </a:r>
            <a:r>
              <a:rPr lang="vi-VN" dirty="0" err="1"/>
              <a:t>hoạch</a:t>
            </a:r>
            <a:r>
              <a:rPr lang="vi-VN" dirty="0"/>
              <a:t> </a:t>
            </a:r>
            <a:r>
              <a:rPr lang="vi-VN" dirty="0" err="1"/>
              <a:t>phát</a:t>
            </a:r>
            <a:r>
              <a:rPr lang="vi-VN" dirty="0"/>
              <a:t> </a:t>
            </a:r>
            <a:r>
              <a:rPr lang="vi-VN" dirty="0" err="1"/>
              <a:t>triển</a:t>
            </a:r>
            <a:r>
              <a:rPr lang="vi-VN" dirty="0"/>
              <a:t> </a:t>
            </a:r>
            <a:r>
              <a:rPr lang="vi-VN" dirty="0" err="1"/>
              <a:t>phần</a:t>
            </a:r>
            <a:r>
              <a:rPr lang="vi-VN" dirty="0"/>
              <a:t> </a:t>
            </a:r>
            <a:r>
              <a:rPr lang="vi-VN" dirty="0" err="1"/>
              <a:t>mềm</a:t>
            </a:r>
            <a:r>
              <a:rPr lang="vi-VN" dirty="0"/>
              <a:t>. </a:t>
            </a:r>
            <a:r>
              <a:rPr lang="vi-VN" dirty="0" err="1"/>
              <a:t>Người</a:t>
            </a:r>
            <a:r>
              <a:rPr lang="vi-VN" dirty="0"/>
              <a:t> </a:t>
            </a:r>
            <a:r>
              <a:rPr lang="vi-VN" dirty="0" err="1"/>
              <a:t>thực</a:t>
            </a:r>
            <a:r>
              <a:rPr lang="vi-VN" dirty="0"/>
              <a:t> </a:t>
            </a:r>
            <a:r>
              <a:rPr lang="vi-VN" dirty="0" err="1"/>
              <a:t>hiện</a:t>
            </a:r>
            <a:r>
              <a:rPr lang="vi-VN" dirty="0"/>
              <a:t> nên </a:t>
            </a:r>
            <a:r>
              <a:rPr lang="vi-VN" dirty="0" err="1"/>
              <a:t>tiến</a:t>
            </a:r>
            <a:r>
              <a:rPr lang="vi-VN" dirty="0"/>
              <a:t> </a:t>
            </a:r>
            <a:r>
              <a:rPr lang="vi-VN" dirty="0" err="1"/>
              <a:t>hành</a:t>
            </a:r>
            <a:r>
              <a:rPr lang="vi-VN" dirty="0"/>
              <a:t> </a:t>
            </a:r>
            <a:r>
              <a:rPr lang="vi-VN" dirty="0" err="1"/>
              <a:t>đánh</a:t>
            </a:r>
            <a:r>
              <a:rPr lang="vi-VN" dirty="0"/>
              <a:t> </a:t>
            </a:r>
            <a:r>
              <a:rPr lang="vi-VN" dirty="0" err="1"/>
              <a:t>giá</a:t>
            </a:r>
            <a:r>
              <a:rPr lang="vi-VN" dirty="0"/>
              <a:t> chung </a:t>
            </a:r>
            <a:r>
              <a:rPr lang="vi-VN" dirty="0" err="1"/>
              <a:t>với</a:t>
            </a:r>
            <a:r>
              <a:rPr lang="vi-VN" dirty="0"/>
              <a:t> bên </a:t>
            </a:r>
            <a:r>
              <a:rPr lang="vi-VN" dirty="0" err="1"/>
              <a:t>đặt</a:t>
            </a:r>
            <a:r>
              <a:rPr lang="vi-VN" dirty="0"/>
              <a:t> </a:t>
            </a:r>
            <a:r>
              <a:rPr lang="vi-VN" dirty="0" err="1"/>
              <a:t>hàng</a:t>
            </a:r>
            <a:r>
              <a:rPr lang="vi-VN" dirty="0"/>
              <a:t> </a:t>
            </a:r>
            <a:r>
              <a:rPr lang="vi-VN" dirty="0" err="1"/>
              <a:t>và</a:t>
            </a:r>
            <a:r>
              <a:rPr lang="vi-VN" dirty="0"/>
              <a:t> </a:t>
            </a:r>
            <a:r>
              <a:rPr lang="vi-VN" dirty="0" err="1"/>
              <a:t>xác</a:t>
            </a:r>
            <a:r>
              <a:rPr lang="vi-VN" dirty="0"/>
              <a:t> </a:t>
            </a:r>
            <a:r>
              <a:rPr lang="vi-VN" dirty="0" err="1"/>
              <a:t>nhận</a:t>
            </a:r>
            <a:r>
              <a:rPr lang="vi-VN" dirty="0"/>
              <a:t> </a:t>
            </a:r>
            <a:r>
              <a:rPr lang="vi-VN" dirty="0" err="1"/>
              <a:t>kết</a:t>
            </a:r>
            <a:r>
              <a:rPr lang="vi-VN" dirty="0"/>
              <a:t> </a:t>
            </a:r>
            <a:r>
              <a:rPr lang="vi-VN" dirty="0" err="1"/>
              <a:t>quả</a:t>
            </a:r>
            <a:r>
              <a:rPr lang="vi-VN" dirty="0"/>
              <a:t> </a:t>
            </a:r>
            <a:r>
              <a:rPr lang="vi-VN" dirty="0" err="1"/>
              <a:t>của</a:t>
            </a:r>
            <a:r>
              <a:rPr lang="vi-VN" dirty="0"/>
              <a:t> phân </a:t>
            </a:r>
            <a:r>
              <a:rPr lang="vi-VN" dirty="0" err="1"/>
              <a:t>tích</a:t>
            </a:r>
            <a:r>
              <a:rPr lang="vi-VN" dirty="0"/>
              <a:t> Yêu </a:t>
            </a:r>
            <a:r>
              <a:rPr lang="vi-VN" dirty="0" err="1"/>
              <a:t>cầu</a:t>
            </a:r>
            <a:r>
              <a:rPr lang="vi-VN" dirty="0"/>
              <a:t> </a:t>
            </a:r>
            <a:r>
              <a:rPr lang="vi-VN" dirty="0" err="1"/>
              <a:t>và</a:t>
            </a:r>
            <a:r>
              <a:rPr lang="vi-VN" dirty="0"/>
              <a:t> </a:t>
            </a:r>
            <a:r>
              <a:rPr lang="vi-VN" dirty="0" err="1"/>
              <a:t>kế</a:t>
            </a:r>
            <a:r>
              <a:rPr lang="vi-VN" dirty="0"/>
              <a:t> </a:t>
            </a:r>
            <a:r>
              <a:rPr lang="vi-VN" dirty="0" err="1"/>
              <a:t>hoạch</a:t>
            </a:r>
            <a:r>
              <a:rPr lang="vi-VN" dirty="0"/>
              <a:t> </a:t>
            </a:r>
            <a:r>
              <a:rPr lang="vi-VN" dirty="0" err="1"/>
              <a:t>phát</a:t>
            </a:r>
            <a:r>
              <a:rPr lang="vi-VN" dirty="0"/>
              <a:t> </a:t>
            </a:r>
            <a:r>
              <a:rPr lang="vi-VN" dirty="0" err="1"/>
              <a:t>triển</a:t>
            </a:r>
            <a:r>
              <a:rPr lang="vi-VN" dirty="0"/>
              <a:t> </a:t>
            </a:r>
            <a:r>
              <a:rPr lang="vi-VN" dirty="0" err="1"/>
              <a:t>phần</a:t>
            </a:r>
            <a:r>
              <a:rPr lang="vi-VN" dirty="0"/>
              <a:t> </a:t>
            </a:r>
            <a:r>
              <a:rPr lang="vi-VN" dirty="0" err="1"/>
              <a:t>mềm</a:t>
            </a:r>
            <a:r>
              <a:rPr lang="vi-VN" dirty="0"/>
              <a:t>.</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4</a:t>
            </a:fld>
            <a:endParaRPr lang="en-US" altLang="en-VN"/>
          </a:p>
        </p:txBody>
      </p:sp>
    </p:spTree>
    <p:extLst>
      <p:ext uri="{BB962C8B-B14F-4D97-AF65-F5344CB8AC3E}">
        <p14:creationId xmlns:p14="http://schemas.microsoft.com/office/powerpoint/2010/main" val="33928804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err="1"/>
              <a:t>Hậu</a:t>
            </a:r>
            <a:r>
              <a:rPr lang="vi-VN" dirty="0"/>
              <a:t> </a:t>
            </a:r>
            <a:r>
              <a:rPr lang="vi-VN" dirty="0" err="1"/>
              <a:t>điều</a:t>
            </a:r>
            <a:r>
              <a:rPr lang="vi-VN" dirty="0"/>
              <a:t> </a:t>
            </a:r>
            <a:r>
              <a:rPr lang="vi-VN" dirty="0" err="1"/>
              <a:t>kiện</a:t>
            </a:r>
            <a:r>
              <a:rPr lang="vi-VN" dirty="0"/>
              <a:t> </a:t>
            </a:r>
            <a:r>
              <a:rPr lang="vi-VN" dirty="0" err="1"/>
              <a:t>xác</a:t>
            </a:r>
            <a:r>
              <a:rPr lang="vi-VN" dirty="0"/>
              <a:t> </a:t>
            </a:r>
            <a:r>
              <a:rPr lang="vi-VN" dirty="0" err="1"/>
              <a:t>định</a:t>
            </a:r>
            <a:r>
              <a:rPr lang="vi-VN" dirty="0"/>
              <a:t> </a:t>
            </a:r>
            <a:r>
              <a:rPr lang="vi-VN" dirty="0" err="1"/>
              <a:t>trạng</a:t>
            </a:r>
            <a:r>
              <a:rPr lang="vi-VN" dirty="0"/>
              <a:t> </a:t>
            </a:r>
            <a:r>
              <a:rPr lang="vi-VN" dirty="0" err="1"/>
              <a:t>thái</a:t>
            </a:r>
            <a:r>
              <a:rPr lang="vi-VN" dirty="0"/>
              <a:t> </a:t>
            </a:r>
            <a:r>
              <a:rPr lang="vi-VN" dirty="0" err="1"/>
              <a:t>mà</a:t>
            </a:r>
            <a:r>
              <a:rPr lang="vi-VN" dirty="0"/>
              <a:t> </a:t>
            </a:r>
            <a:r>
              <a:rPr lang="vi-VN" dirty="0" err="1"/>
              <a:t>hệ</a:t>
            </a:r>
            <a:r>
              <a:rPr lang="vi-VN" dirty="0"/>
              <a:t> </a:t>
            </a:r>
            <a:r>
              <a:rPr lang="vi-VN" dirty="0" err="1"/>
              <a:t>thống</a:t>
            </a:r>
            <a:r>
              <a:rPr lang="vi-VN" dirty="0"/>
              <a:t> đang ở khi </a:t>
            </a:r>
            <a:r>
              <a:rPr lang="vi-VN" dirty="0" err="1"/>
              <a:t>kết</a:t>
            </a:r>
            <a:r>
              <a:rPr lang="vi-VN" dirty="0"/>
              <a:t> </a:t>
            </a:r>
            <a:r>
              <a:rPr lang="vi-VN" dirty="0" err="1"/>
              <a:t>thúc</a:t>
            </a:r>
            <a:r>
              <a:rPr lang="vi-VN" dirty="0"/>
              <a:t> </a:t>
            </a:r>
            <a:r>
              <a:rPr lang="vi-VN" dirty="0" err="1"/>
              <a:t>một</a:t>
            </a:r>
            <a:r>
              <a:rPr lang="vi-VN" dirty="0"/>
              <a:t> ca </a:t>
            </a:r>
            <a:r>
              <a:rPr lang="vi-VN" dirty="0" err="1"/>
              <a:t>sử</a:t>
            </a:r>
            <a:r>
              <a:rPr lang="vi-VN" dirty="0"/>
              <a:t> </a:t>
            </a:r>
            <a:r>
              <a:rPr lang="vi-VN" dirty="0" err="1"/>
              <a:t>dụng</a:t>
            </a:r>
            <a:r>
              <a:rPr lang="vi-VN" dirty="0"/>
              <a:t>. Trong </a:t>
            </a:r>
            <a:r>
              <a:rPr lang="vi-VN" dirty="0" err="1"/>
              <a:t>nhiều</a:t>
            </a:r>
            <a:r>
              <a:rPr lang="vi-VN" dirty="0"/>
              <a:t> </a:t>
            </a:r>
            <a:r>
              <a:rPr lang="vi-VN" dirty="0" err="1"/>
              <a:t>trường</a:t>
            </a:r>
            <a:r>
              <a:rPr lang="vi-VN" dirty="0"/>
              <a:t> </a:t>
            </a:r>
            <a:r>
              <a:rPr lang="vi-VN" dirty="0" err="1"/>
              <a:t>hợp</a:t>
            </a:r>
            <a:r>
              <a:rPr lang="vi-VN" dirty="0"/>
              <a:t>, </a:t>
            </a:r>
            <a:r>
              <a:rPr lang="vi-VN" dirty="0" err="1"/>
              <a:t>bạn</a:t>
            </a:r>
            <a:r>
              <a:rPr lang="vi-VN" dirty="0"/>
              <a:t> </a:t>
            </a:r>
            <a:r>
              <a:rPr lang="vi-VN" dirty="0" err="1"/>
              <a:t>có</a:t>
            </a:r>
            <a:r>
              <a:rPr lang="vi-VN" dirty="0"/>
              <a:t> </a:t>
            </a:r>
            <a:r>
              <a:rPr lang="vi-VN" dirty="0" err="1"/>
              <a:t>thể</a:t>
            </a:r>
            <a:r>
              <a:rPr lang="vi-VN" dirty="0"/>
              <a:t> </a:t>
            </a:r>
            <a:r>
              <a:rPr lang="vi-VN" dirty="0" err="1"/>
              <a:t>bỏ</a:t>
            </a:r>
            <a:r>
              <a:rPr lang="vi-VN" dirty="0"/>
              <a:t> qua </a:t>
            </a:r>
            <a:r>
              <a:rPr lang="vi-VN" dirty="0" err="1"/>
              <a:t>hoàn</a:t>
            </a:r>
            <a:r>
              <a:rPr lang="vi-VN" dirty="0"/>
              <a:t> </a:t>
            </a:r>
            <a:r>
              <a:rPr lang="vi-VN" dirty="0" err="1"/>
              <a:t>toàn</a:t>
            </a:r>
            <a:r>
              <a:rPr lang="vi-VN" dirty="0"/>
              <a:t> </a:t>
            </a:r>
            <a:r>
              <a:rPr lang="vi-VN" dirty="0" err="1"/>
              <a:t>điều</a:t>
            </a:r>
            <a:r>
              <a:rPr lang="vi-VN" dirty="0"/>
              <a:t> </a:t>
            </a:r>
            <a:r>
              <a:rPr lang="vi-VN" dirty="0" err="1"/>
              <a:t>kiện</a:t>
            </a:r>
            <a:r>
              <a:rPr lang="vi-VN" dirty="0"/>
              <a:t> sau khi </a:t>
            </a:r>
            <a:r>
              <a:rPr lang="vi-VN" dirty="0" err="1"/>
              <a:t>kết</a:t>
            </a:r>
            <a:r>
              <a:rPr lang="vi-VN" dirty="0"/>
              <a:t> </a:t>
            </a:r>
            <a:r>
              <a:rPr lang="vi-VN" dirty="0" err="1"/>
              <a:t>quả</a:t>
            </a:r>
            <a:r>
              <a:rPr lang="vi-VN" dirty="0"/>
              <a:t> </a:t>
            </a:r>
            <a:r>
              <a:rPr lang="vi-VN" dirty="0" err="1"/>
              <a:t>của</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là</a:t>
            </a:r>
            <a:r>
              <a:rPr lang="vi-VN" dirty="0"/>
              <a:t> </a:t>
            </a:r>
            <a:r>
              <a:rPr lang="vi-VN" dirty="0" err="1"/>
              <a:t>rõ</a:t>
            </a:r>
            <a:r>
              <a:rPr lang="vi-VN" dirty="0"/>
              <a:t> </a:t>
            </a:r>
            <a:r>
              <a:rPr lang="vi-VN" dirty="0" err="1"/>
              <a:t>ràng</a:t>
            </a:r>
            <a:r>
              <a:rPr lang="vi-VN" dirty="0"/>
              <a:t> </a:t>
            </a:r>
            <a:r>
              <a:rPr lang="vi-VN" dirty="0" err="1"/>
              <a:t>hoặc</a:t>
            </a:r>
            <a:r>
              <a:rPr lang="vi-VN" dirty="0"/>
              <a:t> khi không </a:t>
            </a:r>
            <a:r>
              <a:rPr lang="vi-VN" dirty="0" err="1"/>
              <a:t>có</a:t>
            </a:r>
            <a:r>
              <a:rPr lang="vi-VN" dirty="0"/>
              <a:t> thay </a:t>
            </a:r>
            <a:r>
              <a:rPr lang="vi-VN" dirty="0" err="1"/>
              <a:t>đổi</a:t>
            </a:r>
            <a:r>
              <a:rPr lang="vi-VN" dirty="0"/>
              <a:t> </a:t>
            </a:r>
            <a:r>
              <a:rPr lang="vi-VN" dirty="0" err="1"/>
              <a:t>trạng</a:t>
            </a:r>
            <a:r>
              <a:rPr lang="vi-VN" dirty="0"/>
              <a:t> </a:t>
            </a:r>
            <a:r>
              <a:rPr lang="vi-VN" dirty="0" err="1"/>
              <a:t>thái</a:t>
            </a:r>
            <a:r>
              <a:rPr lang="vi-VN" dirty="0"/>
              <a:t> </a:t>
            </a:r>
            <a:r>
              <a:rPr lang="vi-VN" dirty="0" err="1"/>
              <a:t>đáng</a:t>
            </a:r>
            <a:r>
              <a:rPr lang="vi-VN" dirty="0"/>
              <a:t> </a:t>
            </a:r>
            <a:r>
              <a:rPr lang="vi-VN" dirty="0" err="1"/>
              <a:t>kể</a:t>
            </a:r>
            <a:r>
              <a:rPr lang="vi-VN" dirty="0"/>
              <a:t> </a:t>
            </a:r>
            <a:r>
              <a:rPr lang="vi-VN" dirty="0" err="1"/>
              <a:t>nào</a:t>
            </a:r>
            <a:r>
              <a:rPr lang="vi-VN" dirty="0"/>
              <a:t> trong </a:t>
            </a:r>
            <a:r>
              <a:rPr lang="vi-VN" dirty="0" err="1"/>
              <a:t>hệ</a:t>
            </a:r>
            <a:r>
              <a:rPr lang="vi-VN" dirty="0"/>
              <a:t> </a:t>
            </a:r>
            <a:r>
              <a:rPr lang="vi-VN" dirty="0" err="1"/>
              <a:t>thống</a:t>
            </a:r>
            <a:r>
              <a:rPr lang="vi-VN" dirty="0"/>
              <a:t>. Khi </a:t>
            </a:r>
            <a:r>
              <a:rPr lang="vi-VN" dirty="0" err="1"/>
              <a:t>bạn</a:t>
            </a:r>
            <a:r>
              <a:rPr lang="vi-VN" dirty="0"/>
              <a:t> </a:t>
            </a:r>
            <a:r>
              <a:rPr lang="vi-VN" dirty="0" err="1"/>
              <a:t>cần</a:t>
            </a:r>
            <a:r>
              <a:rPr lang="vi-VN" dirty="0"/>
              <a:t> </a:t>
            </a:r>
            <a:r>
              <a:rPr lang="vi-VN" dirty="0" err="1"/>
              <a:t>chú</a:t>
            </a:r>
            <a:r>
              <a:rPr lang="vi-VN" dirty="0"/>
              <a:t> ý </a:t>
            </a:r>
            <a:r>
              <a:rPr lang="vi-VN" dirty="0" err="1"/>
              <a:t>đến</a:t>
            </a:r>
            <a:r>
              <a:rPr lang="vi-VN" dirty="0"/>
              <a:t> </a:t>
            </a:r>
            <a:r>
              <a:rPr lang="vi-VN" dirty="0" err="1"/>
              <a:t>các</a:t>
            </a:r>
            <a:r>
              <a:rPr lang="vi-VN" dirty="0"/>
              <a:t> </a:t>
            </a:r>
            <a:r>
              <a:rPr lang="vi-VN" dirty="0" err="1"/>
              <a:t>điều</a:t>
            </a:r>
            <a:r>
              <a:rPr lang="vi-VN" dirty="0"/>
              <a:t> </a:t>
            </a:r>
            <a:r>
              <a:rPr lang="vi-VN" dirty="0" err="1"/>
              <a:t>kiện</a:t>
            </a:r>
            <a:r>
              <a:rPr lang="vi-VN" dirty="0"/>
              <a:t> </a:t>
            </a:r>
            <a:r>
              <a:rPr lang="vi-VN" dirty="0" err="1"/>
              <a:t>khác</a:t>
            </a:r>
            <a:r>
              <a:rPr lang="vi-VN" dirty="0"/>
              <a:t> nhau </a:t>
            </a:r>
            <a:r>
              <a:rPr lang="vi-VN" dirty="0" err="1"/>
              <a:t>có</a:t>
            </a:r>
            <a:r>
              <a:rPr lang="vi-VN" dirty="0"/>
              <a:t> </a:t>
            </a:r>
            <a:r>
              <a:rPr lang="vi-VN" dirty="0" err="1"/>
              <a:t>thể</a:t>
            </a:r>
            <a:r>
              <a:rPr lang="vi-VN" dirty="0"/>
              <a:t> </a:t>
            </a:r>
            <a:r>
              <a:rPr lang="vi-VN" dirty="0" err="1"/>
              <a:t>tồn</a:t>
            </a:r>
            <a:r>
              <a:rPr lang="vi-VN" dirty="0"/>
              <a:t> </a:t>
            </a:r>
            <a:r>
              <a:rPr lang="vi-VN" dirty="0" err="1"/>
              <a:t>tại</a:t>
            </a:r>
            <a:r>
              <a:rPr lang="vi-VN" dirty="0"/>
              <a:t> khi </a:t>
            </a:r>
            <a:r>
              <a:rPr lang="vi-VN" dirty="0" err="1"/>
              <a:t>một</a:t>
            </a:r>
            <a:r>
              <a:rPr lang="vi-VN" dirty="0"/>
              <a:t> ca </a:t>
            </a:r>
            <a:r>
              <a:rPr lang="vi-VN" dirty="0" err="1"/>
              <a:t>sử</a:t>
            </a:r>
            <a:r>
              <a:rPr lang="vi-VN" dirty="0"/>
              <a:t> </a:t>
            </a:r>
            <a:r>
              <a:rPr lang="vi-VN" dirty="0" err="1"/>
              <a:t>dụng</a:t>
            </a:r>
            <a:r>
              <a:rPr lang="vi-VN" dirty="0"/>
              <a:t> </a:t>
            </a:r>
            <a:r>
              <a:rPr lang="vi-VN" dirty="0" err="1"/>
              <a:t>hoàn</a:t>
            </a:r>
            <a:r>
              <a:rPr lang="vi-VN" dirty="0"/>
              <a:t> </a:t>
            </a:r>
            <a:r>
              <a:rPr lang="vi-VN" dirty="0" err="1"/>
              <a:t>thành</a:t>
            </a:r>
            <a:r>
              <a:rPr lang="vi-VN" dirty="0"/>
              <a:t>, </a:t>
            </a:r>
            <a:r>
              <a:rPr lang="vi-VN" dirty="0" err="1"/>
              <a:t>bạn</a:t>
            </a:r>
            <a:r>
              <a:rPr lang="vi-VN" dirty="0"/>
              <a:t> </a:t>
            </a:r>
            <a:r>
              <a:rPr lang="vi-VN" dirty="0" err="1"/>
              <a:t>có</a:t>
            </a:r>
            <a:r>
              <a:rPr lang="vi-VN" dirty="0"/>
              <a:t> </a:t>
            </a:r>
            <a:r>
              <a:rPr lang="vi-VN" dirty="0" err="1"/>
              <a:t>thể</a:t>
            </a:r>
            <a:r>
              <a:rPr lang="vi-VN" dirty="0"/>
              <a:t> </a:t>
            </a:r>
            <a:r>
              <a:rPr lang="vi-VN" dirty="0" err="1"/>
              <a:t>liệt</a:t>
            </a:r>
            <a:r>
              <a:rPr lang="vi-VN" dirty="0"/>
              <a:t> kê </a:t>
            </a:r>
            <a:r>
              <a:rPr lang="vi-VN" dirty="0" err="1"/>
              <a:t>tất</a:t>
            </a:r>
            <a:r>
              <a:rPr lang="vi-VN" dirty="0"/>
              <a:t> </a:t>
            </a:r>
            <a:r>
              <a:rPr lang="vi-VN" dirty="0" err="1"/>
              <a:t>cả</a:t>
            </a:r>
            <a:r>
              <a:rPr lang="vi-VN" dirty="0"/>
              <a:t> </a:t>
            </a:r>
            <a:r>
              <a:rPr lang="vi-VN" dirty="0" err="1"/>
              <a:t>các</a:t>
            </a:r>
            <a:r>
              <a:rPr lang="vi-VN" dirty="0"/>
              <a:t> </a:t>
            </a:r>
            <a:r>
              <a:rPr lang="vi-VN" dirty="0" err="1"/>
              <a:t>điều</a:t>
            </a:r>
            <a:r>
              <a:rPr lang="vi-VN" dirty="0"/>
              <a:t> </a:t>
            </a:r>
            <a:r>
              <a:rPr lang="vi-VN" dirty="0" err="1"/>
              <a:t>kiện</a:t>
            </a:r>
            <a:r>
              <a:rPr lang="vi-VN" dirty="0"/>
              <a:t> sau. </a:t>
            </a:r>
            <a:r>
              <a:rPr lang="vi-VN" dirty="0" err="1"/>
              <a:t>Điều</a:t>
            </a:r>
            <a:r>
              <a:rPr lang="vi-VN" dirty="0"/>
              <a:t> </a:t>
            </a:r>
            <a:r>
              <a:rPr lang="vi-VN" dirty="0" err="1"/>
              <a:t>kiện</a:t>
            </a:r>
            <a:r>
              <a:rPr lang="vi-VN" dirty="0"/>
              <a:t> sau </a:t>
            </a:r>
            <a:r>
              <a:rPr lang="vi-VN" dirty="0" err="1"/>
              <a:t>có</a:t>
            </a:r>
            <a:r>
              <a:rPr lang="vi-VN" dirty="0"/>
              <a:t> </a:t>
            </a:r>
            <a:r>
              <a:rPr lang="vi-VN" dirty="0" err="1"/>
              <a:t>thể</a:t>
            </a:r>
            <a:r>
              <a:rPr lang="vi-VN" dirty="0"/>
              <a:t> </a:t>
            </a:r>
            <a:r>
              <a:rPr lang="vi-VN" dirty="0" err="1"/>
              <a:t>là</a:t>
            </a:r>
            <a:r>
              <a:rPr lang="vi-VN" dirty="0"/>
              <a:t> </a:t>
            </a:r>
            <a:r>
              <a:rPr lang="vi-VN" dirty="0" err="1"/>
              <a:t>một</a:t>
            </a:r>
            <a:r>
              <a:rPr lang="vi-VN" dirty="0"/>
              <a:t> công </a:t>
            </a:r>
            <a:r>
              <a:rPr lang="vi-VN" dirty="0" err="1"/>
              <a:t>cụ</a:t>
            </a:r>
            <a:r>
              <a:rPr lang="vi-VN" dirty="0"/>
              <a:t> </a:t>
            </a:r>
            <a:r>
              <a:rPr lang="vi-VN" dirty="0" err="1"/>
              <a:t>mạnh</a:t>
            </a:r>
            <a:r>
              <a:rPr lang="vi-VN" dirty="0"/>
              <a:t> </a:t>
            </a:r>
            <a:r>
              <a:rPr lang="vi-VN" dirty="0" err="1"/>
              <a:t>mẽ</a:t>
            </a:r>
            <a:r>
              <a:rPr lang="vi-VN" dirty="0"/>
              <a:t> </a:t>
            </a:r>
            <a:r>
              <a:rPr lang="vi-VN" dirty="0" err="1"/>
              <a:t>để</a:t>
            </a:r>
            <a:r>
              <a:rPr lang="vi-VN" dirty="0"/>
              <a:t> </a:t>
            </a:r>
            <a:r>
              <a:rPr lang="vi-VN" dirty="0" err="1"/>
              <a:t>phát</a:t>
            </a:r>
            <a:r>
              <a:rPr lang="vi-VN" dirty="0"/>
              <a:t> </a:t>
            </a:r>
            <a:r>
              <a:rPr lang="vi-VN" dirty="0" err="1"/>
              <a:t>triển</a:t>
            </a:r>
            <a:r>
              <a:rPr lang="vi-VN" dirty="0"/>
              <a:t> </a:t>
            </a:r>
            <a:r>
              <a:rPr lang="vi-VN" dirty="0" err="1"/>
              <a:t>các</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Trước</a:t>
            </a:r>
            <a:r>
              <a:rPr lang="vi-VN" dirty="0"/>
              <a:t> tiên, </a:t>
            </a:r>
            <a:r>
              <a:rPr lang="vi-VN" dirty="0" err="1"/>
              <a:t>bạn</a:t>
            </a:r>
            <a:r>
              <a:rPr lang="vi-VN" dirty="0"/>
              <a:t> </a:t>
            </a:r>
            <a:r>
              <a:rPr lang="vi-VN" dirty="0" err="1"/>
              <a:t>phải</a:t>
            </a:r>
            <a:r>
              <a:rPr lang="vi-VN" dirty="0"/>
              <a:t> </a:t>
            </a:r>
            <a:r>
              <a:rPr lang="vi-VN" dirty="0" err="1"/>
              <a:t>xác</a:t>
            </a:r>
            <a:r>
              <a:rPr lang="vi-VN" dirty="0"/>
              <a:t> </a:t>
            </a:r>
            <a:r>
              <a:rPr lang="vi-VN" dirty="0" err="1"/>
              <a:t>định</a:t>
            </a:r>
            <a:r>
              <a:rPr lang="vi-VN" dirty="0"/>
              <a:t> </a:t>
            </a:r>
            <a:r>
              <a:rPr lang="vi-VN" dirty="0" err="1"/>
              <a:t>những</a:t>
            </a:r>
            <a:r>
              <a:rPr lang="vi-VN" dirty="0"/>
              <a:t> </a:t>
            </a:r>
            <a:r>
              <a:rPr lang="vi-VN" dirty="0" err="1"/>
              <a:t>gì</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phải</a:t>
            </a:r>
            <a:r>
              <a:rPr lang="vi-VN" dirty="0"/>
              <a:t> </a:t>
            </a:r>
            <a:r>
              <a:rPr lang="vi-VN" dirty="0" err="1"/>
              <a:t>đạt</a:t>
            </a:r>
            <a:r>
              <a:rPr lang="vi-VN" dirty="0"/>
              <a:t> </a:t>
            </a:r>
            <a:r>
              <a:rPr lang="vi-VN" dirty="0" err="1"/>
              <a:t>được</a:t>
            </a:r>
            <a:r>
              <a:rPr lang="vi-VN" dirty="0"/>
              <a:t> (</a:t>
            </a:r>
            <a:r>
              <a:rPr lang="vi-VN" dirty="0" err="1"/>
              <a:t>điều</a:t>
            </a:r>
            <a:r>
              <a:rPr lang="vi-VN" dirty="0"/>
              <a:t> </a:t>
            </a:r>
            <a:r>
              <a:rPr lang="vi-VN" dirty="0" err="1"/>
              <a:t>kiện</a:t>
            </a:r>
            <a:r>
              <a:rPr lang="vi-VN" dirty="0"/>
              <a:t> sau). Sau </a:t>
            </a:r>
            <a:r>
              <a:rPr lang="vi-VN" dirty="0" err="1"/>
              <a:t>đó</a:t>
            </a:r>
            <a:r>
              <a:rPr lang="vi-VN" dirty="0"/>
              <a:t>, mô </a:t>
            </a:r>
            <a:r>
              <a:rPr lang="vi-VN" dirty="0" err="1"/>
              <a:t>tả</a:t>
            </a:r>
            <a:r>
              <a:rPr lang="vi-VN" dirty="0"/>
              <a:t> </a:t>
            </a:r>
            <a:r>
              <a:rPr lang="vi-VN" dirty="0" err="1"/>
              <a:t>các</a:t>
            </a:r>
            <a:r>
              <a:rPr lang="vi-VN" dirty="0"/>
              <a:t> </a:t>
            </a:r>
            <a:r>
              <a:rPr lang="vi-VN" dirty="0" err="1"/>
              <a:t>cách</a:t>
            </a:r>
            <a:r>
              <a:rPr lang="vi-VN" dirty="0"/>
              <a:t> </a:t>
            </a:r>
            <a:r>
              <a:rPr lang="vi-VN" dirty="0" err="1"/>
              <a:t>khác</a:t>
            </a:r>
            <a:r>
              <a:rPr lang="vi-VN" dirty="0"/>
              <a:t> nhau </a:t>
            </a:r>
            <a:r>
              <a:rPr lang="vi-VN" dirty="0" err="1"/>
              <a:t>để</a:t>
            </a:r>
            <a:r>
              <a:rPr lang="vi-VN" dirty="0"/>
              <a:t> </a:t>
            </a:r>
            <a:r>
              <a:rPr lang="vi-VN" dirty="0" err="1"/>
              <a:t>đạt</a:t>
            </a:r>
            <a:r>
              <a:rPr lang="vi-VN" dirty="0"/>
              <a:t> </a:t>
            </a:r>
            <a:r>
              <a:rPr lang="vi-VN" dirty="0" err="1"/>
              <a:t>được</a:t>
            </a:r>
            <a:r>
              <a:rPr lang="vi-VN" dirty="0"/>
              <a:t> </a:t>
            </a:r>
            <a:r>
              <a:rPr lang="vi-VN" dirty="0" err="1"/>
              <a:t>điều</a:t>
            </a:r>
            <a:r>
              <a:rPr lang="vi-VN" dirty="0"/>
              <a:t> </a:t>
            </a:r>
            <a:r>
              <a:rPr lang="vi-VN" dirty="0" err="1"/>
              <a:t>kiện</a:t>
            </a:r>
            <a:r>
              <a:rPr lang="vi-VN" dirty="0"/>
              <a:t> </a:t>
            </a:r>
            <a:r>
              <a:rPr lang="vi-VN" dirty="0" err="1"/>
              <a:t>này</a:t>
            </a:r>
            <a:r>
              <a:rPr lang="vi-VN" dirty="0"/>
              <a:t> (</a:t>
            </a:r>
            <a:r>
              <a:rPr lang="vi-VN" dirty="0" err="1"/>
              <a:t>luồng</a:t>
            </a:r>
            <a:r>
              <a:rPr lang="vi-VN" dirty="0"/>
              <a:t> </a:t>
            </a:r>
            <a:r>
              <a:rPr lang="vi-VN" dirty="0" err="1"/>
              <a:t>sự</a:t>
            </a:r>
            <a:r>
              <a:rPr lang="vi-VN" dirty="0"/>
              <a:t> </a:t>
            </a:r>
            <a:r>
              <a:rPr lang="vi-VN" dirty="0" err="1"/>
              <a:t>kiện</a:t>
            </a:r>
            <a:r>
              <a:rPr lang="vi-VN" dirty="0"/>
              <a:t> </a:t>
            </a:r>
            <a:r>
              <a:rPr lang="vi-VN" dirty="0" err="1"/>
              <a:t>cần</a:t>
            </a:r>
            <a:r>
              <a:rPr lang="vi-VN" dirty="0"/>
              <a:t> </a:t>
            </a:r>
            <a:r>
              <a:rPr lang="vi-VN" dirty="0" err="1"/>
              <a:t>thiết</a:t>
            </a:r>
            <a:r>
              <a:rPr lang="vi-VN" dirty="0"/>
              <a:t>).</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55</a:t>
            </a:fld>
            <a:endParaRPr lang="en-US" altLang="en-VN"/>
          </a:p>
        </p:txBody>
      </p:sp>
    </p:spTree>
    <p:extLst>
      <p:ext uri="{BB962C8B-B14F-4D97-AF65-F5344CB8AC3E}">
        <p14:creationId xmlns:p14="http://schemas.microsoft.com/office/powerpoint/2010/main" val="7533839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Như </a:t>
            </a:r>
            <a:r>
              <a:rPr lang="vi-VN" dirty="0" err="1"/>
              <a:t>được</a:t>
            </a:r>
            <a:r>
              <a:rPr lang="vi-VN" dirty="0"/>
              <a:t> mô </a:t>
            </a:r>
            <a:r>
              <a:rPr lang="vi-VN" dirty="0" err="1"/>
              <a:t>tả</a:t>
            </a:r>
            <a:r>
              <a:rPr lang="vi-VN" dirty="0"/>
              <a:t> trong Mô </a:t>
            </a:r>
            <a:r>
              <a:rPr lang="vi-VN" dirty="0" err="1"/>
              <a:t>hình</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của</a:t>
            </a:r>
            <a:r>
              <a:rPr lang="vi-VN" dirty="0"/>
              <a:t> </a:t>
            </a:r>
            <a:r>
              <a:rPr lang="vi-VN" dirty="0" err="1"/>
              <a:t>Kurt</a:t>
            </a:r>
            <a:r>
              <a:rPr lang="vi-VN" dirty="0"/>
              <a:t> </a:t>
            </a:r>
            <a:r>
              <a:rPr lang="vi-VN" dirty="0" err="1"/>
              <a:t>Bittner</a:t>
            </a:r>
            <a:r>
              <a:rPr lang="vi-VN" dirty="0"/>
              <a:t> </a:t>
            </a:r>
            <a:r>
              <a:rPr lang="vi-VN" dirty="0" err="1"/>
              <a:t>và</a:t>
            </a:r>
            <a:r>
              <a:rPr lang="vi-VN" dirty="0"/>
              <a:t> </a:t>
            </a:r>
            <a:r>
              <a:rPr lang="vi-VN" dirty="0" err="1"/>
              <a:t>Ian</a:t>
            </a:r>
            <a:r>
              <a:rPr lang="vi-VN" dirty="0"/>
              <a:t> </a:t>
            </a:r>
            <a:r>
              <a:rPr lang="vi-VN" dirty="0" err="1"/>
              <a:t>Spence</a:t>
            </a:r>
            <a:r>
              <a:rPr lang="vi-VN" dirty="0"/>
              <a:t>: “</a:t>
            </a:r>
            <a:r>
              <a:rPr lang="vi-VN" dirty="0" err="1"/>
              <a:t>Các</a:t>
            </a:r>
            <a:r>
              <a:rPr lang="vi-VN" dirty="0"/>
              <a:t> ca </a:t>
            </a:r>
            <a:r>
              <a:rPr lang="vi-VN" dirty="0" err="1"/>
              <a:t>sử</a:t>
            </a:r>
            <a:r>
              <a:rPr lang="vi-VN" dirty="0"/>
              <a:t> </a:t>
            </a:r>
            <a:r>
              <a:rPr lang="vi-VN" dirty="0" err="1"/>
              <a:t>dụng</a:t>
            </a:r>
            <a:r>
              <a:rPr lang="vi-VN" dirty="0"/>
              <a:t> không giao </a:t>
            </a:r>
            <a:r>
              <a:rPr lang="vi-VN" dirty="0" err="1"/>
              <a:t>tiếp</a:t>
            </a:r>
            <a:r>
              <a:rPr lang="vi-VN" dirty="0"/>
              <a:t> </a:t>
            </a:r>
            <a:r>
              <a:rPr lang="vi-VN" dirty="0" err="1"/>
              <a:t>trực</a:t>
            </a:r>
            <a:r>
              <a:rPr lang="vi-VN" dirty="0"/>
              <a:t> </a:t>
            </a:r>
            <a:r>
              <a:rPr lang="vi-VN" dirty="0" err="1"/>
              <a:t>tiếp</a:t>
            </a:r>
            <a:r>
              <a:rPr lang="vi-VN" dirty="0"/>
              <a:t> </a:t>
            </a:r>
            <a:r>
              <a:rPr lang="vi-VN" dirty="0" err="1"/>
              <a:t>với</a:t>
            </a:r>
            <a:r>
              <a:rPr lang="vi-VN" dirty="0"/>
              <a:t> nhau. </a:t>
            </a:r>
            <a:r>
              <a:rPr lang="vi-VN" dirty="0" err="1"/>
              <a:t>Cách</a:t>
            </a:r>
            <a:r>
              <a:rPr lang="vi-VN" dirty="0"/>
              <a:t> duy </a:t>
            </a:r>
            <a:r>
              <a:rPr lang="vi-VN" dirty="0" err="1"/>
              <a:t>nhất</a:t>
            </a:r>
            <a:r>
              <a:rPr lang="vi-VN" dirty="0"/>
              <a:t> </a:t>
            </a:r>
            <a:r>
              <a:rPr lang="vi-VN" dirty="0" err="1"/>
              <a:t>để</a:t>
            </a:r>
            <a:r>
              <a:rPr lang="vi-VN" dirty="0"/>
              <a:t> </a:t>
            </a:r>
            <a:r>
              <a:rPr lang="vi-VN" dirty="0" err="1"/>
              <a:t>các</a:t>
            </a:r>
            <a:r>
              <a:rPr lang="vi-VN" dirty="0"/>
              <a:t> ca </a:t>
            </a:r>
            <a:r>
              <a:rPr lang="vi-VN" dirty="0" err="1"/>
              <a:t>sử</a:t>
            </a:r>
            <a:r>
              <a:rPr lang="vi-VN" dirty="0"/>
              <a:t> </a:t>
            </a:r>
            <a:r>
              <a:rPr lang="vi-VN" dirty="0" err="1"/>
              <a:t>dụng</a:t>
            </a:r>
            <a:r>
              <a:rPr lang="vi-VN" dirty="0"/>
              <a:t> tương </a:t>
            </a:r>
            <a:r>
              <a:rPr lang="vi-VN" dirty="0" err="1"/>
              <a:t>tác</a:t>
            </a:r>
            <a:r>
              <a:rPr lang="vi-VN" dirty="0"/>
              <a:t> </a:t>
            </a:r>
            <a:r>
              <a:rPr lang="vi-VN" dirty="0" err="1"/>
              <a:t>là</a:t>
            </a:r>
            <a:r>
              <a:rPr lang="vi-VN" dirty="0"/>
              <a:t> thông qua </a:t>
            </a:r>
            <a:r>
              <a:rPr lang="vi-VN" dirty="0" err="1"/>
              <a:t>trạng</a:t>
            </a:r>
            <a:r>
              <a:rPr lang="vi-VN" dirty="0"/>
              <a:t> </a:t>
            </a:r>
            <a:r>
              <a:rPr lang="vi-VN" dirty="0" err="1"/>
              <a:t>thái</a:t>
            </a:r>
            <a:r>
              <a:rPr lang="vi-VN" dirty="0"/>
              <a:t> </a:t>
            </a:r>
            <a:r>
              <a:rPr lang="vi-VN" dirty="0" err="1"/>
              <a:t>của</a:t>
            </a:r>
            <a:r>
              <a:rPr lang="vi-VN" dirty="0"/>
              <a:t> </a:t>
            </a:r>
            <a:r>
              <a:rPr lang="vi-VN" dirty="0" err="1"/>
              <a:t>hệ</a:t>
            </a:r>
            <a:r>
              <a:rPr lang="vi-VN" dirty="0"/>
              <a:t> </a:t>
            </a:r>
            <a:r>
              <a:rPr lang="vi-VN" dirty="0" err="1"/>
              <a:t>thống</a:t>
            </a:r>
            <a:r>
              <a:rPr lang="vi-VN" dirty="0"/>
              <a:t> cơ </a:t>
            </a:r>
            <a:r>
              <a:rPr lang="vi-VN" dirty="0" err="1"/>
              <a:t>bản</a:t>
            </a:r>
            <a:r>
              <a:rPr lang="vi-VN" dirty="0"/>
              <a:t>. </a:t>
            </a:r>
            <a:r>
              <a:rPr lang="vi-VN" dirty="0" err="1"/>
              <a:t>Các</a:t>
            </a:r>
            <a:r>
              <a:rPr lang="vi-VN" dirty="0"/>
              <a:t> ca </a:t>
            </a:r>
            <a:r>
              <a:rPr lang="vi-VN" dirty="0" err="1"/>
              <a:t>sử</a:t>
            </a:r>
            <a:r>
              <a:rPr lang="vi-VN" dirty="0"/>
              <a:t> </a:t>
            </a:r>
            <a:r>
              <a:rPr lang="vi-VN" dirty="0" err="1"/>
              <a:t>dụng</a:t>
            </a:r>
            <a:r>
              <a:rPr lang="vi-VN" dirty="0"/>
              <a:t> </a:t>
            </a:r>
            <a:r>
              <a:rPr lang="vi-VN" dirty="0" err="1"/>
              <a:t>có</a:t>
            </a:r>
            <a:r>
              <a:rPr lang="vi-VN" dirty="0"/>
              <a:t> </a:t>
            </a:r>
            <a:r>
              <a:rPr lang="vi-VN" dirty="0" err="1"/>
              <a:t>thể</a:t>
            </a:r>
            <a:r>
              <a:rPr lang="vi-VN" dirty="0"/>
              <a:t> </a:t>
            </a:r>
            <a:r>
              <a:rPr lang="vi-VN" dirty="0" err="1"/>
              <a:t>kiểm</a:t>
            </a:r>
            <a:r>
              <a:rPr lang="vi-VN" dirty="0"/>
              <a:t> tra </a:t>
            </a:r>
            <a:r>
              <a:rPr lang="vi-VN" dirty="0" err="1"/>
              <a:t>trạng</a:t>
            </a:r>
            <a:r>
              <a:rPr lang="vi-VN" dirty="0"/>
              <a:t> </a:t>
            </a:r>
            <a:r>
              <a:rPr lang="vi-VN" dirty="0" err="1"/>
              <a:t>thái</a:t>
            </a:r>
            <a:r>
              <a:rPr lang="vi-VN" dirty="0"/>
              <a:t> </a:t>
            </a:r>
            <a:r>
              <a:rPr lang="vi-VN" dirty="0" err="1"/>
              <a:t>của</a:t>
            </a:r>
            <a:r>
              <a:rPr lang="vi-VN" dirty="0"/>
              <a:t> </a:t>
            </a:r>
            <a:r>
              <a:rPr lang="vi-VN" dirty="0" err="1"/>
              <a:t>hệ</a:t>
            </a:r>
            <a:r>
              <a:rPr lang="vi-VN" dirty="0"/>
              <a:t> </a:t>
            </a:r>
            <a:r>
              <a:rPr lang="vi-VN" dirty="0" err="1"/>
              <a:t>thống</a:t>
            </a:r>
            <a:r>
              <a:rPr lang="vi-VN" dirty="0"/>
              <a:t> </a:t>
            </a:r>
            <a:r>
              <a:rPr lang="vi-VN" dirty="0" err="1"/>
              <a:t>bất</a:t>
            </a:r>
            <a:r>
              <a:rPr lang="vi-VN" dirty="0"/>
              <a:t> </a:t>
            </a:r>
            <a:r>
              <a:rPr lang="vi-VN" dirty="0" err="1"/>
              <a:t>kỳ</a:t>
            </a:r>
            <a:r>
              <a:rPr lang="vi-VN" dirty="0"/>
              <a:t> </a:t>
            </a:r>
            <a:r>
              <a:rPr lang="vi-VN" dirty="0" err="1"/>
              <a:t>lúc</a:t>
            </a:r>
            <a:r>
              <a:rPr lang="vi-VN" dirty="0"/>
              <a:t> </a:t>
            </a:r>
            <a:r>
              <a:rPr lang="vi-VN" dirty="0" err="1"/>
              <a:t>nào</a:t>
            </a:r>
            <a:r>
              <a:rPr lang="vi-VN" dirty="0"/>
              <a:t>, </a:t>
            </a:r>
            <a:r>
              <a:rPr lang="vi-VN" dirty="0" err="1"/>
              <a:t>hoặc</a:t>
            </a:r>
            <a:r>
              <a:rPr lang="vi-VN" dirty="0"/>
              <a:t> </a:t>
            </a:r>
            <a:r>
              <a:rPr lang="vi-VN" dirty="0" err="1"/>
              <a:t>đợi</a:t>
            </a:r>
            <a:r>
              <a:rPr lang="vi-VN" dirty="0"/>
              <a:t> </a:t>
            </a:r>
            <a:r>
              <a:rPr lang="vi-VN" dirty="0" err="1"/>
              <a:t>trạng</a:t>
            </a:r>
            <a:r>
              <a:rPr lang="vi-VN" dirty="0"/>
              <a:t> </a:t>
            </a:r>
            <a:r>
              <a:rPr lang="vi-VN" dirty="0" err="1"/>
              <a:t>thái</a:t>
            </a:r>
            <a:r>
              <a:rPr lang="vi-VN" dirty="0"/>
              <a:t> </a:t>
            </a:r>
            <a:r>
              <a:rPr lang="vi-VN" dirty="0" err="1"/>
              <a:t>của</a:t>
            </a:r>
            <a:r>
              <a:rPr lang="vi-VN" dirty="0"/>
              <a:t> </a:t>
            </a:r>
            <a:r>
              <a:rPr lang="vi-VN" dirty="0" err="1"/>
              <a:t>hệ</a:t>
            </a:r>
            <a:r>
              <a:rPr lang="vi-VN" dirty="0"/>
              <a:t> </a:t>
            </a:r>
            <a:r>
              <a:rPr lang="vi-VN" dirty="0" err="1"/>
              <a:t>thống</a:t>
            </a:r>
            <a:r>
              <a:rPr lang="vi-VN" dirty="0"/>
              <a:t> thay </a:t>
            </a:r>
            <a:r>
              <a:rPr lang="vi-VN" dirty="0" err="1"/>
              <a:t>đổi</a:t>
            </a:r>
            <a:r>
              <a:rPr lang="vi-VN" dirty="0"/>
              <a:t>, </a:t>
            </a:r>
            <a:r>
              <a:rPr lang="vi-VN" dirty="0" err="1"/>
              <a:t>hoặc</a:t>
            </a:r>
            <a:r>
              <a:rPr lang="vi-VN" dirty="0"/>
              <a:t> </a:t>
            </a:r>
            <a:r>
              <a:rPr lang="vi-VN" dirty="0" err="1"/>
              <a:t>thậm</a:t>
            </a:r>
            <a:r>
              <a:rPr lang="vi-VN" dirty="0"/>
              <a:t> </a:t>
            </a:r>
            <a:r>
              <a:rPr lang="vi-VN" dirty="0" err="1"/>
              <a:t>chí</a:t>
            </a:r>
            <a:r>
              <a:rPr lang="vi-VN" dirty="0"/>
              <a:t> </a:t>
            </a:r>
            <a:r>
              <a:rPr lang="vi-VN" dirty="0" err="1"/>
              <a:t>có</a:t>
            </a:r>
            <a:r>
              <a:rPr lang="vi-VN" dirty="0"/>
              <a:t> </a:t>
            </a:r>
            <a:r>
              <a:rPr lang="vi-VN" dirty="0" err="1"/>
              <a:t>thể</a:t>
            </a:r>
            <a:r>
              <a:rPr lang="vi-VN" dirty="0"/>
              <a:t> </a:t>
            </a:r>
            <a:r>
              <a:rPr lang="vi-VN" dirty="0" err="1"/>
              <a:t>phụ</a:t>
            </a:r>
            <a:r>
              <a:rPr lang="vi-VN" dirty="0"/>
              <a:t> </a:t>
            </a:r>
            <a:r>
              <a:rPr lang="vi-VN" dirty="0" err="1"/>
              <a:t>thuộc</a:t>
            </a:r>
            <a:r>
              <a:rPr lang="vi-VN" dirty="0"/>
              <a:t> </a:t>
            </a:r>
            <a:r>
              <a:rPr lang="vi-VN" dirty="0" err="1"/>
              <a:t>vào</a:t>
            </a:r>
            <a:r>
              <a:rPr lang="vi-VN" dirty="0"/>
              <a:t> </a:t>
            </a:r>
            <a:r>
              <a:rPr lang="vi-VN" dirty="0" err="1"/>
              <a:t>trạng</a:t>
            </a:r>
            <a:r>
              <a:rPr lang="vi-VN" dirty="0"/>
              <a:t> </a:t>
            </a:r>
            <a:r>
              <a:rPr lang="vi-VN" dirty="0" err="1"/>
              <a:t>thái</a:t>
            </a:r>
            <a:r>
              <a:rPr lang="vi-VN" dirty="0"/>
              <a:t> </a:t>
            </a:r>
            <a:r>
              <a:rPr lang="vi-VN" dirty="0" err="1"/>
              <a:t>của</a:t>
            </a:r>
            <a:r>
              <a:rPr lang="vi-VN" dirty="0"/>
              <a:t> </a:t>
            </a:r>
            <a:r>
              <a:rPr lang="vi-VN" dirty="0" err="1"/>
              <a:t>hệ</a:t>
            </a:r>
            <a:r>
              <a:rPr lang="vi-VN" dirty="0"/>
              <a:t> </a:t>
            </a:r>
            <a:r>
              <a:rPr lang="vi-VN" dirty="0" err="1"/>
              <a:t>thống</a:t>
            </a:r>
            <a:r>
              <a:rPr lang="vi-VN" dirty="0"/>
              <a:t> thông qua </a:t>
            </a:r>
            <a:r>
              <a:rPr lang="vi-VN" dirty="0" err="1"/>
              <a:t>việc</a:t>
            </a:r>
            <a:r>
              <a:rPr lang="vi-VN" dirty="0"/>
              <a:t> </a:t>
            </a:r>
            <a:r>
              <a:rPr lang="vi-VN" dirty="0" err="1"/>
              <a:t>sử</a:t>
            </a:r>
            <a:r>
              <a:rPr lang="vi-VN" dirty="0"/>
              <a:t> </a:t>
            </a:r>
            <a:r>
              <a:rPr lang="vi-VN" dirty="0" err="1"/>
              <a:t>dụng</a:t>
            </a:r>
            <a:r>
              <a:rPr lang="vi-VN" dirty="0"/>
              <a:t> </a:t>
            </a:r>
            <a:r>
              <a:rPr lang="vi-VN" dirty="0" err="1"/>
              <a:t>các</a:t>
            </a:r>
            <a:r>
              <a:rPr lang="vi-VN" dirty="0"/>
              <a:t> </a:t>
            </a:r>
            <a:r>
              <a:rPr lang="vi-VN" dirty="0" err="1"/>
              <a:t>điều</a:t>
            </a:r>
            <a:r>
              <a:rPr lang="vi-VN" dirty="0"/>
              <a:t> </a:t>
            </a:r>
            <a:r>
              <a:rPr lang="vi-VN" dirty="0" err="1"/>
              <a:t>kiện</a:t>
            </a:r>
            <a:r>
              <a:rPr lang="vi-VN" dirty="0"/>
              <a:t> tiên </a:t>
            </a:r>
            <a:r>
              <a:rPr lang="vi-VN" dirty="0" err="1"/>
              <a:t>quyết</a:t>
            </a:r>
            <a:r>
              <a:rPr lang="vi-VN" dirty="0"/>
              <a:t>. ” </a:t>
            </a:r>
            <a:r>
              <a:rPr lang="vi-VN" dirty="0" err="1"/>
              <a:t>Ví</a:t>
            </a:r>
            <a:r>
              <a:rPr lang="vi-VN" dirty="0"/>
              <a:t> </a:t>
            </a:r>
            <a:r>
              <a:rPr lang="vi-VN" dirty="0" err="1"/>
              <a:t>dụ</a:t>
            </a:r>
            <a:r>
              <a:rPr lang="vi-VN" dirty="0"/>
              <a:t>: </a:t>
            </a:r>
            <a:r>
              <a:rPr lang="vi-VN" dirty="0" err="1"/>
              <a:t>bạn</a:t>
            </a:r>
            <a:r>
              <a:rPr lang="vi-VN" dirty="0"/>
              <a:t> </a:t>
            </a:r>
            <a:r>
              <a:rPr lang="vi-VN" dirty="0" err="1"/>
              <a:t>có</a:t>
            </a:r>
            <a:r>
              <a:rPr lang="vi-VN" dirty="0"/>
              <a:t> </a:t>
            </a:r>
            <a:r>
              <a:rPr lang="vi-VN" dirty="0" err="1"/>
              <a:t>thể</a:t>
            </a:r>
            <a:r>
              <a:rPr lang="vi-VN" dirty="0"/>
              <a:t> </a:t>
            </a:r>
            <a:r>
              <a:rPr lang="vi-VN" dirty="0" err="1"/>
              <a:t>có</a:t>
            </a:r>
            <a:r>
              <a:rPr lang="vi-VN" dirty="0"/>
              <a:t> </a:t>
            </a:r>
            <a:r>
              <a:rPr lang="vi-VN" dirty="0" err="1"/>
              <a:t>một</a:t>
            </a:r>
            <a:r>
              <a:rPr lang="vi-VN" dirty="0"/>
              <a:t> ca </a:t>
            </a:r>
            <a:r>
              <a:rPr lang="vi-VN" dirty="0" err="1"/>
              <a:t>sử</a:t>
            </a:r>
            <a:r>
              <a:rPr lang="vi-VN" dirty="0"/>
              <a:t> </a:t>
            </a:r>
            <a:r>
              <a:rPr lang="vi-VN" dirty="0" err="1"/>
              <a:t>dụng</a:t>
            </a:r>
            <a:r>
              <a:rPr lang="vi-VN" dirty="0"/>
              <a:t> </a:t>
            </a:r>
            <a:r>
              <a:rPr lang="vi-VN" dirty="0" err="1"/>
              <a:t>được</a:t>
            </a:r>
            <a:r>
              <a:rPr lang="vi-VN" dirty="0"/>
              <a:t> </a:t>
            </a:r>
            <a:r>
              <a:rPr lang="vi-VN" dirty="0" err="1"/>
              <a:t>gọi</a:t>
            </a:r>
            <a:r>
              <a:rPr lang="vi-VN" dirty="0"/>
              <a:t> </a:t>
            </a:r>
            <a:r>
              <a:rPr lang="vi-VN" dirty="0" err="1"/>
              <a:t>là</a:t>
            </a:r>
            <a:r>
              <a:rPr lang="vi-VN" dirty="0"/>
              <a:t> </a:t>
            </a:r>
            <a:r>
              <a:rPr lang="vi-VN" dirty="0" err="1"/>
              <a:t>Quản</a:t>
            </a:r>
            <a:r>
              <a:rPr lang="vi-VN" dirty="0"/>
              <a:t> </a:t>
            </a:r>
            <a:r>
              <a:rPr lang="vi-VN" dirty="0" err="1"/>
              <a:t>lý</a:t>
            </a:r>
            <a:r>
              <a:rPr lang="vi-VN" dirty="0"/>
              <a:t> phiên </a:t>
            </a:r>
            <a:r>
              <a:rPr lang="vi-VN" dirty="0" err="1"/>
              <a:t>xử</a:t>
            </a:r>
            <a:r>
              <a:rPr lang="vi-VN" dirty="0"/>
              <a:t> </a:t>
            </a:r>
            <a:r>
              <a:rPr lang="vi-VN" dirty="0" err="1"/>
              <a:t>lý</a:t>
            </a:r>
            <a:r>
              <a:rPr lang="vi-VN" dirty="0"/>
              <a:t> </a:t>
            </a:r>
            <a:r>
              <a:rPr lang="vi-VN" dirty="0" err="1"/>
              <a:t>việc</a:t>
            </a:r>
            <a:r>
              <a:rPr lang="vi-VN" dirty="0"/>
              <a:t> </a:t>
            </a:r>
            <a:r>
              <a:rPr lang="vi-VN" dirty="0" err="1"/>
              <a:t>xác</a:t>
            </a:r>
            <a:r>
              <a:rPr lang="vi-VN" dirty="0"/>
              <a:t> </a:t>
            </a:r>
            <a:r>
              <a:rPr lang="vi-VN" dirty="0" err="1"/>
              <a:t>thực</a:t>
            </a:r>
            <a:r>
              <a:rPr lang="vi-VN" dirty="0"/>
              <a:t> </a:t>
            </a:r>
            <a:r>
              <a:rPr lang="vi-VN" dirty="0" err="1"/>
              <a:t>người</a:t>
            </a:r>
            <a:r>
              <a:rPr lang="vi-VN" dirty="0"/>
              <a:t> </a:t>
            </a:r>
            <a:r>
              <a:rPr lang="vi-VN" dirty="0" err="1"/>
              <a:t>dùng</a:t>
            </a:r>
            <a:r>
              <a:rPr lang="vi-VN" dirty="0"/>
              <a:t> khi </a:t>
            </a:r>
            <a:r>
              <a:rPr lang="vi-VN" dirty="0" err="1"/>
              <a:t>họ</a:t>
            </a:r>
            <a:r>
              <a:rPr lang="vi-VN" dirty="0"/>
              <a:t> đăng </a:t>
            </a:r>
            <a:r>
              <a:rPr lang="vi-VN" dirty="0" err="1"/>
              <a:t>nhập</a:t>
            </a:r>
            <a:r>
              <a:rPr lang="vi-VN" dirty="0"/>
              <a:t> </a:t>
            </a:r>
            <a:r>
              <a:rPr lang="vi-VN" dirty="0" err="1"/>
              <a:t>và</a:t>
            </a:r>
            <a:r>
              <a:rPr lang="vi-VN" dirty="0"/>
              <a:t> sau </a:t>
            </a:r>
            <a:r>
              <a:rPr lang="vi-VN" dirty="0" err="1"/>
              <a:t>đó</a:t>
            </a:r>
            <a:r>
              <a:rPr lang="vi-VN" dirty="0"/>
              <a:t> </a:t>
            </a:r>
            <a:r>
              <a:rPr lang="vi-VN" dirty="0" err="1"/>
              <a:t>tạo</a:t>
            </a:r>
            <a:r>
              <a:rPr lang="vi-VN" dirty="0"/>
              <a:t> phiên </a:t>
            </a:r>
            <a:r>
              <a:rPr lang="vi-VN" dirty="0" err="1"/>
              <a:t>dựa</a:t>
            </a:r>
            <a:r>
              <a:rPr lang="vi-VN" dirty="0"/>
              <a:t> trên </a:t>
            </a:r>
            <a:r>
              <a:rPr lang="vi-VN" dirty="0" err="1"/>
              <a:t>hồ</a:t>
            </a:r>
            <a:r>
              <a:rPr lang="vi-VN" dirty="0"/>
              <a:t> sơ </a:t>
            </a:r>
            <a:r>
              <a:rPr lang="vi-VN" dirty="0" err="1"/>
              <a:t>người</a:t>
            </a:r>
            <a:r>
              <a:rPr lang="vi-VN" dirty="0"/>
              <a:t> </a:t>
            </a:r>
            <a:r>
              <a:rPr lang="vi-VN" dirty="0" err="1"/>
              <a:t>dùng</a:t>
            </a:r>
            <a:r>
              <a:rPr lang="vi-VN" dirty="0"/>
              <a:t> </a:t>
            </a:r>
            <a:r>
              <a:rPr lang="vi-VN" dirty="0" err="1"/>
              <a:t>của</a:t>
            </a:r>
            <a:r>
              <a:rPr lang="vi-VN" dirty="0"/>
              <a:t> </a:t>
            </a:r>
            <a:r>
              <a:rPr lang="vi-VN" dirty="0" err="1"/>
              <a:t>họ</a:t>
            </a:r>
            <a:r>
              <a:rPr lang="vi-VN" dirty="0"/>
              <a:t>. Khi </a:t>
            </a:r>
            <a:r>
              <a:rPr lang="vi-VN" dirty="0" err="1"/>
              <a:t>họ</a:t>
            </a:r>
            <a:r>
              <a:rPr lang="vi-VN" dirty="0"/>
              <a:t> đăng </a:t>
            </a:r>
            <a:r>
              <a:rPr lang="vi-VN" dirty="0" err="1"/>
              <a:t>xuất</a:t>
            </a:r>
            <a:r>
              <a:rPr lang="vi-VN" dirty="0"/>
              <a:t> </a:t>
            </a:r>
            <a:r>
              <a:rPr lang="vi-VN" dirty="0" err="1"/>
              <a:t>khỏi</a:t>
            </a:r>
            <a:r>
              <a:rPr lang="vi-VN" dirty="0"/>
              <a:t> </a:t>
            </a:r>
            <a:r>
              <a:rPr lang="vi-VN" dirty="0" err="1"/>
              <a:t>hệ</a:t>
            </a:r>
            <a:r>
              <a:rPr lang="vi-VN" dirty="0"/>
              <a:t> </a:t>
            </a:r>
            <a:r>
              <a:rPr lang="vi-VN" dirty="0" err="1"/>
              <a:t>thống</a:t>
            </a:r>
            <a:r>
              <a:rPr lang="vi-VN" dirty="0"/>
              <a:t>, ca </a:t>
            </a:r>
            <a:r>
              <a:rPr lang="vi-VN" dirty="0" err="1"/>
              <a:t>sử</a:t>
            </a:r>
            <a:r>
              <a:rPr lang="vi-VN" dirty="0"/>
              <a:t> </a:t>
            </a:r>
            <a:r>
              <a:rPr lang="vi-VN" dirty="0" err="1"/>
              <a:t>dụng</a:t>
            </a:r>
            <a:r>
              <a:rPr lang="vi-VN" dirty="0"/>
              <a:t> </a:t>
            </a:r>
            <a:r>
              <a:rPr lang="vi-VN" dirty="0" err="1"/>
              <a:t>sẽ</a:t>
            </a:r>
            <a:r>
              <a:rPr lang="vi-VN" dirty="0"/>
              <a:t> </a:t>
            </a:r>
            <a:r>
              <a:rPr lang="vi-VN" dirty="0" err="1"/>
              <a:t>hủy</a:t>
            </a:r>
            <a:r>
              <a:rPr lang="vi-VN" dirty="0"/>
              <a:t> phiên.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này</a:t>
            </a:r>
            <a:r>
              <a:rPr lang="vi-VN" dirty="0"/>
              <a:t> </a:t>
            </a:r>
            <a:r>
              <a:rPr lang="vi-VN" dirty="0" err="1"/>
              <a:t>bắt</a:t>
            </a:r>
            <a:r>
              <a:rPr lang="vi-VN" dirty="0"/>
              <a:t> </a:t>
            </a:r>
            <a:r>
              <a:rPr lang="vi-VN" dirty="0" err="1"/>
              <a:t>đầu</a:t>
            </a:r>
            <a:r>
              <a:rPr lang="vi-VN" dirty="0"/>
              <a:t> </a:t>
            </a:r>
            <a:r>
              <a:rPr lang="vi-VN" dirty="0" err="1"/>
              <a:t>với</a:t>
            </a:r>
            <a:r>
              <a:rPr lang="vi-VN" dirty="0"/>
              <a:t> </a:t>
            </a:r>
            <a:r>
              <a:rPr lang="vi-VN" dirty="0" err="1"/>
              <a:t>điều</a:t>
            </a:r>
            <a:r>
              <a:rPr lang="vi-VN" dirty="0"/>
              <a:t> </a:t>
            </a:r>
            <a:r>
              <a:rPr lang="vi-VN" dirty="0" err="1"/>
              <a:t>kiện</a:t>
            </a:r>
            <a:r>
              <a:rPr lang="vi-VN" dirty="0"/>
              <a:t> tiên </a:t>
            </a:r>
            <a:r>
              <a:rPr lang="vi-VN" dirty="0" err="1"/>
              <a:t>quyết</a:t>
            </a:r>
            <a:r>
              <a:rPr lang="vi-VN" dirty="0"/>
              <a:t> </a:t>
            </a:r>
            <a:r>
              <a:rPr lang="vi-VN" dirty="0" err="1"/>
              <a:t>là</a:t>
            </a:r>
            <a:r>
              <a:rPr lang="vi-VN" dirty="0"/>
              <a:t> không </a:t>
            </a:r>
            <a:r>
              <a:rPr lang="vi-VN" dirty="0" err="1"/>
              <a:t>có</a:t>
            </a:r>
            <a:r>
              <a:rPr lang="vi-VN" dirty="0"/>
              <a:t> phiên </a:t>
            </a:r>
            <a:r>
              <a:rPr lang="vi-VN" dirty="0" err="1"/>
              <a:t>hoạt</a:t>
            </a:r>
            <a:r>
              <a:rPr lang="vi-VN" dirty="0"/>
              <a:t> </a:t>
            </a:r>
            <a:r>
              <a:rPr lang="vi-VN" dirty="0" err="1"/>
              <a:t>động</a:t>
            </a:r>
            <a:r>
              <a:rPr lang="vi-VN" dirty="0"/>
              <a:t> </a:t>
            </a:r>
            <a:r>
              <a:rPr lang="vi-VN" dirty="0" err="1"/>
              <a:t>hiện</a:t>
            </a:r>
            <a:r>
              <a:rPr lang="vi-VN" dirty="0"/>
              <a:t> </a:t>
            </a:r>
            <a:r>
              <a:rPr lang="vi-VN" dirty="0" err="1"/>
              <a:t>tại</a:t>
            </a:r>
            <a:r>
              <a:rPr lang="vi-VN" dirty="0"/>
              <a:t> </a:t>
            </a:r>
            <a:r>
              <a:rPr lang="vi-VN" dirty="0" err="1"/>
              <a:t>nào</a:t>
            </a:r>
            <a:r>
              <a:rPr lang="vi-VN" dirty="0"/>
              <a:t> trong </a:t>
            </a:r>
            <a:r>
              <a:rPr lang="vi-VN" dirty="0" err="1"/>
              <a:t>hệ</a:t>
            </a:r>
            <a:r>
              <a:rPr lang="vi-VN" dirty="0"/>
              <a:t> </a:t>
            </a:r>
            <a:r>
              <a:rPr lang="vi-VN" dirty="0" err="1"/>
              <a:t>thống</a:t>
            </a:r>
            <a:r>
              <a:rPr lang="vi-VN" dirty="0"/>
              <a:t>. Khi </a:t>
            </a:r>
            <a:r>
              <a:rPr lang="vi-VN" dirty="0" err="1"/>
              <a:t>xác</a:t>
            </a:r>
            <a:r>
              <a:rPr lang="vi-VN" dirty="0"/>
              <a:t> </a:t>
            </a:r>
            <a:r>
              <a:rPr lang="vi-VN" dirty="0" err="1"/>
              <a:t>thực</a:t>
            </a:r>
            <a:r>
              <a:rPr lang="vi-VN" dirty="0"/>
              <a:t> </a:t>
            </a:r>
            <a:r>
              <a:rPr lang="vi-VN" dirty="0" err="1"/>
              <a:t>người</a:t>
            </a:r>
            <a:r>
              <a:rPr lang="vi-VN" dirty="0"/>
              <a:t> </a:t>
            </a:r>
            <a:r>
              <a:rPr lang="vi-VN" dirty="0" err="1"/>
              <a:t>dùng</a:t>
            </a:r>
            <a:r>
              <a:rPr lang="vi-VN" dirty="0"/>
              <a:t>, </a:t>
            </a:r>
            <a:r>
              <a:rPr lang="vi-VN" dirty="0" err="1"/>
              <a:t>nó</a:t>
            </a:r>
            <a:r>
              <a:rPr lang="vi-VN" dirty="0"/>
              <a:t> </a:t>
            </a:r>
            <a:r>
              <a:rPr lang="vi-VN" dirty="0" err="1"/>
              <a:t>đặt</a:t>
            </a:r>
            <a:r>
              <a:rPr lang="vi-VN" dirty="0"/>
              <a:t> </a:t>
            </a:r>
            <a:r>
              <a:rPr lang="vi-VN" dirty="0" err="1"/>
              <a:t>trạng</a:t>
            </a:r>
            <a:r>
              <a:rPr lang="vi-VN" dirty="0"/>
              <a:t> </a:t>
            </a:r>
            <a:r>
              <a:rPr lang="vi-VN" dirty="0" err="1"/>
              <a:t>thái</a:t>
            </a:r>
            <a:r>
              <a:rPr lang="vi-VN" dirty="0"/>
              <a:t> </a:t>
            </a:r>
            <a:r>
              <a:rPr lang="vi-VN" dirty="0" err="1"/>
              <a:t>hệ</a:t>
            </a:r>
            <a:r>
              <a:rPr lang="vi-VN" dirty="0"/>
              <a:t> </a:t>
            </a:r>
            <a:r>
              <a:rPr lang="vi-VN" dirty="0" err="1"/>
              <a:t>thống</a:t>
            </a:r>
            <a:r>
              <a:rPr lang="vi-VN" dirty="0"/>
              <a:t> </a:t>
            </a:r>
            <a:r>
              <a:rPr lang="vi-VN" dirty="0" err="1"/>
              <a:t>thành</a:t>
            </a:r>
            <a:r>
              <a:rPr lang="vi-VN" dirty="0"/>
              <a:t> “phiên </a:t>
            </a:r>
            <a:r>
              <a:rPr lang="vi-VN" dirty="0" err="1"/>
              <a:t>hoạt</a:t>
            </a:r>
            <a:r>
              <a:rPr lang="vi-VN" dirty="0"/>
              <a:t> </a:t>
            </a:r>
            <a:r>
              <a:rPr lang="vi-VN" dirty="0" err="1"/>
              <a:t>động</a:t>
            </a:r>
            <a:r>
              <a:rPr lang="vi-VN" dirty="0"/>
              <a:t>”. Ca </a:t>
            </a:r>
            <a:r>
              <a:rPr lang="vi-VN" dirty="0" err="1"/>
              <a:t>sử</a:t>
            </a:r>
            <a:r>
              <a:rPr lang="vi-VN" dirty="0"/>
              <a:t> </a:t>
            </a:r>
            <a:r>
              <a:rPr lang="vi-VN" dirty="0" err="1"/>
              <a:t>dụng</a:t>
            </a:r>
            <a:r>
              <a:rPr lang="vi-VN" dirty="0"/>
              <a:t> sau </a:t>
            </a:r>
            <a:r>
              <a:rPr lang="vi-VN" dirty="0" err="1"/>
              <a:t>đó</a:t>
            </a:r>
            <a:r>
              <a:rPr lang="vi-VN" dirty="0"/>
              <a:t> </a:t>
            </a:r>
            <a:r>
              <a:rPr lang="vi-VN" dirty="0" err="1"/>
              <a:t>sẽ</a:t>
            </a:r>
            <a:r>
              <a:rPr lang="vi-VN" dirty="0"/>
              <a:t> </a:t>
            </a:r>
            <a:r>
              <a:rPr lang="vi-VN" dirty="0" err="1"/>
              <a:t>đợi</a:t>
            </a:r>
            <a:r>
              <a:rPr lang="vi-VN" dirty="0"/>
              <a:t> cho </a:t>
            </a:r>
            <a:r>
              <a:rPr lang="vi-VN" dirty="0" err="1"/>
              <a:t>đến</a:t>
            </a:r>
            <a:r>
              <a:rPr lang="vi-VN" dirty="0"/>
              <a:t> khi </a:t>
            </a:r>
            <a:r>
              <a:rPr lang="vi-VN" dirty="0" err="1"/>
              <a:t>người</a:t>
            </a:r>
            <a:r>
              <a:rPr lang="vi-VN" dirty="0"/>
              <a:t> </a:t>
            </a:r>
            <a:r>
              <a:rPr lang="vi-VN" dirty="0" err="1"/>
              <a:t>dùng</a:t>
            </a:r>
            <a:r>
              <a:rPr lang="vi-VN" dirty="0"/>
              <a:t> đăng </a:t>
            </a:r>
            <a:r>
              <a:rPr lang="vi-VN" dirty="0" err="1"/>
              <a:t>xuất</a:t>
            </a:r>
            <a:r>
              <a:rPr lang="vi-VN" dirty="0"/>
              <a:t>. Khi </a:t>
            </a:r>
            <a:r>
              <a:rPr lang="vi-VN" dirty="0" err="1"/>
              <a:t>người</a:t>
            </a:r>
            <a:r>
              <a:rPr lang="vi-VN" dirty="0"/>
              <a:t> </a:t>
            </a:r>
            <a:r>
              <a:rPr lang="vi-VN" dirty="0" err="1"/>
              <a:t>dùng</a:t>
            </a:r>
            <a:r>
              <a:rPr lang="vi-VN" dirty="0"/>
              <a:t> đăng </a:t>
            </a:r>
            <a:r>
              <a:rPr lang="vi-VN" dirty="0" err="1"/>
              <a:t>xuất</a:t>
            </a:r>
            <a:r>
              <a:rPr lang="vi-VN" dirty="0"/>
              <a:t>, </a:t>
            </a:r>
            <a:r>
              <a:rPr lang="vi-VN" dirty="0" err="1"/>
              <a:t>nó</a:t>
            </a:r>
            <a:r>
              <a:rPr lang="vi-VN" dirty="0"/>
              <a:t> </a:t>
            </a:r>
            <a:r>
              <a:rPr lang="vi-VN" dirty="0" err="1"/>
              <a:t>sẽ</a:t>
            </a:r>
            <a:r>
              <a:rPr lang="vi-VN" dirty="0"/>
              <a:t> thay </a:t>
            </a:r>
            <a:r>
              <a:rPr lang="vi-VN" dirty="0" err="1"/>
              <a:t>đổi</a:t>
            </a:r>
            <a:r>
              <a:rPr lang="vi-VN" dirty="0"/>
              <a:t> </a:t>
            </a:r>
            <a:r>
              <a:rPr lang="vi-VN" dirty="0" err="1"/>
              <a:t>trạng</a:t>
            </a:r>
            <a:r>
              <a:rPr lang="vi-VN" dirty="0"/>
              <a:t> </a:t>
            </a:r>
            <a:r>
              <a:rPr lang="vi-VN" dirty="0" err="1"/>
              <a:t>thái</a:t>
            </a:r>
            <a:r>
              <a:rPr lang="vi-VN" dirty="0"/>
              <a:t> </a:t>
            </a:r>
            <a:r>
              <a:rPr lang="vi-VN" dirty="0" err="1"/>
              <a:t>hệ</a:t>
            </a:r>
            <a:r>
              <a:rPr lang="vi-VN" dirty="0"/>
              <a:t> </a:t>
            </a:r>
            <a:r>
              <a:rPr lang="vi-VN" dirty="0" err="1"/>
              <a:t>thống</a:t>
            </a:r>
            <a:r>
              <a:rPr lang="vi-VN" dirty="0"/>
              <a:t> </a:t>
            </a:r>
            <a:r>
              <a:rPr lang="vi-VN" dirty="0" err="1"/>
              <a:t>thành</a:t>
            </a:r>
            <a:r>
              <a:rPr lang="vi-VN" dirty="0"/>
              <a:t> “không </a:t>
            </a:r>
            <a:r>
              <a:rPr lang="vi-VN" dirty="0" err="1"/>
              <a:t>có</a:t>
            </a:r>
            <a:r>
              <a:rPr lang="vi-VN" dirty="0"/>
              <a:t> phiên </a:t>
            </a:r>
            <a:r>
              <a:rPr lang="vi-VN" dirty="0" err="1"/>
              <a:t>hoạt</a:t>
            </a:r>
            <a:r>
              <a:rPr lang="vi-VN" dirty="0"/>
              <a:t> </a:t>
            </a:r>
            <a:r>
              <a:rPr lang="vi-VN" dirty="0" err="1"/>
              <a:t>động</a:t>
            </a:r>
            <a:r>
              <a:rPr lang="vi-VN" dirty="0"/>
              <a:t>”. </a:t>
            </a:r>
            <a:r>
              <a:rPr lang="vi-VN" dirty="0" err="1"/>
              <a:t>Để</a:t>
            </a:r>
            <a:r>
              <a:rPr lang="vi-VN" dirty="0"/>
              <a:t> </a:t>
            </a:r>
            <a:r>
              <a:rPr lang="vi-VN" dirty="0" err="1"/>
              <a:t>đảm</a:t>
            </a:r>
            <a:r>
              <a:rPr lang="vi-VN" dirty="0"/>
              <a:t> </a:t>
            </a:r>
            <a:r>
              <a:rPr lang="vi-VN" dirty="0" err="1"/>
              <a:t>bảo</a:t>
            </a:r>
            <a:r>
              <a:rPr lang="vi-VN" dirty="0"/>
              <a:t> </a:t>
            </a:r>
            <a:r>
              <a:rPr lang="vi-VN" dirty="0" err="1"/>
              <a:t>rằng</a:t>
            </a:r>
            <a:r>
              <a:rPr lang="vi-VN" dirty="0"/>
              <a:t> </a:t>
            </a:r>
            <a:r>
              <a:rPr lang="vi-VN" dirty="0" err="1"/>
              <a:t>người</a:t>
            </a:r>
            <a:r>
              <a:rPr lang="vi-VN" dirty="0"/>
              <a:t> </a:t>
            </a:r>
            <a:r>
              <a:rPr lang="vi-VN" dirty="0" err="1"/>
              <a:t>dùng</a:t>
            </a:r>
            <a:r>
              <a:rPr lang="vi-VN" dirty="0"/>
              <a:t> </a:t>
            </a:r>
            <a:r>
              <a:rPr lang="vi-VN" dirty="0" err="1"/>
              <a:t>đã</a:t>
            </a:r>
            <a:r>
              <a:rPr lang="vi-VN" dirty="0"/>
              <a:t> đăng </a:t>
            </a:r>
            <a:r>
              <a:rPr lang="vi-VN" dirty="0" err="1"/>
              <a:t>nhập</a:t>
            </a:r>
            <a:r>
              <a:rPr lang="vi-VN" dirty="0"/>
              <a:t> </a:t>
            </a:r>
            <a:r>
              <a:rPr lang="vi-VN" dirty="0" err="1"/>
              <a:t>vào</a:t>
            </a:r>
            <a:r>
              <a:rPr lang="vi-VN" dirty="0"/>
              <a:t> </a:t>
            </a:r>
            <a:r>
              <a:rPr lang="vi-VN" dirty="0" err="1"/>
              <a:t>hệ</a:t>
            </a:r>
            <a:r>
              <a:rPr lang="vi-VN" dirty="0"/>
              <a:t> </a:t>
            </a:r>
            <a:r>
              <a:rPr lang="vi-VN" dirty="0" err="1"/>
              <a:t>thống</a:t>
            </a:r>
            <a:r>
              <a:rPr lang="vi-VN" dirty="0"/>
              <a:t> </a:t>
            </a:r>
            <a:r>
              <a:rPr lang="vi-VN" dirty="0" err="1"/>
              <a:t>trước</a:t>
            </a:r>
            <a:r>
              <a:rPr lang="vi-VN" dirty="0"/>
              <a:t> khi </a:t>
            </a:r>
            <a:r>
              <a:rPr lang="vi-VN" dirty="0" err="1"/>
              <a:t>bạn</a:t>
            </a:r>
            <a:r>
              <a:rPr lang="vi-VN" dirty="0"/>
              <a:t> </a:t>
            </a:r>
            <a:r>
              <a:rPr lang="vi-VN" dirty="0" err="1"/>
              <a:t>bắt</a:t>
            </a:r>
            <a:r>
              <a:rPr lang="vi-VN" dirty="0"/>
              <a:t> </a:t>
            </a:r>
            <a:r>
              <a:rPr lang="vi-VN" dirty="0" err="1"/>
              <a:t>đầu</a:t>
            </a:r>
            <a:r>
              <a:rPr lang="vi-VN" dirty="0"/>
              <a:t> </a:t>
            </a:r>
            <a:r>
              <a:rPr lang="vi-VN" dirty="0" err="1"/>
              <a:t>một</a:t>
            </a:r>
            <a:r>
              <a:rPr lang="vi-VN" dirty="0"/>
              <a:t> ca </a:t>
            </a:r>
            <a:r>
              <a:rPr lang="vi-VN" dirty="0" err="1"/>
              <a:t>sử</a:t>
            </a:r>
            <a:r>
              <a:rPr lang="vi-VN" dirty="0"/>
              <a:t> </a:t>
            </a:r>
            <a:r>
              <a:rPr lang="vi-VN" dirty="0" err="1"/>
              <a:t>dụng</a:t>
            </a:r>
            <a:r>
              <a:rPr lang="vi-VN" dirty="0"/>
              <a:t> </a:t>
            </a:r>
            <a:r>
              <a:rPr lang="vi-VN" dirty="0" err="1"/>
              <a:t>khác</a:t>
            </a:r>
            <a:r>
              <a:rPr lang="vi-VN" dirty="0"/>
              <a:t>, </a:t>
            </a:r>
            <a:r>
              <a:rPr lang="vi-VN" dirty="0" err="1"/>
              <a:t>bạn</a:t>
            </a:r>
            <a:r>
              <a:rPr lang="vi-VN" dirty="0"/>
              <a:t> </a:t>
            </a:r>
            <a:r>
              <a:rPr lang="vi-VN" dirty="0" err="1"/>
              <a:t>sẽ</a:t>
            </a:r>
            <a:r>
              <a:rPr lang="vi-VN" dirty="0"/>
              <a:t> </a:t>
            </a:r>
            <a:r>
              <a:rPr lang="vi-VN" dirty="0" err="1"/>
              <a:t>sử</a:t>
            </a:r>
            <a:r>
              <a:rPr lang="vi-VN" dirty="0"/>
              <a:t> </a:t>
            </a:r>
            <a:r>
              <a:rPr lang="vi-VN" dirty="0" err="1"/>
              <a:t>dụng</a:t>
            </a:r>
            <a:r>
              <a:rPr lang="vi-VN" dirty="0"/>
              <a:t> </a:t>
            </a:r>
            <a:r>
              <a:rPr lang="vi-VN" dirty="0" err="1"/>
              <a:t>điều</a:t>
            </a:r>
            <a:r>
              <a:rPr lang="vi-VN" dirty="0"/>
              <a:t> </a:t>
            </a:r>
            <a:r>
              <a:rPr lang="vi-VN" dirty="0" err="1"/>
              <a:t>kiện</a:t>
            </a:r>
            <a:r>
              <a:rPr lang="vi-VN" dirty="0"/>
              <a:t> tiên </a:t>
            </a:r>
            <a:r>
              <a:rPr lang="vi-VN" dirty="0" err="1"/>
              <a:t>quyết</a:t>
            </a:r>
            <a:r>
              <a:rPr lang="vi-VN" dirty="0"/>
              <a:t> </a:t>
            </a:r>
            <a:r>
              <a:rPr lang="vi-VN" dirty="0" err="1"/>
              <a:t>là</a:t>
            </a:r>
            <a:r>
              <a:rPr lang="vi-VN" dirty="0"/>
              <a:t> “</a:t>
            </a:r>
            <a:r>
              <a:rPr lang="vi-VN" dirty="0" err="1"/>
              <a:t>Có</a:t>
            </a:r>
            <a:r>
              <a:rPr lang="vi-VN" dirty="0"/>
              <a:t> </a:t>
            </a:r>
            <a:r>
              <a:rPr lang="vi-VN" dirty="0" err="1"/>
              <a:t>một</a:t>
            </a:r>
            <a:r>
              <a:rPr lang="vi-VN" dirty="0"/>
              <a:t> phiên </a:t>
            </a:r>
            <a:r>
              <a:rPr lang="vi-VN" dirty="0" err="1"/>
              <a:t>hoạt</a:t>
            </a:r>
            <a:r>
              <a:rPr lang="vi-VN" dirty="0"/>
              <a:t> </a:t>
            </a:r>
            <a:r>
              <a:rPr lang="vi-VN" dirty="0" err="1"/>
              <a:t>động</a:t>
            </a:r>
            <a:r>
              <a:rPr lang="vi-VN" dirty="0"/>
              <a:t> trong </a:t>
            </a:r>
            <a:r>
              <a:rPr lang="vi-VN" dirty="0" err="1"/>
              <a:t>hệ</a:t>
            </a:r>
            <a:r>
              <a:rPr lang="vi-VN" dirty="0"/>
              <a:t> </a:t>
            </a:r>
            <a:r>
              <a:rPr lang="vi-VN" dirty="0" err="1"/>
              <a:t>thống</a:t>
            </a:r>
            <a:r>
              <a:rPr lang="vi-VN" dirty="0"/>
              <a:t>”. (Lưu ý: phiên </a:t>
            </a:r>
            <a:r>
              <a:rPr lang="vi-VN" dirty="0" err="1"/>
              <a:t>hoạt</a:t>
            </a:r>
            <a:r>
              <a:rPr lang="vi-VN" dirty="0"/>
              <a:t> </a:t>
            </a:r>
            <a:r>
              <a:rPr lang="vi-VN" dirty="0" err="1"/>
              <a:t>động</a:t>
            </a:r>
            <a:r>
              <a:rPr lang="vi-VN" dirty="0"/>
              <a:t> </a:t>
            </a:r>
            <a:r>
              <a:rPr lang="vi-VN" dirty="0" err="1"/>
              <a:t>phải</a:t>
            </a:r>
            <a:r>
              <a:rPr lang="vi-VN" dirty="0"/>
              <a:t> </a:t>
            </a:r>
            <a:r>
              <a:rPr lang="vi-VN" dirty="0" err="1"/>
              <a:t>có</a:t>
            </a:r>
            <a:r>
              <a:rPr lang="vi-VN" dirty="0"/>
              <a:t> trong </a:t>
            </a:r>
            <a:r>
              <a:rPr lang="vi-VN" dirty="0" err="1"/>
              <a:t>bảng</a:t>
            </a:r>
            <a:r>
              <a:rPr lang="vi-VN" dirty="0"/>
              <a:t> </a:t>
            </a:r>
            <a:r>
              <a:rPr lang="vi-VN" dirty="0" err="1"/>
              <a:t>thuật</a:t>
            </a:r>
            <a:r>
              <a:rPr lang="vi-VN" dirty="0"/>
              <a:t> </a:t>
            </a:r>
            <a:r>
              <a:rPr lang="vi-VN" dirty="0" err="1"/>
              <a:t>ngữ</a:t>
            </a:r>
            <a:r>
              <a:rPr lang="vi-VN" dirty="0"/>
              <a:t> </a:t>
            </a:r>
            <a:r>
              <a:rPr lang="vi-VN" dirty="0" err="1"/>
              <a:t>của</a:t>
            </a:r>
            <a:r>
              <a:rPr lang="vi-VN" dirty="0"/>
              <a:t> </a:t>
            </a:r>
            <a:r>
              <a:rPr lang="vi-VN" dirty="0" err="1"/>
              <a:t>bạn</a:t>
            </a:r>
            <a:r>
              <a:rPr lang="vi-VN" dirty="0"/>
              <a:t>.) </a:t>
            </a:r>
            <a:r>
              <a:rPr lang="vi-VN" dirty="0" err="1"/>
              <a:t>Điều</a:t>
            </a:r>
            <a:r>
              <a:rPr lang="vi-VN" dirty="0"/>
              <a:t> </a:t>
            </a:r>
            <a:r>
              <a:rPr lang="vi-VN" dirty="0" err="1"/>
              <a:t>này</a:t>
            </a:r>
            <a:r>
              <a:rPr lang="vi-VN" dirty="0"/>
              <a:t> </a:t>
            </a:r>
            <a:r>
              <a:rPr lang="vi-VN" dirty="0" err="1"/>
              <a:t>đảm</a:t>
            </a:r>
            <a:r>
              <a:rPr lang="vi-VN" dirty="0"/>
              <a:t> </a:t>
            </a:r>
            <a:r>
              <a:rPr lang="vi-VN" dirty="0" err="1"/>
              <a:t>bảo</a:t>
            </a:r>
            <a:r>
              <a:rPr lang="vi-VN" dirty="0"/>
              <a:t> </a:t>
            </a:r>
            <a:r>
              <a:rPr lang="vi-VN" dirty="0" err="1"/>
              <a:t>hiệu</a:t>
            </a:r>
            <a:r>
              <a:rPr lang="vi-VN" dirty="0"/>
              <a:t> </a:t>
            </a:r>
            <a:r>
              <a:rPr lang="vi-VN" dirty="0" err="1"/>
              <a:t>quả</a:t>
            </a:r>
            <a:r>
              <a:rPr lang="vi-VN" dirty="0"/>
              <a:t> </a:t>
            </a:r>
            <a:r>
              <a:rPr lang="vi-VN" dirty="0" err="1"/>
              <a:t>rằng</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Quản</a:t>
            </a:r>
            <a:r>
              <a:rPr lang="vi-VN" dirty="0"/>
              <a:t> </a:t>
            </a:r>
            <a:r>
              <a:rPr lang="vi-VN" dirty="0" err="1"/>
              <a:t>lý</a:t>
            </a:r>
            <a:r>
              <a:rPr lang="vi-VN" dirty="0"/>
              <a:t> phiên </a:t>
            </a:r>
            <a:r>
              <a:rPr lang="vi-VN" dirty="0" err="1"/>
              <a:t>chạy</a:t>
            </a:r>
            <a:r>
              <a:rPr lang="vi-VN" dirty="0"/>
              <a:t> </a:t>
            </a:r>
            <a:r>
              <a:rPr lang="vi-VN" dirty="0" err="1"/>
              <a:t>trước</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khác</a:t>
            </a:r>
            <a:r>
              <a:rPr lang="vi-VN" dirty="0"/>
              <a:t>. </a:t>
            </a:r>
            <a:r>
              <a:rPr lang="vi-VN" dirty="0" err="1"/>
              <a:t>Điều</a:t>
            </a:r>
            <a:r>
              <a:rPr lang="vi-VN" dirty="0"/>
              <a:t> </a:t>
            </a:r>
            <a:r>
              <a:rPr lang="vi-VN" dirty="0" err="1"/>
              <a:t>kiện</a:t>
            </a:r>
            <a:r>
              <a:rPr lang="vi-VN" dirty="0"/>
              <a:t> tiên </a:t>
            </a:r>
            <a:r>
              <a:rPr lang="vi-VN" dirty="0" err="1"/>
              <a:t>quyết</a:t>
            </a:r>
            <a:r>
              <a:rPr lang="vi-VN" dirty="0"/>
              <a:t> </a:t>
            </a:r>
            <a:r>
              <a:rPr lang="vi-VN" dirty="0" err="1"/>
              <a:t>chỉ</a:t>
            </a:r>
            <a:r>
              <a:rPr lang="vi-VN" dirty="0"/>
              <a:t> </a:t>
            </a:r>
            <a:r>
              <a:rPr lang="vi-VN" dirty="0" err="1"/>
              <a:t>có</a:t>
            </a:r>
            <a:r>
              <a:rPr lang="vi-VN" dirty="0"/>
              <a:t> </a:t>
            </a:r>
            <a:r>
              <a:rPr lang="vi-VN" dirty="0" err="1"/>
              <a:t>thể</a:t>
            </a:r>
            <a:r>
              <a:rPr lang="vi-VN" dirty="0"/>
              <a:t> </a:t>
            </a:r>
            <a:r>
              <a:rPr lang="vi-VN" dirty="0" err="1"/>
              <a:t>kiểm</a:t>
            </a:r>
            <a:r>
              <a:rPr lang="vi-VN" dirty="0"/>
              <a:t> tra </a:t>
            </a:r>
            <a:r>
              <a:rPr lang="vi-VN" dirty="0" err="1"/>
              <a:t>trạng</a:t>
            </a:r>
            <a:r>
              <a:rPr lang="vi-VN" dirty="0"/>
              <a:t> </a:t>
            </a:r>
            <a:r>
              <a:rPr lang="vi-VN" dirty="0" err="1"/>
              <a:t>thái</a:t>
            </a:r>
            <a:r>
              <a:rPr lang="vi-VN" dirty="0"/>
              <a:t> </a:t>
            </a:r>
            <a:r>
              <a:rPr lang="vi-VN" dirty="0" err="1"/>
              <a:t>của</a:t>
            </a:r>
            <a:r>
              <a:rPr lang="vi-VN" dirty="0"/>
              <a:t> </a:t>
            </a:r>
            <a:r>
              <a:rPr lang="vi-VN" dirty="0" err="1"/>
              <a:t>hệ</a:t>
            </a:r>
            <a:r>
              <a:rPr lang="vi-VN" dirty="0"/>
              <a:t> </a:t>
            </a:r>
            <a:r>
              <a:rPr lang="vi-VN" dirty="0" err="1"/>
              <a:t>thống</a:t>
            </a:r>
            <a:r>
              <a:rPr lang="vi-VN" dirty="0"/>
              <a:t>. </a:t>
            </a:r>
            <a:r>
              <a:rPr lang="vi-VN" dirty="0" err="1"/>
              <a:t>Ví</a:t>
            </a:r>
            <a:r>
              <a:rPr lang="vi-VN" dirty="0"/>
              <a:t> </a:t>
            </a:r>
            <a:r>
              <a:rPr lang="vi-VN" dirty="0" err="1"/>
              <a:t>dụ</a:t>
            </a:r>
            <a:r>
              <a:rPr lang="vi-VN" dirty="0"/>
              <a:t>: </a:t>
            </a:r>
            <a:r>
              <a:rPr lang="vi-VN" dirty="0" err="1"/>
              <a:t>bạn</a:t>
            </a:r>
            <a:r>
              <a:rPr lang="vi-VN" dirty="0"/>
              <a:t> không </a:t>
            </a:r>
            <a:r>
              <a:rPr lang="vi-VN" dirty="0" err="1"/>
              <a:t>thể</a:t>
            </a:r>
            <a:r>
              <a:rPr lang="vi-VN" dirty="0"/>
              <a:t> </a:t>
            </a:r>
            <a:r>
              <a:rPr lang="vi-VN" dirty="0" err="1"/>
              <a:t>có</a:t>
            </a:r>
            <a:r>
              <a:rPr lang="vi-VN" dirty="0"/>
              <a:t> </a:t>
            </a:r>
            <a:r>
              <a:rPr lang="vi-VN" dirty="0" err="1"/>
              <a:t>một</a:t>
            </a:r>
            <a:r>
              <a:rPr lang="vi-VN" dirty="0"/>
              <a:t> </a:t>
            </a:r>
            <a:r>
              <a:rPr lang="vi-VN" dirty="0" err="1"/>
              <a:t>điều</a:t>
            </a:r>
            <a:r>
              <a:rPr lang="vi-VN" dirty="0"/>
              <a:t> </a:t>
            </a:r>
            <a:r>
              <a:rPr lang="vi-VN" dirty="0" err="1"/>
              <a:t>kiện</a:t>
            </a:r>
            <a:r>
              <a:rPr lang="vi-VN" dirty="0"/>
              <a:t> tiên </a:t>
            </a:r>
            <a:r>
              <a:rPr lang="vi-VN" dirty="0" err="1"/>
              <a:t>quyết</a:t>
            </a:r>
            <a:r>
              <a:rPr lang="vi-VN" dirty="0"/>
              <a:t> </a:t>
            </a:r>
            <a:r>
              <a:rPr lang="vi-VN" dirty="0" err="1"/>
              <a:t>rằng</a:t>
            </a:r>
            <a:r>
              <a:rPr lang="vi-VN" dirty="0"/>
              <a:t> "Ca </a:t>
            </a:r>
            <a:r>
              <a:rPr lang="vi-VN" dirty="0" err="1"/>
              <a:t>sử</a:t>
            </a:r>
            <a:r>
              <a:rPr lang="vi-VN" dirty="0"/>
              <a:t> </a:t>
            </a:r>
            <a:r>
              <a:rPr lang="vi-VN" dirty="0" err="1"/>
              <a:t>dụng</a:t>
            </a:r>
            <a:r>
              <a:rPr lang="vi-VN" dirty="0"/>
              <a:t> A </a:t>
            </a:r>
            <a:r>
              <a:rPr lang="vi-VN" dirty="0" err="1"/>
              <a:t>phải</a:t>
            </a:r>
            <a:r>
              <a:rPr lang="vi-VN" dirty="0"/>
              <a:t> </a:t>
            </a:r>
            <a:r>
              <a:rPr lang="vi-VN" dirty="0" err="1"/>
              <a:t>được</a:t>
            </a:r>
            <a:r>
              <a:rPr lang="vi-VN" dirty="0"/>
              <a:t> </a:t>
            </a:r>
            <a:r>
              <a:rPr lang="vi-VN" dirty="0" err="1"/>
              <a:t>thực</a:t>
            </a:r>
            <a:r>
              <a:rPr lang="vi-VN" dirty="0"/>
              <a:t> </a:t>
            </a:r>
            <a:r>
              <a:rPr lang="vi-VN" dirty="0" err="1"/>
              <a:t>hiện</a:t>
            </a:r>
            <a:r>
              <a:rPr lang="vi-VN" dirty="0"/>
              <a:t> </a:t>
            </a:r>
            <a:r>
              <a:rPr lang="vi-VN" dirty="0" err="1"/>
              <a:t>trước</a:t>
            </a:r>
            <a:r>
              <a:rPr lang="vi-VN" dirty="0"/>
              <a:t> khi ca </a:t>
            </a:r>
            <a:r>
              <a:rPr lang="vi-VN" dirty="0" err="1"/>
              <a:t>sử</a:t>
            </a:r>
            <a:r>
              <a:rPr lang="vi-VN" dirty="0"/>
              <a:t> </a:t>
            </a:r>
            <a:r>
              <a:rPr lang="vi-VN" dirty="0" err="1"/>
              <a:t>dụng</a:t>
            </a:r>
            <a:r>
              <a:rPr lang="vi-VN" dirty="0"/>
              <a:t> B </a:t>
            </a:r>
            <a:r>
              <a:rPr lang="vi-VN" dirty="0" err="1"/>
              <a:t>có</a:t>
            </a:r>
            <a:r>
              <a:rPr lang="vi-VN" dirty="0"/>
              <a:t> </a:t>
            </a:r>
            <a:r>
              <a:rPr lang="vi-VN" dirty="0" err="1"/>
              <a:t>thể</a:t>
            </a:r>
            <a:r>
              <a:rPr lang="vi-VN" dirty="0"/>
              <a:t> </a:t>
            </a:r>
            <a:r>
              <a:rPr lang="vi-VN" dirty="0" err="1"/>
              <a:t>bắt</a:t>
            </a:r>
            <a:r>
              <a:rPr lang="vi-VN" dirty="0"/>
              <a:t> </a:t>
            </a:r>
            <a:r>
              <a:rPr lang="vi-VN" dirty="0" err="1"/>
              <a:t>đầu</a:t>
            </a:r>
            <a:r>
              <a:rPr lang="vi-VN" dirty="0"/>
              <a:t>."</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56</a:t>
            </a:fld>
            <a:endParaRPr lang="en-US" altLang="en-VN"/>
          </a:p>
        </p:txBody>
      </p:sp>
    </p:spTree>
    <p:extLst>
      <p:ext uri="{BB962C8B-B14F-4D97-AF65-F5344CB8AC3E}">
        <p14:creationId xmlns:p14="http://schemas.microsoft.com/office/powerpoint/2010/main" val="2499982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err="1"/>
              <a:t>Các</a:t>
            </a:r>
            <a:r>
              <a:rPr lang="vi-VN" dirty="0"/>
              <a:t> yêu </a:t>
            </a:r>
            <a:r>
              <a:rPr lang="vi-VN" dirty="0" err="1"/>
              <a:t>cầu</a:t>
            </a:r>
            <a:r>
              <a:rPr lang="vi-VN" dirty="0"/>
              <a:t> </a:t>
            </a:r>
            <a:r>
              <a:rPr lang="vi-VN" dirty="0" err="1"/>
              <a:t>đặc</a:t>
            </a:r>
            <a:r>
              <a:rPr lang="vi-VN" dirty="0"/>
              <a:t> </a:t>
            </a:r>
            <a:r>
              <a:rPr lang="vi-VN" dirty="0" err="1"/>
              <a:t>biệt</a:t>
            </a:r>
            <a:r>
              <a:rPr lang="vi-VN" dirty="0"/>
              <a:t> </a:t>
            </a:r>
            <a:r>
              <a:rPr lang="vi-VN" dirty="0" err="1"/>
              <a:t>là</a:t>
            </a:r>
            <a:r>
              <a:rPr lang="vi-VN" dirty="0"/>
              <a:t> </a:t>
            </a:r>
            <a:r>
              <a:rPr lang="vi-VN" dirty="0" err="1"/>
              <a:t>các</a:t>
            </a:r>
            <a:r>
              <a:rPr lang="vi-VN" dirty="0"/>
              <a:t> yêu </a:t>
            </a:r>
            <a:r>
              <a:rPr lang="vi-VN" dirty="0" err="1"/>
              <a:t>cầu</a:t>
            </a:r>
            <a:r>
              <a:rPr lang="vi-VN" dirty="0"/>
              <a:t> liên quan </a:t>
            </a:r>
            <a:r>
              <a:rPr lang="vi-VN" dirty="0" err="1"/>
              <a:t>đến</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này</a:t>
            </a:r>
            <a:r>
              <a:rPr lang="vi-VN" dirty="0"/>
              <a:t> không </a:t>
            </a:r>
            <a:r>
              <a:rPr lang="vi-VN" dirty="0" err="1"/>
              <a:t>nằm</a:t>
            </a:r>
            <a:r>
              <a:rPr lang="vi-VN" dirty="0"/>
              <a:t> trong </a:t>
            </a:r>
            <a:r>
              <a:rPr lang="vi-VN" dirty="0" err="1"/>
              <a:t>luồng</a:t>
            </a:r>
            <a:r>
              <a:rPr lang="vi-VN" dirty="0"/>
              <a:t> </a:t>
            </a:r>
            <a:r>
              <a:rPr lang="vi-VN" dirty="0" err="1"/>
              <a:t>sự</a:t>
            </a:r>
            <a:r>
              <a:rPr lang="vi-VN" dirty="0"/>
              <a:t> </a:t>
            </a:r>
            <a:r>
              <a:rPr lang="vi-VN" dirty="0" err="1"/>
              <a:t>kiện</a:t>
            </a:r>
            <a:r>
              <a:rPr lang="vi-VN" dirty="0"/>
              <a:t> nhưng </a:t>
            </a:r>
            <a:r>
              <a:rPr lang="vi-VN" dirty="0" err="1"/>
              <a:t>có</a:t>
            </a:r>
            <a:r>
              <a:rPr lang="vi-VN" dirty="0"/>
              <a:t> </a:t>
            </a:r>
            <a:r>
              <a:rPr lang="vi-VN" dirty="0" err="1"/>
              <a:t>thể</a:t>
            </a:r>
            <a:r>
              <a:rPr lang="vi-VN" dirty="0"/>
              <a:t> </a:t>
            </a:r>
            <a:r>
              <a:rPr lang="vi-VN" dirty="0" err="1"/>
              <a:t>ảnh</a:t>
            </a:r>
            <a:r>
              <a:rPr lang="vi-VN" dirty="0"/>
              <a:t> </a:t>
            </a:r>
            <a:r>
              <a:rPr lang="vi-VN" dirty="0" err="1"/>
              <a:t>hưởng</a:t>
            </a:r>
            <a:r>
              <a:rPr lang="vi-VN" dirty="0"/>
              <a:t> </a:t>
            </a:r>
            <a:r>
              <a:rPr lang="vi-VN" dirty="0" err="1"/>
              <a:t>đến</a:t>
            </a:r>
            <a:r>
              <a:rPr lang="vi-VN" dirty="0"/>
              <a:t> </a:t>
            </a:r>
            <a:r>
              <a:rPr lang="vi-VN" dirty="0" err="1"/>
              <a:t>thiết</a:t>
            </a:r>
            <a:r>
              <a:rPr lang="vi-VN" dirty="0"/>
              <a:t> </a:t>
            </a:r>
            <a:r>
              <a:rPr lang="vi-VN" dirty="0" err="1"/>
              <a:t>kế</a:t>
            </a:r>
            <a:r>
              <a:rPr lang="vi-VN" dirty="0"/>
              <a:t> </a:t>
            </a:r>
            <a:r>
              <a:rPr lang="vi-VN" dirty="0" err="1"/>
              <a:t>của</a:t>
            </a:r>
            <a:r>
              <a:rPr lang="vi-VN" dirty="0"/>
              <a:t> </a:t>
            </a:r>
            <a:r>
              <a:rPr lang="vi-VN" dirty="0" err="1"/>
              <a:t>hệ</a:t>
            </a:r>
            <a:r>
              <a:rPr lang="vi-VN" dirty="0"/>
              <a:t> </a:t>
            </a:r>
            <a:r>
              <a:rPr lang="vi-VN" dirty="0" err="1"/>
              <a:t>thống</a:t>
            </a:r>
            <a:r>
              <a:rPr lang="vi-VN" dirty="0"/>
              <a:t>. Đây </a:t>
            </a:r>
            <a:r>
              <a:rPr lang="vi-VN" dirty="0" err="1"/>
              <a:t>thường</a:t>
            </a:r>
            <a:r>
              <a:rPr lang="vi-VN" dirty="0"/>
              <a:t> </a:t>
            </a:r>
            <a:r>
              <a:rPr lang="vi-VN" dirty="0" err="1"/>
              <a:t>là</a:t>
            </a:r>
            <a:r>
              <a:rPr lang="vi-VN" dirty="0"/>
              <a:t> </a:t>
            </a:r>
            <a:r>
              <a:rPr lang="vi-VN" dirty="0" err="1"/>
              <a:t>những</a:t>
            </a:r>
            <a:r>
              <a:rPr lang="vi-VN" dirty="0"/>
              <a:t> </a:t>
            </a:r>
            <a:r>
              <a:rPr lang="vi-VN" dirty="0" err="1"/>
              <a:t>ràng</a:t>
            </a:r>
            <a:r>
              <a:rPr lang="vi-VN" dirty="0"/>
              <a:t> </a:t>
            </a:r>
            <a:r>
              <a:rPr lang="vi-VN" dirty="0" err="1"/>
              <a:t>buộc</a:t>
            </a:r>
            <a:r>
              <a:rPr lang="vi-VN" dirty="0"/>
              <a:t> phi </a:t>
            </a:r>
            <a:r>
              <a:rPr lang="vi-VN" dirty="0" err="1"/>
              <a:t>chức</a:t>
            </a:r>
            <a:r>
              <a:rPr lang="vi-VN" dirty="0"/>
              <a:t> năng </a:t>
            </a:r>
            <a:r>
              <a:rPr lang="vi-VN" dirty="0" err="1"/>
              <a:t>đối</a:t>
            </a:r>
            <a:r>
              <a:rPr lang="vi-VN" dirty="0"/>
              <a:t> </a:t>
            </a:r>
            <a:r>
              <a:rPr lang="vi-VN" dirty="0" err="1"/>
              <a:t>với</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chẳng</a:t>
            </a:r>
            <a:r>
              <a:rPr lang="vi-VN" dirty="0"/>
              <a:t> </a:t>
            </a:r>
            <a:r>
              <a:rPr lang="vi-VN" dirty="0" err="1"/>
              <a:t>hạn</a:t>
            </a:r>
            <a:r>
              <a:rPr lang="vi-VN" dirty="0"/>
              <a:t> như </a:t>
            </a:r>
            <a:r>
              <a:rPr lang="vi-VN" dirty="0" err="1"/>
              <a:t>độ</a:t>
            </a:r>
            <a:r>
              <a:rPr lang="vi-VN" dirty="0"/>
              <a:t> tin </a:t>
            </a:r>
            <a:r>
              <a:rPr lang="vi-VN" dirty="0" err="1"/>
              <a:t>cậy</a:t>
            </a:r>
            <a:r>
              <a:rPr lang="vi-VN" dirty="0"/>
              <a:t> </a:t>
            </a:r>
            <a:r>
              <a:rPr lang="vi-VN" dirty="0" err="1"/>
              <a:t>và</a:t>
            </a:r>
            <a:r>
              <a:rPr lang="vi-VN" dirty="0"/>
              <a:t> </a:t>
            </a:r>
            <a:r>
              <a:rPr lang="vi-VN" dirty="0" err="1"/>
              <a:t>hiệu</a:t>
            </a:r>
            <a:r>
              <a:rPr lang="vi-VN" dirty="0"/>
              <a:t> </a:t>
            </a:r>
            <a:r>
              <a:rPr lang="vi-VN" dirty="0" err="1"/>
              <a:t>suất</a:t>
            </a:r>
            <a:r>
              <a:rPr lang="vi-VN" dirty="0"/>
              <a:t>. </a:t>
            </a:r>
            <a:r>
              <a:rPr lang="vi-VN" dirty="0" err="1"/>
              <a:t>Các</a:t>
            </a:r>
            <a:r>
              <a:rPr lang="vi-VN" dirty="0"/>
              <a:t> </a:t>
            </a:r>
            <a:r>
              <a:rPr lang="vi-VN" dirty="0" err="1"/>
              <a:t>điểm</a:t>
            </a:r>
            <a:r>
              <a:rPr lang="vi-VN" dirty="0"/>
              <a:t> </a:t>
            </a:r>
            <a:r>
              <a:rPr lang="vi-VN" dirty="0" err="1"/>
              <a:t>tiện</a:t>
            </a:r>
            <a:r>
              <a:rPr lang="vi-VN" dirty="0"/>
              <a:t> </a:t>
            </a:r>
            <a:r>
              <a:rPr lang="vi-VN" dirty="0" err="1"/>
              <a:t>ích</a:t>
            </a:r>
            <a:r>
              <a:rPr lang="vi-VN" dirty="0"/>
              <a:t> </a:t>
            </a:r>
            <a:r>
              <a:rPr lang="vi-VN" dirty="0" err="1"/>
              <a:t>mở</a:t>
            </a:r>
            <a:r>
              <a:rPr lang="vi-VN" dirty="0"/>
              <a:t> </a:t>
            </a:r>
            <a:r>
              <a:rPr lang="vi-VN" dirty="0" err="1"/>
              <a:t>rộng</a:t>
            </a:r>
            <a:r>
              <a:rPr lang="vi-VN" dirty="0"/>
              <a:t> </a:t>
            </a:r>
            <a:r>
              <a:rPr lang="vi-VN" dirty="0" err="1"/>
              <a:t>đặt</a:t>
            </a:r>
            <a:r>
              <a:rPr lang="vi-VN" dirty="0"/>
              <a:t> tên cho </a:t>
            </a:r>
            <a:r>
              <a:rPr lang="vi-VN" dirty="0" err="1"/>
              <a:t>một</a:t>
            </a:r>
            <a:r>
              <a:rPr lang="vi-VN" dirty="0"/>
              <a:t> </a:t>
            </a:r>
            <a:r>
              <a:rPr lang="vi-VN" dirty="0" err="1"/>
              <a:t>tập</a:t>
            </a:r>
            <a:r>
              <a:rPr lang="vi-VN" dirty="0"/>
              <a:t> </a:t>
            </a:r>
            <a:r>
              <a:rPr lang="vi-VN" dirty="0" err="1"/>
              <a:t>hợp</a:t>
            </a:r>
            <a:r>
              <a:rPr lang="vi-VN" dirty="0"/>
              <a:t> </a:t>
            </a:r>
            <a:r>
              <a:rPr lang="vi-VN" dirty="0" err="1"/>
              <a:t>các</a:t>
            </a:r>
            <a:r>
              <a:rPr lang="vi-VN" dirty="0"/>
              <a:t> </a:t>
            </a:r>
            <a:r>
              <a:rPr lang="vi-VN" dirty="0" err="1"/>
              <a:t>địa</a:t>
            </a:r>
            <a:r>
              <a:rPr lang="vi-VN" dirty="0"/>
              <a:t> </a:t>
            </a:r>
            <a:r>
              <a:rPr lang="vi-VN" dirty="0" err="1"/>
              <a:t>điểm</a:t>
            </a:r>
            <a:r>
              <a:rPr lang="vi-VN" dirty="0"/>
              <a:t> trong </a:t>
            </a:r>
            <a:r>
              <a:rPr lang="vi-VN" dirty="0" err="1"/>
              <a:t>luồng</a:t>
            </a:r>
            <a:r>
              <a:rPr lang="vi-VN" dirty="0"/>
              <a:t> </a:t>
            </a:r>
            <a:r>
              <a:rPr lang="vi-VN" dirty="0" err="1"/>
              <a:t>sự</a:t>
            </a:r>
            <a:r>
              <a:rPr lang="vi-VN" dirty="0"/>
              <a:t> </a:t>
            </a:r>
            <a:r>
              <a:rPr lang="vi-VN" dirty="0" err="1"/>
              <a:t>kiện</a:t>
            </a:r>
            <a:r>
              <a:rPr lang="vi-VN" dirty="0"/>
              <a:t> </a:t>
            </a:r>
            <a:r>
              <a:rPr lang="vi-VN" dirty="0" err="1"/>
              <a:t>mà</a:t>
            </a:r>
            <a:r>
              <a:rPr lang="vi-VN" dirty="0"/>
              <a:t> </a:t>
            </a:r>
            <a:r>
              <a:rPr lang="vi-VN" dirty="0" err="1"/>
              <a:t>tiện</a:t>
            </a:r>
            <a:r>
              <a:rPr lang="vi-VN" dirty="0"/>
              <a:t> </a:t>
            </a:r>
            <a:r>
              <a:rPr lang="vi-VN" dirty="0" err="1"/>
              <a:t>ích</a:t>
            </a:r>
            <a:r>
              <a:rPr lang="vi-VN" dirty="0"/>
              <a:t> </a:t>
            </a:r>
            <a:r>
              <a:rPr lang="vi-VN" dirty="0" err="1"/>
              <a:t>mở</a:t>
            </a:r>
            <a:r>
              <a:rPr lang="vi-VN" dirty="0"/>
              <a:t> </a:t>
            </a:r>
            <a:r>
              <a:rPr lang="vi-VN" dirty="0" err="1"/>
              <a:t>rộng</a:t>
            </a:r>
            <a:r>
              <a:rPr lang="vi-VN" dirty="0"/>
              <a:t> </a:t>
            </a:r>
            <a:r>
              <a:rPr lang="vi-VN" dirty="0" err="1"/>
              <a:t>có</a:t>
            </a:r>
            <a:r>
              <a:rPr lang="vi-VN" dirty="0"/>
              <a:t> </a:t>
            </a:r>
            <a:r>
              <a:rPr lang="vi-VN" dirty="0" err="1"/>
              <a:t>thể</a:t>
            </a:r>
            <a:r>
              <a:rPr lang="vi-VN" dirty="0"/>
              <a:t> </a:t>
            </a:r>
            <a:r>
              <a:rPr lang="vi-VN" dirty="0" err="1"/>
              <a:t>được</a:t>
            </a:r>
            <a:r>
              <a:rPr lang="vi-VN" dirty="0"/>
              <a:t> </a:t>
            </a:r>
            <a:r>
              <a:rPr lang="vi-VN" dirty="0" err="1"/>
              <a:t>đính</a:t>
            </a:r>
            <a:r>
              <a:rPr lang="vi-VN" dirty="0"/>
              <a:t> </a:t>
            </a:r>
            <a:r>
              <a:rPr lang="vi-VN" dirty="0" err="1"/>
              <a:t>kèm</a:t>
            </a:r>
            <a:r>
              <a:rPr lang="vi-VN" dirty="0"/>
              <a:t>. Thông tin </a:t>
            </a:r>
            <a:r>
              <a:rPr lang="vi-VN" dirty="0" err="1"/>
              <a:t>bổ</a:t>
            </a:r>
            <a:r>
              <a:rPr lang="vi-VN" dirty="0"/>
              <a:t> sung </a:t>
            </a:r>
            <a:r>
              <a:rPr lang="vi-VN" dirty="0" err="1"/>
              <a:t>có</a:t>
            </a:r>
            <a:r>
              <a:rPr lang="vi-VN" dirty="0"/>
              <a:t> </a:t>
            </a:r>
            <a:r>
              <a:rPr lang="vi-VN" dirty="0" err="1"/>
              <a:t>thể</a:t>
            </a:r>
            <a:r>
              <a:rPr lang="vi-VN" dirty="0"/>
              <a:t> </a:t>
            </a:r>
            <a:r>
              <a:rPr lang="vi-VN" dirty="0" err="1"/>
              <a:t>được</a:t>
            </a:r>
            <a:r>
              <a:rPr lang="vi-VN" dirty="0"/>
              <a:t> bao </a:t>
            </a:r>
            <a:r>
              <a:rPr lang="vi-VN" dirty="0" err="1"/>
              <a:t>gồm</a:t>
            </a:r>
            <a:r>
              <a:rPr lang="vi-VN" dirty="0"/>
              <a:t> </a:t>
            </a:r>
            <a:r>
              <a:rPr lang="vi-VN" dirty="0" err="1"/>
              <a:t>nếu</a:t>
            </a:r>
            <a:r>
              <a:rPr lang="vi-VN" dirty="0"/>
              <a:t> </a:t>
            </a:r>
            <a:r>
              <a:rPr lang="vi-VN" dirty="0" err="1"/>
              <a:t>nó</a:t>
            </a:r>
            <a:r>
              <a:rPr lang="vi-VN" dirty="0"/>
              <a:t> </a:t>
            </a:r>
            <a:r>
              <a:rPr lang="vi-VN" dirty="0" err="1"/>
              <a:t>giúp</a:t>
            </a:r>
            <a:r>
              <a:rPr lang="vi-VN" dirty="0"/>
              <a:t> </a:t>
            </a:r>
            <a:r>
              <a:rPr lang="vi-VN" dirty="0" err="1"/>
              <a:t>làm</a:t>
            </a:r>
            <a:r>
              <a:rPr lang="vi-VN" dirty="0"/>
              <a:t> </a:t>
            </a:r>
            <a:r>
              <a:rPr lang="vi-VN" dirty="0" err="1"/>
              <a:t>rõ</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Ví</a:t>
            </a:r>
            <a:r>
              <a:rPr lang="vi-VN" dirty="0"/>
              <a:t> </a:t>
            </a:r>
            <a:r>
              <a:rPr lang="vi-VN" dirty="0" err="1"/>
              <a:t>dụ</a:t>
            </a:r>
            <a:r>
              <a:rPr lang="vi-VN" dirty="0"/>
              <a:t>: </a:t>
            </a:r>
            <a:r>
              <a:rPr lang="vi-VN" dirty="0" err="1"/>
              <a:t>bạn</a:t>
            </a:r>
            <a:r>
              <a:rPr lang="vi-VN" dirty="0"/>
              <a:t> </a:t>
            </a:r>
            <a:r>
              <a:rPr lang="vi-VN" dirty="0" err="1"/>
              <a:t>có</a:t>
            </a:r>
            <a:r>
              <a:rPr lang="vi-VN" dirty="0"/>
              <a:t> </a:t>
            </a:r>
            <a:r>
              <a:rPr lang="vi-VN" dirty="0" err="1"/>
              <a:t>thể</a:t>
            </a:r>
            <a:r>
              <a:rPr lang="vi-VN" dirty="0"/>
              <a:t> </a:t>
            </a:r>
            <a:r>
              <a:rPr lang="vi-VN" dirty="0" err="1"/>
              <a:t>sử</a:t>
            </a:r>
            <a:r>
              <a:rPr lang="vi-VN" dirty="0"/>
              <a:t> </a:t>
            </a:r>
            <a:r>
              <a:rPr lang="vi-VN" dirty="0" err="1"/>
              <a:t>dụng</a:t>
            </a:r>
            <a:r>
              <a:rPr lang="vi-VN" dirty="0"/>
              <a:t> sơ </a:t>
            </a:r>
            <a:r>
              <a:rPr lang="vi-VN" dirty="0" err="1"/>
              <a:t>đồ</a:t>
            </a:r>
            <a:r>
              <a:rPr lang="vi-VN" dirty="0"/>
              <a:t> tương </a:t>
            </a:r>
            <a:r>
              <a:rPr lang="vi-VN" dirty="0" err="1"/>
              <a:t>tác</a:t>
            </a:r>
            <a:r>
              <a:rPr lang="vi-VN" dirty="0"/>
              <a:t> </a:t>
            </a:r>
            <a:r>
              <a:rPr lang="vi-VN" dirty="0" err="1"/>
              <a:t>hoặc</a:t>
            </a:r>
            <a:r>
              <a:rPr lang="vi-VN" dirty="0"/>
              <a:t> </a:t>
            </a:r>
            <a:r>
              <a:rPr lang="vi-VN" dirty="0" err="1"/>
              <a:t>hoạt</a:t>
            </a:r>
            <a:r>
              <a:rPr lang="vi-VN" dirty="0"/>
              <a:t> </a:t>
            </a:r>
            <a:r>
              <a:rPr lang="vi-VN" dirty="0" err="1"/>
              <a:t>động</a:t>
            </a:r>
            <a:r>
              <a:rPr lang="vi-VN" dirty="0"/>
              <a:t> </a:t>
            </a:r>
            <a:r>
              <a:rPr lang="vi-VN" dirty="0" err="1"/>
              <a:t>để</a:t>
            </a:r>
            <a:r>
              <a:rPr lang="vi-VN" dirty="0"/>
              <a:t> </a:t>
            </a:r>
            <a:r>
              <a:rPr lang="vi-VN" dirty="0" err="1"/>
              <a:t>giúp</a:t>
            </a:r>
            <a:r>
              <a:rPr lang="vi-VN" dirty="0"/>
              <a:t> </a:t>
            </a:r>
            <a:r>
              <a:rPr lang="vi-VN" dirty="0" err="1"/>
              <a:t>làm</a:t>
            </a:r>
            <a:r>
              <a:rPr lang="vi-VN" dirty="0"/>
              <a:t> </a:t>
            </a:r>
            <a:r>
              <a:rPr lang="vi-VN" dirty="0" err="1"/>
              <a:t>rõ</a:t>
            </a:r>
            <a:r>
              <a:rPr lang="vi-VN" dirty="0"/>
              <a:t> </a:t>
            </a:r>
            <a:r>
              <a:rPr lang="vi-VN" dirty="0" err="1"/>
              <a:t>luồng</a:t>
            </a:r>
            <a:r>
              <a:rPr lang="vi-VN" dirty="0"/>
              <a:t> </a:t>
            </a:r>
            <a:r>
              <a:rPr lang="vi-VN" dirty="0" err="1"/>
              <a:t>sự</a:t>
            </a:r>
            <a:r>
              <a:rPr lang="vi-VN" dirty="0"/>
              <a:t> </a:t>
            </a:r>
            <a:r>
              <a:rPr lang="vi-VN" dirty="0" err="1"/>
              <a:t>kiện</a:t>
            </a:r>
            <a:r>
              <a:rPr lang="vi-VN" dirty="0"/>
              <a:t>.</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57</a:t>
            </a:fld>
            <a:endParaRPr lang="en-US" altLang="en-VN"/>
          </a:p>
        </p:txBody>
      </p:sp>
    </p:spTree>
    <p:extLst>
      <p:ext uri="{BB962C8B-B14F-4D97-AF65-F5344CB8AC3E}">
        <p14:creationId xmlns:p14="http://schemas.microsoft.com/office/powerpoint/2010/main" val="21124363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vi-VN" altLang="en-US" sz="1200" b="0" i="0" u="none" strike="noStrike" cap="none" normalizeH="0" baseline="0" dirty="0" err="1">
                <a:ln>
                  <a:noFill/>
                </a:ln>
                <a:solidFill>
                  <a:srgbClr val="202124"/>
                </a:solidFill>
                <a:effectLst/>
                <a:latin typeface="Google Sans"/>
              </a:rPr>
              <a:t>Bảng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chú</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giải</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thuật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ngữ</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xác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định</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các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thuật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ngữ</a:t>
            </a:r>
            <a:r>
              <a:rPr kumimoji="0" lang="vi-VN" altLang="en-US" sz="1200" b="0" i="0" u="none" strike="noStrike" cap="none" normalizeH="0" baseline="0" dirty="0">
                <a:ln>
                  <a:noFill/>
                </a:ln>
                <a:solidFill>
                  <a:srgbClr val="202124"/>
                </a:solidFill>
                <a:effectLst/>
                <a:latin typeface="Google Sans"/>
              </a:rPr>
              <a:t> quan </a:t>
            </a:r>
            <a:r>
              <a:rPr kumimoji="0" lang="vi-VN" altLang="en-US" sz="1200" b="0" i="0" u="none" strike="noStrike" cap="none" normalizeH="0" baseline="0" dirty="0" err="1">
                <a:ln>
                  <a:noFill/>
                </a:ln>
                <a:solidFill>
                  <a:srgbClr val="202124"/>
                </a:solidFill>
                <a:effectLst/>
                <a:latin typeface="Google Sans"/>
              </a:rPr>
              <a:t>trọng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được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sử</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dụng</a:t>
            </a:r>
            <a:r>
              <a:rPr kumimoji="0" lang="vi-VN" altLang="en-US" sz="1200" b="0" i="0" u="none" strike="noStrike" cap="none" normalizeH="0" baseline="0" dirty="0">
                <a:ln>
                  <a:noFill/>
                </a:ln>
                <a:solidFill>
                  <a:srgbClr val="202124"/>
                </a:solidFill>
                <a:effectLst/>
                <a:latin typeface="Google Sans"/>
              </a:rPr>
              <a:t> trong </a:t>
            </a:r>
            <a:r>
              <a:rPr kumimoji="0" lang="vi-VN" altLang="en-US" sz="1200" b="0" i="0" u="none" strike="noStrike" cap="none" normalizeH="0" baseline="0" dirty="0" err="1">
                <a:ln>
                  <a:noFill/>
                </a:ln>
                <a:solidFill>
                  <a:srgbClr val="202124"/>
                </a:solidFill>
                <a:effectLst/>
                <a:latin typeface="Google Sans"/>
              </a:rPr>
              <a:t>dự</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án</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Có</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một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Bảng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chú</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giải</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thuật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ngữ</a:t>
            </a:r>
            <a:r>
              <a:rPr kumimoji="0" lang="vi-VN" altLang="en-US" sz="1200" b="0" i="0" u="none" strike="noStrike" cap="none" normalizeH="0" baseline="0" dirty="0">
                <a:ln>
                  <a:noFill/>
                </a:ln>
                <a:solidFill>
                  <a:srgbClr val="202124"/>
                </a:solidFill>
                <a:effectLst/>
                <a:latin typeface="Google Sans"/>
              </a:rPr>
              <a:t> cho </a:t>
            </a:r>
            <a:r>
              <a:rPr kumimoji="0" lang="vi-VN" altLang="en-US" sz="1200" b="0" i="0" u="none" strike="noStrike" cap="none" normalizeH="0" baseline="0" dirty="0" err="1">
                <a:ln>
                  <a:noFill/>
                </a:ln>
                <a:solidFill>
                  <a:srgbClr val="202124"/>
                </a:solidFill>
                <a:effectLst/>
                <a:latin typeface="Google Sans"/>
              </a:rPr>
              <a:t>hệ</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thống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Tài</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liệu</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này</a:t>
            </a:r>
            <a:r>
              <a:rPr kumimoji="0" lang="vi-VN" altLang="en-US" sz="1200" b="0" i="0" u="none" strike="noStrike" cap="none" normalizeH="0" baseline="0" dirty="0">
                <a:ln>
                  <a:noFill/>
                </a:ln>
                <a:solidFill>
                  <a:srgbClr val="202124"/>
                </a:solidFill>
                <a:effectLst/>
                <a:latin typeface="Google Sans"/>
              </a:rPr>
              <a:t> quan </a:t>
            </a:r>
            <a:r>
              <a:rPr kumimoji="0" lang="vi-VN" altLang="en-US" sz="1200" b="0" i="0" u="none" strike="noStrike" cap="none" normalizeH="0" baseline="0" dirty="0" err="1">
                <a:ln>
                  <a:noFill/>
                </a:ln>
                <a:solidFill>
                  <a:srgbClr val="202124"/>
                </a:solidFill>
                <a:effectLst/>
                <a:latin typeface="Google Sans"/>
              </a:rPr>
              <a:t>trọng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đối</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với</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nhiều</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nhà</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phát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triển</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đặc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biệt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là</a:t>
            </a:r>
            <a:r>
              <a:rPr kumimoji="0" lang="vi-VN" altLang="en-US" sz="1200" b="0" i="0" u="none" strike="noStrike" cap="none" normalizeH="0" baseline="0" dirty="0">
                <a:ln>
                  <a:noFill/>
                </a:ln>
                <a:solidFill>
                  <a:srgbClr val="202124"/>
                </a:solidFill>
                <a:effectLst/>
                <a:latin typeface="Google Sans"/>
              </a:rPr>
              <a:t> khi </a:t>
            </a:r>
            <a:r>
              <a:rPr kumimoji="0" lang="vi-VN" altLang="en-US" sz="1200" b="0" i="0" u="none" strike="noStrike" cap="none" normalizeH="0" baseline="0" dirty="0" err="1">
                <a:ln>
                  <a:noFill/>
                </a:ln>
                <a:solidFill>
                  <a:srgbClr val="202124"/>
                </a:solidFill>
                <a:effectLst/>
                <a:latin typeface="Google Sans"/>
              </a:rPr>
              <a:t>họ</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cần</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hiểu</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và</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sử</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dụng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các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điều</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khoản</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dành</a:t>
            </a:r>
            <a:r>
              <a:rPr kumimoji="0" lang="vi-VN" altLang="en-US" sz="1200" b="0" i="0" u="none" strike="noStrike" cap="none" normalizeH="0" baseline="0" dirty="0">
                <a:ln>
                  <a:noFill/>
                </a:ln>
                <a:solidFill>
                  <a:srgbClr val="202124"/>
                </a:solidFill>
                <a:effectLst/>
                <a:latin typeface="Google Sans"/>
              </a:rPr>
              <a:t> riêng cho </a:t>
            </a:r>
            <a:r>
              <a:rPr kumimoji="0" lang="vi-VN" altLang="en-US" sz="1200" b="0" i="0" u="none" strike="noStrike" cap="none" normalizeH="0" baseline="0" dirty="0" err="1">
                <a:ln>
                  <a:noFill/>
                </a:ln>
                <a:solidFill>
                  <a:srgbClr val="202124"/>
                </a:solidFill>
                <a:effectLst/>
                <a:latin typeface="Google Sans"/>
              </a:rPr>
              <a:t>dự</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án</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Bảng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chú</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giải</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thuật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ngữ</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được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sử</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dụng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để</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tạo</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điều</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kiện</a:t>
            </a:r>
            <a:r>
              <a:rPr kumimoji="0" lang="vi-VN" altLang="en-US" sz="1200" b="0" i="0" u="none" strike="noStrike" cap="none" normalizeH="0" baseline="0" dirty="0">
                <a:ln>
                  <a:noFill/>
                </a:ln>
                <a:solidFill>
                  <a:srgbClr val="202124"/>
                </a:solidFill>
                <a:effectLst/>
                <a:latin typeface="Google Sans"/>
              </a:rPr>
              <a:t> giao </a:t>
            </a:r>
            <a:r>
              <a:rPr kumimoji="0" lang="vi-VN" altLang="en-US" sz="1200" b="0" i="0" u="none" strike="noStrike" cap="none" normalizeH="0" baseline="0" dirty="0" err="1">
                <a:ln>
                  <a:noFill/>
                </a:ln>
                <a:solidFill>
                  <a:srgbClr val="202124"/>
                </a:solidFill>
                <a:effectLst/>
                <a:latin typeface="Google Sans"/>
              </a:rPr>
              <a:t>tiếp</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giữa</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các</a:t>
            </a:r>
            <a:r>
              <a:rPr kumimoji="0" lang="vi-VN" altLang="en-US" sz="1200" b="0" i="0" u="none" strike="noStrike" cap="none" normalizeH="0" baseline="0" dirty="0">
                <a:ln>
                  <a:noFill/>
                </a:ln>
                <a:solidFill>
                  <a:srgbClr val="202124"/>
                </a:solidFill>
                <a:effectLst/>
                <a:latin typeface="Google Sans"/>
              </a:rPr>
              <a:t> chuyên gia </a:t>
            </a:r>
            <a:r>
              <a:rPr kumimoji="0" lang="vi-VN" altLang="en-US" sz="1200" b="0" i="0" u="none" strike="noStrike" cap="none" normalizeH="0" baseline="0" dirty="0" err="1">
                <a:ln>
                  <a:noFill/>
                </a:ln>
                <a:solidFill>
                  <a:srgbClr val="202124"/>
                </a:solidFill>
                <a:effectLst/>
                <a:latin typeface="Google Sans"/>
              </a:rPr>
              <a:t>miền</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và</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nhà</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phát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triển</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Bảng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chú</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giải</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thuật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ngữ</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được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phát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triển</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chủ</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yếu</a:t>
            </a:r>
            <a:r>
              <a:rPr kumimoji="0" lang="vi-VN" altLang="en-US" sz="1200" b="0" i="0" u="none" strike="noStrike" cap="none" normalizeH="0" baseline="0" dirty="0">
                <a:ln>
                  <a:noFill/>
                </a:ln>
                <a:solidFill>
                  <a:srgbClr val="202124"/>
                </a:solidFill>
                <a:effectLst/>
                <a:latin typeface="Google Sans"/>
              </a:rPr>
              <a:t> trong giai </a:t>
            </a:r>
            <a:r>
              <a:rPr kumimoji="0" lang="vi-VN" altLang="en-US" sz="1200" b="0" i="0" u="none" strike="noStrike" cap="none" normalizeH="0" baseline="0" dirty="0" err="1">
                <a:ln>
                  <a:noFill/>
                </a:ln>
                <a:solidFill>
                  <a:srgbClr val="202124"/>
                </a:solidFill>
                <a:effectLst/>
                <a:latin typeface="Google Sans"/>
              </a:rPr>
              <a:t>đoạn</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Khởi</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động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và</a:t>
            </a:r>
            <a:r>
              <a:rPr kumimoji="0" lang="vi-VN" altLang="en-US" sz="1200" b="0" i="0" u="none" strike="noStrike" cap="none" normalizeH="0" baseline="0" dirty="0">
                <a:ln>
                  <a:noFill/>
                </a:ln>
                <a:solidFill>
                  <a:srgbClr val="202124"/>
                </a:solidFill>
                <a:effectLst/>
                <a:latin typeface="Google Sans"/>
              </a:rPr>
              <a:t> Xây </a:t>
            </a:r>
            <a:r>
              <a:rPr kumimoji="0" lang="vi-VN" altLang="en-US" sz="1200" b="0" i="0" u="none" strike="noStrike" cap="none" normalizeH="0" baseline="0" dirty="0" err="1">
                <a:ln>
                  <a:noFill/>
                </a:ln>
                <a:solidFill>
                  <a:srgbClr val="202124"/>
                </a:solidFill>
                <a:effectLst/>
                <a:latin typeface="Google Sans"/>
              </a:rPr>
              <a:t>dựng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bởi</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vì</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điều</a:t>
            </a:r>
            <a:r>
              <a:rPr kumimoji="0" lang="vi-VN" altLang="en-US" sz="1200" b="0" i="0" u="none" strike="noStrike" cap="none" normalizeH="0" baseline="0" dirty="0">
                <a:ln>
                  <a:noFill/>
                </a:ln>
                <a:solidFill>
                  <a:srgbClr val="202124"/>
                </a:solidFill>
                <a:effectLst/>
                <a:latin typeface="Google Sans"/>
              </a:rPr>
              <a:t> quan </a:t>
            </a:r>
            <a:r>
              <a:rPr kumimoji="0" lang="vi-VN" altLang="en-US" sz="1200" b="0" i="0" u="none" strike="noStrike" cap="none" normalizeH="0" baseline="0" dirty="0" err="1">
                <a:ln>
                  <a:noFill/>
                </a:ln>
                <a:solidFill>
                  <a:srgbClr val="202124"/>
                </a:solidFill>
                <a:effectLst/>
                <a:latin typeface="Google Sans"/>
              </a:rPr>
              <a:t>trọng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là</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phải</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thống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nhất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một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thuật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ngữ</a:t>
            </a:r>
            <a:r>
              <a:rPr kumimoji="0" lang="vi-VN" altLang="en-US" sz="1200" b="0" i="0" u="none" strike="noStrike" cap="none" normalizeH="0" baseline="0" dirty="0">
                <a:ln>
                  <a:noFill/>
                </a:ln>
                <a:solidFill>
                  <a:srgbClr val="202124"/>
                </a:solidFill>
                <a:effectLst/>
                <a:latin typeface="Google Sans"/>
              </a:rPr>
              <a:t> chung trong giai </a:t>
            </a:r>
            <a:r>
              <a:rPr kumimoji="0" lang="vi-VN" altLang="en-US" sz="1200" b="0" i="0" u="none" strike="noStrike" cap="none" normalizeH="0" baseline="0" dirty="0" err="1">
                <a:ln>
                  <a:noFill/>
                </a:ln>
                <a:solidFill>
                  <a:srgbClr val="202124"/>
                </a:solidFill>
                <a:effectLst/>
                <a:latin typeface="Google Sans"/>
              </a:rPr>
              <a:t>đoạn</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đầu</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của</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dự</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án</a:t>
            </a:r>
            <a:r>
              <a:rPr kumimoji="0" lang="vi-VN" altLang="en-US" sz="1200" b="0" i="0" u="none" strike="noStrike" cap="none" normalizeH="0" baseline="0" dirty="0">
                <a:ln>
                  <a:noFill/>
                </a:ln>
                <a:solidFill>
                  <a:srgbClr val="202124"/>
                </a:solidFill>
                <a:effectLst/>
                <a:latin typeface="Google Sans"/>
              </a:rPr>
              <a:t>. Trong </a:t>
            </a:r>
            <a:r>
              <a:rPr kumimoji="0" lang="vi-VN" altLang="en-US" sz="1200" b="0" i="0" u="none" strike="noStrike" cap="none" normalizeH="0" baseline="0" dirty="0" err="1">
                <a:ln>
                  <a:noFill/>
                </a:ln>
                <a:solidFill>
                  <a:srgbClr val="202124"/>
                </a:solidFill>
                <a:effectLst/>
                <a:latin typeface="Google Sans"/>
              </a:rPr>
              <a:t>Khởi</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đầu</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và</a:t>
            </a:r>
            <a:r>
              <a:rPr kumimoji="0" lang="vi-VN" altLang="en-US" sz="1200" b="0" i="0" u="none" strike="noStrike" cap="none" normalizeH="0" baseline="0" dirty="0">
                <a:ln>
                  <a:noFill/>
                </a:ln>
                <a:solidFill>
                  <a:srgbClr val="202124"/>
                </a:solidFill>
                <a:effectLst/>
                <a:latin typeface="Google Sans"/>
              </a:rPr>
              <a:t> Xây </a:t>
            </a:r>
            <a:r>
              <a:rPr kumimoji="0" lang="vi-VN" altLang="en-US" sz="1200" b="0" i="0" u="none" strike="noStrike" cap="none" normalizeH="0" baseline="0" dirty="0" err="1">
                <a:ln>
                  <a:noFill/>
                </a:ln>
                <a:solidFill>
                  <a:srgbClr val="202124"/>
                </a:solidFill>
                <a:effectLst/>
                <a:latin typeface="Google Sans"/>
              </a:rPr>
              <a:t>dựng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nó</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được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sử</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dụng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bởi</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các</a:t>
            </a:r>
            <a:r>
              <a:rPr kumimoji="0" lang="vi-VN" altLang="en-US" sz="1200" b="0" i="0" u="none" strike="noStrike" cap="none" normalizeH="0" baseline="0" dirty="0">
                <a:ln>
                  <a:noFill/>
                </a:ln>
                <a:solidFill>
                  <a:srgbClr val="202124"/>
                </a:solidFill>
                <a:effectLst/>
                <a:latin typeface="Google Sans"/>
              </a:rPr>
              <a:t> chuyên gia </a:t>
            </a:r>
            <a:r>
              <a:rPr kumimoji="0" lang="vi-VN" altLang="en-US" sz="1200" b="0" i="0" u="none" strike="noStrike" cap="none" normalizeH="0" baseline="0" dirty="0" err="1">
                <a:ln>
                  <a:noFill/>
                </a:ln>
                <a:solidFill>
                  <a:srgbClr val="202124"/>
                </a:solidFill>
                <a:effectLst/>
                <a:latin typeface="Google Sans"/>
              </a:rPr>
              <a:t>miền</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ví</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dụ</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các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nhà</a:t>
            </a:r>
            <a:r>
              <a:rPr kumimoji="0" lang="vi-VN" altLang="en-US" sz="1200" b="0" i="0" u="none" strike="noStrike" cap="none" normalizeH="0" baseline="0" dirty="0">
                <a:ln>
                  <a:noFill/>
                </a:ln>
                <a:solidFill>
                  <a:srgbClr val="202124"/>
                </a:solidFill>
                <a:effectLst/>
                <a:latin typeface="Google Sans"/>
              </a:rPr>
              <a:t> phân </a:t>
            </a:r>
            <a:r>
              <a:rPr kumimoji="0" lang="vi-VN" altLang="en-US" sz="1200" b="0" i="0" u="none" strike="noStrike" cap="none" normalizeH="0" baseline="0" dirty="0" err="1">
                <a:ln>
                  <a:noFill/>
                </a:ln>
                <a:solidFill>
                  <a:srgbClr val="202124"/>
                </a:solidFill>
                <a:effectLst/>
                <a:latin typeface="Google Sans"/>
              </a:rPr>
              <a:t>tích</a:t>
            </a:r>
            <a:r>
              <a:rPr kumimoji="0" lang="vi-VN" altLang="en-US" sz="1200" b="0" i="0" u="none" strike="noStrike" cap="none" normalizeH="0" baseline="0" dirty="0">
                <a:ln>
                  <a:noFill/>
                </a:ln>
                <a:solidFill>
                  <a:srgbClr val="202124"/>
                </a:solidFill>
                <a:effectLst/>
                <a:latin typeface="Google Sans"/>
              </a:rPr>
              <a:t> kinh doanh) </a:t>
            </a:r>
            <a:r>
              <a:rPr kumimoji="0" lang="vi-VN" altLang="en-US" sz="1200" b="0" i="0" u="none" strike="noStrike" cap="none" normalizeH="0" baseline="0" dirty="0" err="1">
                <a:ln>
                  <a:noFill/>
                </a:ln>
                <a:solidFill>
                  <a:srgbClr val="202124"/>
                </a:solidFill>
                <a:effectLst/>
                <a:latin typeface="Google Sans"/>
              </a:rPr>
              <a:t>để</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giải</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thích</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tất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cả</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các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thuật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ngữ</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dành</a:t>
            </a:r>
            <a:r>
              <a:rPr kumimoji="0" lang="vi-VN" altLang="en-US" sz="1200" b="0" i="0" u="none" strike="noStrike" cap="none" normalizeH="0" baseline="0" dirty="0">
                <a:ln>
                  <a:noFill/>
                </a:ln>
                <a:solidFill>
                  <a:srgbClr val="202124"/>
                </a:solidFill>
                <a:effectLst/>
                <a:latin typeface="Google Sans"/>
              </a:rPr>
              <a:t> riêng cho </a:t>
            </a:r>
            <a:r>
              <a:rPr kumimoji="0" lang="vi-VN" altLang="en-US" sz="1200" b="0" i="0" u="none" strike="noStrike" cap="none" normalizeH="0" baseline="0" dirty="0" err="1">
                <a:ln>
                  <a:noFill/>
                </a:ln>
                <a:solidFill>
                  <a:srgbClr val="202124"/>
                </a:solidFill>
                <a:effectLst/>
                <a:latin typeface="Google Sans"/>
              </a:rPr>
              <a:t>miền</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được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sử</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dụng</a:t>
            </a:r>
            <a:r>
              <a:rPr kumimoji="0" lang="vi-VN" altLang="en-US" sz="1200" b="0" i="0" u="none" strike="noStrike" cap="none" normalizeH="0" baseline="0" dirty="0">
                <a:ln>
                  <a:noFill/>
                </a:ln>
                <a:solidFill>
                  <a:srgbClr val="202124"/>
                </a:solidFill>
                <a:effectLst/>
                <a:latin typeface="Google Sans"/>
              </a:rPr>
              <a:t> trong </a:t>
            </a:r>
            <a:r>
              <a:rPr kumimoji="0" lang="vi-VN" altLang="en-US" sz="1200" b="0" i="0" u="none" strike="noStrike" cap="none" normalizeH="0" baseline="0" dirty="0" err="1">
                <a:ln>
                  <a:noFill/>
                </a:ln>
                <a:solidFill>
                  <a:srgbClr val="202124"/>
                </a:solidFill>
                <a:effectLst/>
                <a:latin typeface="Google Sans"/>
              </a:rPr>
              <a:t>các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trường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hợp</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sử</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dụng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của</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họ</a:t>
            </a:r>
            <a:r>
              <a:rPr kumimoji="0" lang="vi-VN" altLang="en-US" sz="1200" b="0" i="0" u="none" strike="noStrike" cap="none" normalizeH="0" baseline="0" dirty="0">
                <a:ln>
                  <a:noFill/>
                </a:ln>
                <a:solidFill>
                  <a:srgbClr val="202124"/>
                </a:solidFill>
                <a:effectLst/>
                <a:latin typeface="Google Sans"/>
              </a:rPr>
              <a:t>. Trong Xây </a:t>
            </a:r>
            <a:r>
              <a:rPr kumimoji="0" lang="vi-VN" altLang="en-US" sz="1200" b="0" i="0" u="none" strike="noStrike" cap="none" normalizeH="0" baseline="0" dirty="0" err="1">
                <a:ln>
                  <a:noFill/>
                </a:ln>
                <a:solidFill>
                  <a:srgbClr val="202124"/>
                </a:solidFill>
                <a:effectLst/>
                <a:latin typeface="Google Sans"/>
              </a:rPr>
              <a:t>dựng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và</a:t>
            </a:r>
            <a:r>
              <a:rPr kumimoji="0" lang="vi-VN" altLang="en-US" sz="1200" b="0" i="0" u="none" strike="noStrike" cap="none" normalizeH="0" baseline="0" dirty="0">
                <a:ln>
                  <a:noFill/>
                </a:ln>
                <a:solidFill>
                  <a:srgbClr val="202124"/>
                </a:solidFill>
                <a:effectLst/>
                <a:latin typeface="Google Sans"/>
              </a:rPr>
              <a:t> Xây </a:t>
            </a:r>
            <a:r>
              <a:rPr kumimoji="0" lang="vi-VN" altLang="en-US" sz="1200" b="0" i="0" u="none" strike="noStrike" cap="none" normalizeH="0" baseline="0" dirty="0" err="1">
                <a:ln>
                  <a:noFill/>
                </a:ln>
                <a:solidFill>
                  <a:srgbClr val="202124"/>
                </a:solidFill>
                <a:effectLst/>
                <a:latin typeface="Google Sans"/>
              </a:rPr>
              <a:t>dựng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các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nhà</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phát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triển</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sử</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dụng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Bảng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chú</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giải</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thuật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ngữ</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để</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giải</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thích</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các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thuật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ngữ</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kỹ</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thuật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được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sử</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dụng</a:t>
            </a:r>
            <a:r>
              <a:rPr kumimoji="0" lang="vi-VN" altLang="en-US" sz="1200" b="0" i="0" u="none" strike="noStrike" cap="none" normalizeH="0" baseline="0" dirty="0">
                <a:ln>
                  <a:noFill/>
                </a:ln>
                <a:solidFill>
                  <a:srgbClr val="202124"/>
                </a:solidFill>
                <a:effectLst/>
                <a:latin typeface="Google Sans"/>
              </a:rPr>
              <a:t> trong </a:t>
            </a:r>
            <a:r>
              <a:rPr kumimoji="0" lang="vi-VN" altLang="en-US" sz="1200" b="0" i="0" u="none" strike="noStrike" cap="none" normalizeH="0" baseline="0" dirty="0" err="1">
                <a:ln>
                  <a:noFill/>
                </a:ln>
                <a:solidFill>
                  <a:srgbClr val="202124"/>
                </a:solidFill>
                <a:effectLst/>
                <a:latin typeface="Google Sans"/>
              </a:rPr>
              <a:t>bốn</a:t>
            </a:r>
            <a:r>
              <a:rPr kumimoji="0" lang="vi-VN" altLang="en-US" sz="1200" b="0" i="0" u="none" strike="noStrike" cap="none" normalizeH="0" baseline="0" dirty="0">
                <a:ln>
                  <a:noFill/>
                </a:ln>
                <a:solidFill>
                  <a:srgbClr val="202124"/>
                </a:solidFill>
                <a:effectLst/>
                <a:latin typeface="Google Sans"/>
              </a:rPr>
              <a:t> mô </a:t>
            </a:r>
            <a:r>
              <a:rPr kumimoji="0" lang="vi-VN" altLang="en-US" sz="1200" b="0" i="0" u="none" strike="noStrike" cap="none" normalizeH="0" baseline="0" dirty="0" err="1">
                <a:ln>
                  <a:noFill/>
                </a:ln>
                <a:solidFill>
                  <a:srgbClr val="202124"/>
                </a:solidFill>
                <a:effectLst/>
                <a:latin typeface="Google Sans"/>
              </a:rPr>
              <a:t>hình</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còn</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lại</a:t>
            </a:r>
            <a:r>
              <a:rPr kumimoji="0" lang="vi-VN" altLang="en-US" sz="1200" b="0" i="0" u="none" strike="noStrike" cap="none" normalizeH="0" baseline="0" dirty="0">
                <a:ln>
                  <a:noFill/>
                </a:ln>
                <a:solidFill>
                  <a:srgbClr val="202124"/>
                </a:solidFill>
                <a:effectLst/>
                <a:latin typeface="Google Sans"/>
              </a:rPr>
              <a:t>.</a:t>
            </a:r>
            <a:r>
              <a:rPr kumimoji="0" lang="vi-VN" altLang="en-US" sz="100" b="0" i="0" u="none" strike="noStrike" cap="none" normalizeH="0" baseline="0" dirty="0">
                <a:ln>
                  <a:noFill/>
                </a:ln>
                <a:solidFill>
                  <a:schemeClr val="tx1"/>
                </a:solidFill>
                <a:effectLst/>
              </a:rPr>
              <a:t> </a:t>
            </a:r>
            <a:endParaRPr kumimoji="0" lang="vi-VN" altLang="en-US" sz="105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59</a:t>
            </a:fld>
            <a:endParaRPr lang="en-US" altLang="en-VN"/>
          </a:p>
        </p:txBody>
      </p:sp>
    </p:spTree>
    <p:extLst>
      <p:ext uri="{BB962C8B-B14F-4D97-AF65-F5344CB8AC3E}">
        <p14:creationId xmlns:p14="http://schemas.microsoft.com/office/powerpoint/2010/main" val="22457181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err="1"/>
              <a:t>Một</a:t>
            </a:r>
            <a:r>
              <a:rPr lang="vi-VN" dirty="0"/>
              <a:t> </a:t>
            </a:r>
            <a:r>
              <a:rPr lang="vi-VN" dirty="0" err="1"/>
              <a:t>nhà</a:t>
            </a:r>
            <a:r>
              <a:rPr lang="vi-VN" dirty="0"/>
              <a:t> phân </a:t>
            </a:r>
            <a:r>
              <a:rPr lang="vi-VN" dirty="0" err="1"/>
              <a:t>tích</a:t>
            </a:r>
            <a:r>
              <a:rPr lang="vi-VN" dirty="0"/>
              <a:t> </a:t>
            </a:r>
            <a:r>
              <a:rPr lang="vi-VN" dirty="0" err="1"/>
              <a:t>hệ</a:t>
            </a:r>
            <a:r>
              <a:rPr lang="vi-VN" dirty="0"/>
              <a:t> </a:t>
            </a:r>
            <a:r>
              <a:rPr lang="vi-VN" dirty="0" err="1"/>
              <a:t>thống</a:t>
            </a:r>
            <a:r>
              <a:rPr lang="vi-VN" dirty="0"/>
              <a:t> </a:t>
            </a:r>
            <a:r>
              <a:rPr lang="vi-VN" dirty="0" err="1"/>
              <a:t>chịu</a:t>
            </a:r>
            <a:r>
              <a:rPr lang="vi-VN" dirty="0"/>
              <a:t> </a:t>
            </a:r>
            <a:r>
              <a:rPr lang="vi-VN" dirty="0" err="1"/>
              <a:t>trách</a:t>
            </a:r>
            <a:r>
              <a:rPr lang="vi-VN" dirty="0"/>
              <a:t> </a:t>
            </a:r>
            <a:r>
              <a:rPr lang="vi-VN" dirty="0" err="1"/>
              <a:t>nhiệm</a:t>
            </a:r>
            <a:r>
              <a:rPr lang="vi-VN" dirty="0"/>
              <a:t> </a:t>
            </a:r>
            <a:r>
              <a:rPr lang="vi-VN" dirty="0" err="1"/>
              <a:t>về</a:t>
            </a:r>
            <a:r>
              <a:rPr lang="vi-VN" dirty="0"/>
              <a:t> </a:t>
            </a:r>
            <a:r>
              <a:rPr lang="vi-VN" dirty="0" err="1"/>
              <a:t>tính</a:t>
            </a:r>
            <a:r>
              <a:rPr lang="vi-VN" dirty="0"/>
              <a:t> </a:t>
            </a:r>
            <a:r>
              <a:rPr lang="vi-VN" dirty="0" err="1"/>
              <a:t>toàn</a:t>
            </a:r>
            <a:r>
              <a:rPr lang="vi-VN" dirty="0"/>
              <a:t> </a:t>
            </a:r>
            <a:r>
              <a:rPr lang="vi-VN" dirty="0" err="1"/>
              <a:t>vẹn</a:t>
            </a:r>
            <a:r>
              <a:rPr lang="vi-VN" dirty="0"/>
              <a:t> </a:t>
            </a:r>
            <a:r>
              <a:rPr lang="vi-VN" dirty="0" err="1"/>
              <a:t>của</a:t>
            </a:r>
            <a:r>
              <a:rPr lang="vi-VN" dirty="0"/>
              <a:t> </a:t>
            </a:r>
            <a:r>
              <a:rPr lang="vi-VN" dirty="0" err="1"/>
              <a:t>Thuật</a:t>
            </a:r>
            <a:r>
              <a:rPr lang="vi-VN" dirty="0"/>
              <a:t> </a:t>
            </a:r>
            <a:r>
              <a:rPr lang="vi-VN" dirty="0" err="1"/>
              <a:t>ngữ</a:t>
            </a:r>
            <a:r>
              <a:rPr lang="vi-VN" dirty="0"/>
              <a:t>, </a:t>
            </a:r>
            <a:r>
              <a:rPr lang="vi-VN" dirty="0" err="1"/>
              <a:t>đảm</a:t>
            </a:r>
            <a:r>
              <a:rPr lang="vi-VN" dirty="0"/>
              <a:t> </a:t>
            </a:r>
            <a:r>
              <a:rPr lang="vi-VN" dirty="0" err="1"/>
              <a:t>bảo</a:t>
            </a:r>
            <a:r>
              <a:rPr lang="vi-VN" dirty="0"/>
              <a:t> </a:t>
            </a:r>
            <a:r>
              <a:rPr lang="vi-VN" dirty="0" err="1"/>
              <a:t>rằng</a:t>
            </a:r>
            <a:r>
              <a:rPr lang="vi-VN" dirty="0"/>
              <a:t> </a:t>
            </a:r>
            <a:r>
              <a:rPr lang="vi-VN" dirty="0" err="1"/>
              <a:t>nó</a:t>
            </a:r>
            <a:r>
              <a:rPr lang="vi-VN" dirty="0"/>
              <a:t> </a:t>
            </a:r>
            <a:r>
              <a:rPr lang="vi-VN" dirty="0" err="1"/>
              <a:t>được</a:t>
            </a:r>
            <a:r>
              <a:rPr lang="vi-VN" dirty="0"/>
              <a:t> </a:t>
            </a:r>
            <a:r>
              <a:rPr lang="vi-VN" dirty="0" err="1"/>
              <a:t>sản</a:t>
            </a:r>
            <a:r>
              <a:rPr lang="vi-VN" dirty="0"/>
              <a:t> </a:t>
            </a:r>
            <a:r>
              <a:rPr lang="vi-VN" dirty="0" err="1"/>
              <a:t>xuất</a:t>
            </a:r>
            <a:r>
              <a:rPr lang="vi-VN" dirty="0"/>
              <a:t> </a:t>
            </a:r>
            <a:r>
              <a:rPr lang="vi-VN" dirty="0" err="1"/>
              <a:t>một</a:t>
            </a:r>
            <a:r>
              <a:rPr lang="vi-VN" dirty="0"/>
              <a:t> </a:t>
            </a:r>
            <a:r>
              <a:rPr lang="vi-VN" dirty="0" err="1"/>
              <a:t>cách</a:t>
            </a:r>
            <a:r>
              <a:rPr lang="vi-VN" dirty="0"/>
              <a:t> </a:t>
            </a:r>
            <a:r>
              <a:rPr lang="vi-VN" dirty="0" err="1"/>
              <a:t>kịp</a:t>
            </a:r>
            <a:r>
              <a:rPr lang="vi-VN" dirty="0"/>
              <a:t> </a:t>
            </a:r>
            <a:r>
              <a:rPr lang="vi-VN" dirty="0" err="1"/>
              <a:t>thời</a:t>
            </a:r>
            <a:r>
              <a:rPr lang="vi-VN" dirty="0"/>
              <a:t> </a:t>
            </a:r>
            <a:r>
              <a:rPr lang="vi-VN" dirty="0" err="1"/>
              <a:t>và</a:t>
            </a:r>
            <a:r>
              <a:rPr lang="vi-VN" dirty="0"/>
              <a:t> liên </a:t>
            </a:r>
            <a:r>
              <a:rPr lang="vi-VN" dirty="0" err="1"/>
              <a:t>tục</a:t>
            </a:r>
            <a:r>
              <a:rPr lang="vi-VN" dirty="0"/>
              <a:t> </a:t>
            </a:r>
            <a:r>
              <a:rPr lang="vi-VN" dirty="0" err="1"/>
              <a:t>được</a:t>
            </a:r>
            <a:r>
              <a:rPr lang="vi-VN" dirty="0"/>
              <a:t> </a:t>
            </a:r>
            <a:r>
              <a:rPr lang="vi-VN" dirty="0" err="1"/>
              <a:t>giữ</a:t>
            </a:r>
            <a:r>
              <a:rPr lang="vi-VN" dirty="0"/>
              <a:t> </a:t>
            </a:r>
            <a:r>
              <a:rPr lang="vi-VN" dirty="0" err="1"/>
              <a:t>phù</a:t>
            </a:r>
            <a:r>
              <a:rPr lang="vi-VN" dirty="0"/>
              <a:t> </a:t>
            </a:r>
            <a:r>
              <a:rPr lang="vi-VN" dirty="0" err="1"/>
              <a:t>hợp</a:t>
            </a:r>
            <a:r>
              <a:rPr lang="vi-VN" dirty="0"/>
              <a:t> </a:t>
            </a:r>
            <a:r>
              <a:rPr lang="vi-VN" dirty="0" err="1"/>
              <a:t>với</a:t>
            </a:r>
            <a:r>
              <a:rPr lang="vi-VN" dirty="0"/>
              <a:t> </a:t>
            </a:r>
            <a:r>
              <a:rPr lang="vi-VN" dirty="0" err="1"/>
              <a:t>kết</a:t>
            </a:r>
            <a:r>
              <a:rPr lang="vi-VN" dirty="0"/>
              <a:t> </a:t>
            </a:r>
            <a:r>
              <a:rPr lang="vi-VN" dirty="0" err="1"/>
              <a:t>quả</a:t>
            </a:r>
            <a:r>
              <a:rPr lang="vi-VN" dirty="0"/>
              <a:t> </a:t>
            </a:r>
            <a:r>
              <a:rPr lang="vi-VN" dirty="0" err="1"/>
              <a:t>phát</a:t>
            </a:r>
            <a:r>
              <a:rPr lang="vi-VN" dirty="0"/>
              <a:t> </a:t>
            </a:r>
            <a:r>
              <a:rPr lang="vi-VN" dirty="0" err="1"/>
              <a:t>triển</a:t>
            </a:r>
            <a:r>
              <a:rPr lang="vi-VN" dirty="0"/>
              <a:t>. </a:t>
            </a:r>
          </a:p>
          <a:p>
            <a:r>
              <a:rPr lang="vi-VN" dirty="0"/>
              <a:t>Ở trên </a:t>
            </a:r>
            <a:r>
              <a:rPr lang="vi-VN" dirty="0" err="1"/>
              <a:t>chỉ</a:t>
            </a:r>
            <a:r>
              <a:rPr lang="vi-VN" dirty="0"/>
              <a:t> </a:t>
            </a:r>
            <a:r>
              <a:rPr lang="vi-VN" dirty="0" err="1"/>
              <a:t>là</a:t>
            </a:r>
            <a:r>
              <a:rPr lang="vi-VN" dirty="0"/>
              <a:t> </a:t>
            </a:r>
            <a:r>
              <a:rPr lang="vi-VN" dirty="0" err="1"/>
              <a:t>một</a:t>
            </a:r>
            <a:r>
              <a:rPr lang="vi-VN" dirty="0"/>
              <a:t> </a:t>
            </a:r>
            <a:r>
              <a:rPr lang="vi-VN" dirty="0" err="1"/>
              <a:t>phác</a:t>
            </a:r>
            <a:r>
              <a:rPr lang="vi-VN" dirty="0"/>
              <a:t> </a:t>
            </a:r>
            <a:r>
              <a:rPr lang="vi-VN" dirty="0" err="1"/>
              <a:t>thảo</a:t>
            </a:r>
            <a:r>
              <a:rPr lang="vi-VN" dirty="0"/>
              <a:t> </a:t>
            </a:r>
            <a:r>
              <a:rPr lang="vi-VN" dirty="0" err="1"/>
              <a:t>mẫu</a:t>
            </a:r>
            <a:r>
              <a:rPr lang="vi-VN" dirty="0"/>
              <a:t> cho </a:t>
            </a:r>
            <a:r>
              <a:rPr lang="vi-VN" dirty="0" err="1"/>
              <a:t>Thuật</a:t>
            </a:r>
            <a:r>
              <a:rPr lang="vi-VN" dirty="0"/>
              <a:t> </a:t>
            </a:r>
            <a:r>
              <a:rPr lang="vi-VN" dirty="0" err="1"/>
              <a:t>ngữ</a:t>
            </a:r>
            <a:r>
              <a:rPr lang="vi-VN" dirty="0"/>
              <a:t>. Không </a:t>
            </a:r>
            <a:r>
              <a:rPr lang="vi-VN" dirty="0" err="1"/>
              <a:t>phải</a:t>
            </a:r>
            <a:r>
              <a:rPr lang="vi-VN" dirty="0"/>
              <a:t> </a:t>
            </a:r>
            <a:r>
              <a:rPr lang="vi-VN" dirty="0" err="1"/>
              <a:t>tất</a:t>
            </a:r>
            <a:r>
              <a:rPr lang="vi-VN" dirty="0"/>
              <a:t> </a:t>
            </a:r>
            <a:r>
              <a:rPr lang="vi-VN" dirty="0" err="1"/>
              <a:t>cả</a:t>
            </a:r>
            <a:r>
              <a:rPr lang="vi-VN" dirty="0"/>
              <a:t> </a:t>
            </a:r>
            <a:r>
              <a:rPr lang="vi-VN" dirty="0" err="1"/>
              <a:t>những</a:t>
            </a:r>
            <a:r>
              <a:rPr lang="vi-VN" dirty="0"/>
              <a:t> </a:t>
            </a:r>
            <a:r>
              <a:rPr lang="vi-VN" dirty="0" err="1"/>
              <a:t>yếu</a:t>
            </a:r>
            <a:r>
              <a:rPr lang="vi-VN" dirty="0"/>
              <a:t> </a:t>
            </a:r>
            <a:r>
              <a:rPr lang="vi-VN" dirty="0" err="1"/>
              <a:t>tố</a:t>
            </a:r>
            <a:r>
              <a:rPr lang="vi-VN" dirty="0"/>
              <a:t> </a:t>
            </a:r>
            <a:r>
              <a:rPr lang="vi-VN" dirty="0" err="1"/>
              <a:t>này</a:t>
            </a:r>
            <a:r>
              <a:rPr lang="vi-VN" dirty="0"/>
              <a:t> </a:t>
            </a:r>
            <a:r>
              <a:rPr lang="vi-VN" dirty="0" err="1"/>
              <a:t>cần</a:t>
            </a:r>
            <a:r>
              <a:rPr lang="vi-VN" dirty="0"/>
              <a:t> </a:t>
            </a:r>
            <a:r>
              <a:rPr lang="vi-VN" dirty="0" err="1"/>
              <a:t>phải</a:t>
            </a:r>
            <a:r>
              <a:rPr lang="vi-VN" dirty="0"/>
              <a:t> ở trong </a:t>
            </a:r>
            <a:r>
              <a:rPr lang="vi-VN" dirty="0" err="1"/>
              <a:t>đó</a:t>
            </a:r>
            <a:r>
              <a:rPr lang="vi-VN" dirty="0"/>
              <a:t>. </a:t>
            </a:r>
            <a:r>
              <a:rPr lang="vi-VN" dirty="0" err="1"/>
              <a:t>Một</a:t>
            </a:r>
            <a:r>
              <a:rPr lang="vi-VN" dirty="0"/>
              <a:t> </a:t>
            </a:r>
            <a:r>
              <a:rPr lang="vi-VN" dirty="0" err="1"/>
              <a:t>dự</a:t>
            </a:r>
            <a:r>
              <a:rPr lang="vi-VN" dirty="0"/>
              <a:t> </a:t>
            </a:r>
            <a:r>
              <a:rPr lang="vi-VN" dirty="0" err="1"/>
              <a:t>án</a:t>
            </a:r>
            <a:r>
              <a:rPr lang="vi-VN" dirty="0"/>
              <a:t> </a:t>
            </a:r>
            <a:r>
              <a:rPr lang="vi-VN" dirty="0" err="1"/>
              <a:t>cần</a:t>
            </a:r>
            <a:r>
              <a:rPr lang="vi-VN" dirty="0"/>
              <a:t> </a:t>
            </a:r>
            <a:r>
              <a:rPr lang="vi-VN" dirty="0" err="1"/>
              <a:t>phải</a:t>
            </a:r>
            <a:r>
              <a:rPr lang="vi-VN" dirty="0"/>
              <a:t> </a:t>
            </a:r>
            <a:r>
              <a:rPr lang="vi-VN" dirty="0" err="1"/>
              <a:t>thiết</a:t>
            </a:r>
            <a:r>
              <a:rPr lang="vi-VN" dirty="0"/>
              <a:t> </a:t>
            </a:r>
            <a:r>
              <a:rPr lang="vi-VN" dirty="0" err="1"/>
              <a:t>lập</a:t>
            </a:r>
            <a:r>
              <a:rPr lang="vi-VN" dirty="0"/>
              <a:t> </a:t>
            </a:r>
            <a:r>
              <a:rPr lang="vi-VN" dirty="0" err="1"/>
              <a:t>các</a:t>
            </a:r>
            <a:r>
              <a:rPr lang="vi-VN" dirty="0"/>
              <a:t> </a:t>
            </a:r>
            <a:r>
              <a:rPr lang="vi-VN" dirty="0" err="1"/>
              <a:t>mẫu</a:t>
            </a:r>
            <a:r>
              <a:rPr lang="vi-VN" dirty="0"/>
              <a:t> </a:t>
            </a:r>
            <a:r>
              <a:rPr lang="vi-VN" dirty="0" err="1"/>
              <a:t>được</a:t>
            </a:r>
            <a:r>
              <a:rPr lang="vi-VN" dirty="0"/>
              <a:t> </a:t>
            </a:r>
            <a:r>
              <a:rPr lang="vi-VN" dirty="0" err="1"/>
              <a:t>sử</a:t>
            </a:r>
            <a:r>
              <a:rPr lang="vi-VN" dirty="0"/>
              <a:t> </a:t>
            </a:r>
            <a:r>
              <a:rPr lang="vi-VN" dirty="0" err="1"/>
              <a:t>dụng</a:t>
            </a:r>
            <a:r>
              <a:rPr lang="vi-VN" dirty="0"/>
              <a:t> trên </a:t>
            </a:r>
            <a:r>
              <a:rPr lang="vi-VN" dirty="0" err="1"/>
              <a:t>dự</a:t>
            </a:r>
            <a:r>
              <a:rPr lang="vi-VN" dirty="0"/>
              <a:t> </a:t>
            </a:r>
            <a:r>
              <a:rPr lang="vi-VN" dirty="0" err="1"/>
              <a:t>án</a:t>
            </a:r>
            <a:r>
              <a:rPr lang="vi-VN" dirty="0"/>
              <a:t> </a:t>
            </a:r>
            <a:r>
              <a:rPr lang="vi-VN" dirty="0" err="1"/>
              <a:t>cụ</a:t>
            </a:r>
            <a:r>
              <a:rPr lang="vi-VN" dirty="0"/>
              <a:t> </a:t>
            </a:r>
            <a:r>
              <a:rPr lang="vi-VN" dirty="0" err="1"/>
              <a:t>thể</a:t>
            </a:r>
            <a:r>
              <a:rPr lang="vi-VN" dirty="0"/>
              <a:t> </a:t>
            </a:r>
            <a:r>
              <a:rPr lang="vi-VN" dirty="0" err="1"/>
              <a:t>đó</a:t>
            </a:r>
            <a:r>
              <a:rPr lang="vi-VN" dirty="0"/>
              <a:t>.</a:t>
            </a:r>
          </a:p>
          <a:p>
            <a:r>
              <a:rPr lang="vi-VN" dirty="0" err="1"/>
              <a:t>Giới</a:t>
            </a:r>
            <a:r>
              <a:rPr lang="vi-VN" dirty="0"/>
              <a:t> </a:t>
            </a:r>
            <a:r>
              <a:rPr lang="vi-VN" dirty="0" err="1"/>
              <a:t>thiệu</a:t>
            </a:r>
            <a:r>
              <a:rPr lang="vi-VN" dirty="0"/>
              <a:t>: Cung </a:t>
            </a:r>
            <a:r>
              <a:rPr lang="vi-VN" dirty="0" err="1"/>
              <a:t>cấp</a:t>
            </a:r>
            <a:r>
              <a:rPr lang="vi-VN" dirty="0"/>
              <a:t> </a:t>
            </a:r>
            <a:r>
              <a:rPr lang="vi-VN" dirty="0" err="1"/>
              <a:t>một</a:t>
            </a:r>
            <a:r>
              <a:rPr lang="vi-VN" dirty="0"/>
              <a:t> mô </a:t>
            </a:r>
            <a:r>
              <a:rPr lang="vi-VN" dirty="0" err="1"/>
              <a:t>tả</a:t>
            </a:r>
            <a:r>
              <a:rPr lang="vi-VN" dirty="0"/>
              <a:t> </a:t>
            </a:r>
            <a:r>
              <a:rPr lang="vi-VN" dirty="0" err="1"/>
              <a:t>ngắn</a:t>
            </a:r>
            <a:r>
              <a:rPr lang="vi-VN" dirty="0"/>
              <a:t> </a:t>
            </a:r>
            <a:r>
              <a:rPr lang="vi-VN" dirty="0" err="1"/>
              <a:t>gọn</a:t>
            </a:r>
            <a:r>
              <a:rPr lang="vi-VN" dirty="0"/>
              <a:t> </a:t>
            </a:r>
            <a:r>
              <a:rPr lang="vi-VN" dirty="0" err="1"/>
              <a:t>về</a:t>
            </a:r>
            <a:r>
              <a:rPr lang="vi-VN" dirty="0"/>
              <a:t> </a:t>
            </a:r>
            <a:r>
              <a:rPr lang="vi-VN" dirty="0" err="1"/>
              <a:t>Thuật</a:t>
            </a:r>
            <a:r>
              <a:rPr lang="vi-VN" dirty="0"/>
              <a:t> </a:t>
            </a:r>
            <a:r>
              <a:rPr lang="vi-VN" dirty="0" err="1"/>
              <a:t>ngữ</a:t>
            </a:r>
            <a:r>
              <a:rPr lang="vi-VN" dirty="0"/>
              <a:t> </a:t>
            </a:r>
            <a:r>
              <a:rPr lang="vi-VN" dirty="0" err="1"/>
              <a:t>và</a:t>
            </a:r>
            <a:r>
              <a:rPr lang="vi-VN" dirty="0"/>
              <a:t> </a:t>
            </a:r>
            <a:r>
              <a:rPr lang="vi-VN" dirty="0" err="1"/>
              <a:t>mục</a:t>
            </a:r>
            <a:r>
              <a:rPr lang="vi-VN" dirty="0"/>
              <a:t> </a:t>
            </a:r>
            <a:r>
              <a:rPr lang="vi-VN" dirty="0" err="1"/>
              <a:t>đích</a:t>
            </a:r>
            <a:r>
              <a:rPr lang="vi-VN" dirty="0"/>
              <a:t> </a:t>
            </a:r>
            <a:r>
              <a:rPr lang="vi-VN" dirty="0" err="1"/>
              <a:t>của</a:t>
            </a:r>
            <a:r>
              <a:rPr lang="vi-VN" dirty="0"/>
              <a:t> </a:t>
            </a:r>
            <a:r>
              <a:rPr lang="vi-VN" dirty="0" err="1"/>
              <a:t>nó</a:t>
            </a:r>
            <a:r>
              <a:rPr lang="vi-VN" dirty="0"/>
              <a:t>.</a:t>
            </a:r>
          </a:p>
          <a:p>
            <a:r>
              <a:rPr lang="vi-VN" dirty="0" err="1"/>
              <a:t>Điều</a:t>
            </a:r>
            <a:r>
              <a:rPr lang="vi-VN" dirty="0"/>
              <a:t> </a:t>
            </a:r>
            <a:r>
              <a:rPr lang="vi-VN" dirty="0" err="1"/>
              <a:t>khoản</a:t>
            </a:r>
            <a:r>
              <a:rPr lang="vi-VN" dirty="0"/>
              <a:t>: </a:t>
            </a:r>
            <a:r>
              <a:rPr lang="vi-VN" dirty="0" err="1"/>
              <a:t>Xác</a:t>
            </a:r>
            <a:r>
              <a:rPr lang="vi-VN" dirty="0"/>
              <a:t> </a:t>
            </a:r>
            <a:r>
              <a:rPr lang="vi-VN" dirty="0" err="1"/>
              <a:t>định</a:t>
            </a:r>
            <a:r>
              <a:rPr lang="vi-VN" dirty="0"/>
              <a:t> </a:t>
            </a:r>
            <a:r>
              <a:rPr lang="vi-VN" dirty="0" err="1"/>
              <a:t>thuật</a:t>
            </a:r>
            <a:r>
              <a:rPr lang="vi-VN" dirty="0"/>
              <a:t> </a:t>
            </a:r>
            <a:r>
              <a:rPr lang="vi-VN" dirty="0" err="1"/>
              <a:t>ngữ</a:t>
            </a:r>
            <a:r>
              <a:rPr lang="vi-VN" dirty="0"/>
              <a:t> chi </a:t>
            </a:r>
            <a:r>
              <a:rPr lang="vi-VN" dirty="0" err="1"/>
              <a:t>tiết</a:t>
            </a:r>
            <a:r>
              <a:rPr lang="vi-VN" dirty="0"/>
              <a:t> </a:t>
            </a:r>
            <a:r>
              <a:rPr lang="vi-VN" dirty="0" err="1"/>
              <a:t>càng</a:t>
            </a:r>
            <a:r>
              <a:rPr lang="vi-VN" dirty="0"/>
              <a:t> </a:t>
            </a:r>
            <a:r>
              <a:rPr lang="vi-VN" dirty="0" err="1"/>
              <a:t>nhiều</a:t>
            </a:r>
            <a:r>
              <a:rPr lang="vi-VN" dirty="0"/>
              <a:t> </a:t>
            </a:r>
            <a:r>
              <a:rPr lang="vi-VN" dirty="0" err="1"/>
              <a:t>càng</a:t>
            </a:r>
            <a:r>
              <a:rPr lang="vi-VN" dirty="0"/>
              <a:t> </a:t>
            </a:r>
            <a:r>
              <a:rPr lang="vi-VN" dirty="0" err="1"/>
              <a:t>tốt</a:t>
            </a:r>
            <a:r>
              <a:rPr lang="vi-VN" dirty="0"/>
              <a:t> </a:t>
            </a:r>
            <a:r>
              <a:rPr lang="vi-VN" dirty="0" err="1"/>
              <a:t>để</a:t>
            </a:r>
            <a:r>
              <a:rPr lang="vi-VN" dirty="0"/>
              <a:t> mô </a:t>
            </a:r>
            <a:r>
              <a:rPr lang="vi-VN" dirty="0" err="1"/>
              <a:t>tả</a:t>
            </a:r>
            <a:r>
              <a:rPr lang="vi-VN" dirty="0"/>
              <a:t> </a:t>
            </a:r>
            <a:r>
              <a:rPr lang="vi-VN" dirty="0" err="1"/>
              <a:t>đầy</a:t>
            </a:r>
            <a:r>
              <a:rPr lang="vi-VN" dirty="0"/>
              <a:t> </a:t>
            </a:r>
            <a:r>
              <a:rPr lang="vi-VN" dirty="0" err="1"/>
              <a:t>đủ</a:t>
            </a:r>
            <a:r>
              <a:rPr lang="vi-VN" dirty="0"/>
              <a:t> </a:t>
            </a:r>
            <a:r>
              <a:rPr lang="vi-VN" dirty="0" err="1"/>
              <a:t>và</a:t>
            </a:r>
            <a:r>
              <a:rPr lang="vi-VN" dirty="0"/>
              <a:t> </a:t>
            </a:r>
            <a:r>
              <a:rPr lang="vi-VN" dirty="0" err="1"/>
              <a:t>rõ</a:t>
            </a:r>
            <a:r>
              <a:rPr lang="vi-VN" dirty="0"/>
              <a:t> </a:t>
            </a:r>
            <a:r>
              <a:rPr lang="vi-VN" dirty="0" err="1"/>
              <a:t>ràng</a:t>
            </a:r>
            <a:r>
              <a:rPr lang="vi-VN" dirty="0"/>
              <a:t> </a:t>
            </a:r>
            <a:r>
              <a:rPr lang="vi-VN" dirty="0" err="1"/>
              <a:t>nó</a:t>
            </a:r>
            <a:r>
              <a:rPr lang="vi-VN" dirty="0"/>
              <a:t>. </a:t>
            </a:r>
          </a:p>
          <a:p>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60</a:t>
            </a:fld>
            <a:endParaRPr lang="en-US" altLang="en-VN"/>
          </a:p>
        </p:txBody>
      </p:sp>
    </p:spTree>
    <p:extLst>
      <p:ext uri="{BB962C8B-B14F-4D97-AF65-F5344CB8AC3E}">
        <p14:creationId xmlns:p14="http://schemas.microsoft.com/office/powerpoint/2010/main" val="7971990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vi-VN" dirty="0" err="1"/>
              <a:t>Thuật</a:t>
            </a:r>
            <a:r>
              <a:rPr lang="vi-VN" dirty="0"/>
              <a:t> </a:t>
            </a:r>
            <a:r>
              <a:rPr lang="vi-VN" dirty="0" err="1"/>
              <a:t>ngữ</a:t>
            </a:r>
            <a:r>
              <a:rPr lang="vi-VN" dirty="0"/>
              <a:t> </a:t>
            </a:r>
            <a:r>
              <a:rPr lang="vi-VN" dirty="0" err="1"/>
              <a:t>định</a:t>
            </a:r>
            <a:r>
              <a:rPr lang="vi-VN" dirty="0"/>
              <a:t> </a:t>
            </a:r>
            <a:r>
              <a:rPr lang="vi-VN" dirty="0" err="1"/>
              <a:t>nghĩa</a:t>
            </a:r>
            <a:r>
              <a:rPr lang="vi-VN" dirty="0"/>
              <a:t> </a:t>
            </a:r>
            <a:r>
              <a:rPr lang="vi-VN" dirty="0" err="1"/>
              <a:t>các</a:t>
            </a:r>
            <a:r>
              <a:rPr lang="vi-VN" dirty="0"/>
              <a:t> </a:t>
            </a:r>
            <a:r>
              <a:rPr lang="vi-VN" dirty="0" err="1"/>
              <a:t>thuật</a:t>
            </a:r>
            <a:r>
              <a:rPr lang="vi-VN" dirty="0"/>
              <a:t> </a:t>
            </a:r>
            <a:r>
              <a:rPr lang="vi-VN" dirty="0" err="1"/>
              <a:t>ngữ</a:t>
            </a:r>
            <a:r>
              <a:rPr lang="vi-VN" dirty="0"/>
              <a:t> quan </a:t>
            </a:r>
            <a:r>
              <a:rPr lang="vi-VN" dirty="0" err="1"/>
              <a:t>trọng</a:t>
            </a:r>
            <a:r>
              <a:rPr lang="vi-VN" dirty="0"/>
              <a:t> </a:t>
            </a:r>
            <a:r>
              <a:rPr lang="vi-VN" dirty="0" err="1"/>
              <a:t>được</a:t>
            </a:r>
            <a:r>
              <a:rPr lang="vi-VN" dirty="0"/>
              <a:t> </a:t>
            </a:r>
            <a:r>
              <a:rPr lang="vi-VN" dirty="0" err="1"/>
              <a:t>sử</a:t>
            </a:r>
            <a:r>
              <a:rPr lang="vi-VN" dirty="0"/>
              <a:t> </a:t>
            </a:r>
            <a:r>
              <a:rPr lang="vi-VN" dirty="0" err="1"/>
              <a:t>dụng</a:t>
            </a:r>
            <a:r>
              <a:rPr lang="vi-VN" dirty="0"/>
              <a:t> trong </a:t>
            </a:r>
            <a:r>
              <a:rPr lang="vi-VN" dirty="0" err="1"/>
              <a:t>dự</a:t>
            </a:r>
            <a:r>
              <a:rPr lang="vi-VN" dirty="0"/>
              <a:t> </a:t>
            </a:r>
            <a:r>
              <a:rPr lang="vi-VN" dirty="0" err="1"/>
              <a:t>án</a:t>
            </a:r>
            <a:r>
              <a:rPr lang="vi-VN" dirty="0"/>
              <a:t>.</a:t>
            </a:r>
          </a:p>
          <a:p>
            <a:r>
              <a:rPr lang="vi-VN" dirty="0" err="1"/>
              <a:t>Có</a:t>
            </a:r>
            <a:r>
              <a:rPr lang="vi-VN" dirty="0"/>
              <a:t> </a:t>
            </a:r>
            <a:r>
              <a:rPr lang="vi-VN" dirty="0" err="1"/>
              <a:t>một</a:t>
            </a:r>
            <a:r>
              <a:rPr lang="vi-VN" dirty="0"/>
              <a:t> </a:t>
            </a:r>
            <a:r>
              <a:rPr lang="vi-VN" dirty="0" err="1"/>
              <a:t>thuật</a:t>
            </a:r>
            <a:r>
              <a:rPr lang="vi-VN" dirty="0"/>
              <a:t> </a:t>
            </a:r>
            <a:r>
              <a:rPr lang="vi-VN" dirty="0" err="1"/>
              <a:t>ngữ</a:t>
            </a:r>
            <a:r>
              <a:rPr lang="vi-VN" dirty="0"/>
              <a:t> cho </a:t>
            </a:r>
            <a:r>
              <a:rPr lang="vi-VN" dirty="0" err="1"/>
              <a:t>hệ</a:t>
            </a:r>
            <a:r>
              <a:rPr lang="vi-VN" dirty="0"/>
              <a:t> </a:t>
            </a:r>
            <a:r>
              <a:rPr lang="vi-VN" dirty="0" err="1"/>
              <a:t>thống</a:t>
            </a:r>
            <a:r>
              <a:rPr lang="vi-VN" dirty="0"/>
              <a:t>. </a:t>
            </a:r>
            <a:r>
              <a:rPr lang="vi-VN" dirty="0" err="1"/>
              <a:t>Tài</a:t>
            </a:r>
            <a:r>
              <a:rPr lang="vi-VN" dirty="0"/>
              <a:t> </a:t>
            </a:r>
            <a:r>
              <a:rPr lang="vi-VN" dirty="0" err="1"/>
              <a:t>liệu</a:t>
            </a:r>
            <a:r>
              <a:rPr lang="vi-VN" dirty="0"/>
              <a:t> </a:t>
            </a:r>
            <a:r>
              <a:rPr lang="vi-VN" dirty="0" err="1"/>
              <a:t>này</a:t>
            </a:r>
            <a:r>
              <a:rPr lang="vi-VN" dirty="0"/>
              <a:t> </a:t>
            </a:r>
            <a:r>
              <a:rPr lang="vi-VN" dirty="0" err="1"/>
              <a:t>rất</a:t>
            </a:r>
            <a:r>
              <a:rPr lang="vi-VN" dirty="0"/>
              <a:t> quan </a:t>
            </a:r>
            <a:r>
              <a:rPr lang="vi-VN" dirty="0" err="1"/>
              <a:t>trọng</a:t>
            </a:r>
            <a:r>
              <a:rPr lang="vi-VN" dirty="0"/>
              <a:t> </a:t>
            </a:r>
            <a:r>
              <a:rPr lang="vi-VN" dirty="0" err="1"/>
              <a:t>đối</a:t>
            </a:r>
            <a:r>
              <a:rPr lang="vi-VN" dirty="0"/>
              <a:t> </a:t>
            </a:r>
            <a:r>
              <a:rPr lang="vi-VN" dirty="0" err="1"/>
              <a:t>với</a:t>
            </a:r>
            <a:r>
              <a:rPr lang="vi-VN" dirty="0"/>
              <a:t> </a:t>
            </a:r>
            <a:r>
              <a:rPr lang="vi-VN" dirty="0" err="1"/>
              <a:t>nhiều</a:t>
            </a:r>
            <a:r>
              <a:rPr lang="vi-VN" dirty="0"/>
              <a:t> </a:t>
            </a:r>
            <a:r>
              <a:rPr lang="vi-VN" dirty="0" err="1"/>
              <a:t>nhà</a:t>
            </a:r>
            <a:r>
              <a:rPr lang="vi-VN" dirty="0"/>
              <a:t> </a:t>
            </a:r>
            <a:r>
              <a:rPr lang="vi-VN" dirty="0" err="1"/>
              <a:t>phát</a:t>
            </a:r>
            <a:r>
              <a:rPr lang="vi-VN" dirty="0"/>
              <a:t> </a:t>
            </a:r>
            <a:r>
              <a:rPr lang="vi-VN" dirty="0" err="1"/>
              <a:t>triển</a:t>
            </a:r>
            <a:r>
              <a:rPr lang="vi-VN" dirty="0"/>
              <a:t>, </a:t>
            </a:r>
            <a:r>
              <a:rPr lang="vi-VN" dirty="0" err="1"/>
              <a:t>đặc</a:t>
            </a:r>
            <a:r>
              <a:rPr lang="vi-VN" dirty="0"/>
              <a:t> </a:t>
            </a:r>
            <a:r>
              <a:rPr lang="vi-VN" dirty="0" err="1"/>
              <a:t>biệt</a:t>
            </a:r>
            <a:r>
              <a:rPr lang="vi-VN" dirty="0"/>
              <a:t> </a:t>
            </a:r>
            <a:r>
              <a:rPr lang="vi-VN" dirty="0" err="1"/>
              <a:t>là</a:t>
            </a:r>
            <a:r>
              <a:rPr lang="vi-VN" dirty="0"/>
              <a:t> khi </a:t>
            </a:r>
            <a:r>
              <a:rPr lang="vi-VN" dirty="0" err="1"/>
              <a:t>họ</a:t>
            </a:r>
            <a:r>
              <a:rPr lang="vi-VN" dirty="0"/>
              <a:t> </a:t>
            </a:r>
            <a:r>
              <a:rPr lang="vi-VN" dirty="0" err="1"/>
              <a:t>cần</a:t>
            </a:r>
            <a:r>
              <a:rPr lang="vi-VN" dirty="0"/>
              <a:t> </a:t>
            </a:r>
            <a:r>
              <a:rPr lang="vi-VN" dirty="0" err="1"/>
              <a:t>hiểu</a:t>
            </a:r>
            <a:r>
              <a:rPr lang="vi-VN" dirty="0"/>
              <a:t> </a:t>
            </a:r>
            <a:r>
              <a:rPr lang="vi-VN" dirty="0" err="1"/>
              <a:t>và</a:t>
            </a:r>
            <a:r>
              <a:rPr lang="vi-VN" dirty="0"/>
              <a:t> </a:t>
            </a:r>
            <a:r>
              <a:rPr lang="vi-VN" dirty="0" err="1"/>
              <a:t>sử</a:t>
            </a:r>
            <a:r>
              <a:rPr lang="vi-VN" dirty="0"/>
              <a:t> </a:t>
            </a:r>
            <a:r>
              <a:rPr lang="vi-VN" dirty="0" err="1"/>
              <a:t>dụng</a:t>
            </a:r>
            <a:r>
              <a:rPr lang="vi-VN" dirty="0"/>
              <a:t> </a:t>
            </a:r>
            <a:r>
              <a:rPr lang="vi-VN" dirty="0" err="1"/>
              <a:t>các</a:t>
            </a:r>
            <a:r>
              <a:rPr lang="vi-VN" dirty="0"/>
              <a:t> </a:t>
            </a:r>
            <a:r>
              <a:rPr lang="vi-VN" dirty="0" err="1"/>
              <a:t>thuật</a:t>
            </a:r>
            <a:r>
              <a:rPr lang="vi-VN" dirty="0"/>
              <a:t> </a:t>
            </a:r>
            <a:r>
              <a:rPr lang="vi-VN" dirty="0" err="1"/>
              <a:t>ngữ</a:t>
            </a:r>
            <a:r>
              <a:rPr lang="vi-VN" dirty="0"/>
              <a:t> </a:t>
            </a:r>
            <a:r>
              <a:rPr lang="vi-VN" dirty="0" err="1"/>
              <a:t>cụ</a:t>
            </a:r>
            <a:r>
              <a:rPr lang="vi-VN" dirty="0"/>
              <a:t> </a:t>
            </a:r>
            <a:r>
              <a:rPr lang="vi-VN" dirty="0" err="1"/>
              <a:t>thể</a:t>
            </a:r>
            <a:r>
              <a:rPr lang="vi-VN" dirty="0"/>
              <a:t> cho </a:t>
            </a:r>
            <a:r>
              <a:rPr lang="vi-VN" dirty="0" err="1"/>
              <a:t>dự</a:t>
            </a:r>
            <a:r>
              <a:rPr lang="vi-VN" dirty="0"/>
              <a:t> </a:t>
            </a:r>
            <a:r>
              <a:rPr lang="vi-VN" dirty="0" err="1"/>
              <a:t>án</a:t>
            </a:r>
            <a:r>
              <a:rPr lang="vi-VN" dirty="0"/>
              <a:t>. </a:t>
            </a:r>
            <a:r>
              <a:rPr lang="vi-VN" dirty="0" err="1"/>
              <a:t>Thuật</a:t>
            </a:r>
            <a:r>
              <a:rPr lang="vi-VN" dirty="0"/>
              <a:t> </a:t>
            </a:r>
            <a:r>
              <a:rPr lang="vi-VN" dirty="0" err="1"/>
              <a:t>ngữ</a:t>
            </a:r>
            <a:r>
              <a:rPr lang="vi-VN" dirty="0"/>
              <a:t> </a:t>
            </a:r>
            <a:r>
              <a:rPr lang="vi-VN" dirty="0" err="1"/>
              <a:t>được</a:t>
            </a:r>
            <a:r>
              <a:rPr lang="vi-VN" dirty="0"/>
              <a:t> </a:t>
            </a:r>
            <a:r>
              <a:rPr lang="vi-VN" dirty="0" err="1"/>
              <a:t>sử</a:t>
            </a:r>
            <a:r>
              <a:rPr lang="vi-VN" dirty="0"/>
              <a:t> </a:t>
            </a:r>
            <a:r>
              <a:rPr lang="vi-VN" dirty="0" err="1"/>
              <a:t>dụng</a:t>
            </a:r>
            <a:r>
              <a:rPr lang="vi-VN" dirty="0"/>
              <a:t> </a:t>
            </a:r>
            <a:r>
              <a:rPr lang="vi-VN" dirty="0" err="1"/>
              <a:t>để</a:t>
            </a:r>
            <a:r>
              <a:rPr lang="vi-VN" dirty="0"/>
              <a:t> </a:t>
            </a:r>
            <a:r>
              <a:rPr lang="vi-VN" dirty="0" err="1"/>
              <a:t>tạo</a:t>
            </a:r>
            <a:r>
              <a:rPr lang="vi-VN" dirty="0"/>
              <a:t> </a:t>
            </a:r>
            <a:r>
              <a:rPr lang="vi-VN" dirty="0" err="1"/>
              <a:t>điều</a:t>
            </a:r>
            <a:r>
              <a:rPr lang="vi-VN" dirty="0"/>
              <a:t> </a:t>
            </a:r>
            <a:r>
              <a:rPr lang="vi-VN" dirty="0" err="1"/>
              <a:t>kiện</a:t>
            </a:r>
            <a:r>
              <a:rPr lang="vi-VN" dirty="0"/>
              <a:t> giao </a:t>
            </a:r>
            <a:r>
              <a:rPr lang="vi-VN" dirty="0" err="1"/>
              <a:t>tiếp</a:t>
            </a:r>
            <a:r>
              <a:rPr lang="vi-VN" dirty="0"/>
              <a:t> </a:t>
            </a:r>
            <a:r>
              <a:rPr lang="vi-VN" dirty="0" err="1"/>
              <a:t>giữa</a:t>
            </a:r>
            <a:r>
              <a:rPr lang="vi-VN" dirty="0"/>
              <a:t> </a:t>
            </a:r>
            <a:r>
              <a:rPr lang="vi-VN" dirty="0" err="1"/>
              <a:t>các</a:t>
            </a:r>
            <a:r>
              <a:rPr lang="vi-VN" dirty="0"/>
              <a:t> chuyên gia tên </a:t>
            </a:r>
            <a:r>
              <a:rPr lang="vi-VN" dirty="0" err="1"/>
              <a:t>miền</a:t>
            </a:r>
            <a:r>
              <a:rPr lang="vi-VN" dirty="0"/>
              <a:t> </a:t>
            </a:r>
            <a:r>
              <a:rPr lang="vi-VN" dirty="0" err="1"/>
              <a:t>và</a:t>
            </a:r>
            <a:r>
              <a:rPr lang="vi-VN" dirty="0"/>
              <a:t> </a:t>
            </a:r>
            <a:r>
              <a:rPr lang="vi-VN" dirty="0" err="1"/>
              <a:t>các</a:t>
            </a:r>
            <a:r>
              <a:rPr lang="vi-VN" dirty="0"/>
              <a:t> </a:t>
            </a:r>
            <a:r>
              <a:rPr lang="vi-VN" dirty="0" err="1"/>
              <a:t>nhà</a:t>
            </a:r>
            <a:r>
              <a:rPr lang="vi-VN" dirty="0"/>
              <a:t> </a:t>
            </a:r>
            <a:r>
              <a:rPr lang="vi-VN" dirty="0" err="1"/>
              <a:t>phát</a:t>
            </a:r>
            <a:r>
              <a:rPr lang="vi-VN" dirty="0"/>
              <a:t> </a:t>
            </a:r>
            <a:r>
              <a:rPr lang="vi-VN" dirty="0" err="1"/>
              <a:t>triển</a:t>
            </a:r>
            <a:r>
              <a:rPr lang="vi-VN" dirty="0"/>
              <a:t>. </a:t>
            </a:r>
          </a:p>
          <a:p>
            <a:r>
              <a:rPr lang="vi-VN" dirty="0" err="1"/>
              <a:t>Thuật</a:t>
            </a:r>
            <a:r>
              <a:rPr lang="vi-VN" dirty="0"/>
              <a:t> </a:t>
            </a:r>
            <a:r>
              <a:rPr lang="vi-VN" dirty="0" err="1"/>
              <a:t>ngữ</a:t>
            </a:r>
            <a:r>
              <a:rPr lang="vi-VN" dirty="0"/>
              <a:t> </a:t>
            </a:r>
            <a:r>
              <a:rPr lang="vi-VN" dirty="0" err="1"/>
              <a:t>được</a:t>
            </a:r>
            <a:r>
              <a:rPr lang="vi-VN" dirty="0"/>
              <a:t> </a:t>
            </a:r>
            <a:r>
              <a:rPr lang="vi-VN" dirty="0" err="1"/>
              <a:t>phát</a:t>
            </a:r>
            <a:r>
              <a:rPr lang="vi-VN" dirty="0"/>
              <a:t> </a:t>
            </a:r>
            <a:r>
              <a:rPr lang="vi-VN" dirty="0" err="1"/>
              <a:t>triển</a:t>
            </a:r>
            <a:r>
              <a:rPr lang="vi-VN" dirty="0"/>
              <a:t> </a:t>
            </a:r>
            <a:r>
              <a:rPr lang="vi-VN" dirty="0" err="1"/>
              <a:t>chủ</a:t>
            </a:r>
            <a:r>
              <a:rPr lang="vi-VN" dirty="0"/>
              <a:t> </a:t>
            </a:r>
            <a:r>
              <a:rPr lang="vi-VN" dirty="0" err="1"/>
              <a:t>yếu</a:t>
            </a:r>
            <a:r>
              <a:rPr lang="vi-VN" dirty="0"/>
              <a:t> trong giai </a:t>
            </a:r>
            <a:r>
              <a:rPr lang="vi-VN" dirty="0" err="1"/>
              <a:t>đoạn</a:t>
            </a:r>
            <a:r>
              <a:rPr lang="vi-VN" dirty="0"/>
              <a:t> </a:t>
            </a:r>
            <a:r>
              <a:rPr lang="vi-VN" dirty="0" err="1"/>
              <a:t>Khởi</a:t>
            </a:r>
            <a:r>
              <a:rPr lang="vi-VN" dirty="0"/>
              <a:t> </a:t>
            </a:r>
            <a:r>
              <a:rPr lang="vi-VN" dirty="0" err="1"/>
              <a:t>đầu</a:t>
            </a:r>
            <a:r>
              <a:rPr lang="vi-VN" dirty="0"/>
              <a:t> </a:t>
            </a:r>
            <a:r>
              <a:rPr lang="vi-VN" dirty="0" err="1"/>
              <a:t>và</a:t>
            </a:r>
            <a:r>
              <a:rPr lang="vi-VN" dirty="0"/>
              <a:t> Xây </a:t>
            </a:r>
            <a:r>
              <a:rPr lang="vi-VN" dirty="0" err="1"/>
              <a:t>dựng</a:t>
            </a:r>
            <a:r>
              <a:rPr lang="vi-VN" dirty="0"/>
              <a:t>, </a:t>
            </a:r>
            <a:r>
              <a:rPr lang="vi-VN" dirty="0" err="1"/>
              <a:t>bởi</a:t>
            </a:r>
            <a:r>
              <a:rPr lang="vi-VN" dirty="0"/>
              <a:t> </a:t>
            </a:r>
            <a:r>
              <a:rPr lang="vi-VN" dirty="0" err="1"/>
              <a:t>vì</a:t>
            </a:r>
            <a:r>
              <a:rPr lang="vi-VN" dirty="0"/>
              <a:t> </a:t>
            </a:r>
            <a:r>
              <a:rPr lang="vi-VN" dirty="0" err="1"/>
              <a:t>điều</a:t>
            </a:r>
            <a:r>
              <a:rPr lang="vi-VN" dirty="0"/>
              <a:t> quan </a:t>
            </a:r>
            <a:r>
              <a:rPr lang="vi-VN" dirty="0" err="1"/>
              <a:t>trọng</a:t>
            </a:r>
            <a:r>
              <a:rPr lang="vi-VN" dirty="0"/>
              <a:t> </a:t>
            </a:r>
            <a:r>
              <a:rPr lang="vi-VN" dirty="0" err="1"/>
              <a:t>là</a:t>
            </a:r>
            <a:r>
              <a:rPr lang="vi-VN" dirty="0"/>
              <a:t> </a:t>
            </a:r>
            <a:r>
              <a:rPr lang="vi-VN" dirty="0" err="1"/>
              <a:t>phải</a:t>
            </a:r>
            <a:r>
              <a:rPr lang="vi-VN" dirty="0"/>
              <a:t> </a:t>
            </a:r>
            <a:r>
              <a:rPr lang="vi-VN" dirty="0" err="1"/>
              <a:t>đồng</a:t>
            </a:r>
            <a:r>
              <a:rPr lang="vi-VN" dirty="0"/>
              <a:t> ý </a:t>
            </a:r>
            <a:r>
              <a:rPr lang="vi-VN" dirty="0" err="1"/>
              <a:t>về</a:t>
            </a:r>
            <a:r>
              <a:rPr lang="vi-VN" dirty="0"/>
              <a:t> </a:t>
            </a:r>
            <a:r>
              <a:rPr lang="vi-VN" dirty="0" err="1"/>
              <a:t>một</a:t>
            </a:r>
            <a:r>
              <a:rPr lang="vi-VN" dirty="0"/>
              <a:t> </a:t>
            </a:r>
            <a:r>
              <a:rPr lang="vi-VN" dirty="0" err="1"/>
              <a:t>thuật</a:t>
            </a:r>
            <a:r>
              <a:rPr lang="vi-VN" dirty="0"/>
              <a:t> </a:t>
            </a:r>
            <a:r>
              <a:rPr lang="vi-VN" dirty="0" err="1"/>
              <a:t>ngữ</a:t>
            </a:r>
            <a:r>
              <a:rPr lang="vi-VN" dirty="0"/>
              <a:t> chung </a:t>
            </a:r>
            <a:r>
              <a:rPr lang="vi-VN" dirty="0" err="1"/>
              <a:t>sớm</a:t>
            </a:r>
            <a:r>
              <a:rPr lang="vi-VN" dirty="0"/>
              <a:t> trong </a:t>
            </a:r>
            <a:r>
              <a:rPr lang="vi-VN" dirty="0" err="1"/>
              <a:t>dự</a:t>
            </a:r>
            <a:r>
              <a:rPr lang="vi-VN" dirty="0"/>
              <a:t> </a:t>
            </a:r>
            <a:r>
              <a:rPr lang="vi-VN" dirty="0" err="1"/>
              <a:t>án</a:t>
            </a:r>
            <a:r>
              <a:rPr lang="vi-VN" dirty="0"/>
              <a:t>. Trong </a:t>
            </a:r>
            <a:r>
              <a:rPr lang="vi-VN" dirty="0" err="1"/>
              <a:t>Inception</a:t>
            </a:r>
            <a:r>
              <a:rPr lang="vi-VN" dirty="0"/>
              <a:t> </a:t>
            </a:r>
            <a:r>
              <a:rPr lang="vi-VN" dirty="0" err="1"/>
              <a:t>and</a:t>
            </a:r>
            <a:r>
              <a:rPr lang="vi-VN" dirty="0"/>
              <a:t> </a:t>
            </a:r>
            <a:r>
              <a:rPr lang="vi-VN" dirty="0" err="1"/>
              <a:t>Elaboration</a:t>
            </a:r>
            <a:r>
              <a:rPr lang="vi-VN" dirty="0"/>
              <a:t>, </a:t>
            </a:r>
            <a:r>
              <a:rPr lang="vi-VN" dirty="0" err="1"/>
              <a:t>nó</a:t>
            </a:r>
            <a:r>
              <a:rPr lang="vi-VN" dirty="0"/>
              <a:t> </a:t>
            </a:r>
            <a:r>
              <a:rPr lang="vi-VN" dirty="0" err="1"/>
              <a:t>được</a:t>
            </a:r>
            <a:r>
              <a:rPr lang="vi-VN" dirty="0"/>
              <a:t> </a:t>
            </a:r>
            <a:r>
              <a:rPr lang="vi-VN" dirty="0" err="1"/>
              <a:t>sử</a:t>
            </a:r>
            <a:r>
              <a:rPr lang="vi-VN" dirty="0"/>
              <a:t> </a:t>
            </a:r>
            <a:r>
              <a:rPr lang="vi-VN" dirty="0" err="1"/>
              <a:t>dụng</a:t>
            </a:r>
            <a:r>
              <a:rPr lang="vi-VN" dirty="0"/>
              <a:t> </a:t>
            </a:r>
            <a:r>
              <a:rPr lang="vi-VN" dirty="0" err="1"/>
              <a:t>bởi</a:t>
            </a:r>
            <a:r>
              <a:rPr lang="vi-VN" dirty="0"/>
              <a:t> </a:t>
            </a:r>
            <a:r>
              <a:rPr lang="vi-VN" dirty="0" err="1"/>
              <a:t>các</a:t>
            </a:r>
            <a:r>
              <a:rPr lang="vi-VN" dirty="0"/>
              <a:t> chuyên gia tên </a:t>
            </a:r>
            <a:r>
              <a:rPr lang="vi-VN" dirty="0" err="1"/>
              <a:t>miền</a:t>
            </a:r>
            <a:r>
              <a:rPr lang="vi-VN" dirty="0"/>
              <a:t> (</a:t>
            </a:r>
            <a:r>
              <a:rPr lang="vi-VN" dirty="0" err="1"/>
              <a:t>ví</a:t>
            </a:r>
            <a:r>
              <a:rPr lang="vi-VN" dirty="0"/>
              <a:t> </a:t>
            </a:r>
            <a:r>
              <a:rPr lang="vi-VN" dirty="0" err="1"/>
              <a:t>dụ</a:t>
            </a:r>
            <a:r>
              <a:rPr lang="vi-VN" dirty="0"/>
              <a:t>, </a:t>
            </a:r>
            <a:r>
              <a:rPr lang="vi-VN" dirty="0" err="1"/>
              <a:t>các</a:t>
            </a:r>
            <a:r>
              <a:rPr lang="vi-VN" dirty="0"/>
              <a:t> </a:t>
            </a:r>
            <a:r>
              <a:rPr lang="vi-VN" dirty="0" err="1"/>
              <a:t>nhà</a:t>
            </a:r>
            <a:r>
              <a:rPr lang="vi-VN" dirty="0"/>
              <a:t> phân </a:t>
            </a:r>
            <a:r>
              <a:rPr lang="vi-VN" dirty="0" err="1"/>
              <a:t>tích</a:t>
            </a:r>
            <a:r>
              <a:rPr lang="vi-VN" dirty="0"/>
              <a:t> kinh doanh) </a:t>
            </a:r>
            <a:r>
              <a:rPr lang="vi-VN" dirty="0" err="1"/>
              <a:t>để</a:t>
            </a:r>
            <a:r>
              <a:rPr lang="vi-VN" dirty="0"/>
              <a:t> </a:t>
            </a:r>
            <a:r>
              <a:rPr lang="vi-VN" dirty="0" err="1"/>
              <a:t>giải</a:t>
            </a:r>
            <a:r>
              <a:rPr lang="vi-VN" dirty="0"/>
              <a:t> </a:t>
            </a:r>
            <a:r>
              <a:rPr lang="vi-VN" dirty="0" err="1"/>
              <a:t>thích</a:t>
            </a:r>
            <a:r>
              <a:rPr lang="vi-VN" dirty="0"/>
              <a:t> </a:t>
            </a:r>
            <a:r>
              <a:rPr lang="vi-VN" dirty="0" err="1"/>
              <a:t>tất</a:t>
            </a:r>
            <a:r>
              <a:rPr lang="vi-VN" dirty="0"/>
              <a:t> </a:t>
            </a:r>
            <a:r>
              <a:rPr lang="vi-VN" dirty="0" err="1"/>
              <a:t>cả</a:t>
            </a:r>
            <a:r>
              <a:rPr lang="vi-VN" dirty="0"/>
              <a:t> </a:t>
            </a:r>
            <a:r>
              <a:rPr lang="vi-VN" dirty="0" err="1"/>
              <a:t>các</a:t>
            </a:r>
            <a:r>
              <a:rPr lang="vi-VN" dirty="0"/>
              <a:t> </a:t>
            </a:r>
            <a:r>
              <a:rPr lang="vi-VN" dirty="0" err="1"/>
              <a:t>thuật</a:t>
            </a:r>
            <a:r>
              <a:rPr lang="vi-VN" dirty="0"/>
              <a:t> </a:t>
            </a:r>
            <a:r>
              <a:rPr lang="vi-VN" dirty="0" err="1"/>
              <a:t>ngữ</a:t>
            </a:r>
            <a:r>
              <a:rPr lang="vi-VN" dirty="0"/>
              <a:t> </a:t>
            </a:r>
            <a:r>
              <a:rPr lang="vi-VN" dirty="0" err="1"/>
              <a:t>cụ</a:t>
            </a:r>
            <a:r>
              <a:rPr lang="vi-VN" dirty="0"/>
              <a:t> </a:t>
            </a:r>
            <a:r>
              <a:rPr lang="vi-VN" dirty="0" err="1"/>
              <a:t>thể</a:t>
            </a:r>
            <a:r>
              <a:rPr lang="vi-VN" dirty="0"/>
              <a:t> </a:t>
            </a:r>
            <a:r>
              <a:rPr lang="vi-VN" dirty="0" err="1"/>
              <a:t>của</a:t>
            </a:r>
            <a:r>
              <a:rPr lang="vi-VN" dirty="0"/>
              <a:t> tên </a:t>
            </a:r>
            <a:r>
              <a:rPr lang="vi-VN" dirty="0" err="1"/>
              <a:t>miền</a:t>
            </a:r>
            <a:r>
              <a:rPr lang="vi-VN" dirty="0"/>
              <a:t> </a:t>
            </a:r>
            <a:r>
              <a:rPr lang="vi-VN" dirty="0" err="1"/>
              <a:t>được</a:t>
            </a:r>
            <a:r>
              <a:rPr lang="vi-VN" dirty="0"/>
              <a:t> </a:t>
            </a:r>
            <a:r>
              <a:rPr lang="vi-VN" dirty="0" err="1"/>
              <a:t>sử</a:t>
            </a:r>
            <a:r>
              <a:rPr lang="vi-VN" dirty="0"/>
              <a:t> </a:t>
            </a:r>
            <a:r>
              <a:rPr lang="vi-VN" dirty="0" err="1"/>
              <a:t>dụng</a:t>
            </a:r>
            <a:r>
              <a:rPr lang="vi-VN" dirty="0"/>
              <a:t> trong </a:t>
            </a:r>
            <a:r>
              <a:rPr lang="vi-VN" dirty="0" err="1"/>
              <a:t>các</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của</a:t>
            </a:r>
            <a:r>
              <a:rPr lang="vi-VN" dirty="0"/>
              <a:t> </a:t>
            </a:r>
            <a:r>
              <a:rPr lang="vi-VN" dirty="0" err="1"/>
              <a:t>họ</a:t>
            </a:r>
            <a:r>
              <a:rPr lang="vi-VN" dirty="0"/>
              <a:t>. Trong Xây </a:t>
            </a:r>
            <a:r>
              <a:rPr lang="vi-VN" dirty="0" err="1"/>
              <a:t>dựng</a:t>
            </a:r>
            <a:r>
              <a:rPr lang="vi-VN" dirty="0"/>
              <a:t> </a:t>
            </a:r>
            <a:r>
              <a:rPr lang="vi-VN" dirty="0" err="1"/>
              <a:t>và</a:t>
            </a:r>
            <a:r>
              <a:rPr lang="vi-VN" dirty="0"/>
              <a:t> Xây </a:t>
            </a:r>
            <a:r>
              <a:rPr lang="vi-VN" dirty="0" err="1"/>
              <a:t>dựng</a:t>
            </a:r>
            <a:r>
              <a:rPr lang="vi-VN" dirty="0"/>
              <a:t>, </a:t>
            </a:r>
            <a:r>
              <a:rPr lang="vi-VN" dirty="0" err="1"/>
              <a:t>các</a:t>
            </a:r>
            <a:r>
              <a:rPr lang="vi-VN" dirty="0"/>
              <a:t> </a:t>
            </a:r>
            <a:r>
              <a:rPr lang="vi-VN" dirty="0" err="1"/>
              <a:t>nhà</a:t>
            </a:r>
            <a:r>
              <a:rPr lang="vi-VN" dirty="0"/>
              <a:t> </a:t>
            </a:r>
            <a:r>
              <a:rPr lang="vi-VN" dirty="0" err="1"/>
              <a:t>phát</a:t>
            </a:r>
            <a:r>
              <a:rPr lang="vi-VN" dirty="0"/>
              <a:t> </a:t>
            </a:r>
            <a:r>
              <a:rPr lang="vi-VN" dirty="0" err="1"/>
              <a:t>triển</a:t>
            </a:r>
            <a:r>
              <a:rPr lang="vi-VN" dirty="0"/>
              <a:t> </a:t>
            </a:r>
            <a:r>
              <a:rPr lang="vi-VN" dirty="0" err="1"/>
              <a:t>sử</a:t>
            </a:r>
            <a:r>
              <a:rPr lang="vi-VN" dirty="0"/>
              <a:t> </a:t>
            </a:r>
            <a:r>
              <a:rPr lang="vi-VN" dirty="0" err="1"/>
              <a:t>dụng</a:t>
            </a:r>
            <a:r>
              <a:rPr lang="vi-VN" dirty="0"/>
              <a:t> </a:t>
            </a:r>
            <a:r>
              <a:rPr lang="vi-VN" dirty="0" err="1"/>
              <a:t>Thuật</a:t>
            </a:r>
            <a:r>
              <a:rPr lang="vi-VN" dirty="0"/>
              <a:t> </a:t>
            </a:r>
            <a:r>
              <a:rPr lang="vi-VN" dirty="0" err="1"/>
              <a:t>ngữ</a:t>
            </a:r>
            <a:r>
              <a:rPr lang="vi-VN" dirty="0"/>
              <a:t> </a:t>
            </a:r>
            <a:r>
              <a:rPr lang="vi-VN" dirty="0" err="1"/>
              <a:t>để</a:t>
            </a:r>
            <a:r>
              <a:rPr lang="vi-VN" dirty="0"/>
              <a:t> </a:t>
            </a:r>
            <a:r>
              <a:rPr lang="vi-VN" dirty="0" err="1"/>
              <a:t>giải</a:t>
            </a:r>
            <a:r>
              <a:rPr lang="vi-VN" dirty="0"/>
              <a:t> </a:t>
            </a:r>
            <a:r>
              <a:rPr lang="vi-VN" dirty="0" err="1"/>
              <a:t>thích</a:t>
            </a:r>
            <a:r>
              <a:rPr lang="vi-VN" dirty="0"/>
              <a:t> </a:t>
            </a:r>
            <a:r>
              <a:rPr lang="vi-VN" dirty="0" err="1"/>
              <a:t>các</a:t>
            </a:r>
            <a:r>
              <a:rPr lang="vi-VN" dirty="0"/>
              <a:t> </a:t>
            </a:r>
            <a:r>
              <a:rPr lang="vi-VN" dirty="0" err="1"/>
              <a:t>thuật</a:t>
            </a:r>
            <a:r>
              <a:rPr lang="vi-VN" dirty="0"/>
              <a:t> </a:t>
            </a:r>
            <a:r>
              <a:rPr lang="vi-VN" dirty="0" err="1"/>
              <a:t>ngữ</a:t>
            </a:r>
            <a:r>
              <a:rPr lang="vi-VN" dirty="0"/>
              <a:t> </a:t>
            </a:r>
            <a:r>
              <a:rPr lang="vi-VN" dirty="0" err="1"/>
              <a:t>kỹ</a:t>
            </a:r>
            <a:r>
              <a:rPr lang="vi-VN" dirty="0"/>
              <a:t> </a:t>
            </a:r>
            <a:r>
              <a:rPr lang="vi-VN" dirty="0" err="1"/>
              <a:t>thuật</a:t>
            </a:r>
            <a:r>
              <a:rPr lang="vi-VN" dirty="0"/>
              <a:t> </a:t>
            </a:r>
            <a:r>
              <a:rPr lang="vi-VN" dirty="0" err="1"/>
              <a:t>được</a:t>
            </a:r>
            <a:r>
              <a:rPr lang="vi-VN" dirty="0"/>
              <a:t> </a:t>
            </a:r>
            <a:r>
              <a:rPr lang="vi-VN" dirty="0" err="1"/>
              <a:t>sử</a:t>
            </a:r>
            <a:r>
              <a:rPr lang="vi-VN" dirty="0"/>
              <a:t> </a:t>
            </a:r>
            <a:r>
              <a:rPr lang="vi-VN" dirty="0" err="1"/>
              <a:t>dụng</a:t>
            </a:r>
            <a:r>
              <a:rPr lang="vi-VN" dirty="0"/>
              <a:t> trong </a:t>
            </a:r>
            <a:r>
              <a:rPr lang="vi-VN" dirty="0" err="1"/>
              <a:t>bốn</a:t>
            </a:r>
            <a:r>
              <a:rPr lang="vi-VN" dirty="0"/>
              <a:t> mô </a:t>
            </a:r>
            <a:r>
              <a:rPr lang="vi-VN" dirty="0" err="1"/>
              <a:t>hình</a:t>
            </a:r>
            <a:r>
              <a:rPr lang="vi-VN" dirty="0"/>
              <a:t> </a:t>
            </a:r>
            <a:r>
              <a:rPr lang="vi-VN" dirty="0" err="1"/>
              <a:t>khác</a:t>
            </a:r>
            <a:r>
              <a:rPr lang="vi-VN" dirty="0"/>
              <a:t>.</a:t>
            </a:r>
          </a:p>
          <a:p>
            <a:r>
              <a:rPr lang="vi-VN" dirty="0" err="1"/>
              <a:t>Một</a:t>
            </a:r>
            <a:r>
              <a:rPr lang="vi-VN" dirty="0"/>
              <a:t> </a:t>
            </a:r>
            <a:r>
              <a:rPr lang="vi-VN" dirty="0" err="1"/>
              <a:t>nhà</a:t>
            </a:r>
            <a:r>
              <a:rPr lang="vi-VN" dirty="0"/>
              <a:t> phân </a:t>
            </a:r>
            <a:r>
              <a:rPr lang="vi-VN" dirty="0" err="1"/>
              <a:t>tích</a:t>
            </a:r>
            <a:r>
              <a:rPr lang="vi-VN" dirty="0"/>
              <a:t> </a:t>
            </a:r>
            <a:r>
              <a:rPr lang="vi-VN" dirty="0" err="1"/>
              <a:t>hệ</a:t>
            </a:r>
            <a:r>
              <a:rPr lang="vi-VN" dirty="0"/>
              <a:t> </a:t>
            </a:r>
            <a:r>
              <a:rPr lang="vi-VN" dirty="0" err="1"/>
              <a:t>thống</a:t>
            </a:r>
            <a:r>
              <a:rPr lang="vi-VN" dirty="0"/>
              <a:t> </a:t>
            </a:r>
            <a:r>
              <a:rPr lang="vi-VN" dirty="0" err="1"/>
              <a:t>chịu</a:t>
            </a:r>
            <a:r>
              <a:rPr lang="vi-VN" dirty="0"/>
              <a:t> </a:t>
            </a:r>
            <a:r>
              <a:rPr lang="vi-VN" dirty="0" err="1"/>
              <a:t>trách</a:t>
            </a:r>
            <a:r>
              <a:rPr lang="vi-VN" dirty="0"/>
              <a:t> </a:t>
            </a:r>
            <a:r>
              <a:rPr lang="vi-VN" dirty="0" err="1"/>
              <a:t>nhiệm</a:t>
            </a:r>
            <a:r>
              <a:rPr lang="vi-VN" dirty="0"/>
              <a:t> </a:t>
            </a:r>
            <a:r>
              <a:rPr lang="vi-VN" dirty="0" err="1"/>
              <a:t>về</a:t>
            </a:r>
            <a:r>
              <a:rPr lang="vi-VN" dirty="0"/>
              <a:t> </a:t>
            </a:r>
            <a:r>
              <a:rPr lang="vi-VN" dirty="0" err="1"/>
              <a:t>tính</a:t>
            </a:r>
            <a:r>
              <a:rPr lang="vi-VN" dirty="0"/>
              <a:t> </a:t>
            </a:r>
            <a:r>
              <a:rPr lang="vi-VN" dirty="0" err="1"/>
              <a:t>toàn</a:t>
            </a:r>
            <a:r>
              <a:rPr lang="vi-VN" dirty="0"/>
              <a:t> </a:t>
            </a:r>
            <a:r>
              <a:rPr lang="vi-VN" dirty="0" err="1"/>
              <a:t>vẹn</a:t>
            </a:r>
            <a:r>
              <a:rPr lang="vi-VN" dirty="0"/>
              <a:t> </a:t>
            </a:r>
            <a:r>
              <a:rPr lang="vi-VN" dirty="0" err="1"/>
              <a:t>của</a:t>
            </a:r>
            <a:r>
              <a:rPr lang="vi-VN" dirty="0"/>
              <a:t> </a:t>
            </a:r>
            <a:r>
              <a:rPr lang="vi-VN" dirty="0" err="1"/>
              <a:t>Thuật</a:t>
            </a:r>
            <a:r>
              <a:rPr lang="vi-VN" dirty="0"/>
              <a:t> </a:t>
            </a:r>
            <a:r>
              <a:rPr lang="vi-VN" dirty="0" err="1"/>
              <a:t>ngữ</a:t>
            </a:r>
            <a:r>
              <a:rPr lang="vi-VN" dirty="0"/>
              <a:t>, </a:t>
            </a:r>
            <a:r>
              <a:rPr lang="vi-VN" dirty="0" err="1"/>
              <a:t>đảm</a:t>
            </a:r>
            <a:r>
              <a:rPr lang="vi-VN" dirty="0"/>
              <a:t> </a:t>
            </a:r>
            <a:r>
              <a:rPr lang="vi-VN" dirty="0" err="1"/>
              <a:t>bảo</a:t>
            </a:r>
            <a:r>
              <a:rPr lang="vi-VN" dirty="0"/>
              <a:t> </a:t>
            </a:r>
            <a:r>
              <a:rPr lang="vi-VN" dirty="0" err="1"/>
              <a:t>rằng</a:t>
            </a:r>
            <a:r>
              <a:rPr lang="vi-VN" dirty="0"/>
              <a:t> </a:t>
            </a:r>
            <a:r>
              <a:rPr lang="vi-VN" dirty="0" err="1"/>
              <a:t>nó</a:t>
            </a:r>
            <a:r>
              <a:rPr lang="vi-VN" dirty="0"/>
              <a:t> </a:t>
            </a:r>
            <a:r>
              <a:rPr lang="vi-VN" dirty="0" err="1"/>
              <a:t>được</a:t>
            </a:r>
            <a:r>
              <a:rPr lang="vi-VN" dirty="0"/>
              <a:t> </a:t>
            </a:r>
            <a:r>
              <a:rPr lang="vi-VN" dirty="0" err="1"/>
              <a:t>sản</a:t>
            </a:r>
            <a:r>
              <a:rPr lang="vi-VN" dirty="0"/>
              <a:t> </a:t>
            </a:r>
            <a:r>
              <a:rPr lang="vi-VN" dirty="0" err="1"/>
              <a:t>xuất</a:t>
            </a:r>
            <a:r>
              <a:rPr lang="vi-VN" dirty="0"/>
              <a:t> </a:t>
            </a:r>
            <a:r>
              <a:rPr lang="vi-VN" dirty="0" err="1"/>
              <a:t>một</a:t>
            </a:r>
            <a:r>
              <a:rPr lang="vi-VN" dirty="0"/>
              <a:t> </a:t>
            </a:r>
            <a:r>
              <a:rPr lang="vi-VN" dirty="0" err="1"/>
              <a:t>cách</a:t>
            </a:r>
            <a:r>
              <a:rPr lang="vi-VN" dirty="0"/>
              <a:t> </a:t>
            </a:r>
            <a:r>
              <a:rPr lang="vi-VN" dirty="0" err="1"/>
              <a:t>kịp</a:t>
            </a:r>
            <a:r>
              <a:rPr lang="vi-VN" dirty="0"/>
              <a:t> </a:t>
            </a:r>
            <a:r>
              <a:rPr lang="vi-VN" dirty="0" err="1"/>
              <a:t>thời</a:t>
            </a:r>
            <a:r>
              <a:rPr lang="vi-VN" dirty="0"/>
              <a:t> </a:t>
            </a:r>
            <a:r>
              <a:rPr lang="vi-VN" dirty="0" err="1"/>
              <a:t>và</a:t>
            </a:r>
            <a:r>
              <a:rPr lang="vi-VN" dirty="0"/>
              <a:t> liên </a:t>
            </a:r>
            <a:r>
              <a:rPr lang="vi-VN" dirty="0" err="1"/>
              <a:t>tục</a:t>
            </a:r>
            <a:r>
              <a:rPr lang="vi-VN" dirty="0"/>
              <a:t> </a:t>
            </a:r>
            <a:r>
              <a:rPr lang="vi-VN" dirty="0" err="1"/>
              <a:t>được</a:t>
            </a:r>
            <a:r>
              <a:rPr lang="vi-VN" dirty="0"/>
              <a:t> </a:t>
            </a:r>
            <a:r>
              <a:rPr lang="vi-VN" dirty="0" err="1"/>
              <a:t>giữ</a:t>
            </a:r>
            <a:r>
              <a:rPr lang="vi-VN" dirty="0"/>
              <a:t> </a:t>
            </a:r>
            <a:r>
              <a:rPr lang="vi-VN" dirty="0" err="1"/>
              <a:t>phù</a:t>
            </a:r>
            <a:r>
              <a:rPr lang="vi-VN" dirty="0"/>
              <a:t> </a:t>
            </a:r>
            <a:r>
              <a:rPr lang="vi-VN" dirty="0" err="1"/>
              <a:t>hợp</a:t>
            </a:r>
            <a:r>
              <a:rPr lang="vi-VN" dirty="0"/>
              <a:t> </a:t>
            </a:r>
            <a:r>
              <a:rPr lang="vi-VN" dirty="0" err="1"/>
              <a:t>với</a:t>
            </a:r>
            <a:r>
              <a:rPr lang="vi-VN" dirty="0"/>
              <a:t> </a:t>
            </a:r>
            <a:r>
              <a:rPr lang="vi-VN" dirty="0" err="1"/>
              <a:t>kết</a:t>
            </a:r>
            <a:r>
              <a:rPr lang="vi-VN" dirty="0"/>
              <a:t> </a:t>
            </a:r>
            <a:r>
              <a:rPr lang="vi-VN" dirty="0" err="1"/>
              <a:t>quả</a:t>
            </a:r>
            <a:r>
              <a:rPr lang="vi-VN" dirty="0"/>
              <a:t> </a:t>
            </a:r>
            <a:r>
              <a:rPr lang="vi-VN" dirty="0" err="1"/>
              <a:t>phát</a:t>
            </a:r>
            <a:r>
              <a:rPr lang="vi-VN" dirty="0"/>
              <a:t> </a:t>
            </a:r>
            <a:r>
              <a:rPr lang="vi-VN" dirty="0" err="1"/>
              <a:t>triển</a:t>
            </a:r>
            <a:r>
              <a:rPr lang="vi-VN" dirty="0"/>
              <a:t>. </a:t>
            </a:r>
          </a:p>
          <a:p>
            <a:r>
              <a:rPr lang="vi-VN" dirty="0"/>
              <a:t>Ở trên </a:t>
            </a:r>
            <a:r>
              <a:rPr lang="vi-VN" dirty="0" err="1"/>
              <a:t>chỉ</a:t>
            </a:r>
            <a:r>
              <a:rPr lang="vi-VN" dirty="0"/>
              <a:t> </a:t>
            </a:r>
            <a:r>
              <a:rPr lang="vi-VN" dirty="0" err="1"/>
              <a:t>là</a:t>
            </a:r>
            <a:r>
              <a:rPr lang="vi-VN" dirty="0"/>
              <a:t> </a:t>
            </a:r>
            <a:r>
              <a:rPr lang="vi-VN" dirty="0" err="1"/>
              <a:t>một</a:t>
            </a:r>
            <a:r>
              <a:rPr lang="vi-VN" dirty="0"/>
              <a:t> </a:t>
            </a:r>
            <a:r>
              <a:rPr lang="vi-VN" dirty="0" err="1"/>
              <a:t>phác</a:t>
            </a:r>
            <a:r>
              <a:rPr lang="vi-VN" dirty="0"/>
              <a:t> </a:t>
            </a:r>
            <a:r>
              <a:rPr lang="vi-VN" dirty="0" err="1"/>
              <a:t>thảo</a:t>
            </a:r>
            <a:r>
              <a:rPr lang="vi-VN" dirty="0"/>
              <a:t> </a:t>
            </a:r>
            <a:r>
              <a:rPr lang="vi-VN" dirty="0" err="1"/>
              <a:t>mẫu</a:t>
            </a:r>
            <a:r>
              <a:rPr lang="vi-VN" dirty="0"/>
              <a:t> cho </a:t>
            </a:r>
            <a:r>
              <a:rPr lang="vi-VN" dirty="0" err="1"/>
              <a:t>Thuật</a:t>
            </a:r>
            <a:r>
              <a:rPr lang="vi-VN" dirty="0"/>
              <a:t> </a:t>
            </a:r>
            <a:r>
              <a:rPr lang="vi-VN" dirty="0" err="1"/>
              <a:t>ngữ</a:t>
            </a:r>
            <a:r>
              <a:rPr lang="vi-VN" dirty="0"/>
              <a:t>. Không </a:t>
            </a:r>
            <a:r>
              <a:rPr lang="vi-VN" dirty="0" err="1"/>
              <a:t>phải</a:t>
            </a:r>
            <a:r>
              <a:rPr lang="vi-VN" dirty="0"/>
              <a:t> </a:t>
            </a:r>
            <a:r>
              <a:rPr lang="vi-VN" dirty="0" err="1"/>
              <a:t>tất</a:t>
            </a:r>
            <a:r>
              <a:rPr lang="vi-VN" dirty="0"/>
              <a:t> </a:t>
            </a:r>
            <a:r>
              <a:rPr lang="vi-VN" dirty="0" err="1"/>
              <a:t>cả</a:t>
            </a:r>
            <a:r>
              <a:rPr lang="vi-VN" dirty="0"/>
              <a:t> </a:t>
            </a:r>
            <a:r>
              <a:rPr lang="vi-VN" dirty="0" err="1"/>
              <a:t>những</a:t>
            </a:r>
            <a:r>
              <a:rPr lang="vi-VN" dirty="0"/>
              <a:t> </a:t>
            </a:r>
            <a:r>
              <a:rPr lang="vi-VN" dirty="0" err="1"/>
              <a:t>yếu</a:t>
            </a:r>
            <a:r>
              <a:rPr lang="vi-VN" dirty="0"/>
              <a:t> </a:t>
            </a:r>
            <a:r>
              <a:rPr lang="vi-VN" dirty="0" err="1"/>
              <a:t>tố</a:t>
            </a:r>
            <a:r>
              <a:rPr lang="vi-VN" dirty="0"/>
              <a:t> </a:t>
            </a:r>
            <a:r>
              <a:rPr lang="vi-VN" dirty="0" err="1"/>
              <a:t>này</a:t>
            </a:r>
            <a:r>
              <a:rPr lang="vi-VN" dirty="0"/>
              <a:t> </a:t>
            </a:r>
            <a:r>
              <a:rPr lang="vi-VN" dirty="0" err="1"/>
              <a:t>cần</a:t>
            </a:r>
            <a:r>
              <a:rPr lang="vi-VN" dirty="0"/>
              <a:t> </a:t>
            </a:r>
            <a:r>
              <a:rPr lang="vi-VN" dirty="0" err="1"/>
              <a:t>phải</a:t>
            </a:r>
            <a:r>
              <a:rPr lang="vi-VN" dirty="0"/>
              <a:t> ở trong </a:t>
            </a:r>
            <a:r>
              <a:rPr lang="vi-VN" dirty="0" err="1"/>
              <a:t>đó</a:t>
            </a:r>
            <a:r>
              <a:rPr lang="vi-VN" dirty="0"/>
              <a:t>. </a:t>
            </a:r>
            <a:r>
              <a:rPr lang="vi-VN" dirty="0" err="1"/>
              <a:t>Một</a:t>
            </a:r>
            <a:r>
              <a:rPr lang="vi-VN" dirty="0"/>
              <a:t> </a:t>
            </a:r>
            <a:r>
              <a:rPr lang="vi-VN" dirty="0" err="1"/>
              <a:t>dự</a:t>
            </a:r>
            <a:r>
              <a:rPr lang="vi-VN" dirty="0"/>
              <a:t> </a:t>
            </a:r>
            <a:r>
              <a:rPr lang="vi-VN" dirty="0" err="1"/>
              <a:t>án</a:t>
            </a:r>
            <a:r>
              <a:rPr lang="vi-VN" dirty="0"/>
              <a:t> </a:t>
            </a:r>
            <a:r>
              <a:rPr lang="vi-VN" dirty="0" err="1"/>
              <a:t>cần</a:t>
            </a:r>
            <a:r>
              <a:rPr lang="vi-VN" dirty="0"/>
              <a:t> </a:t>
            </a:r>
            <a:r>
              <a:rPr lang="vi-VN" dirty="0" err="1"/>
              <a:t>phải</a:t>
            </a:r>
            <a:r>
              <a:rPr lang="vi-VN" dirty="0"/>
              <a:t> </a:t>
            </a:r>
            <a:r>
              <a:rPr lang="vi-VN" dirty="0" err="1"/>
              <a:t>thiết</a:t>
            </a:r>
            <a:r>
              <a:rPr lang="vi-VN" dirty="0"/>
              <a:t> </a:t>
            </a:r>
            <a:r>
              <a:rPr lang="vi-VN" dirty="0" err="1"/>
              <a:t>lập</a:t>
            </a:r>
            <a:r>
              <a:rPr lang="vi-VN" dirty="0"/>
              <a:t> </a:t>
            </a:r>
            <a:r>
              <a:rPr lang="vi-VN" dirty="0" err="1"/>
              <a:t>các</a:t>
            </a:r>
            <a:r>
              <a:rPr lang="vi-VN" dirty="0"/>
              <a:t> </a:t>
            </a:r>
            <a:r>
              <a:rPr lang="vi-VN" dirty="0" err="1"/>
              <a:t>mẫu</a:t>
            </a:r>
            <a:r>
              <a:rPr lang="vi-VN" dirty="0"/>
              <a:t> </a:t>
            </a:r>
            <a:r>
              <a:rPr lang="vi-VN" dirty="0" err="1"/>
              <a:t>được</a:t>
            </a:r>
            <a:r>
              <a:rPr lang="vi-VN" dirty="0"/>
              <a:t> </a:t>
            </a:r>
            <a:r>
              <a:rPr lang="vi-VN" dirty="0" err="1"/>
              <a:t>sử</a:t>
            </a:r>
            <a:r>
              <a:rPr lang="vi-VN" dirty="0"/>
              <a:t> </a:t>
            </a:r>
            <a:r>
              <a:rPr lang="vi-VN" dirty="0" err="1"/>
              <a:t>dụng</a:t>
            </a:r>
            <a:r>
              <a:rPr lang="vi-VN" dirty="0"/>
              <a:t> trên </a:t>
            </a:r>
            <a:r>
              <a:rPr lang="vi-VN" dirty="0" err="1"/>
              <a:t>dự</a:t>
            </a:r>
            <a:r>
              <a:rPr lang="vi-VN" dirty="0"/>
              <a:t> </a:t>
            </a:r>
            <a:r>
              <a:rPr lang="vi-VN" dirty="0" err="1"/>
              <a:t>án</a:t>
            </a:r>
            <a:r>
              <a:rPr lang="vi-VN" dirty="0"/>
              <a:t> </a:t>
            </a:r>
            <a:r>
              <a:rPr lang="vi-VN" dirty="0" err="1"/>
              <a:t>cụ</a:t>
            </a:r>
            <a:r>
              <a:rPr lang="vi-VN" dirty="0"/>
              <a:t> </a:t>
            </a:r>
            <a:r>
              <a:rPr lang="vi-VN" dirty="0" err="1"/>
              <a:t>thể</a:t>
            </a:r>
            <a:r>
              <a:rPr lang="vi-VN" dirty="0"/>
              <a:t> </a:t>
            </a:r>
            <a:r>
              <a:rPr lang="vi-VN" dirty="0" err="1"/>
              <a:t>đó</a:t>
            </a:r>
            <a:r>
              <a:rPr lang="vi-VN" dirty="0"/>
              <a:t>.</a:t>
            </a:r>
          </a:p>
          <a:p>
            <a:r>
              <a:rPr lang="vi-VN" dirty="0" err="1"/>
              <a:t>Giới</a:t>
            </a:r>
            <a:r>
              <a:rPr lang="vi-VN" dirty="0"/>
              <a:t> </a:t>
            </a:r>
            <a:r>
              <a:rPr lang="vi-VN" dirty="0" err="1"/>
              <a:t>thiệu</a:t>
            </a:r>
            <a:r>
              <a:rPr lang="vi-VN" dirty="0"/>
              <a:t>: Cung </a:t>
            </a:r>
            <a:r>
              <a:rPr lang="vi-VN" dirty="0" err="1"/>
              <a:t>cấp</a:t>
            </a:r>
            <a:r>
              <a:rPr lang="vi-VN" dirty="0"/>
              <a:t> </a:t>
            </a:r>
            <a:r>
              <a:rPr lang="vi-VN" dirty="0" err="1"/>
              <a:t>một</a:t>
            </a:r>
            <a:r>
              <a:rPr lang="vi-VN" dirty="0"/>
              <a:t> mô </a:t>
            </a:r>
            <a:r>
              <a:rPr lang="vi-VN" dirty="0" err="1"/>
              <a:t>tả</a:t>
            </a:r>
            <a:r>
              <a:rPr lang="vi-VN" dirty="0"/>
              <a:t> </a:t>
            </a:r>
            <a:r>
              <a:rPr lang="vi-VN" dirty="0" err="1"/>
              <a:t>ngắn</a:t>
            </a:r>
            <a:r>
              <a:rPr lang="vi-VN" dirty="0"/>
              <a:t> </a:t>
            </a:r>
            <a:r>
              <a:rPr lang="vi-VN" dirty="0" err="1"/>
              <a:t>gọn</a:t>
            </a:r>
            <a:r>
              <a:rPr lang="vi-VN" dirty="0"/>
              <a:t> </a:t>
            </a:r>
            <a:r>
              <a:rPr lang="vi-VN" dirty="0" err="1"/>
              <a:t>về</a:t>
            </a:r>
            <a:r>
              <a:rPr lang="vi-VN" dirty="0"/>
              <a:t> </a:t>
            </a:r>
            <a:r>
              <a:rPr lang="vi-VN" dirty="0" err="1"/>
              <a:t>Thuật</a:t>
            </a:r>
            <a:r>
              <a:rPr lang="vi-VN" dirty="0"/>
              <a:t> </a:t>
            </a:r>
            <a:r>
              <a:rPr lang="vi-VN" dirty="0" err="1"/>
              <a:t>ngữ</a:t>
            </a:r>
            <a:r>
              <a:rPr lang="vi-VN" dirty="0"/>
              <a:t> </a:t>
            </a:r>
            <a:r>
              <a:rPr lang="vi-VN" dirty="0" err="1"/>
              <a:t>và</a:t>
            </a:r>
            <a:r>
              <a:rPr lang="vi-VN" dirty="0"/>
              <a:t> </a:t>
            </a:r>
            <a:r>
              <a:rPr lang="vi-VN" dirty="0" err="1"/>
              <a:t>mục</a:t>
            </a:r>
            <a:r>
              <a:rPr lang="vi-VN" dirty="0"/>
              <a:t> </a:t>
            </a:r>
            <a:r>
              <a:rPr lang="vi-VN" dirty="0" err="1"/>
              <a:t>đích</a:t>
            </a:r>
            <a:r>
              <a:rPr lang="vi-VN" dirty="0"/>
              <a:t> </a:t>
            </a:r>
            <a:r>
              <a:rPr lang="vi-VN" dirty="0" err="1"/>
              <a:t>của</a:t>
            </a:r>
            <a:r>
              <a:rPr lang="vi-VN" dirty="0"/>
              <a:t> </a:t>
            </a:r>
            <a:r>
              <a:rPr lang="vi-VN" dirty="0" err="1"/>
              <a:t>nó</a:t>
            </a:r>
            <a:r>
              <a:rPr lang="vi-VN" dirty="0"/>
              <a:t>.</a:t>
            </a:r>
          </a:p>
          <a:p>
            <a:r>
              <a:rPr lang="vi-VN" dirty="0" err="1"/>
              <a:t>Điều</a:t>
            </a:r>
            <a:r>
              <a:rPr lang="vi-VN" dirty="0"/>
              <a:t> </a:t>
            </a:r>
            <a:r>
              <a:rPr lang="vi-VN" dirty="0" err="1"/>
              <a:t>khoản</a:t>
            </a:r>
            <a:r>
              <a:rPr lang="vi-VN" dirty="0"/>
              <a:t>: </a:t>
            </a:r>
            <a:r>
              <a:rPr lang="vi-VN" dirty="0" err="1"/>
              <a:t>Xác</a:t>
            </a:r>
            <a:r>
              <a:rPr lang="vi-VN" dirty="0"/>
              <a:t> </a:t>
            </a:r>
            <a:r>
              <a:rPr lang="vi-VN" dirty="0" err="1"/>
              <a:t>định</a:t>
            </a:r>
            <a:r>
              <a:rPr lang="vi-VN" dirty="0"/>
              <a:t> </a:t>
            </a:r>
            <a:r>
              <a:rPr lang="vi-VN" dirty="0" err="1"/>
              <a:t>thuật</a:t>
            </a:r>
            <a:r>
              <a:rPr lang="vi-VN" dirty="0"/>
              <a:t> </a:t>
            </a:r>
            <a:r>
              <a:rPr lang="vi-VN" dirty="0" err="1"/>
              <a:t>ngữ</a:t>
            </a:r>
            <a:r>
              <a:rPr lang="vi-VN" dirty="0"/>
              <a:t> chi </a:t>
            </a:r>
            <a:r>
              <a:rPr lang="vi-VN" dirty="0" err="1"/>
              <a:t>tiết</a:t>
            </a:r>
            <a:r>
              <a:rPr lang="vi-VN" dirty="0"/>
              <a:t> </a:t>
            </a:r>
            <a:r>
              <a:rPr lang="vi-VN" dirty="0" err="1"/>
              <a:t>càng</a:t>
            </a:r>
            <a:r>
              <a:rPr lang="vi-VN" dirty="0"/>
              <a:t> </a:t>
            </a:r>
            <a:r>
              <a:rPr lang="vi-VN" dirty="0" err="1"/>
              <a:t>nhiều</a:t>
            </a:r>
            <a:r>
              <a:rPr lang="vi-VN" dirty="0"/>
              <a:t> </a:t>
            </a:r>
            <a:r>
              <a:rPr lang="vi-VN" dirty="0" err="1"/>
              <a:t>càng</a:t>
            </a:r>
            <a:r>
              <a:rPr lang="vi-VN" dirty="0"/>
              <a:t> </a:t>
            </a:r>
            <a:r>
              <a:rPr lang="vi-VN" dirty="0" err="1"/>
              <a:t>tốt</a:t>
            </a:r>
            <a:r>
              <a:rPr lang="vi-VN" dirty="0"/>
              <a:t> </a:t>
            </a:r>
            <a:r>
              <a:rPr lang="vi-VN" dirty="0" err="1"/>
              <a:t>để</a:t>
            </a:r>
            <a:r>
              <a:rPr lang="vi-VN" dirty="0"/>
              <a:t> mô </a:t>
            </a:r>
            <a:r>
              <a:rPr lang="vi-VN" dirty="0" err="1"/>
              <a:t>tả</a:t>
            </a:r>
            <a:r>
              <a:rPr lang="vi-VN" dirty="0"/>
              <a:t> </a:t>
            </a:r>
            <a:r>
              <a:rPr lang="vi-VN" dirty="0" err="1"/>
              <a:t>đầy</a:t>
            </a:r>
            <a:r>
              <a:rPr lang="vi-VN" dirty="0"/>
              <a:t> </a:t>
            </a:r>
            <a:r>
              <a:rPr lang="vi-VN" dirty="0" err="1"/>
              <a:t>đủ</a:t>
            </a:r>
            <a:r>
              <a:rPr lang="vi-VN" dirty="0"/>
              <a:t> </a:t>
            </a:r>
            <a:r>
              <a:rPr lang="vi-VN" dirty="0" err="1"/>
              <a:t>và</a:t>
            </a:r>
            <a:r>
              <a:rPr lang="vi-VN" dirty="0"/>
              <a:t> </a:t>
            </a:r>
            <a:r>
              <a:rPr lang="vi-VN" dirty="0" err="1"/>
              <a:t>rõ</a:t>
            </a:r>
            <a:r>
              <a:rPr lang="vi-VN" dirty="0"/>
              <a:t> </a:t>
            </a:r>
            <a:r>
              <a:rPr lang="vi-VN" dirty="0" err="1"/>
              <a:t>ràng</a:t>
            </a:r>
            <a:r>
              <a:rPr lang="vi-VN" dirty="0"/>
              <a:t> </a:t>
            </a:r>
            <a:r>
              <a:rPr lang="vi-VN" dirty="0" err="1"/>
              <a:t>nó</a:t>
            </a:r>
            <a:r>
              <a:rPr lang="vi-VN" dirty="0"/>
              <a:t>. </a:t>
            </a:r>
          </a:p>
          <a:p>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61</a:t>
            </a:fld>
            <a:endParaRPr lang="en-US" altLang="en-VN"/>
          </a:p>
        </p:txBody>
      </p:sp>
    </p:spTree>
    <p:extLst>
      <p:ext uri="{BB962C8B-B14F-4D97-AF65-F5344CB8AC3E}">
        <p14:creationId xmlns:p14="http://schemas.microsoft.com/office/powerpoint/2010/main" val="5495942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Ý </a:t>
            </a:r>
            <a:r>
              <a:rPr lang="vi-VN" dirty="0" err="1"/>
              <a:t>tưởng</a:t>
            </a:r>
            <a:r>
              <a:rPr lang="vi-VN" dirty="0"/>
              <a:t> không </a:t>
            </a:r>
            <a:r>
              <a:rPr lang="vi-VN" dirty="0" err="1"/>
              <a:t>phải</a:t>
            </a:r>
            <a:r>
              <a:rPr lang="vi-VN" dirty="0"/>
              <a:t> </a:t>
            </a:r>
            <a:r>
              <a:rPr lang="vi-VN" dirty="0" err="1"/>
              <a:t>là</a:t>
            </a:r>
            <a:r>
              <a:rPr lang="vi-VN" dirty="0"/>
              <a:t> xem </a:t>
            </a:r>
            <a:r>
              <a:rPr lang="vi-VN" dirty="0" err="1"/>
              <a:t>lại</a:t>
            </a:r>
            <a:r>
              <a:rPr lang="vi-VN" dirty="0"/>
              <a:t> </a:t>
            </a:r>
            <a:r>
              <a:rPr lang="vi-VN" dirty="0" err="1"/>
              <a:t>Bảng</a:t>
            </a:r>
            <a:r>
              <a:rPr lang="vi-VN" dirty="0"/>
              <a:t> </a:t>
            </a:r>
            <a:r>
              <a:rPr lang="vi-VN" dirty="0" err="1"/>
              <a:t>thuật</a:t>
            </a:r>
            <a:r>
              <a:rPr lang="vi-VN" dirty="0"/>
              <a:t> </a:t>
            </a:r>
            <a:r>
              <a:rPr lang="vi-VN" dirty="0" err="1"/>
              <a:t>ngữ</a:t>
            </a:r>
            <a:r>
              <a:rPr lang="vi-VN" dirty="0"/>
              <a:t> </a:t>
            </a:r>
            <a:r>
              <a:rPr lang="vi-VN" dirty="0" err="1"/>
              <a:t>một</a:t>
            </a:r>
            <a:r>
              <a:rPr lang="vi-VN" dirty="0"/>
              <a:t> </a:t>
            </a:r>
            <a:r>
              <a:rPr lang="vi-VN" dirty="0" err="1"/>
              <a:t>cách</a:t>
            </a:r>
            <a:r>
              <a:rPr lang="vi-VN" dirty="0"/>
              <a:t> chi </a:t>
            </a:r>
            <a:r>
              <a:rPr lang="vi-VN" dirty="0" err="1"/>
              <a:t>tiết</a:t>
            </a:r>
            <a:r>
              <a:rPr lang="vi-VN" dirty="0"/>
              <a:t> sinh </a:t>
            </a:r>
            <a:r>
              <a:rPr lang="vi-VN" dirty="0" err="1"/>
              <a:t>động</a:t>
            </a:r>
            <a:r>
              <a:rPr lang="vi-VN" dirty="0"/>
              <a:t>, </a:t>
            </a:r>
            <a:r>
              <a:rPr lang="vi-VN" dirty="0" err="1"/>
              <a:t>mà</a:t>
            </a:r>
            <a:r>
              <a:rPr lang="vi-VN" dirty="0"/>
              <a:t> </a:t>
            </a:r>
            <a:r>
              <a:rPr lang="vi-VN" dirty="0" err="1"/>
              <a:t>là</a:t>
            </a:r>
            <a:r>
              <a:rPr lang="vi-VN" dirty="0"/>
              <a:t> </a:t>
            </a:r>
            <a:r>
              <a:rPr lang="vi-VN" dirty="0" err="1"/>
              <a:t>để</a:t>
            </a:r>
            <a:r>
              <a:rPr lang="vi-VN" dirty="0"/>
              <a:t> </a:t>
            </a:r>
            <a:r>
              <a:rPr lang="vi-VN" dirty="0" err="1"/>
              <a:t>trình</a:t>
            </a:r>
            <a:r>
              <a:rPr lang="vi-VN" dirty="0"/>
              <a:t> </a:t>
            </a:r>
            <a:r>
              <a:rPr lang="vi-VN" dirty="0" err="1"/>
              <a:t>bày</a:t>
            </a:r>
            <a:r>
              <a:rPr lang="vi-VN" dirty="0"/>
              <a:t> </a:t>
            </a:r>
            <a:r>
              <a:rPr lang="vi-VN" dirty="0" err="1"/>
              <a:t>cách</a:t>
            </a:r>
            <a:r>
              <a:rPr lang="vi-VN" dirty="0"/>
              <a:t> </a:t>
            </a:r>
            <a:r>
              <a:rPr lang="vi-VN" dirty="0" err="1"/>
              <a:t>đọc</a:t>
            </a:r>
            <a:r>
              <a:rPr lang="vi-VN" dirty="0"/>
              <a:t> </a:t>
            </a:r>
            <a:r>
              <a:rPr lang="vi-VN" dirty="0" err="1"/>
              <a:t>nó</a:t>
            </a:r>
            <a:r>
              <a:rPr lang="vi-VN" dirty="0"/>
              <a:t>, nơi </a:t>
            </a:r>
            <a:r>
              <a:rPr lang="vi-VN" dirty="0" err="1"/>
              <a:t>tìm</a:t>
            </a:r>
            <a:r>
              <a:rPr lang="vi-VN" dirty="0"/>
              <a:t> </a:t>
            </a:r>
            <a:r>
              <a:rPr lang="vi-VN" dirty="0" err="1"/>
              <a:t>kiếm</a:t>
            </a:r>
            <a:r>
              <a:rPr lang="vi-VN" dirty="0"/>
              <a:t> thông tin </a:t>
            </a:r>
            <a:r>
              <a:rPr lang="vi-VN" dirty="0" err="1"/>
              <a:t>bạn</a:t>
            </a:r>
            <a:r>
              <a:rPr lang="vi-VN" dirty="0"/>
              <a:t> </a:t>
            </a:r>
            <a:r>
              <a:rPr lang="vi-VN" dirty="0" err="1"/>
              <a:t>sẽ</a:t>
            </a:r>
            <a:r>
              <a:rPr lang="vi-VN" dirty="0"/>
              <a:t> </a:t>
            </a:r>
            <a:r>
              <a:rPr lang="vi-VN" dirty="0" err="1"/>
              <a:t>cần</a:t>
            </a:r>
            <a:r>
              <a:rPr lang="vi-VN" dirty="0"/>
              <a:t> trong </a:t>
            </a:r>
            <a:r>
              <a:rPr lang="vi-VN" dirty="0" err="1"/>
              <a:t>các</a:t>
            </a:r>
            <a:r>
              <a:rPr lang="vi-VN" dirty="0"/>
              <a:t> </a:t>
            </a:r>
            <a:r>
              <a:rPr lang="vi-VN" dirty="0" err="1"/>
              <a:t>hoạt</a:t>
            </a:r>
            <a:r>
              <a:rPr lang="vi-VN" dirty="0"/>
              <a:t> </a:t>
            </a:r>
            <a:r>
              <a:rPr lang="vi-VN" dirty="0" err="1"/>
              <a:t>động</a:t>
            </a:r>
            <a:r>
              <a:rPr lang="vi-VN" dirty="0"/>
              <a:t> Phân </a:t>
            </a:r>
            <a:r>
              <a:rPr lang="vi-VN" dirty="0" err="1"/>
              <a:t>tích</a:t>
            </a:r>
            <a:r>
              <a:rPr lang="vi-VN" dirty="0"/>
              <a:t> </a:t>
            </a:r>
            <a:r>
              <a:rPr lang="vi-VN" dirty="0" err="1"/>
              <a:t>và</a:t>
            </a:r>
            <a:r>
              <a:rPr lang="vi-VN" dirty="0"/>
              <a:t> </a:t>
            </a:r>
            <a:r>
              <a:rPr lang="vi-VN" dirty="0" err="1"/>
              <a:t>thiết</a:t>
            </a:r>
            <a:r>
              <a:rPr lang="vi-VN" dirty="0"/>
              <a:t> </a:t>
            </a:r>
            <a:r>
              <a:rPr lang="vi-VN" dirty="0" err="1"/>
              <a:t>kế</a:t>
            </a:r>
            <a:r>
              <a:rPr lang="vi-VN" dirty="0"/>
              <a:t>, </a:t>
            </a:r>
            <a:r>
              <a:rPr lang="vi-VN" dirty="0" err="1"/>
              <a:t>và</a:t>
            </a:r>
            <a:r>
              <a:rPr lang="vi-VN" dirty="0"/>
              <a:t> </a:t>
            </a:r>
            <a:r>
              <a:rPr lang="vi-VN" dirty="0" err="1"/>
              <a:t>cách</a:t>
            </a:r>
            <a:r>
              <a:rPr lang="vi-VN" dirty="0"/>
              <a:t> </a:t>
            </a:r>
            <a:r>
              <a:rPr lang="vi-VN" dirty="0" err="1"/>
              <a:t>phát</a:t>
            </a:r>
            <a:r>
              <a:rPr lang="vi-VN" dirty="0"/>
              <a:t> </a:t>
            </a:r>
            <a:r>
              <a:rPr lang="vi-VN" dirty="0" err="1"/>
              <a:t>hiện</a:t>
            </a:r>
            <a:r>
              <a:rPr lang="vi-VN" dirty="0"/>
              <a:t> </a:t>
            </a:r>
            <a:r>
              <a:rPr lang="vi-VN" dirty="0" err="1"/>
              <a:t>nếu</a:t>
            </a:r>
            <a:r>
              <a:rPr lang="vi-VN" dirty="0"/>
              <a:t> </a:t>
            </a:r>
            <a:r>
              <a:rPr lang="vi-VN" dirty="0" err="1"/>
              <a:t>nó</a:t>
            </a:r>
            <a:r>
              <a:rPr lang="vi-VN" dirty="0"/>
              <a:t> </a:t>
            </a:r>
            <a:r>
              <a:rPr lang="vi-VN" dirty="0" err="1"/>
              <a:t>là</a:t>
            </a:r>
            <a:r>
              <a:rPr lang="vi-VN" dirty="0"/>
              <a:t> </a:t>
            </a:r>
            <a:r>
              <a:rPr lang="vi-VN" dirty="0" err="1"/>
              <a:t>thiếu</a:t>
            </a:r>
            <a:r>
              <a:rPr lang="vi-VN" dirty="0"/>
              <a:t>.</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62</a:t>
            </a:fld>
            <a:endParaRPr lang="en-US" altLang="en-VN"/>
          </a:p>
        </p:txBody>
      </p:sp>
    </p:spTree>
    <p:extLst>
      <p:ext uri="{BB962C8B-B14F-4D97-AF65-F5344CB8AC3E}">
        <p14:creationId xmlns:p14="http://schemas.microsoft.com/office/powerpoint/2010/main" val="42570294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err="1"/>
              <a:t>Các</a:t>
            </a:r>
            <a:r>
              <a:rPr lang="vi-VN" dirty="0"/>
              <a:t> yêu </a:t>
            </a:r>
            <a:r>
              <a:rPr lang="vi-VN" dirty="0" err="1"/>
              <a:t>cầu</a:t>
            </a:r>
            <a:r>
              <a:rPr lang="vi-VN" dirty="0"/>
              <a:t> phi </a:t>
            </a:r>
            <a:r>
              <a:rPr lang="vi-VN" dirty="0" err="1"/>
              <a:t>chức</a:t>
            </a:r>
            <a:r>
              <a:rPr lang="vi-VN" dirty="0"/>
              <a:t> năng </a:t>
            </a:r>
            <a:r>
              <a:rPr lang="vi-VN" dirty="0" err="1"/>
              <a:t>và</a:t>
            </a:r>
            <a:r>
              <a:rPr lang="vi-VN" dirty="0"/>
              <a:t> yêu </a:t>
            </a:r>
            <a:r>
              <a:rPr lang="vi-VN" dirty="0" err="1"/>
              <a:t>cầu</a:t>
            </a:r>
            <a:r>
              <a:rPr lang="vi-VN" dirty="0"/>
              <a:t> </a:t>
            </a:r>
            <a:r>
              <a:rPr lang="vi-VN" dirty="0" err="1"/>
              <a:t>chức</a:t>
            </a:r>
            <a:r>
              <a:rPr lang="vi-VN" dirty="0"/>
              <a:t> năng không </a:t>
            </a:r>
            <a:r>
              <a:rPr lang="vi-VN" dirty="0" err="1"/>
              <a:t>được</a:t>
            </a:r>
            <a:r>
              <a:rPr lang="vi-VN" dirty="0"/>
              <a:t> </a:t>
            </a:r>
            <a:r>
              <a:rPr lang="vi-VN" dirty="0" err="1"/>
              <a:t>các</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nắm</a:t>
            </a:r>
            <a:r>
              <a:rPr lang="vi-VN" dirty="0"/>
              <a:t> </a:t>
            </a:r>
            <a:r>
              <a:rPr lang="vi-VN" dirty="0" err="1"/>
              <a:t>bắt</a:t>
            </a:r>
            <a:r>
              <a:rPr lang="vi-VN" dirty="0"/>
              <a:t> </a:t>
            </a:r>
            <a:r>
              <a:rPr lang="vi-VN" dirty="0" err="1"/>
              <a:t>được</a:t>
            </a:r>
            <a:r>
              <a:rPr lang="vi-VN" dirty="0"/>
              <a:t> bao </a:t>
            </a:r>
            <a:r>
              <a:rPr lang="vi-VN" dirty="0" err="1"/>
              <a:t>gồm</a:t>
            </a:r>
            <a:r>
              <a:rPr lang="vi-VN" dirty="0"/>
              <a:t> trong Thông </a:t>
            </a:r>
            <a:r>
              <a:rPr lang="vi-VN" dirty="0" err="1"/>
              <a:t>số</a:t>
            </a:r>
            <a:r>
              <a:rPr lang="vi-VN" dirty="0"/>
              <a:t> </a:t>
            </a:r>
            <a:r>
              <a:rPr lang="vi-VN" dirty="0" err="1"/>
              <a:t>kỹ</a:t>
            </a:r>
            <a:r>
              <a:rPr lang="vi-VN" dirty="0"/>
              <a:t> </a:t>
            </a:r>
            <a:r>
              <a:rPr lang="vi-VN" dirty="0" err="1"/>
              <a:t>thuật</a:t>
            </a:r>
            <a:r>
              <a:rPr lang="vi-VN" dirty="0"/>
              <a:t> </a:t>
            </a:r>
            <a:r>
              <a:rPr lang="vi-VN" dirty="0" err="1"/>
              <a:t>bổ</a:t>
            </a:r>
            <a:r>
              <a:rPr lang="vi-VN" dirty="0"/>
              <a:t> sung. </a:t>
            </a:r>
            <a:r>
              <a:rPr lang="vi-VN" dirty="0" err="1"/>
              <a:t>Bảng</a:t>
            </a:r>
            <a:r>
              <a:rPr lang="vi-VN" dirty="0"/>
              <a:t> </a:t>
            </a:r>
            <a:r>
              <a:rPr lang="vi-VN" dirty="0" err="1"/>
              <a:t>chú</a:t>
            </a:r>
            <a:r>
              <a:rPr lang="vi-VN" dirty="0"/>
              <a:t> </a:t>
            </a:r>
            <a:r>
              <a:rPr lang="vi-VN" dirty="0" err="1"/>
              <a:t>giải</a:t>
            </a:r>
            <a:r>
              <a:rPr lang="vi-VN" dirty="0"/>
              <a:t> </a:t>
            </a:r>
            <a:r>
              <a:rPr lang="vi-VN" dirty="0" err="1"/>
              <a:t>thuật</a:t>
            </a:r>
            <a:r>
              <a:rPr lang="vi-VN" dirty="0"/>
              <a:t> </a:t>
            </a:r>
            <a:r>
              <a:rPr lang="vi-VN" dirty="0" err="1"/>
              <a:t>ngữ</a:t>
            </a:r>
            <a:r>
              <a:rPr lang="vi-VN" dirty="0"/>
              <a:t> </a:t>
            </a:r>
            <a:r>
              <a:rPr lang="vi-VN" dirty="0" err="1"/>
              <a:t>xác</a:t>
            </a:r>
            <a:r>
              <a:rPr lang="vi-VN" dirty="0"/>
              <a:t> </a:t>
            </a:r>
            <a:r>
              <a:rPr lang="vi-VN" dirty="0" err="1"/>
              <a:t>định</a:t>
            </a:r>
            <a:r>
              <a:rPr lang="vi-VN" dirty="0"/>
              <a:t> </a:t>
            </a:r>
            <a:r>
              <a:rPr lang="vi-VN" dirty="0" err="1"/>
              <a:t>một</a:t>
            </a:r>
            <a:r>
              <a:rPr lang="vi-VN" dirty="0"/>
              <a:t> </a:t>
            </a:r>
            <a:r>
              <a:rPr lang="vi-VN" dirty="0" err="1"/>
              <a:t>thuật</a:t>
            </a:r>
            <a:r>
              <a:rPr lang="vi-VN" dirty="0"/>
              <a:t> </a:t>
            </a:r>
            <a:r>
              <a:rPr lang="vi-VN" dirty="0" err="1"/>
              <a:t>ngữ</a:t>
            </a:r>
            <a:r>
              <a:rPr lang="vi-VN" dirty="0"/>
              <a:t> chung cho </a:t>
            </a:r>
            <a:r>
              <a:rPr lang="vi-VN" dirty="0" err="1"/>
              <a:t>tất</a:t>
            </a:r>
            <a:r>
              <a:rPr lang="vi-VN" dirty="0"/>
              <a:t> </a:t>
            </a:r>
            <a:r>
              <a:rPr lang="vi-VN" dirty="0" err="1"/>
              <a:t>cả</a:t>
            </a:r>
            <a:r>
              <a:rPr lang="vi-VN" dirty="0"/>
              <a:t> </a:t>
            </a:r>
            <a:r>
              <a:rPr lang="vi-VN" dirty="0" err="1"/>
              <a:t>các</a:t>
            </a:r>
            <a:r>
              <a:rPr lang="vi-VN" dirty="0"/>
              <a:t> mô </a:t>
            </a:r>
            <a:r>
              <a:rPr lang="vi-VN" dirty="0" err="1"/>
              <a:t>hình</a:t>
            </a:r>
            <a:r>
              <a:rPr lang="vi-VN" dirty="0"/>
              <a:t>. </a:t>
            </a:r>
            <a:r>
              <a:rPr lang="vi-VN" dirty="0" err="1"/>
              <a:t>Đặc</a:t>
            </a:r>
            <a:r>
              <a:rPr lang="vi-VN" dirty="0"/>
              <a:t> </a:t>
            </a:r>
            <a:r>
              <a:rPr lang="vi-VN" dirty="0" err="1"/>
              <a:t>điểm</a:t>
            </a:r>
            <a:r>
              <a:rPr lang="vi-VN" dirty="0"/>
              <a:t> </a:t>
            </a:r>
            <a:r>
              <a:rPr lang="vi-VN" dirty="0" err="1"/>
              <a:t>kỹ</a:t>
            </a:r>
            <a:r>
              <a:rPr lang="vi-VN" dirty="0"/>
              <a:t> </a:t>
            </a:r>
            <a:r>
              <a:rPr lang="vi-VN" dirty="0" err="1"/>
              <a:t>thuật</a:t>
            </a:r>
            <a:r>
              <a:rPr lang="vi-VN" dirty="0"/>
              <a:t> </a:t>
            </a:r>
            <a:r>
              <a:rPr lang="vi-VN" dirty="0" err="1"/>
              <a:t>bổ</a:t>
            </a:r>
            <a:r>
              <a:rPr lang="vi-VN" dirty="0"/>
              <a:t> sung bao </a:t>
            </a:r>
            <a:r>
              <a:rPr lang="vi-VN" dirty="0" err="1"/>
              <a:t>gồm</a:t>
            </a:r>
            <a:r>
              <a:rPr lang="vi-VN" dirty="0"/>
              <a:t> </a:t>
            </a:r>
            <a:r>
              <a:rPr lang="vi-VN" dirty="0" err="1"/>
              <a:t>những</a:t>
            </a:r>
            <a:r>
              <a:rPr lang="vi-VN" dirty="0"/>
              <a:t> yêu </a:t>
            </a:r>
            <a:r>
              <a:rPr lang="vi-VN" dirty="0" err="1"/>
              <a:t>cầu</a:t>
            </a:r>
            <a:r>
              <a:rPr lang="vi-VN" dirty="0"/>
              <a:t> không liên quan </a:t>
            </a:r>
            <a:r>
              <a:rPr lang="vi-VN" dirty="0" err="1"/>
              <a:t>đến</a:t>
            </a:r>
            <a:r>
              <a:rPr lang="vi-VN" dirty="0"/>
              <a:t> </a:t>
            </a:r>
            <a:r>
              <a:rPr lang="vi-VN" dirty="0" err="1"/>
              <a:t>một</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cụ</a:t>
            </a:r>
            <a:r>
              <a:rPr lang="vi-VN" dirty="0"/>
              <a:t> </a:t>
            </a:r>
            <a:r>
              <a:rPr lang="vi-VN" dirty="0" err="1"/>
              <a:t>thể</a:t>
            </a:r>
            <a:r>
              <a:rPr lang="vi-VN" dirty="0"/>
              <a:t>. </a:t>
            </a:r>
            <a:r>
              <a:rPr lang="vi-VN" dirty="0" err="1"/>
              <a:t>Chức</a:t>
            </a:r>
            <a:r>
              <a:rPr lang="vi-VN" dirty="0"/>
              <a:t> năng: Danh </a:t>
            </a:r>
            <a:r>
              <a:rPr lang="vi-VN" dirty="0" err="1"/>
              <a:t>sách</a:t>
            </a:r>
            <a:r>
              <a:rPr lang="vi-VN" dirty="0"/>
              <a:t> </a:t>
            </a:r>
            <a:r>
              <a:rPr lang="vi-VN" dirty="0" err="1"/>
              <a:t>các</a:t>
            </a:r>
            <a:r>
              <a:rPr lang="vi-VN" dirty="0"/>
              <a:t> yêu </a:t>
            </a:r>
            <a:r>
              <a:rPr lang="vi-VN" dirty="0" err="1"/>
              <a:t>cầu</a:t>
            </a:r>
            <a:r>
              <a:rPr lang="vi-VN" dirty="0"/>
              <a:t> </a:t>
            </a:r>
            <a:r>
              <a:rPr lang="vi-VN" dirty="0" err="1"/>
              <a:t>chức</a:t>
            </a:r>
            <a:r>
              <a:rPr lang="vi-VN" dirty="0"/>
              <a:t> năng chung cho </a:t>
            </a:r>
            <a:r>
              <a:rPr lang="vi-VN" dirty="0" err="1"/>
              <a:t>nhiều</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Khả</a:t>
            </a:r>
            <a:r>
              <a:rPr lang="vi-VN" dirty="0"/>
              <a:t> năng </a:t>
            </a:r>
            <a:r>
              <a:rPr lang="vi-VN" dirty="0" err="1"/>
              <a:t>sử</a:t>
            </a:r>
            <a:r>
              <a:rPr lang="vi-VN" dirty="0"/>
              <a:t> </a:t>
            </a:r>
            <a:r>
              <a:rPr lang="vi-VN" dirty="0" err="1"/>
              <a:t>dụng</a:t>
            </a:r>
            <a:r>
              <a:rPr lang="vi-VN" dirty="0"/>
              <a:t>: </a:t>
            </a:r>
            <a:r>
              <a:rPr lang="vi-VN" dirty="0" err="1"/>
              <a:t>Các</a:t>
            </a:r>
            <a:r>
              <a:rPr lang="vi-VN" dirty="0"/>
              <a:t> yêu </a:t>
            </a:r>
            <a:r>
              <a:rPr lang="vi-VN" dirty="0" err="1"/>
              <a:t>cầu</a:t>
            </a:r>
            <a:r>
              <a:rPr lang="vi-VN" dirty="0"/>
              <a:t> liên quan </a:t>
            </a:r>
            <a:r>
              <a:rPr lang="vi-VN" dirty="0" err="1"/>
              <a:t>hoặc</a:t>
            </a:r>
            <a:r>
              <a:rPr lang="vi-VN" dirty="0"/>
              <a:t> </a:t>
            </a:r>
            <a:r>
              <a:rPr lang="vi-VN" dirty="0" err="1"/>
              <a:t>ảnh</a:t>
            </a:r>
            <a:r>
              <a:rPr lang="vi-VN" dirty="0"/>
              <a:t> </a:t>
            </a:r>
            <a:r>
              <a:rPr lang="vi-VN" dirty="0" err="1"/>
              <a:t>hưởng</a:t>
            </a:r>
            <a:r>
              <a:rPr lang="vi-VN" dirty="0"/>
              <a:t> </a:t>
            </a:r>
            <a:r>
              <a:rPr lang="vi-VN" dirty="0" err="1"/>
              <a:t>đến</a:t>
            </a:r>
            <a:r>
              <a:rPr lang="vi-VN" dirty="0"/>
              <a:t> </a:t>
            </a:r>
            <a:r>
              <a:rPr lang="vi-VN" dirty="0" err="1"/>
              <a:t>khả</a:t>
            </a:r>
            <a:r>
              <a:rPr lang="vi-VN" dirty="0"/>
              <a:t> năng </a:t>
            </a:r>
            <a:r>
              <a:rPr lang="vi-VN" dirty="0" err="1"/>
              <a:t>sử</a:t>
            </a:r>
            <a:r>
              <a:rPr lang="vi-VN" dirty="0"/>
              <a:t> </a:t>
            </a:r>
            <a:r>
              <a:rPr lang="vi-VN" dirty="0" err="1"/>
              <a:t>dụng</a:t>
            </a:r>
            <a:r>
              <a:rPr lang="vi-VN" dirty="0"/>
              <a:t> </a:t>
            </a:r>
            <a:r>
              <a:rPr lang="vi-VN" dirty="0" err="1"/>
              <a:t>của</a:t>
            </a:r>
            <a:r>
              <a:rPr lang="vi-VN" dirty="0"/>
              <a:t> </a:t>
            </a:r>
            <a:r>
              <a:rPr lang="vi-VN" dirty="0" err="1"/>
              <a:t>hệ</a:t>
            </a:r>
            <a:r>
              <a:rPr lang="vi-VN" dirty="0"/>
              <a:t> </a:t>
            </a:r>
            <a:r>
              <a:rPr lang="vi-VN" dirty="0" err="1"/>
              <a:t>thống</a:t>
            </a:r>
            <a:r>
              <a:rPr lang="vi-VN" dirty="0"/>
              <a:t>. </a:t>
            </a:r>
            <a:r>
              <a:rPr lang="vi-VN" dirty="0" err="1"/>
              <a:t>Ví</a:t>
            </a:r>
            <a:r>
              <a:rPr lang="vi-VN" dirty="0"/>
              <a:t> </a:t>
            </a:r>
            <a:r>
              <a:rPr lang="vi-VN" dirty="0" err="1"/>
              <a:t>dụ</a:t>
            </a:r>
            <a:r>
              <a:rPr lang="vi-VN" dirty="0"/>
              <a:t> bao </a:t>
            </a:r>
            <a:r>
              <a:rPr lang="vi-VN" dirty="0" err="1"/>
              <a:t>gồm</a:t>
            </a:r>
            <a:r>
              <a:rPr lang="vi-VN" dirty="0"/>
              <a:t> </a:t>
            </a:r>
            <a:r>
              <a:rPr lang="vi-VN" dirty="0" err="1"/>
              <a:t>các</a:t>
            </a:r>
            <a:r>
              <a:rPr lang="vi-VN" dirty="0"/>
              <a:t> yêu </a:t>
            </a:r>
            <a:r>
              <a:rPr lang="vi-VN" dirty="0" err="1"/>
              <a:t>cầu</a:t>
            </a:r>
            <a:r>
              <a:rPr lang="vi-VN" dirty="0"/>
              <a:t> </a:t>
            </a:r>
            <a:r>
              <a:rPr lang="vi-VN" dirty="0" err="1"/>
              <a:t>dễ</a:t>
            </a:r>
            <a:r>
              <a:rPr lang="vi-VN" dirty="0"/>
              <a:t> </a:t>
            </a:r>
            <a:r>
              <a:rPr lang="vi-VN" dirty="0" err="1"/>
              <a:t>sử</a:t>
            </a:r>
            <a:r>
              <a:rPr lang="vi-VN" dirty="0"/>
              <a:t> </a:t>
            </a:r>
            <a:r>
              <a:rPr lang="vi-VN" dirty="0" err="1"/>
              <a:t>dụng</a:t>
            </a:r>
            <a:r>
              <a:rPr lang="vi-VN" dirty="0"/>
              <a:t> </a:t>
            </a:r>
            <a:r>
              <a:rPr lang="vi-VN" dirty="0" err="1"/>
              <a:t>hoặc</a:t>
            </a:r>
            <a:r>
              <a:rPr lang="vi-VN" dirty="0"/>
              <a:t> </a:t>
            </a:r>
            <a:r>
              <a:rPr lang="vi-VN" dirty="0" err="1"/>
              <a:t>các</a:t>
            </a:r>
            <a:r>
              <a:rPr lang="vi-VN" dirty="0"/>
              <a:t> yêu </a:t>
            </a:r>
            <a:r>
              <a:rPr lang="vi-VN" dirty="0" err="1"/>
              <a:t>cầu</a:t>
            </a:r>
            <a:r>
              <a:rPr lang="vi-VN" dirty="0"/>
              <a:t> </a:t>
            </a:r>
            <a:r>
              <a:rPr lang="vi-VN" dirty="0" err="1"/>
              <a:t>đào</a:t>
            </a:r>
            <a:r>
              <a:rPr lang="vi-VN" dirty="0"/>
              <a:t> </a:t>
            </a:r>
            <a:r>
              <a:rPr lang="vi-VN" dirty="0" err="1"/>
              <a:t>tạo</a:t>
            </a:r>
            <a:r>
              <a:rPr lang="vi-VN" dirty="0"/>
              <a:t> </a:t>
            </a:r>
            <a:r>
              <a:rPr lang="vi-VN" dirty="0" err="1"/>
              <a:t>chỉ</a:t>
            </a:r>
            <a:r>
              <a:rPr lang="vi-VN" dirty="0"/>
              <a:t> </a:t>
            </a:r>
            <a:r>
              <a:rPr lang="vi-VN" dirty="0" err="1"/>
              <a:t>rõ</a:t>
            </a:r>
            <a:r>
              <a:rPr lang="vi-VN" dirty="0"/>
              <a:t> </a:t>
            </a:r>
            <a:r>
              <a:rPr lang="vi-VN" dirty="0" err="1"/>
              <a:t>mức</a:t>
            </a:r>
            <a:r>
              <a:rPr lang="vi-VN" dirty="0"/>
              <a:t> </a:t>
            </a:r>
            <a:r>
              <a:rPr lang="vi-VN" dirty="0" err="1"/>
              <a:t>độ</a:t>
            </a:r>
            <a:r>
              <a:rPr lang="vi-VN" dirty="0"/>
              <a:t> </a:t>
            </a:r>
            <a:r>
              <a:rPr lang="vi-VN" dirty="0" err="1"/>
              <a:t>sẵn</a:t>
            </a:r>
            <a:r>
              <a:rPr lang="vi-VN" dirty="0"/>
              <a:t> </a:t>
            </a:r>
            <a:r>
              <a:rPr lang="vi-VN" dirty="0" err="1"/>
              <a:t>sàng</a:t>
            </a:r>
            <a:r>
              <a:rPr lang="vi-VN" dirty="0"/>
              <a:t> </a:t>
            </a:r>
            <a:r>
              <a:rPr lang="vi-VN" dirty="0" err="1"/>
              <a:t>của</a:t>
            </a:r>
            <a:r>
              <a:rPr lang="vi-VN" dirty="0"/>
              <a:t> </a:t>
            </a:r>
            <a:r>
              <a:rPr lang="vi-VN" dirty="0" err="1"/>
              <a:t>hệ</a:t>
            </a:r>
            <a:r>
              <a:rPr lang="vi-VN" dirty="0"/>
              <a:t> </a:t>
            </a:r>
            <a:r>
              <a:rPr lang="vi-VN" dirty="0" err="1"/>
              <a:t>thống</a:t>
            </a:r>
            <a:r>
              <a:rPr lang="vi-VN" dirty="0"/>
              <a:t> </a:t>
            </a:r>
            <a:r>
              <a:rPr lang="vi-VN" dirty="0" err="1"/>
              <a:t>được</a:t>
            </a:r>
            <a:r>
              <a:rPr lang="vi-VN" dirty="0"/>
              <a:t> </a:t>
            </a:r>
            <a:r>
              <a:rPr lang="vi-VN" dirty="0" err="1"/>
              <a:t>các</a:t>
            </a:r>
            <a:r>
              <a:rPr lang="vi-VN" dirty="0"/>
              <a:t> </a:t>
            </a:r>
            <a:r>
              <a:rPr lang="vi-VN" dirty="0" err="1"/>
              <a:t>tác</a:t>
            </a:r>
            <a:r>
              <a:rPr lang="vi-VN" dirty="0"/>
              <a:t> nhân </a:t>
            </a:r>
            <a:r>
              <a:rPr lang="vi-VN" dirty="0" err="1"/>
              <a:t>của</a:t>
            </a:r>
            <a:r>
              <a:rPr lang="vi-VN" dirty="0"/>
              <a:t> </a:t>
            </a:r>
            <a:r>
              <a:rPr lang="vi-VN" dirty="0" err="1"/>
              <a:t>nó</a:t>
            </a:r>
            <a:r>
              <a:rPr lang="vi-VN" dirty="0"/>
              <a:t> </a:t>
            </a:r>
            <a:r>
              <a:rPr lang="vi-VN" dirty="0" err="1"/>
              <a:t>sử</a:t>
            </a:r>
            <a:r>
              <a:rPr lang="vi-VN" dirty="0"/>
              <a:t> </a:t>
            </a:r>
            <a:r>
              <a:rPr lang="vi-VN" dirty="0" err="1"/>
              <a:t>dụng</a:t>
            </a:r>
            <a:r>
              <a:rPr lang="vi-VN" dirty="0"/>
              <a:t>. </a:t>
            </a:r>
            <a:r>
              <a:rPr lang="vi-VN" dirty="0" err="1"/>
              <a:t>Độ</a:t>
            </a:r>
            <a:r>
              <a:rPr lang="vi-VN" dirty="0"/>
              <a:t> tin </a:t>
            </a:r>
            <a:r>
              <a:rPr lang="vi-VN" dirty="0" err="1"/>
              <a:t>cậy</a:t>
            </a:r>
            <a:r>
              <a:rPr lang="vi-VN" dirty="0"/>
              <a:t>: </a:t>
            </a:r>
            <a:r>
              <a:rPr lang="vi-VN" dirty="0" err="1"/>
              <a:t>Bất</a:t>
            </a:r>
            <a:r>
              <a:rPr lang="vi-VN" dirty="0"/>
              <a:t> </a:t>
            </a:r>
            <a:r>
              <a:rPr lang="vi-VN" dirty="0" err="1"/>
              <a:t>kỳ</a:t>
            </a:r>
            <a:r>
              <a:rPr lang="vi-VN" dirty="0"/>
              <a:t> yêu </a:t>
            </a:r>
            <a:r>
              <a:rPr lang="vi-VN" dirty="0" err="1"/>
              <a:t>cầu</a:t>
            </a:r>
            <a:r>
              <a:rPr lang="vi-VN" dirty="0"/>
              <a:t> </a:t>
            </a:r>
            <a:r>
              <a:rPr lang="vi-VN" dirty="0" err="1"/>
              <a:t>nào</a:t>
            </a:r>
            <a:r>
              <a:rPr lang="vi-VN" dirty="0"/>
              <a:t> liên quan </a:t>
            </a:r>
            <a:r>
              <a:rPr lang="vi-VN" dirty="0" err="1"/>
              <a:t>đến</a:t>
            </a:r>
            <a:r>
              <a:rPr lang="vi-VN" dirty="0"/>
              <a:t> </a:t>
            </a:r>
            <a:r>
              <a:rPr lang="vi-VN" dirty="0" err="1"/>
              <a:t>độ</a:t>
            </a:r>
            <a:r>
              <a:rPr lang="vi-VN" dirty="0"/>
              <a:t> tin </a:t>
            </a:r>
            <a:r>
              <a:rPr lang="vi-VN" dirty="0" err="1"/>
              <a:t>cậy</a:t>
            </a:r>
            <a:r>
              <a:rPr lang="vi-VN" dirty="0"/>
              <a:t> </a:t>
            </a:r>
            <a:r>
              <a:rPr lang="vi-VN" dirty="0" err="1"/>
              <a:t>của</a:t>
            </a:r>
            <a:r>
              <a:rPr lang="vi-VN" dirty="0"/>
              <a:t> </a:t>
            </a:r>
            <a:r>
              <a:rPr lang="vi-VN" dirty="0" err="1"/>
              <a:t>hệ</a:t>
            </a:r>
            <a:r>
              <a:rPr lang="vi-VN" dirty="0"/>
              <a:t> </a:t>
            </a:r>
            <a:r>
              <a:rPr lang="vi-VN" dirty="0" err="1"/>
              <a:t>thống</a:t>
            </a:r>
            <a:r>
              <a:rPr lang="vi-VN" dirty="0"/>
              <a:t>. </a:t>
            </a:r>
            <a:r>
              <a:rPr lang="vi-VN" dirty="0" err="1"/>
              <a:t>Cần</a:t>
            </a:r>
            <a:r>
              <a:rPr lang="vi-VN" dirty="0"/>
              <a:t> nêu </a:t>
            </a:r>
            <a:r>
              <a:rPr lang="vi-VN" dirty="0" err="1"/>
              <a:t>các</a:t>
            </a:r>
            <a:r>
              <a:rPr lang="vi-VN" dirty="0"/>
              <a:t> </a:t>
            </a:r>
            <a:r>
              <a:rPr lang="vi-VN" dirty="0" err="1"/>
              <a:t>biện</a:t>
            </a:r>
            <a:r>
              <a:rPr lang="vi-VN" dirty="0"/>
              <a:t> </a:t>
            </a:r>
            <a:r>
              <a:rPr lang="vi-VN" dirty="0" err="1"/>
              <a:t>pháp</a:t>
            </a:r>
            <a:r>
              <a:rPr lang="vi-VN" dirty="0"/>
              <a:t> </a:t>
            </a:r>
            <a:r>
              <a:rPr lang="vi-VN" dirty="0" err="1"/>
              <a:t>định</a:t>
            </a:r>
            <a:r>
              <a:rPr lang="vi-VN" dirty="0"/>
              <a:t> </a:t>
            </a:r>
            <a:r>
              <a:rPr lang="vi-VN" dirty="0" err="1"/>
              <a:t>lượng</a:t>
            </a:r>
            <a:r>
              <a:rPr lang="vi-VN" dirty="0"/>
              <a:t> như </a:t>
            </a:r>
            <a:r>
              <a:rPr lang="vi-VN" dirty="0" err="1"/>
              <a:t>thời</a:t>
            </a:r>
            <a:r>
              <a:rPr lang="vi-VN" dirty="0"/>
              <a:t> gian trung </a:t>
            </a:r>
            <a:r>
              <a:rPr lang="vi-VN" dirty="0" err="1"/>
              <a:t>bình</a:t>
            </a:r>
            <a:r>
              <a:rPr lang="vi-VN" dirty="0"/>
              <a:t> </a:t>
            </a:r>
            <a:r>
              <a:rPr lang="vi-VN" dirty="0" err="1"/>
              <a:t>giữa</a:t>
            </a:r>
            <a:r>
              <a:rPr lang="vi-VN" dirty="0"/>
              <a:t> </a:t>
            </a:r>
            <a:r>
              <a:rPr lang="vi-VN" dirty="0" err="1"/>
              <a:t>các</a:t>
            </a:r>
            <a:r>
              <a:rPr lang="vi-VN" dirty="0"/>
              <a:t> </a:t>
            </a:r>
            <a:r>
              <a:rPr lang="vi-VN" dirty="0" err="1"/>
              <a:t>lần</a:t>
            </a:r>
            <a:r>
              <a:rPr lang="vi-VN" dirty="0"/>
              <a:t> </a:t>
            </a:r>
            <a:r>
              <a:rPr lang="vi-VN" dirty="0" err="1"/>
              <a:t>hỏng</a:t>
            </a:r>
            <a:r>
              <a:rPr lang="vi-VN" dirty="0"/>
              <a:t> </a:t>
            </a:r>
            <a:r>
              <a:rPr lang="vi-VN" dirty="0" err="1"/>
              <a:t>hóc</a:t>
            </a:r>
            <a:r>
              <a:rPr lang="vi-VN" dirty="0"/>
              <a:t> </a:t>
            </a:r>
            <a:r>
              <a:rPr lang="vi-VN" dirty="0" err="1"/>
              <a:t>hoặc</a:t>
            </a:r>
            <a:r>
              <a:rPr lang="vi-VN" dirty="0"/>
              <a:t> </a:t>
            </a:r>
            <a:r>
              <a:rPr lang="vi-VN" dirty="0" err="1"/>
              <a:t>lỗi</a:t>
            </a:r>
            <a:r>
              <a:rPr lang="vi-VN" dirty="0"/>
              <a:t> trên </a:t>
            </a:r>
            <a:r>
              <a:rPr lang="vi-VN" dirty="0" err="1"/>
              <a:t>một</a:t>
            </a:r>
            <a:r>
              <a:rPr lang="vi-VN" dirty="0"/>
              <a:t> </a:t>
            </a:r>
            <a:r>
              <a:rPr lang="vi-VN" dirty="0" err="1"/>
              <a:t>nghìn</a:t>
            </a:r>
            <a:r>
              <a:rPr lang="vi-VN" dirty="0"/>
              <a:t> </a:t>
            </a:r>
            <a:r>
              <a:rPr lang="vi-VN" dirty="0" err="1"/>
              <a:t>dòng</a:t>
            </a:r>
            <a:r>
              <a:rPr lang="vi-VN" dirty="0"/>
              <a:t> </a:t>
            </a:r>
            <a:r>
              <a:rPr lang="vi-VN" dirty="0" err="1"/>
              <a:t>mã</a:t>
            </a:r>
            <a:r>
              <a:rPr lang="vi-VN" dirty="0"/>
              <a:t>. </a:t>
            </a:r>
            <a:r>
              <a:rPr lang="vi-VN" dirty="0" err="1"/>
              <a:t>Hiệu</a:t>
            </a:r>
            <a:r>
              <a:rPr lang="vi-VN" dirty="0"/>
              <a:t> </a:t>
            </a:r>
            <a:r>
              <a:rPr lang="vi-VN" dirty="0" err="1"/>
              <a:t>suất</a:t>
            </a:r>
            <a:r>
              <a:rPr lang="vi-VN" dirty="0"/>
              <a:t>: </a:t>
            </a:r>
            <a:r>
              <a:rPr lang="vi-VN" dirty="0" err="1"/>
              <a:t>Các</a:t>
            </a:r>
            <a:r>
              <a:rPr lang="vi-VN" dirty="0"/>
              <a:t> </a:t>
            </a:r>
            <a:r>
              <a:rPr lang="vi-VN" dirty="0" err="1"/>
              <a:t>đặc</a:t>
            </a:r>
            <a:r>
              <a:rPr lang="vi-VN" dirty="0"/>
              <a:t> </a:t>
            </a:r>
            <a:r>
              <a:rPr lang="vi-VN" dirty="0" err="1"/>
              <a:t>tính</a:t>
            </a:r>
            <a:r>
              <a:rPr lang="vi-VN" dirty="0"/>
              <a:t> </a:t>
            </a:r>
            <a:r>
              <a:rPr lang="vi-VN" dirty="0" err="1"/>
              <a:t>hoạt</a:t>
            </a:r>
            <a:r>
              <a:rPr lang="vi-VN" dirty="0"/>
              <a:t> </a:t>
            </a:r>
            <a:r>
              <a:rPr lang="vi-VN" dirty="0" err="1"/>
              <a:t>động</a:t>
            </a:r>
            <a:r>
              <a:rPr lang="vi-VN" dirty="0"/>
              <a:t> </a:t>
            </a:r>
            <a:r>
              <a:rPr lang="vi-VN" dirty="0" err="1"/>
              <a:t>của</a:t>
            </a:r>
            <a:r>
              <a:rPr lang="vi-VN" dirty="0"/>
              <a:t> </a:t>
            </a:r>
            <a:r>
              <a:rPr lang="vi-VN" dirty="0" err="1"/>
              <a:t>hệ</a:t>
            </a:r>
            <a:r>
              <a:rPr lang="vi-VN" dirty="0"/>
              <a:t> </a:t>
            </a:r>
            <a:r>
              <a:rPr lang="vi-VN" dirty="0" err="1"/>
              <a:t>thống</a:t>
            </a:r>
            <a:r>
              <a:rPr lang="vi-VN" dirty="0"/>
              <a:t>. Bao </a:t>
            </a:r>
            <a:r>
              <a:rPr lang="vi-VN" dirty="0" err="1"/>
              <a:t>gồm</a:t>
            </a:r>
            <a:r>
              <a:rPr lang="vi-VN" dirty="0"/>
              <a:t> </a:t>
            </a:r>
            <a:r>
              <a:rPr lang="vi-VN" dirty="0" err="1"/>
              <a:t>thời</a:t>
            </a:r>
            <a:r>
              <a:rPr lang="vi-VN" dirty="0"/>
              <a:t> gian </a:t>
            </a:r>
            <a:r>
              <a:rPr lang="vi-VN" dirty="0" err="1"/>
              <a:t>phản</a:t>
            </a:r>
            <a:r>
              <a:rPr lang="vi-VN" dirty="0"/>
              <a:t> </a:t>
            </a:r>
            <a:r>
              <a:rPr lang="vi-VN" dirty="0" err="1"/>
              <a:t>hồi</a:t>
            </a:r>
            <a:r>
              <a:rPr lang="vi-VN" dirty="0"/>
              <a:t> </a:t>
            </a:r>
            <a:r>
              <a:rPr lang="vi-VN" dirty="0" err="1"/>
              <a:t>cụ</a:t>
            </a:r>
            <a:r>
              <a:rPr lang="vi-VN" dirty="0"/>
              <a:t> </a:t>
            </a:r>
            <a:r>
              <a:rPr lang="vi-VN" dirty="0" err="1"/>
              <a:t>thể</a:t>
            </a:r>
            <a:r>
              <a:rPr lang="vi-VN" dirty="0"/>
              <a:t>. Tham </a:t>
            </a:r>
            <a:r>
              <a:rPr lang="vi-VN" dirty="0" err="1"/>
              <a:t>khảo</a:t>
            </a:r>
            <a:r>
              <a:rPr lang="vi-VN" dirty="0"/>
              <a:t> </a:t>
            </a:r>
            <a:r>
              <a:rPr lang="vi-VN" dirty="0" err="1"/>
              <a:t>các</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liên quan theo tên. </a:t>
            </a:r>
            <a:r>
              <a:rPr lang="vi-VN" dirty="0" err="1"/>
              <a:t>Khả</a:t>
            </a:r>
            <a:r>
              <a:rPr lang="vi-VN" dirty="0"/>
              <a:t> năng </a:t>
            </a:r>
            <a:r>
              <a:rPr lang="vi-VN" dirty="0" err="1"/>
              <a:t>hỗ</a:t>
            </a:r>
            <a:r>
              <a:rPr lang="vi-VN" dirty="0"/>
              <a:t> </a:t>
            </a:r>
            <a:r>
              <a:rPr lang="vi-VN" dirty="0" err="1"/>
              <a:t>trợ</a:t>
            </a:r>
            <a:r>
              <a:rPr lang="vi-VN" dirty="0"/>
              <a:t>: </a:t>
            </a:r>
            <a:r>
              <a:rPr lang="vi-VN" dirty="0" err="1"/>
              <a:t>Bất</a:t>
            </a:r>
            <a:r>
              <a:rPr lang="vi-VN" dirty="0"/>
              <a:t> </a:t>
            </a:r>
            <a:r>
              <a:rPr lang="vi-VN" dirty="0" err="1"/>
              <a:t>kỳ</a:t>
            </a:r>
            <a:r>
              <a:rPr lang="vi-VN" dirty="0"/>
              <a:t> yêu </a:t>
            </a:r>
            <a:r>
              <a:rPr lang="vi-VN" dirty="0" err="1"/>
              <a:t>cầu</a:t>
            </a:r>
            <a:r>
              <a:rPr lang="vi-VN" dirty="0"/>
              <a:t> </a:t>
            </a:r>
            <a:r>
              <a:rPr lang="vi-VN" dirty="0" err="1"/>
              <a:t>nào</a:t>
            </a:r>
            <a:r>
              <a:rPr lang="vi-VN" dirty="0"/>
              <a:t> </a:t>
            </a:r>
            <a:r>
              <a:rPr lang="vi-VN" dirty="0" err="1"/>
              <a:t>sẽ</a:t>
            </a:r>
            <a:r>
              <a:rPr lang="vi-VN" dirty="0"/>
              <a:t> nâng cao </a:t>
            </a:r>
            <a:r>
              <a:rPr lang="vi-VN" dirty="0" err="1"/>
              <a:t>khả</a:t>
            </a:r>
            <a:r>
              <a:rPr lang="vi-VN" dirty="0"/>
              <a:t> năng </a:t>
            </a:r>
            <a:r>
              <a:rPr lang="vi-VN" dirty="0" err="1"/>
              <a:t>hỗ</a:t>
            </a:r>
            <a:r>
              <a:rPr lang="vi-VN" dirty="0"/>
              <a:t> </a:t>
            </a:r>
            <a:r>
              <a:rPr lang="vi-VN" dirty="0" err="1"/>
              <a:t>trợ</a:t>
            </a:r>
            <a:r>
              <a:rPr lang="vi-VN" dirty="0"/>
              <a:t> </a:t>
            </a:r>
            <a:r>
              <a:rPr lang="vi-VN" dirty="0" err="1"/>
              <a:t>hoặc</a:t>
            </a:r>
            <a:r>
              <a:rPr lang="vi-VN" dirty="0"/>
              <a:t> </a:t>
            </a:r>
            <a:r>
              <a:rPr lang="vi-VN" dirty="0" err="1"/>
              <a:t>khả</a:t>
            </a:r>
            <a:r>
              <a:rPr lang="vi-VN" dirty="0"/>
              <a:t> năng </a:t>
            </a:r>
            <a:r>
              <a:rPr lang="vi-VN" dirty="0" err="1"/>
              <a:t>bảo</a:t>
            </a:r>
            <a:r>
              <a:rPr lang="vi-VN" dirty="0"/>
              <a:t> </a:t>
            </a:r>
            <a:r>
              <a:rPr lang="vi-VN" dirty="0" err="1"/>
              <a:t>trì</a:t>
            </a:r>
            <a:r>
              <a:rPr lang="vi-VN" dirty="0"/>
              <a:t> </a:t>
            </a:r>
            <a:r>
              <a:rPr lang="vi-VN" dirty="0" err="1"/>
              <a:t>của</a:t>
            </a:r>
            <a:r>
              <a:rPr lang="vi-VN" dirty="0"/>
              <a:t> </a:t>
            </a:r>
            <a:r>
              <a:rPr lang="vi-VN" dirty="0" err="1"/>
              <a:t>hệ</a:t>
            </a:r>
            <a:r>
              <a:rPr lang="vi-VN" dirty="0"/>
              <a:t> </a:t>
            </a:r>
            <a:r>
              <a:rPr lang="vi-VN" dirty="0" err="1"/>
              <a:t>thống</a:t>
            </a:r>
            <a:r>
              <a:rPr lang="vi-VN" dirty="0"/>
              <a:t> đang </a:t>
            </a:r>
            <a:r>
              <a:rPr lang="vi-VN" dirty="0" err="1"/>
              <a:t>được</a:t>
            </a:r>
            <a:r>
              <a:rPr lang="vi-VN" dirty="0"/>
              <a:t> xây </a:t>
            </a:r>
            <a:r>
              <a:rPr lang="vi-VN" dirty="0" err="1"/>
              <a:t>dựng</a:t>
            </a:r>
            <a:r>
              <a:rPr lang="vi-VN" dirty="0"/>
              <a:t>. </a:t>
            </a:r>
            <a:r>
              <a:rPr lang="vi-VN" dirty="0" err="1"/>
              <a:t>Ràng</a:t>
            </a:r>
            <a:r>
              <a:rPr lang="vi-VN" dirty="0"/>
              <a:t> </a:t>
            </a:r>
            <a:r>
              <a:rPr lang="vi-VN" dirty="0" err="1"/>
              <a:t>buộc</a:t>
            </a:r>
            <a:r>
              <a:rPr lang="vi-VN" dirty="0"/>
              <a:t> </a:t>
            </a:r>
            <a:r>
              <a:rPr lang="vi-VN" dirty="0" err="1"/>
              <a:t>thiết</a:t>
            </a:r>
            <a:r>
              <a:rPr lang="vi-VN" dirty="0"/>
              <a:t> </a:t>
            </a:r>
            <a:r>
              <a:rPr lang="vi-VN" dirty="0" err="1"/>
              <a:t>kế</a:t>
            </a:r>
            <a:r>
              <a:rPr lang="vi-VN" dirty="0"/>
              <a:t>: </a:t>
            </a:r>
            <a:r>
              <a:rPr lang="vi-VN" dirty="0" err="1"/>
              <a:t>Bất</a:t>
            </a:r>
            <a:r>
              <a:rPr lang="vi-VN" dirty="0"/>
              <a:t> </a:t>
            </a:r>
            <a:r>
              <a:rPr lang="vi-VN" dirty="0" err="1"/>
              <a:t>kỳ</a:t>
            </a:r>
            <a:r>
              <a:rPr lang="vi-VN" dirty="0"/>
              <a:t> </a:t>
            </a:r>
            <a:r>
              <a:rPr lang="vi-VN" dirty="0" err="1"/>
              <a:t>ràng</a:t>
            </a:r>
            <a:r>
              <a:rPr lang="vi-VN" dirty="0"/>
              <a:t> </a:t>
            </a:r>
            <a:r>
              <a:rPr lang="vi-VN" dirty="0" err="1"/>
              <a:t>buộc</a:t>
            </a:r>
            <a:r>
              <a:rPr lang="vi-VN" dirty="0"/>
              <a:t> </a:t>
            </a:r>
            <a:r>
              <a:rPr lang="vi-VN" dirty="0" err="1"/>
              <a:t>thiết</a:t>
            </a:r>
            <a:r>
              <a:rPr lang="vi-VN" dirty="0"/>
              <a:t> </a:t>
            </a:r>
            <a:r>
              <a:rPr lang="vi-VN" dirty="0" err="1"/>
              <a:t>kế</a:t>
            </a:r>
            <a:r>
              <a:rPr lang="vi-VN" dirty="0"/>
              <a:t> </a:t>
            </a:r>
            <a:r>
              <a:rPr lang="vi-VN" dirty="0" err="1"/>
              <a:t>nào</a:t>
            </a:r>
            <a:r>
              <a:rPr lang="vi-VN" dirty="0"/>
              <a:t> trên </a:t>
            </a:r>
            <a:r>
              <a:rPr lang="vi-VN" dirty="0" err="1"/>
              <a:t>hệ</a:t>
            </a:r>
            <a:r>
              <a:rPr lang="vi-VN" dirty="0"/>
              <a:t> </a:t>
            </a:r>
            <a:r>
              <a:rPr lang="vi-VN" dirty="0" err="1"/>
              <a:t>thống</a:t>
            </a:r>
            <a:r>
              <a:rPr lang="vi-VN" dirty="0"/>
              <a:t> đang </a:t>
            </a:r>
            <a:r>
              <a:rPr lang="vi-VN" dirty="0" err="1"/>
              <a:t>được</a:t>
            </a:r>
            <a:r>
              <a:rPr lang="vi-VN" dirty="0"/>
              <a:t> xây </a:t>
            </a:r>
            <a:r>
              <a:rPr lang="vi-VN" dirty="0" err="1"/>
              <a:t>dựng</a:t>
            </a:r>
            <a:r>
              <a:rPr lang="vi-VN" dirty="0"/>
              <a:t>. </a:t>
            </a:r>
            <a:r>
              <a:rPr lang="vi-VN" dirty="0" err="1"/>
              <a:t>Các</a:t>
            </a:r>
            <a:r>
              <a:rPr lang="vi-VN" dirty="0"/>
              <a:t> thông </a:t>
            </a:r>
            <a:r>
              <a:rPr lang="vi-VN" dirty="0" err="1"/>
              <a:t>số</a:t>
            </a:r>
            <a:r>
              <a:rPr lang="vi-VN" dirty="0"/>
              <a:t> </a:t>
            </a:r>
            <a:r>
              <a:rPr lang="vi-VN" dirty="0" err="1"/>
              <a:t>kỹ</a:t>
            </a:r>
            <a:r>
              <a:rPr lang="vi-VN" dirty="0"/>
              <a:t> </a:t>
            </a:r>
            <a:r>
              <a:rPr lang="vi-VN" dirty="0" err="1"/>
              <a:t>thuật</a:t>
            </a:r>
            <a:r>
              <a:rPr lang="vi-VN" dirty="0"/>
              <a:t> </a:t>
            </a:r>
            <a:r>
              <a:rPr lang="vi-VN" dirty="0" err="1"/>
              <a:t>bổ</a:t>
            </a:r>
            <a:r>
              <a:rPr lang="vi-VN" dirty="0"/>
              <a:t> sung đi đôi </a:t>
            </a:r>
            <a:r>
              <a:rPr lang="vi-VN" dirty="0" err="1"/>
              <a:t>với</a:t>
            </a:r>
            <a:r>
              <a:rPr lang="vi-VN" dirty="0"/>
              <a:t> Mô </a:t>
            </a:r>
            <a:r>
              <a:rPr lang="vi-VN" dirty="0" err="1"/>
              <a:t>hình</a:t>
            </a:r>
            <a:r>
              <a:rPr lang="vi-VN" dirty="0"/>
              <a:t> ca </a:t>
            </a:r>
            <a:r>
              <a:rPr lang="vi-VN" dirty="0" err="1"/>
              <a:t>sử</a:t>
            </a:r>
            <a:r>
              <a:rPr lang="vi-VN" dirty="0"/>
              <a:t> </a:t>
            </a:r>
            <a:r>
              <a:rPr lang="vi-VN" dirty="0" err="1"/>
              <a:t>dụng</a:t>
            </a:r>
            <a:r>
              <a:rPr lang="vi-VN" dirty="0"/>
              <a:t>, </a:t>
            </a:r>
            <a:r>
              <a:rPr lang="vi-VN" dirty="0" err="1"/>
              <a:t>ngụ</a:t>
            </a:r>
            <a:r>
              <a:rPr lang="vi-VN" dirty="0"/>
              <a:t> ý </a:t>
            </a:r>
            <a:r>
              <a:rPr lang="vi-VN" dirty="0" err="1"/>
              <a:t>rằng</a:t>
            </a:r>
            <a:r>
              <a:rPr lang="vi-VN" dirty="0"/>
              <a:t>: Ban </a:t>
            </a:r>
            <a:r>
              <a:rPr lang="vi-VN" dirty="0" err="1"/>
              <a:t>đầu</a:t>
            </a:r>
            <a:r>
              <a:rPr lang="vi-VN" dirty="0"/>
              <a:t> </a:t>
            </a:r>
            <a:r>
              <a:rPr lang="vi-VN" dirty="0" err="1"/>
              <a:t>chúng</a:t>
            </a:r>
            <a:r>
              <a:rPr lang="vi-VN" dirty="0"/>
              <a:t> </a:t>
            </a:r>
            <a:r>
              <a:rPr lang="vi-VN" dirty="0" err="1"/>
              <a:t>được</a:t>
            </a:r>
            <a:r>
              <a:rPr lang="vi-VN" dirty="0"/>
              <a:t> coi </a:t>
            </a:r>
            <a:r>
              <a:rPr lang="vi-VN" dirty="0" err="1"/>
              <a:t>là</a:t>
            </a:r>
            <a:r>
              <a:rPr lang="vi-VN" dirty="0"/>
              <a:t> trong giai </a:t>
            </a:r>
            <a:r>
              <a:rPr lang="vi-VN" dirty="0" err="1"/>
              <a:t>đoạn</a:t>
            </a:r>
            <a:r>
              <a:rPr lang="vi-VN" dirty="0"/>
              <a:t> </a:t>
            </a:r>
            <a:r>
              <a:rPr lang="vi-VN" dirty="0" err="1"/>
              <a:t>Khởi</a:t>
            </a:r>
            <a:r>
              <a:rPr lang="vi-VN" dirty="0"/>
              <a:t> </a:t>
            </a:r>
            <a:r>
              <a:rPr lang="vi-VN" dirty="0" err="1"/>
              <a:t>động</a:t>
            </a:r>
            <a:r>
              <a:rPr lang="vi-VN" dirty="0"/>
              <a:t> như </a:t>
            </a:r>
            <a:r>
              <a:rPr lang="vi-VN" dirty="0" err="1"/>
              <a:t>một</a:t>
            </a:r>
            <a:r>
              <a:rPr lang="vi-VN" dirty="0"/>
              <a:t> </a:t>
            </a:r>
            <a:r>
              <a:rPr lang="vi-VN" dirty="0" err="1"/>
              <a:t>phần</a:t>
            </a:r>
            <a:r>
              <a:rPr lang="vi-VN" dirty="0"/>
              <a:t> </a:t>
            </a:r>
            <a:r>
              <a:rPr lang="vi-VN" dirty="0" err="1"/>
              <a:t>bổ</a:t>
            </a:r>
            <a:r>
              <a:rPr lang="vi-VN" dirty="0"/>
              <a:t> sung cho </a:t>
            </a:r>
            <a:r>
              <a:rPr lang="vi-VN" dirty="0" err="1"/>
              <a:t>việc</a:t>
            </a:r>
            <a:r>
              <a:rPr lang="vi-VN" dirty="0"/>
              <a:t> </a:t>
            </a:r>
            <a:r>
              <a:rPr lang="vi-VN" dirty="0" err="1"/>
              <a:t>xác</a:t>
            </a:r>
            <a:r>
              <a:rPr lang="vi-VN" dirty="0"/>
              <a:t> </a:t>
            </a:r>
            <a:r>
              <a:rPr lang="vi-VN" dirty="0" err="1"/>
              <a:t>định</a:t>
            </a:r>
            <a:r>
              <a:rPr lang="vi-VN" dirty="0"/>
              <a:t> </a:t>
            </a:r>
            <a:r>
              <a:rPr lang="vi-VN" dirty="0" err="1"/>
              <a:t>phạm</a:t>
            </a:r>
            <a:r>
              <a:rPr lang="vi-VN" dirty="0"/>
              <a:t> vi </a:t>
            </a:r>
            <a:r>
              <a:rPr lang="vi-VN" dirty="0" err="1"/>
              <a:t>của</a:t>
            </a:r>
            <a:r>
              <a:rPr lang="vi-VN" dirty="0"/>
              <a:t> </a:t>
            </a:r>
            <a:r>
              <a:rPr lang="vi-VN" dirty="0" err="1"/>
              <a:t>hệ</a:t>
            </a:r>
            <a:r>
              <a:rPr lang="vi-VN" dirty="0"/>
              <a:t> </a:t>
            </a:r>
            <a:r>
              <a:rPr lang="vi-VN" dirty="0" err="1"/>
              <a:t>thống</a:t>
            </a:r>
            <a:r>
              <a:rPr lang="vi-VN" dirty="0"/>
              <a:t>. </a:t>
            </a:r>
            <a:r>
              <a:rPr lang="vi-VN" dirty="0" err="1"/>
              <a:t>Chúng</a:t>
            </a:r>
            <a:r>
              <a:rPr lang="vi-VN" dirty="0"/>
              <a:t> </a:t>
            </a:r>
            <a:r>
              <a:rPr lang="vi-VN" dirty="0" err="1"/>
              <a:t>được</a:t>
            </a:r>
            <a:r>
              <a:rPr lang="vi-VN" dirty="0"/>
              <a:t> tinh </a:t>
            </a:r>
            <a:r>
              <a:rPr lang="vi-VN" dirty="0" err="1"/>
              <a:t>chế</a:t>
            </a:r>
            <a:r>
              <a:rPr lang="vi-VN" dirty="0"/>
              <a:t> theo </a:t>
            </a:r>
            <a:r>
              <a:rPr lang="vi-VN" dirty="0" err="1"/>
              <a:t>kiểu</a:t>
            </a:r>
            <a:r>
              <a:rPr lang="vi-VN" dirty="0"/>
              <a:t> gia tăng trong giai </a:t>
            </a:r>
            <a:r>
              <a:rPr lang="vi-VN" dirty="0" err="1"/>
              <a:t>đoạn</a:t>
            </a:r>
            <a:r>
              <a:rPr lang="vi-VN" dirty="0"/>
              <a:t> Xây </a:t>
            </a:r>
            <a:r>
              <a:rPr lang="vi-VN" dirty="0" err="1"/>
              <a:t>dựng</a:t>
            </a:r>
            <a:r>
              <a:rPr lang="vi-VN" dirty="0"/>
              <a:t> </a:t>
            </a:r>
            <a:r>
              <a:rPr lang="vi-VN" dirty="0" err="1"/>
              <a:t>và</a:t>
            </a:r>
            <a:r>
              <a:rPr lang="vi-VN" dirty="0"/>
              <a:t> Xây </a:t>
            </a:r>
            <a:r>
              <a:rPr lang="vi-VN" dirty="0" err="1"/>
              <a:t>dựng</a:t>
            </a:r>
            <a:r>
              <a:rPr lang="vi-VN" dirty="0"/>
              <a:t>.</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64</a:t>
            </a:fld>
            <a:endParaRPr lang="en-US" altLang="en-VN"/>
          </a:p>
        </p:txBody>
      </p:sp>
    </p:spTree>
    <p:extLst>
      <p:ext uri="{BB962C8B-B14F-4D97-AF65-F5344CB8AC3E}">
        <p14:creationId xmlns:p14="http://schemas.microsoft.com/office/powerpoint/2010/main" val="12140011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err="1"/>
              <a:t>Các</a:t>
            </a:r>
            <a:r>
              <a:rPr lang="vi-VN" dirty="0"/>
              <a:t> yêu </a:t>
            </a:r>
            <a:r>
              <a:rPr lang="vi-VN" dirty="0" err="1"/>
              <a:t>cầu</a:t>
            </a:r>
            <a:r>
              <a:rPr lang="vi-VN" dirty="0"/>
              <a:t> phi </a:t>
            </a:r>
            <a:r>
              <a:rPr lang="vi-VN" dirty="0" err="1"/>
              <a:t>chức</a:t>
            </a:r>
            <a:r>
              <a:rPr lang="vi-VN" dirty="0"/>
              <a:t> năng </a:t>
            </a:r>
            <a:r>
              <a:rPr lang="vi-VN" dirty="0" err="1"/>
              <a:t>và</a:t>
            </a:r>
            <a:r>
              <a:rPr lang="vi-VN" dirty="0"/>
              <a:t> yêu </a:t>
            </a:r>
            <a:r>
              <a:rPr lang="vi-VN" dirty="0" err="1"/>
              <a:t>cầu</a:t>
            </a:r>
            <a:r>
              <a:rPr lang="vi-VN" dirty="0"/>
              <a:t> </a:t>
            </a:r>
            <a:r>
              <a:rPr lang="vi-VN" dirty="0" err="1"/>
              <a:t>chức</a:t>
            </a:r>
            <a:r>
              <a:rPr lang="vi-VN" dirty="0"/>
              <a:t> năng không </a:t>
            </a:r>
            <a:r>
              <a:rPr lang="vi-VN" dirty="0" err="1"/>
              <a:t>được</a:t>
            </a:r>
            <a:r>
              <a:rPr lang="vi-VN" dirty="0"/>
              <a:t> </a:t>
            </a:r>
            <a:r>
              <a:rPr lang="vi-VN" dirty="0" err="1"/>
              <a:t>các</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nắm</a:t>
            </a:r>
            <a:r>
              <a:rPr lang="vi-VN" dirty="0"/>
              <a:t> </a:t>
            </a:r>
            <a:r>
              <a:rPr lang="vi-VN" dirty="0" err="1"/>
              <a:t>bắt</a:t>
            </a:r>
            <a:r>
              <a:rPr lang="vi-VN" dirty="0"/>
              <a:t> </a:t>
            </a:r>
            <a:r>
              <a:rPr lang="vi-VN" dirty="0" err="1"/>
              <a:t>được</a:t>
            </a:r>
            <a:r>
              <a:rPr lang="vi-VN" dirty="0"/>
              <a:t> bao </a:t>
            </a:r>
            <a:r>
              <a:rPr lang="vi-VN" dirty="0" err="1"/>
              <a:t>gồm</a:t>
            </a:r>
            <a:r>
              <a:rPr lang="vi-VN" dirty="0"/>
              <a:t> trong Thông </a:t>
            </a:r>
            <a:r>
              <a:rPr lang="vi-VN" dirty="0" err="1"/>
              <a:t>số</a:t>
            </a:r>
            <a:r>
              <a:rPr lang="vi-VN" dirty="0"/>
              <a:t> </a:t>
            </a:r>
            <a:r>
              <a:rPr lang="vi-VN" dirty="0" err="1"/>
              <a:t>kỹ</a:t>
            </a:r>
            <a:r>
              <a:rPr lang="vi-VN" dirty="0"/>
              <a:t> </a:t>
            </a:r>
            <a:r>
              <a:rPr lang="vi-VN" dirty="0" err="1"/>
              <a:t>thuật</a:t>
            </a:r>
            <a:r>
              <a:rPr lang="vi-VN" dirty="0"/>
              <a:t> </a:t>
            </a:r>
            <a:r>
              <a:rPr lang="vi-VN" dirty="0" err="1"/>
              <a:t>bổ</a:t>
            </a:r>
            <a:r>
              <a:rPr lang="vi-VN" dirty="0"/>
              <a:t> sung. </a:t>
            </a:r>
            <a:r>
              <a:rPr lang="vi-VN" dirty="0" err="1"/>
              <a:t>Bảng</a:t>
            </a:r>
            <a:r>
              <a:rPr lang="vi-VN" dirty="0"/>
              <a:t> </a:t>
            </a:r>
            <a:r>
              <a:rPr lang="vi-VN" dirty="0" err="1"/>
              <a:t>chú</a:t>
            </a:r>
            <a:r>
              <a:rPr lang="vi-VN" dirty="0"/>
              <a:t> </a:t>
            </a:r>
            <a:r>
              <a:rPr lang="vi-VN" dirty="0" err="1"/>
              <a:t>giải</a:t>
            </a:r>
            <a:r>
              <a:rPr lang="vi-VN" dirty="0"/>
              <a:t> </a:t>
            </a:r>
            <a:r>
              <a:rPr lang="vi-VN" dirty="0" err="1"/>
              <a:t>thuật</a:t>
            </a:r>
            <a:r>
              <a:rPr lang="vi-VN" dirty="0"/>
              <a:t> </a:t>
            </a:r>
            <a:r>
              <a:rPr lang="vi-VN" dirty="0" err="1"/>
              <a:t>ngữ</a:t>
            </a:r>
            <a:r>
              <a:rPr lang="vi-VN" dirty="0"/>
              <a:t> </a:t>
            </a:r>
            <a:r>
              <a:rPr lang="vi-VN" dirty="0" err="1"/>
              <a:t>xác</a:t>
            </a:r>
            <a:r>
              <a:rPr lang="vi-VN" dirty="0"/>
              <a:t> </a:t>
            </a:r>
            <a:r>
              <a:rPr lang="vi-VN" dirty="0" err="1"/>
              <a:t>định</a:t>
            </a:r>
            <a:r>
              <a:rPr lang="vi-VN" dirty="0"/>
              <a:t> </a:t>
            </a:r>
            <a:r>
              <a:rPr lang="vi-VN" dirty="0" err="1"/>
              <a:t>một</a:t>
            </a:r>
            <a:r>
              <a:rPr lang="vi-VN" dirty="0"/>
              <a:t> </a:t>
            </a:r>
            <a:r>
              <a:rPr lang="vi-VN" dirty="0" err="1"/>
              <a:t>thuật</a:t>
            </a:r>
            <a:r>
              <a:rPr lang="vi-VN" dirty="0"/>
              <a:t> </a:t>
            </a:r>
            <a:r>
              <a:rPr lang="vi-VN" dirty="0" err="1"/>
              <a:t>ngữ</a:t>
            </a:r>
            <a:r>
              <a:rPr lang="vi-VN" dirty="0"/>
              <a:t> chung cho </a:t>
            </a:r>
            <a:r>
              <a:rPr lang="vi-VN" dirty="0" err="1"/>
              <a:t>tất</a:t>
            </a:r>
            <a:r>
              <a:rPr lang="vi-VN" dirty="0"/>
              <a:t> </a:t>
            </a:r>
            <a:r>
              <a:rPr lang="vi-VN" dirty="0" err="1"/>
              <a:t>cả</a:t>
            </a:r>
            <a:r>
              <a:rPr lang="vi-VN" dirty="0"/>
              <a:t> </a:t>
            </a:r>
            <a:r>
              <a:rPr lang="vi-VN" dirty="0" err="1"/>
              <a:t>các</a:t>
            </a:r>
            <a:r>
              <a:rPr lang="vi-VN" dirty="0"/>
              <a:t> mô </a:t>
            </a:r>
            <a:r>
              <a:rPr lang="vi-VN" dirty="0" err="1"/>
              <a:t>hình</a:t>
            </a:r>
            <a:r>
              <a:rPr lang="vi-VN" dirty="0"/>
              <a:t>. </a:t>
            </a:r>
            <a:r>
              <a:rPr lang="vi-VN" dirty="0" err="1"/>
              <a:t>Đặc</a:t>
            </a:r>
            <a:r>
              <a:rPr lang="vi-VN" dirty="0"/>
              <a:t> </a:t>
            </a:r>
            <a:r>
              <a:rPr lang="vi-VN" dirty="0" err="1"/>
              <a:t>điểm</a:t>
            </a:r>
            <a:r>
              <a:rPr lang="vi-VN" dirty="0"/>
              <a:t> </a:t>
            </a:r>
            <a:r>
              <a:rPr lang="vi-VN" dirty="0" err="1"/>
              <a:t>kỹ</a:t>
            </a:r>
            <a:r>
              <a:rPr lang="vi-VN" dirty="0"/>
              <a:t> </a:t>
            </a:r>
            <a:r>
              <a:rPr lang="vi-VN" dirty="0" err="1"/>
              <a:t>thuật</a:t>
            </a:r>
            <a:r>
              <a:rPr lang="vi-VN" dirty="0"/>
              <a:t> </a:t>
            </a:r>
            <a:r>
              <a:rPr lang="vi-VN" dirty="0" err="1"/>
              <a:t>bổ</a:t>
            </a:r>
            <a:r>
              <a:rPr lang="vi-VN" dirty="0"/>
              <a:t> sung bao </a:t>
            </a:r>
            <a:r>
              <a:rPr lang="vi-VN" dirty="0" err="1"/>
              <a:t>gồm</a:t>
            </a:r>
            <a:r>
              <a:rPr lang="vi-VN" dirty="0"/>
              <a:t> </a:t>
            </a:r>
            <a:r>
              <a:rPr lang="vi-VN" dirty="0" err="1"/>
              <a:t>những</a:t>
            </a:r>
            <a:r>
              <a:rPr lang="vi-VN" dirty="0"/>
              <a:t> yêu </a:t>
            </a:r>
            <a:r>
              <a:rPr lang="vi-VN" dirty="0" err="1"/>
              <a:t>cầu</a:t>
            </a:r>
            <a:r>
              <a:rPr lang="vi-VN" dirty="0"/>
              <a:t> không liên quan </a:t>
            </a:r>
            <a:r>
              <a:rPr lang="vi-VN" dirty="0" err="1"/>
              <a:t>đến</a:t>
            </a:r>
            <a:r>
              <a:rPr lang="vi-VN" dirty="0"/>
              <a:t> </a:t>
            </a:r>
            <a:r>
              <a:rPr lang="vi-VN" dirty="0" err="1"/>
              <a:t>một</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cụ</a:t>
            </a:r>
            <a:r>
              <a:rPr lang="vi-VN" dirty="0"/>
              <a:t> </a:t>
            </a:r>
            <a:r>
              <a:rPr lang="vi-VN" dirty="0" err="1"/>
              <a:t>thể</a:t>
            </a:r>
            <a:r>
              <a:rPr lang="vi-VN" dirty="0"/>
              <a:t>. </a:t>
            </a:r>
            <a:r>
              <a:rPr lang="vi-VN" dirty="0" err="1"/>
              <a:t>Chức</a:t>
            </a:r>
            <a:r>
              <a:rPr lang="vi-VN" dirty="0"/>
              <a:t> năng: Danh </a:t>
            </a:r>
            <a:r>
              <a:rPr lang="vi-VN" dirty="0" err="1"/>
              <a:t>sách</a:t>
            </a:r>
            <a:r>
              <a:rPr lang="vi-VN" dirty="0"/>
              <a:t> </a:t>
            </a:r>
            <a:r>
              <a:rPr lang="vi-VN" dirty="0" err="1"/>
              <a:t>các</a:t>
            </a:r>
            <a:r>
              <a:rPr lang="vi-VN" dirty="0"/>
              <a:t> yêu </a:t>
            </a:r>
            <a:r>
              <a:rPr lang="vi-VN" dirty="0" err="1"/>
              <a:t>cầu</a:t>
            </a:r>
            <a:r>
              <a:rPr lang="vi-VN" dirty="0"/>
              <a:t> </a:t>
            </a:r>
            <a:r>
              <a:rPr lang="vi-VN" dirty="0" err="1"/>
              <a:t>chức</a:t>
            </a:r>
            <a:r>
              <a:rPr lang="vi-VN" dirty="0"/>
              <a:t> năng chung cho </a:t>
            </a:r>
            <a:r>
              <a:rPr lang="vi-VN" dirty="0" err="1"/>
              <a:t>nhiều</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Khả</a:t>
            </a:r>
            <a:r>
              <a:rPr lang="vi-VN" dirty="0"/>
              <a:t> năng </a:t>
            </a:r>
            <a:r>
              <a:rPr lang="vi-VN" dirty="0" err="1"/>
              <a:t>sử</a:t>
            </a:r>
            <a:r>
              <a:rPr lang="vi-VN" dirty="0"/>
              <a:t> </a:t>
            </a:r>
            <a:r>
              <a:rPr lang="vi-VN" dirty="0" err="1"/>
              <a:t>dụng</a:t>
            </a:r>
            <a:r>
              <a:rPr lang="vi-VN" dirty="0"/>
              <a:t>: </a:t>
            </a:r>
            <a:r>
              <a:rPr lang="vi-VN" dirty="0" err="1"/>
              <a:t>Các</a:t>
            </a:r>
            <a:r>
              <a:rPr lang="vi-VN" dirty="0"/>
              <a:t> yêu </a:t>
            </a:r>
            <a:r>
              <a:rPr lang="vi-VN" dirty="0" err="1"/>
              <a:t>cầu</a:t>
            </a:r>
            <a:r>
              <a:rPr lang="vi-VN" dirty="0"/>
              <a:t> liên quan </a:t>
            </a:r>
            <a:r>
              <a:rPr lang="vi-VN" dirty="0" err="1"/>
              <a:t>hoặc</a:t>
            </a:r>
            <a:r>
              <a:rPr lang="vi-VN" dirty="0"/>
              <a:t> </a:t>
            </a:r>
            <a:r>
              <a:rPr lang="vi-VN" dirty="0" err="1"/>
              <a:t>ảnh</a:t>
            </a:r>
            <a:r>
              <a:rPr lang="vi-VN" dirty="0"/>
              <a:t> </a:t>
            </a:r>
            <a:r>
              <a:rPr lang="vi-VN" dirty="0" err="1"/>
              <a:t>hưởng</a:t>
            </a:r>
            <a:r>
              <a:rPr lang="vi-VN" dirty="0"/>
              <a:t> </a:t>
            </a:r>
            <a:r>
              <a:rPr lang="vi-VN" dirty="0" err="1"/>
              <a:t>đến</a:t>
            </a:r>
            <a:r>
              <a:rPr lang="vi-VN" dirty="0"/>
              <a:t> </a:t>
            </a:r>
            <a:r>
              <a:rPr lang="vi-VN" dirty="0" err="1"/>
              <a:t>khả</a:t>
            </a:r>
            <a:r>
              <a:rPr lang="vi-VN" dirty="0"/>
              <a:t> năng </a:t>
            </a:r>
            <a:r>
              <a:rPr lang="vi-VN" dirty="0" err="1"/>
              <a:t>sử</a:t>
            </a:r>
            <a:r>
              <a:rPr lang="vi-VN" dirty="0"/>
              <a:t> </a:t>
            </a:r>
            <a:r>
              <a:rPr lang="vi-VN" dirty="0" err="1"/>
              <a:t>dụng</a:t>
            </a:r>
            <a:r>
              <a:rPr lang="vi-VN" dirty="0"/>
              <a:t> </a:t>
            </a:r>
            <a:r>
              <a:rPr lang="vi-VN" dirty="0" err="1"/>
              <a:t>của</a:t>
            </a:r>
            <a:r>
              <a:rPr lang="vi-VN" dirty="0"/>
              <a:t> </a:t>
            </a:r>
            <a:r>
              <a:rPr lang="vi-VN" dirty="0" err="1"/>
              <a:t>hệ</a:t>
            </a:r>
            <a:r>
              <a:rPr lang="vi-VN" dirty="0"/>
              <a:t> </a:t>
            </a:r>
            <a:r>
              <a:rPr lang="vi-VN" dirty="0" err="1"/>
              <a:t>thống</a:t>
            </a:r>
            <a:r>
              <a:rPr lang="vi-VN" dirty="0"/>
              <a:t>. </a:t>
            </a:r>
            <a:r>
              <a:rPr lang="vi-VN" dirty="0" err="1"/>
              <a:t>Ví</a:t>
            </a:r>
            <a:r>
              <a:rPr lang="vi-VN" dirty="0"/>
              <a:t> </a:t>
            </a:r>
            <a:r>
              <a:rPr lang="vi-VN" dirty="0" err="1"/>
              <a:t>dụ</a:t>
            </a:r>
            <a:r>
              <a:rPr lang="vi-VN" dirty="0"/>
              <a:t> bao </a:t>
            </a:r>
            <a:r>
              <a:rPr lang="vi-VN" dirty="0" err="1"/>
              <a:t>gồm</a:t>
            </a:r>
            <a:r>
              <a:rPr lang="vi-VN" dirty="0"/>
              <a:t> </a:t>
            </a:r>
            <a:r>
              <a:rPr lang="vi-VN" dirty="0" err="1"/>
              <a:t>các</a:t>
            </a:r>
            <a:r>
              <a:rPr lang="vi-VN" dirty="0"/>
              <a:t> yêu </a:t>
            </a:r>
            <a:r>
              <a:rPr lang="vi-VN" dirty="0" err="1"/>
              <a:t>cầu</a:t>
            </a:r>
            <a:r>
              <a:rPr lang="vi-VN" dirty="0"/>
              <a:t> </a:t>
            </a:r>
            <a:r>
              <a:rPr lang="vi-VN" dirty="0" err="1"/>
              <a:t>dễ</a:t>
            </a:r>
            <a:r>
              <a:rPr lang="vi-VN" dirty="0"/>
              <a:t> </a:t>
            </a:r>
            <a:r>
              <a:rPr lang="vi-VN" dirty="0" err="1"/>
              <a:t>sử</a:t>
            </a:r>
            <a:r>
              <a:rPr lang="vi-VN" dirty="0"/>
              <a:t> </a:t>
            </a:r>
            <a:r>
              <a:rPr lang="vi-VN" dirty="0" err="1"/>
              <a:t>dụng</a:t>
            </a:r>
            <a:r>
              <a:rPr lang="vi-VN" dirty="0"/>
              <a:t> </a:t>
            </a:r>
            <a:r>
              <a:rPr lang="vi-VN" dirty="0" err="1"/>
              <a:t>hoặc</a:t>
            </a:r>
            <a:r>
              <a:rPr lang="vi-VN" dirty="0"/>
              <a:t> </a:t>
            </a:r>
            <a:r>
              <a:rPr lang="vi-VN" dirty="0" err="1"/>
              <a:t>các</a:t>
            </a:r>
            <a:r>
              <a:rPr lang="vi-VN" dirty="0"/>
              <a:t> yêu </a:t>
            </a:r>
            <a:r>
              <a:rPr lang="vi-VN" dirty="0" err="1"/>
              <a:t>cầu</a:t>
            </a:r>
            <a:r>
              <a:rPr lang="vi-VN" dirty="0"/>
              <a:t> </a:t>
            </a:r>
            <a:r>
              <a:rPr lang="vi-VN" dirty="0" err="1"/>
              <a:t>đào</a:t>
            </a:r>
            <a:r>
              <a:rPr lang="vi-VN" dirty="0"/>
              <a:t> </a:t>
            </a:r>
            <a:r>
              <a:rPr lang="vi-VN" dirty="0" err="1"/>
              <a:t>tạo</a:t>
            </a:r>
            <a:r>
              <a:rPr lang="vi-VN" dirty="0"/>
              <a:t> </a:t>
            </a:r>
            <a:r>
              <a:rPr lang="vi-VN" dirty="0" err="1"/>
              <a:t>chỉ</a:t>
            </a:r>
            <a:r>
              <a:rPr lang="vi-VN" dirty="0"/>
              <a:t> </a:t>
            </a:r>
            <a:r>
              <a:rPr lang="vi-VN" dirty="0" err="1"/>
              <a:t>rõ</a:t>
            </a:r>
            <a:r>
              <a:rPr lang="vi-VN" dirty="0"/>
              <a:t> </a:t>
            </a:r>
            <a:r>
              <a:rPr lang="vi-VN" dirty="0" err="1"/>
              <a:t>mức</a:t>
            </a:r>
            <a:r>
              <a:rPr lang="vi-VN" dirty="0"/>
              <a:t> </a:t>
            </a:r>
            <a:r>
              <a:rPr lang="vi-VN" dirty="0" err="1"/>
              <a:t>độ</a:t>
            </a:r>
            <a:r>
              <a:rPr lang="vi-VN" dirty="0"/>
              <a:t> </a:t>
            </a:r>
            <a:r>
              <a:rPr lang="vi-VN" dirty="0" err="1"/>
              <a:t>sẵn</a:t>
            </a:r>
            <a:r>
              <a:rPr lang="vi-VN" dirty="0"/>
              <a:t> </a:t>
            </a:r>
            <a:r>
              <a:rPr lang="vi-VN" dirty="0" err="1"/>
              <a:t>sàng</a:t>
            </a:r>
            <a:r>
              <a:rPr lang="vi-VN" dirty="0"/>
              <a:t> </a:t>
            </a:r>
            <a:r>
              <a:rPr lang="vi-VN" dirty="0" err="1"/>
              <a:t>của</a:t>
            </a:r>
            <a:r>
              <a:rPr lang="vi-VN" dirty="0"/>
              <a:t> </a:t>
            </a:r>
            <a:r>
              <a:rPr lang="vi-VN" dirty="0" err="1"/>
              <a:t>hệ</a:t>
            </a:r>
            <a:r>
              <a:rPr lang="vi-VN" dirty="0"/>
              <a:t> </a:t>
            </a:r>
            <a:r>
              <a:rPr lang="vi-VN" dirty="0" err="1"/>
              <a:t>thống</a:t>
            </a:r>
            <a:r>
              <a:rPr lang="vi-VN" dirty="0"/>
              <a:t> </a:t>
            </a:r>
            <a:r>
              <a:rPr lang="vi-VN" dirty="0" err="1"/>
              <a:t>được</a:t>
            </a:r>
            <a:r>
              <a:rPr lang="vi-VN" dirty="0"/>
              <a:t> </a:t>
            </a:r>
            <a:r>
              <a:rPr lang="vi-VN" dirty="0" err="1"/>
              <a:t>các</a:t>
            </a:r>
            <a:r>
              <a:rPr lang="vi-VN" dirty="0"/>
              <a:t> </a:t>
            </a:r>
            <a:r>
              <a:rPr lang="vi-VN" dirty="0" err="1"/>
              <a:t>tác</a:t>
            </a:r>
            <a:r>
              <a:rPr lang="vi-VN" dirty="0"/>
              <a:t> nhân </a:t>
            </a:r>
            <a:r>
              <a:rPr lang="vi-VN" dirty="0" err="1"/>
              <a:t>của</a:t>
            </a:r>
            <a:r>
              <a:rPr lang="vi-VN" dirty="0"/>
              <a:t> </a:t>
            </a:r>
            <a:r>
              <a:rPr lang="vi-VN" dirty="0" err="1"/>
              <a:t>nó</a:t>
            </a:r>
            <a:r>
              <a:rPr lang="vi-VN" dirty="0"/>
              <a:t> </a:t>
            </a:r>
            <a:r>
              <a:rPr lang="vi-VN" dirty="0" err="1"/>
              <a:t>sử</a:t>
            </a:r>
            <a:r>
              <a:rPr lang="vi-VN" dirty="0"/>
              <a:t> </a:t>
            </a:r>
            <a:r>
              <a:rPr lang="vi-VN" dirty="0" err="1"/>
              <a:t>dụng</a:t>
            </a:r>
            <a:r>
              <a:rPr lang="vi-VN" dirty="0"/>
              <a:t>. </a:t>
            </a:r>
            <a:r>
              <a:rPr lang="vi-VN" dirty="0" err="1"/>
              <a:t>Độ</a:t>
            </a:r>
            <a:r>
              <a:rPr lang="vi-VN" dirty="0"/>
              <a:t> tin </a:t>
            </a:r>
            <a:r>
              <a:rPr lang="vi-VN" dirty="0" err="1"/>
              <a:t>cậy</a:t>
            </a:r>
            <a:r>
              <a:rPr lang="vi-VN" dirty="0"/>
              <a:t>: </a:t>
            </a:r>
            <a:r>
              <a:rPr lang="vi-VN" dirty="0" err="1"/>
              <a:t>Bất</a:t>
            </a:r>
            <a:r>
              <a:rPr lang="vi-VN" dirty="0"/>
              <a:t> </a:t>
            </a:r>
            <a:r>
              <a:rPr lang="vi-VN" dirty="0" err="1"/>
              <a:t>kỳ</a:t>
            </a:r>
            <a:r>
              <a:rPr lang="vi-VN" dirty="0"/>
              <a:t> yêu </a:t>
            </a:r>
            <a:r>
              <a:rPr lang="vi-VN" dirty="0" err="1"/>
              <a:t>cầu</a:t>
            </a:r>
            <a:r>
              <a:rPr lang="vi-VN" dirty="0"/>
              <a:t> </a:t>
            </a:r>
            <a:r>
              <a:rPr lang="vi-VN" dirty="0" err="1"/>
              <a:t>nào</a:t>
            </a:r>
            <a:r>
              <a:rPr lang="vi-VN" dirty="0"/>
              <a:t> liên quan </a:t>
            </a:r>
            <a:r>
              <a:rPr lang="vi-VN" dirty="0" err="1"/>
              <a:t>đến</a:t>
            </a:r>
            <a:r>
              <a:rPr lang="vi-VN" dirty="0"/>
              <a:t> </a:t>
            </a:r>
            <a:r>
              <a:rPr lang="vi-VN" dirty="0" err="1"/>
              <a:t>độ</a:t>
            </a:r>
            <a:r>
              <a:rPr lang="vi-VN" dirty="0"/>
              <a:t> tin </a:t>
            </a:r>
            <a:r>
              <a:rPr lang="vi-VN" dirty="0" err="1"/>
              <a:t>cậy</a:t>
            </a:r>
            <a:r>
              <a:rPr lang="vi-VN" dirty="0"/>
              <a:t> </a:t>
            </a:r>
            <a:r>
              <a:rPr lang="vi-VN" dirty="0" err="1"/>
              <a:t>của</a:t>
            </a:r>
            <a:r>
              <a:rPr lang="vi-VN" dirty="0"/>
              <a:t> </a:t>
            </a:r>
            <a:r>
              <a:rPr lang="vi-VN" dirty="0" err="1"/>
              <a:t>hệ</a:t>
            </a:r>
            <a:r>
              <a:rPr lang="vi-VN" dirty="0"/>
              <a:t> </a:t>
            </a:r>
            <a:r>
              <a:rPr lang="vi-VN" dirty="0" err="1"/>
              <a:t>thống</a:t>
            </a:r>
            <a:r>
              <a:rPr lang="vi-VN" dirty="0"/>
              <a:t>. </a:t>
            </a:r>
            <a:r>
              <a:rPr lang="vi-VN" dirty="0" err="1"/>
              <a:t>Cần</a:t>
            </a:r>
            <a:r>
              <a:rPr lang="vi-VN" dirty="0"/>
              <a:t> nêu </a:t>
            </a:r>
            <a:r>
              <a:rPr lang="vi-VN" dirty="0" err="1"/>
              <a:t>các</a:t>
            </a:r>
            <a:r>
              <a:rPr lang="vi-VN" dirty="0"/>
              <a:t> </a:t>
            </a:r>
            <a:r>
              <a:rPr lang="vi-VN" dirty="0" err="1"/>
              <a:t>biện</a:t>
            </a:r>
            <a:r>
              <a:rPr lang="vi-VN" dirty="0"/>
              <a:t> </a:t>
            </a:r>
            <a:r>
              <a:rPr lang="vi-VN" dirty="0" err="1"/>
              <a:t>pháp</a:t>
            </a:r>
            <a:r>
              <a:rPr lang="vi-VN" dirty="0"/>
              <a:t> </a:t>
            </a:r>
            <a:r>
              <a:rPr lang="vi-VN" dirty="0" err="1"/>
              <a:t>định</a:t>
            </a:r>
            <a:r>
              <a:rPr lang="vi-VN" dirty="0"/>
              <a:t> </a:t>
            </a:r>
            <a:r>
              <a:rPr lang="vi-VN" dirty="0" err="1"/>
              <a:t>lượng</a:t>
            </a:r>
            <a:r>
              <a:rPr lang="vi-VN" dirty="0"/>
              <a:t> như </a:t>
            </a:r>
            <a:r>
              <a:rPr lang="vi-VN" dirty="0" err="1"/>
              <a:t>thời</a:t>
            </a:r>
            <a:r>
              <a:rPr lang="vi-VN" dirty="0"/>
              <a:t> gian trung </a:t>
            </a:r>
            <a:r>
              <a:rPr lang="vi-VN" dirty="0" err="1"/>
              <a:t>bình</a:t>
            </a:r>
            <a:r>
              <a:rPr lang="vi-VN" dirty="0"/>
              <a:t> </a:t>
            </a:r>
            <a:r>
              <a:rPr lang="vi-VN" dirty="0" err="1"/>
              <a:t>giữa</a:t>
            </a:r>
            <a:r>
              <a:rPr lang="vi-VN" dirty="0"/>
              <a:t> </a:t>
            </a:r>
            <a:r>
              <a:rPr lang="vi-VN" dirty="0" err="1"/>
              <a:t>các</a:t>
            </a:r>
            <a:r>
              <a:rPr lang="vi-VN" dirty="0"/>
              <a:t> </a:t>
            </a:r>
            <a:r>
              <a:rPr lang="vi-VN" dirty="0" err="1"/>
              <a:t>lần</a:t>
            </a:r>
            <a:r>
              <a:rPr lang="vi-VN" dirty="0"/>
              <a:t> </a:t>
            </a:r>
            <a:r>
              <a:rPr lang="vi-VN" dirty="0" err="1"/>
              <a:t>hỏng</a:t>
            </a:r>
            <a:r>
              <a:rPr lang="vi-VN" dirty="0"/>
              <a:t> </a:t>
            </a:r>
            <a:r>
              <a:rPr lang="vi-VN" dirty="0" err="1"/>
              <a:t>hóc</a:t>
            </a:r>
            <a:r>
              <a:rPr lang="vi-VN" dirty="0"/>
              <a:t> </a:t>
            </a:r>
            <a:r>
              <a:rPr lang="vi-VN" dirty="0" err="1"/>
              <a:t>hoặc</a:t>
            </a:r>
            <a:r>
              <a:rPr lang="vi-VN" dirty="0"/>
              <a:t> </a:t>
            </a:r>
            <a:r>
              <a:rPr lang="vi-VN" dirty="0" err="1"/>
              <a:t>lỗi</a:t>
            </a:r>
            <a:r>
              <a:rPr lang="vi-VN" dirty="0"/>
              <a:t> trên </a:t>
            </a:r>
            <a:r>
              <a:rPr lang="vi-VN" dirty="0" err="1"/>
              <a:t>một</a:t>
            </a:r>
            <a:r>
              <a:rPr lang="vi-VN" dirty="0"/>
              <a:t> </a:t>
            </a:r>
            <a:r>
              <a:rPr lang="vi-VN" dirty="0" err="1"/>
              <a:t>nghìn</a:t>
            </a:r>
            <a:r>
              <a:rPr lang="vi-VN" dirty="0"/>
              <a:t> </a:t>
            </a:r>
            <a:r>
              <a:rPr lang="vi-VN" dirty="0" err="1"/>
              <a:t>dòng</a:t>
            </a:r>
            <a:r>
              <a:rPr lang="vi-VN" dirty="0"/>
              <a:t> </a:t>
            </a:r>
            <a:r>
              <a:rPr lang="vi-VN" dirty="0" err="1"/>
              <a:t>mã</a:t>
            </a:r>
            <a:r>
              <a:rPr lang="vi-VN" dirty="0"/>
              <a:t>. </a:t>
            </a:r>
            <a:r>
              <a:rPr lang="vi-VN" dirty="0" err="1"/>
              <a:t>Hiệu</a:t>
            </a:r>
            <a:r>
              <a:rPr lang="vi-VN" dirty="0"/>
              <a:t> </a:t>
            </a:r>
            <a:r>
              <a:rPr lang="vi-VN" dirty="0" err="1"/>
              <a:t>suất</a:t>
            </a:r>
            <a:r>
              <a:rPr lang="vi-VN" dirty="0"/>
              <a:t>: </a:t>
            </a:r>
            <a:r>
              <a:rPr lang="vi-VN" dirty="0" err="1"/>
              <a:t>Các</a:t>
            </a:r>
            <a:r>
              <a:rPr lang="vi-VN" dirty="0"/>
              <a:t> </a:t>
            </a:r>
            <a:r>
              <a:rPr lang="vi-VN" dirty="0" err="1"/>
              <a:t>đặc</a:t>
            </a:r>
            <a:r>
              <a:rPr lang="vi-VN" dirty="0"/>
              <a:t> </a:t>
            </a:r>
            <a:r>
              <a:rPr lang="vi-VN" dirty="0" err="1"/>
              <a:t>tính</a:t>
            </a:r>
            <a:r>
              <a:rPr lang="vi-VN" dirty="0"/>
              <a:t> </a:t>
            </a:r>
            <a:r>
              <a:rPr lang="vi-VN" dirty="0" err="1"/>
              <a:t>hoạt</a:t>
            </a:r>
            <a:r>
              <a:rPr lang="vi-VN" dirty="0"/>
              <a:t> </a:t>
            </a:r>
            <a:r>
              <a:rPr lang="vi-VN" dirty="0" err="1"/>
              <a:t>động</a:t>
            </a:r>
            <a:r>
              <a:rPr lang="vi-VN" dirty="0"/>
              <a:t> </a:t>
            </a:r>
            <a:r>
              <a:rPr lang="vi-VN" dirty="0" err="1"/>
              <a:t>của</a:t>
            </a:r>
            <a:r>
              <a:rPr lang="vi-VN" dirty="0"/>
              <a:t> </a:t>
            </a:r>
            <a:r>
              <a:rPr lang="vi-VN" dirty="0" err="1"/>
              <a:t>hệ</a:t>
            </a:r>
            <a:r>
              <a:rPr lang="vi-VN" dirty="0"/>
              <a:t> </a:t>
            </a:r>
            <a:r>
              <a:rPr lang="vi-VN" dirty="0" err="1"/>
              <a:t>thống</a:t>
            </a:r>
            <a:r>
              <a:rPr lang="vi-VN" dirty="0"/>
              <a:t>. Bao </a:t>
            </a:r>
            <a:r>
              <a:rPr lang="vi-VN" dirty="0" err="1"/>
              <a:t>gồm</a:t>
            </a:r>
            <a:r>
              <a:rPr lang="vi-VN" dirty="0"/>
              <a:t> </a:t>
            </a:r>
            <a:r>
              <a:rPr lang="vi-VN" dirty="0" err="1"/>
              <a:t>thời</a:t>
            </a:r>
            <a:r>
              <a:rPr lang="vi-VN" dirty="0"/>
              <a:t> gian </a:t>
            </a:r>
            <a:r>
              <a:rPr lang="vi-VN" dirty="0" err="1"/>
              <a:t>phản</a:t>
            </a:r>
            <a:r>
              <a:rPr lang="vi-VN" dirty="0"/>
              <a:t> </a:t>
            </a:r>
            <a:r>
              <a:rPr lang="vi-VN" dirty="0" err="1"/>
              <a:t>hồi</a:t>
            </a:r>
            <a:r>
              <a:rPr lang="vi-VN" dirty="0"/>
              <a:t> </a:t>
            </a:r>
            <a:r>
              <a:rPr lang="vi-VN" dirty="0" err="1"/>
              <a:t>cụ</a:t>
            </a:r>
            <a:r>
              <a:rPr lang="vi-VN" dirty="0"/>
              <a:t> </a:t>
            </a:r>
            <a:r>
              <a:rPr lang="vi-VN" dirty="0" err="1"/>
              <a:t>thể</a:t>
            </a:r>
            <a:r>
              <a:rPr lang="vi-VN" dirty="0"/>
              <a:t>. Tham </a:t>
            </a:r>
            <a:r>
              <a:rPr lang="vi-VN" dirty="0" err="1"/>
              <a:t>khảo</a:t>
            </a:r>
            <a:r>
              <a:rPr lang="vi-VN" dirty="0"/>
              <a:t> </a:t>
            </a:r>
            <a:r>
              <a:rPr lang="vi-VN" dirty="0" err="1"/>
              <a:t>các</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liên quan theo tên. </a:t>
            </a:r>
            <a:r>
              <a:rPr lang="vi-VN" dirty="0" err="1"/>
              <a:t>Khả</a:t>
            </a:r>
            <a:r>
              <a:rPr lang="vi-VN" dirty="0"/>
              <a:t> năng </a:t>
            </a:r>
            <a:r>
              <a:rPr lang="vi-VN" dirty="0" err="1"/>
              <a:t>hỗ</a:t>
            </a:r>
            <a:r>
              <a:rPr lang="vi-VN" dirty="0"/>
              <a:t> </a:t>
            </a:r>
            <a:r>
              <a:rPr lang="vi-VN" dirty="0" err="1"/>
              <a:t>trợ</a:t>
            </a:r>
            <a:r>
              <a:rPr lang="vi-VN" dirty="0"/>
              <a:t>: </a:t>
            </a:r>
            <a:r>
              <a:rPr lang="vi-VN" dirty="0" err="1"/>
              <a:t>Bất</a:t>
            </a:r>
            <a:r>
              <a:rPr lang="vi-VN" dirty="0"/>
              <a:t> </a:t>
            </a:r>
            <a:r>
              <a:rPr lang="vi-VN" dirty="0" err="1"/>
              <a:t>kỳ</a:t>
            </a:r>
            <a:r>
              <a:rPr lang="vi-VN" dirty="0"/>
              <a:t> yêu </a:t>
            </a:r>
            <a:r>
              <a:rPr lang="vi-VN" dirty="0" err="1"/>
              <a:t>cầu</a:t>
            </a:r>
            <a:r>
              <a:rPr lang="vi-VN" dirty="0"/>
              <a:t> </a:t>
            </a:r>
            <a:r>
              <a:rPr lang="vi-VN" dirty="0" err="1"/>
              <a:t>nào</a:t>
            </a:r>
            <a:r>
              <a:rPr lang="vi-VN" dirty="0"/>
              <a:t> </a:t>
            </a:r>
            <a:r>
              <a:rPr lang="vi-VN" dirty="0" err="1"/>
              <a:t>sẽ</a:t>
            </a:r>
            <a:r>
              <a:rPr lang="vi-VN" dirty="0"/>
              <a:t> nâng cao </a:t>
            </a:r>
            <a:r>
              <a:rPr lang="vi-VN" dirty="0" err="1"/>
              <a:t>khả</a:t>
            </a:r>
            <a:r>
              <a:rPr lang="vi-VN" dirty="0"/>
              <a:t> năng </a:t>
            </a:r>
            <a:r>
              <a:rPr lang="vi-VN" dirty="0" err="1"/>
              <a:t>hỗ</a:t>
            </a:r>
            <a:r>
              <a:rPr lang="vi-VN" dirty="0"/>
              <a:t> </a:t>
            </a:r>
            <a:r>
              <a:rPr lang="vi-VN" dirty="0" err="1"/>
              <a:t>trợ</a:t>
            </a:r>
            <a:r>
              <a:rPr lang="vi-VN" dirty="0"/>
              <a:t> </a:t>
            </a:r>
            <a:r>
              <a:rPr lang="vi-VN" dirty="0" err="1"/>
              <a:t>hoặc</a:t>
            </a:r>
            <a:r>
              <a:rPr lang="vi-VN" dirty="0"/>
              <a:t> </a:t>
            </a:r>
            <a:r>
              <a:rPr lang="vi-VN" dirty="0" err="1"/>
              <a:t>khả</a:t>
            </a:r>
            <a:r>
              <a:rPr lang="vi-VN" dirty="0"/>
              <a:t> năng </a:t>
            </a:r>
            <a:r>
              <a:rPr lang="vi-VN" dirty="0" err="1"/>
              <a:t>bảo</a:t>
            </a:r>
            <a:r>
              <a:rPr lang="vi-VN" dirty="0"/>
              <a:t> </a:t>
            </a:r>
            <a:r>
              <a:rPr lang="vi-VN" dirty="0" err="1"/>
              <a:t>trì</a:t>
            </a:r>
            <a:r>
              <a:rPr lang="vi-VN" dirty="0"/>
              <a:t> </a:t>
            </a:r>
            <a:r>
              <a:rPr lang="vi-VN" dirty="0" err="1"/>
              <a:t>của</a:t>
            </a:r>
            <a:r>
              <a:rPr lang="vi-VN" dirty="0"/>
              <a:t> </a:t>
            </a:r>
            <a:r>
              <a:rPr lang="vi-VN" dirty="0" err="1"/>
              <a:t>hệ</a:t>
            </a:r>
            <a:r>
              <a:rPr lang="vi-VN" dirty="0"/>
              <a:t> </a:t>
            </a:r>
            <a:r>
              <a:rPr lang="vi-VN" dirty="0" err="1"/>
              <a:t>thống</a:t>
            </a:r>
            <a:r>
              <a:rPr lang="vi-VN" dirty="0"/>
              <a:t> đang </a:t>
            </a:r>
            <a:r>
              <a:rPr lang="vi-VN" dirty="0" err="1"/>
              <a:t>được</a:t>
            </a:r>
            <a:r>
              <a:rPr lang="vi-VN" dirty="0"/>
              <a:t> xây </a:t>
            </a:r>
            <a:r>
              <a:rPr lang="vi-VN" dirty="0" err="1"/>
              <a:t>dựng</a:t>
            </a:r>
            <a:r>
              <a:rPr lang="vi-VN" dirty="0"/>
              <a:t>. </a:t>
            </a:r>
            <a:r>
              <a:rPr lang="vi-VN" dirty="0" err="1"/>
              <a:t>Ràng</a:t>
            </a:r>
            <a:r>
              <a:rPr lang="vi-VN" dirty="0"/>
              <a:t> </a:t>
            </a:r>
            <a:r>
              <a:rPr lang="vi-VN" dirty="0" err="1"/>
              <a:t>buộc</a:t>
            </a:r>
            <a:r>
              <a:rPr lang="vi-VN" dirty="0"/>
              <a:t> </a:t>
            </a:r>
            <a:r>
              <a:rPr lang="vi-VN" dirty="0" err="1"/>
              <a:t>thiết</a:t>
            </a:r>
            <a:r>
              <a:rPr lang="vi-VN" dirty="0"/>
              <a:t> </a:t>
            </a:r>
            <a:r>
              <a:rPr lang="vi-VN" dirty="0" err="1"/>
              <a:t>kế</a:t>
            </a:r>
            <a:r>
              <a:rPr lang="vi-VN" dirty="0"/>
              <a:t>: </a:t>
            </a:r>
            <a:r>
              <a:rPr lang="vi-VN" dirty="0" err="1"/>
              <a:t>Bất</a:t>
            </a:r>
            <a:r>
              <a:rPr lang="vi-VN" dirty="0"/>
              <a:t> </a:t>
            </a:r>
            <a:r>
              <a:rPr lang="vi-VN" dirty="0" err="1"/>
              <a:t>kỳ</a:t>
            </a:r>
            <a:r>
              <a:rPr lang="vi-VN" dirty="0"/>
              <a:t> </a:t>
            </a:r>
            <a:r>
              <a:rPr lang="vi-VN" dirty="0" err="1"/>
              <a:t>ràng</a:t>
            </a:r>
            <a:r>
              <a:rPr lang="vi-VN" dirty="0"/>
              <a:t> </a:t>
            </a:r>
            <a:r>
              <a:rPr lang="vi-VN" dirty="0" err="1"/>
              <a:t>buộc</a:t>
            </a:r>
            <a:r>
              <a:rPr lang="vi-VN" dirty="0"/>
              <a:t> </a:t>
            </a:r>
            <a:r>
              <a:rPr lang="vi-VN" dirty="0" err="1"/>
              <a:t>thiết</a:t>
            </a:r>
            <a:r>
              <a:rPr lang="vi-VN" dirty="0"/>
              <a:t> </a:t>
            </a:r>
            <a:r>
              <a:rPr lang="vi-VN" dirty="0" err="1"/>
              <a:t>kế</a:t>
            </a:r>
            <a:r>
              <a:rPr lang="vi-VN" dirty="0"/>
              <a:t> </a:t>
            </a:r>
            <a:r>
              <a:rPr lang="vi-VN" dirty="0" err="1"/>
              <a:t>nào</a:t>
            </a:r>
            <a:r>
              <a:rPr lang="vi-VN" dirty="0"/>
              <a:t> trên </a:t>
            </a:r>
            <a:r>
              <a:rPr lang="vi-VN" dirty="0" err="1"/>
              <a:t>hệ</a:t>
            </a:r>
            <a:r>
              <a:rPr lang="vi-VN" dirty="0"/>
              <a:t> </a:t>
            </a:r>
            <a:r>
              <a:rPr lang="vi-VN" dirty="0" err="1"/>
              <a:t>thống</a:t>
            </a:r>
            <a:r>
              <a:rPr lang="vi-VN" dirty="0"/>
              <a:t> đang </a:t>
            </a:r>
            <a:r>
              <a:rPr lang="vi-VN" dirty="0" err="1"/>
              <a:t>được</a:t>
            </a:r>
            <a:r>
              <a:rPr lang="vi-VN" dirty="0"/>
              <a:t> xây </a:t>
            </a:r>
            <a:r>
              <a:rPr lang="vi-VN" dirty="0" err="1"/>
              <a:t>dựng</a:t>
            </a:r>
            <a:r>
              <a:rPr lang="vi-VN" dirty="0"/>
              <a:t>. </a:t>
            </a:r>
            <a:r>
              <a:rPr lang="vi-VN" dirty="0" err="1"/>
              <a:t>Các</a:t>
            </a:r>
            <a:r>
              <a:rPr lang="vi-VN" dirty="0"/>
              <a:t> thông </a:t>
            </a:r>
            <a:r>
              <a:rPr lang="vi-VN" dirty="0" err="1"/>
              <a:t>số</a:t>
            </a:r>
            <a:r>
              <a:rPr lang="vi-VN" dirty="0"/>
              <a:t> </a:t>
            </a:r>
            <a:r>
              <a:rPr lang="vi-VN" dirty="0" err="1"/>
              <a:t>kỹ</a:t>
            </a:r>
            <a:r>
              <a:rPr lang="vi-VN" dirty="0"/>
              <a:t> </a:t>
            </a:r>
            <a:r>
              <a:rPr lang="vi-VN" dirty="0" err="1"/>
              <a:t>thuật</a:t>
            </a:r>
            <a:r>
              <a:rPr lang="vi-VN" dirty="0"/>
              <a:t> </a:t>
            </a:r>
            <a:r>
              <a:rPr lang="vi-VN" dirty="0" err="1"/>
              <a:t>bổ</a:t>
            </a:r>
            <a:r>
              <a:rPr lang="vi-VN" dirty="0"/>
              <a:t> sung đi đôi </a:t>
            </a:r>
            <a:r>
              <a:rPr lang="vi-VN" dirty="0" err="1"/>
              <a:t>với</a:t>
            </a:r>
            <a:r>
              <a:rPr lang="vi-VN" dirty="0"/>
              <a:t> Mô </a:t>
            </a:r>
            <a:r>
              <a:rPr lang="vi-VN" dirty="0" err="1"/>
              <a:t>hình</a:t>
            </a:r>
            <a:r>
              <a:rPr lang="vi-VN" dirty="0"/>
              <a:t> ca </a:t>
            </a:r>
            <a:r>
              <a:rPr lang="vi-VN" dirty="0" err="1"/>
              <a:t>sử</a:t>
            </a:r>
            <a:r>
              <a:rPr lang="vi-VN" dirty="0"/>
              <a:t> </a:t>
            </a:r>
            <a:r>
              <a:rPr lang="vi-VN" dirty="0" err="1"/>
              <a:t>dụng</a:t>
            </a:r>
            <a:r>
              <a:rPr lang="vi-VN" dirty="0"/>
              <a:t>, </a:t>
            </a:r>
            <a:r>
              <a:rPr lang="vi-VN" dirty="0" err="1"/>
              <a:t>ngụ</a:t>
            </a:r>
            <a:r>
              <a:rPr lang="vi-VN" dirty="0"/>
              <a:t> ý </a:t>
            </a:r>
            <a:r>
              <a:rPr lang="vi-VN" dirty="0" err="1"/>
              <a:t>rằng</a:t>
            </a:r>
            <a:r>
              <a:rPr lang="vi-VN" dirty="0"/>
              <a:t>: Ban </a:t>
            </a:r>
            <a:r>
              <a:rPr lang="vi-VN" dirty="0" err="1"/>
              <a:t>đầu</a:t>
            </a:r>
            <a:r>
              <a:rPr lang="vi-VN" dirty="0"/>
              <a:t> </a:t>
            </a:r>
            <a:r>
              <a:rPr lang="vi-VN" dirty="0" err="1"/>
              <a:t>chúng</a:t>
            </a:r>
            <a:r>
              <a:rPr lang="vi-VN" dirty="0"/>
              <a:t> </a:t>
            </a:r>
            <a:r>
              <a:rPr lang="vi-VN" dirty="0" err="1"/>
              <a:t>được</a:t>
            </a:r>
            <a:r>
              <a:rPr lang="vi-VN" dirty="0"/>
              <a:t> coi </a:t>
            </a:r>
            <a:r>
              <a:rPr lang="vi-VN" dirty="0" err="1"/>
              <a:t>là</a:t>
            </a:r>
            <a:r>
              <a:rPr lang="vi-VN" dirty="0"/>
              <a:t> trong giai </a:t>
            </a:r>
            <a:r>
              <a:rPr lang="vi-VN" dirty="0" err="1"/>
              <a:t>đoạn</a:t>
            </a:r>
            <a:r>
              <a:rPr lang="vi-VN" dirty="0"/>
              <a:t> </a:t>
            </a:r>
            <a:r>
              <a:rPr lang="vi-VN" dirty="0" err="1"/>
              <a:t>Khởi</a:t>
            </a:r>
            <a:r>
              <a:rPr lang="vi-VN" dirty="0"/>
              <a:t> </a:t>
            </a:r>
            <a:r>
              <a:rPr lang="vi-VN" dirty="0" err="1"/>
              <a:t>động</a:t>
            </a:r>
            <a:r>
              <a:rPr lang="vi-VN" dirty="0"/>
              <a:t> như </a:t>
            </a:r>
            <a:r>
              <a:rPr lang="vi-VN" dirty="0" err="1"/>
              <a:t>một</a:t>
            </a:r>
            <a:r>
              <a:rPr lang="vi-VN" dirty="0"/>
              <a:t> </a:t>
            </a:r>
            <a:r>
              <a:rPr lang="vi-VN" dirty="0" err="1"/>
              <a:t>phần</a:t>
            </a:r>
            <a:r>
              <a:rPr lang="vi-VN" dirty="0"/>
              <a:t> </a:t>
            </a:r>
            <a:r>
              <a:rPr lang="vi-VN" dirty="0" err="1"/>
              <a:t>bổ</a:t>
            </a:r>
            <a:r>
              <a:rPr lang="vi-VN" dirty="0"/>
              <a:t> sung cho </a:t>
            </a:r>
            <a:r>
              <a:rPr lang="vi-VN" dirty="0" err="1"/>
              <a:t>việc</a:t>
            </a:r>
            <a:r>
              <a:rPr lang="vi-VN" dirty="0"/>
              <a:t> </a:t>
            </a:r>
            <a:r>
              <a:rPr lang="vi-VN" dirty="0" err="1"/>
              <a:t>xác</a:t>
            </a:r>
            <a:r>
              <a:rPr lang="vi-VN" dirty="0"/>
              <a:t> </a:t>
            </a:r>
            <a:r>
              <a:rPr lang="vi-VN" dirty="0" err="1"/>
              <a:t>định</a:t>
            </a:r>
            <a:r>
              <a:rPr lang="vi-VN" dirty="0"/>
              <a:t> </a:t>
            </a:r>
            <a:r>
              <a:rPr lang="vi-VN" dirty="0" err="1"/>
              <a:t>phạm</a:t>
            </a:r>
            <a:r>
              <a:rPr lang="vi-VN" dirty="0"/>
              <a:t> vi </a:t>
            </a:r>
            <a:r>
              <a:rPr lang="vi-VN" dirty="0" err="1"/>
              <a:t>của</a:t>
            </a:r>
            <a:r>
              <a:rPr lang="vi-VN" dirty="0"/>
              <a:t> </a:t>
            </a:r>
            <a:r>
              <a:rPr lang="vi-VN" dirty="0" err="1"/>
              <a:t>hệ</a:t>
            </a:r>
            <a:r>
              <a:rPr lang="vi-VN" dirty="0"/>
              <a:t> </a:t>
            </a:r>
            <a:r>
              <a:rPr lang="vi-VN" dirty="0" err="1"/>
              <a:t>thống</a:t>
            </a:r>
            <a:r>
              <a:rPr lang="vi-VN" dirty="0"/>
              <a:t>. </a:t>
            </a:r>
            <a:r>
              <a:rPr lang="vi-VN" dirty="0" err="1"/>
              <a:t>Chúng</a:t>
            </a:r>
            <a:r>
              <a:rPr lang="vi-VN" dirty="0"/>
              <a:t> </a:t>
            </a:r>
            <a:r>
              <a:rPr lang="vi-VN" dirty="0" err="1"/>
              <a:t>được</a:t>
            </a:r>
            <a:r>
              <a:rPr lang="vi-VN" dirty="0"/>
              <a:t> tinh </a:t>
            </a:r>
            <a:r>
              <a:rPr lang="vi-VN" dirty="0" err="1"/>
              <a:t>chế</a:t>
            </a:r>
            <a:r>
              <a:rPr lang="vi-VN" dirty="0"/>
              <a:t> theo </a:t>
            </a:r>
            <a:r>
              <a:rPr lang="vi-VN" dirty="0" err="1"/>
              <a:t>kiểu</a:t>
            </a:r>
            <a:r>
              <a:rPr lang="vi-VN" dirty="0"/>
              <a:t> gia tăng trong giai </a:t>
            </a:r>
            <a:r>
              <a:rPr lang="vi-VN" dirty="0" err="1"/>
              <a:t>đoạn</a:t>
            </a:r>
            <a:r>
              <a:rPr lang="vi-VN" dirty="0"/>
              <a:t> Xây </a:t>
            </a:r>
            <a:r>
              <a:rPr lang="vi-VN" dirty="0" err="1"/>
              <a:t>dựng</a:t>
            </a:r>
            <a:r>
              <a:rPr lang="vi-VN" dirty="0"/>
              <a:t> </a:t>
            </a:r>
            <a:r>
              <a:rPr lang="vi-VN" dirty="0" err="1"/>
              <a:t>và</a:t>
            </a:r>
            <a:r>
              <a:rPr lang="vi-VN" dirty="0"/>
              <a:t> Xây </a:t>
            </a:r>
            <a:r>
              <a:rPr lang="vi-VN" dirty="0" err="1"/>
              <a:t>dựng</a:t>
            </a:r>
            <a:r>
              <a:rPr lang="vi-VN" dirty="0"/>
              <a:t>.</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65</a:t>
            </a:fld>
            <a:endParaRPr lang="en-US" altLang="en-VN"/>
          </a:p>
        </p:txBody>
      </p:sp>
    </p:spTree>
    <p:extLst>
      <p:ext uri="{BB962C8B-B14F-4D97-AF65-F5344CB8AC3E}">
        <p14:creationId xmlns:p14="http://schemas.microsoft.com/office/powerpoint/2010/main" val="24903022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vi-VN" altLang="en-US" sz="1200" b="0" i="0" u="none" strike="noStrike" cap="none" normalizeH="0" baseline="0" dirty="0" err="1">
                <a:ln>
                  <a:noFill/>
                </a:ln>
                <a:solidFill>
                  <a:srgbClr val="202124"/>
                </a:solidFill>
                <a:effectLst/>
                <a:latin typeface="Google Sans"/>
              </a:rPr>
              <a:t>Các</a:t>
            </a:r>
            <a:r>
              <a:rPr kumimoji="0" lang="vi-VN" altLang="en-US" sz="1200" b="0" i="0" u="none" strike="noStrike" cap="none" normalizeH="0" baseline="0" dirty="0">
                <a:ln>
                  <a:noFill/>
                </a:ln>
                <a:solidFill>
                  <a:srgbClr val="202124"/>
                </a:solidFill>
                <a:effectLst/>
                <a:latin typeface="Google Sans"/>
              </a:rPr>
              <a:t> yêu </a:t>
            </a:r>
            <a:r>
              <a:rPr kumimoji="0" lang="vi-VN" altLang="en-US" sz="1200" b="0" i="0" u="none" strike="noStrike" cap="none" normalizeH="0" baseline="0" dirty="0" err="1">
                <a:ln>
                  <a:noFill/>
                </a:ln>
                <a:solidFill>
                  <a:srgbClr val="202124"/>
                </a:solidFill>
                <a:effectLst/>
                <a:latin typeface="Google Sans"/>
              </a:rPr>
              <a:t>cầu</a:t>
            </a:r>
            <a:r>
              <a:rPr kumimoji="0" lang="vi-VN" altLang="en-US" sz="1200" b="0" i="0" u="none" strike="noStrike" cap="none" normalizeH="0" baseline="0" dirty="0">
                <a:ln>
                  <a:noFill/>
                </a:ln>
                <a:solidFill>
                  <a:srgbClr val="202124"/>
                </a:solidFill>
                <a:effectLst/>
                <a:latin typeface="Google Sans"/>
              </a:rPr>
              <a:t> phi </a:t>
            </a:r>
            <a:r>
              <a:rPr kumimoji="0" lang="vi-VN" altLang="en-US" sz="1200" b="0" i="0" u="none" strike="noStrike" cap="none" normalizeH="0" baseline="0" dirty="0" err="1">
                <a:ln>
                  <a:noFill/>
                </a:ln>
                <a:solidFill>
                  <a:srgbClr val="202124"/>
                </a:solidFill>
                <a:effectLst/>
                <a:latin typeface="Google Sans"/>
              </a:rPr>
              <a:t>chức</a:t>
            </a:r>
            <a:r>
              <a:rPr kumimoji="0" lang="vi-VN" altLang="en-US" sz="1200" b="0" i="0" u="none" strike="noStrike" cap="none" normalizeH="0" baseline="0" dirty="0">
                <a:ln>
                  <a:noFill/>
                </a:ln>
                <a:solidFill>
                  <a:srgbClr val="202124"/>
                </a:solidFill>
                <a:effectLst/>
                <a:latin typeface="Google Sans"/>
              </a:rPr>
              <a:t> năng </a:t>
            </a:r>
            <a:r>
              <a:rPr kumimoji="0" lang="vi-VN" altLang="en-US" sz="1200" b="0" i="0" u="none" strike="noStrike" cap="none" normalizeH="0" baseline="0" dirty="0" err="1">
                <a:ln>
                  <a:noFill/>
                </a:ln>
                <a:solidFill>
                  <a:srgbClr val="202124"/>
                </a:solidFill>
                <a:effectLst/>
                <a:latin typeface="Google Sans"/>
              </a:rPr>
              <a:t>và</a:t>
            </a:r>
            <a:r>
              <a:rPr kumimoji="0" lang="vi-VN" altLang="en-US" sz="1200" b="0" i="0" u="none" strike="noStrike" cap="none" normalizeH="0" baseline="0" dirty="0">
                <a:ln>
                  <a:noFill/>
                </a:ln>
                <a:solidFill>
                  <a:srgbClr val="202124"/>
                </a:solidFill>
                <a:effectLst/>
                <a:latin typeface="Google Sans"/>
              </a:rPr>
              <a:t> yêu </a:t>
            </a:r>
            <a:r>
              <a:rPr kumimoji="0" lang="vi-VN" altLang="en-US" sz="1200" b="0" i="0" u="none" strike="noStrike" cap="none" normalizeH="0" baseline="0" dirty="0" err="1">
                <a:ln>
                  <a:noFill/>
                </a:ln>
                <a:solidFill>
                  <a:srgbClr val="202124"/>
                </a:solidFill>
                <a:effectLst/>
                <a:latin typeface="Google Sans"/>
              </a:rPr>
              <a:t>cầu</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chức</a:t>
            </a:r>
            <a:r>
              <a:rPr kumimoji="0" lang="vi-VN" altLang="en-US" sz="1200" b="0" i="0" u="none" strike="noStrike" cap="none" normalizeH="0" baseline="0" dirty="0">
                <a:ln>
                  <a:noFill/>
                </a:ln>
                <a:solidFill>
                  <a:srgbClr val="202124"/>
                </a:solidFill>
                <a:effectLst/>
                <a:latin typeface="Google Sans"/>
              </a:rPr>
              <a:t> năng không </a:t>
            </a:r>
            <a:r>
              <a:rPr kumimoji="0" lang="vi-VN" altLang="en-US" sz="1200" b="0" i="0" u="none" strike="noStrike" cap="none" normalizeH="0" baseline="0" dirty="0" err="1">
                <a:ln>
                  <a:noFill/>
                </a:ln>
                <a:solidFill>
                  <a:srgbClr val="202124"/>
                </a:solidFill>
                <a:effectLst/>
                <a:latin typeface="Google Sans"/>
              </a:rPr>
              <a:t>được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các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trường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hợp</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sử</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dụng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nắm</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bắt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được</a:t>
            </a:r>
            <a:r>
              <a:rPr kumimoji="0" lang="vi-VN" altLang="en-US" sz="1200" b="0" i="0" u="none" strike="noStrike" cap="none" normalizeH="0" baseline="0" dirty="0">
                <a:ln>
                  <a:noFill/>
                </a:ln>
                <a:solidFill>
                  <a:srgbClr val="202124"/>
                </a:solidFill>
                <a:effectLst/>
                <a:latin typeface="Google Sans"/>
              </a:rPr>
              <a:t> bao </a:t>
            </a:r>
            <a:r>
              <a:rPr kumimoji="0" lang="vi-VN" altLang="en-US" sz="1200" b="0" i="0" u="none" strike="noStrike" cap="none" normalizeH="0" baseline="0" dirty="0" err="1">
                <a:ln>
                  <a:noFill/>
                </a:ln>
                <a:solidFill>
                  <a:srgbClr val="202124"/>
                </a:solidFill>
                <a:effectLst/>
                <a:latin typeface="Google Sans"/>
              </a:rPr>
              <a:t>gồm</a:t>
            </a:r>
            <a:r>
              <a:rPr kumimoji="0" lang="vi-VN" altLang="en-US" sz="1200" b="0" i="0" u="none" strike="noStrike" cap="none" normalizeH="0" baseline="0" dirty="0">
                <a:ln>
                  <a:noFill/>
                </a:ln>
                <a:solidFill>
                  <a:srgbClr val="202124"/>
                </a:solidFill>
                <a:effectLst/>
                <a:latin typeface="Google Sans"/>
              </a:rPr>
              <a:t> trong Thông </a:t>
            </a:r>
            <a:r>
              <a:rPr kumimoji="0" lang="vi-VN" altLang="en-US" sz="1200" b="0" i="0" u="none" strike="noStrike" cap="none" normalizeH="0" baseline="0" dirty="0" err="1">
                <a:ln>
                  <a:noFill/>
                </a:ln>
                <a:solidFill>
                  <a:srgbClr val="202124"/>
                </a:solidFill>
                <a:effectLst/>
                <a:latin typeface="Google Sans"/>
              </a:rPr>
              <a:t>số</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kỹ</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thuật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bổ</a:t>
            </a:r>
            <a:r>
              <a:rPr kumimoji="0" lang="vi-VN" altLang="en-US" sz="1200" b="0" i="0" u="none" strike="noStrike" cap="none" normalizeH="0" baseline="0" dirty="0">
                <a:ln>
                  <a:noFill/>
                </a:ln>
                <a:solidFill>
                  <a:srgbClr val="202124"/>
                </a:solidFill>
                <a:effectLst/>
                <a:latin typeface="Google Sans"/>
              </a:rPr>
              <a:t> sung. </a:t>
            </a:r>
            <a:r>
              <a:rPr kumimoji="0" lang="vi-VN" altLang="en-US" sz="1200" b="0" i="0" u="none" strike="noStrike" cap="none" normalizeH="0" baseline="0" dirty="0" err="1">
                <a:ln>
                  <a:noFill/>
                </a:ln>
                <a:solidFill>
                  <a:srgbClr val="202124"/>
                </a:solidFill>
                <a:effectLst/>
                <a:latin typeface="Google Sans"/>
              </a:rPr>
              <a:t>Bảng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chú</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giải</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thuật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ngữ</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xác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định</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một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thuật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ngữ</a:t>
            </a:r>
            <a:r>
              <a:rPr kumimoji="0" lang="vi-VN" altLang="en-US" sz="1200" b="0" i="0" u="none" strike="noStrike" cap="none" normalizeH="0" baseline="0" dirty="0">
                <a:ln>
                  <a:noFill/>
                </a:ln>
                <a:solidFill>
                  <a:srgbClr val="202124"/>
                </a:solidFill>
                <a:effectLst/>
                <a:latin typeface="Google Sans"/>
              </a:rPr>
              <a:t> chung cho </a:t>
            </a:r>
            <a:r>
              <a:rPr kumimoji="0" lang="vi-VN" altLang="en-US" sz="1200" b="0" i="0" u="none" strike="noStrike" cap="none" normalizeH="0" baseline="0" dirty="0" err="1">
                <a:ln>
                  <a:noFill/>
                </a:ln>
                <a:solidFill>
                  <a:srgbClr val="202124"/>
                </a:solidFill>
                <a:effectLst/>
                <a:latin typeface="Google Sans"/>
              </a:rPr>
              <a:t>tất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cả</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các</a:t>
            </a:r>
            <a:r>
              <a:rPr kumimoji="0" lang="vi-VN" altLang="en-US" sz="1200" b="0" i="0" u="none" strike="noStrike" cap="none" normalizeH="0" baseline="0" dirty="0">
                <a:ln>
                  <a:noFill/>
                </a:ln>
                <a:solidFill>
                  <a:srgbClr val="202124"/>
                </a:solidFill>
                <a:effectLst/>
                <a:latin typeface="Google Sans"/>
              </a:rPr>
              <a:t> mô </a:t>
            </a:r>
            <a:r>
              <a:rPr kumimoji="0" lang="vi-VN" altLang="en-US" sz="1200" b="0" i="0" u="none" strike="noStrike" cap="none" normalizeH="0" baseline="0" dirty="0" err="1">
                <a:ln>
                  <a:noFill/>
                </a:ln>
                <a:solidFill>
                  <a:srgbClr val="202124"/>
                </a:solidFill>
                <a:effectLst/>
                <a:latin typeface="Google Sans"/>
              </a:rPr>
              <a:t>hình</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Đặc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điểm</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kỹ</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thuật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bổ</a:t>
            </a:r>
            <a:r>
              <a:rPr kumimoji="0" lang="vi-VN" altLang="en-US" sz="1200" b="0" i="0" u="none" strike="noStrike" cap="none" normalizeH="0" baseline="0" dirty="0">
                <a:ln>
                  <a:noFill/>
                </a:ln>
                <a:solidFill>
                  <a:srgbClr val="202124"/>
                </a:solidFill>
                <a:effectLst/>
                <a:latin typeface="Google Sans"/>
              </a:rPr>
              <a:t> sung bao </a:t>
            </a:r>
            <a:r>
              <a:rPr kumimoji="0" lang="vi-VN" altLang="en-US" sz="1200" b="0" i="0" u="none" strike="noStrike" cap="none" normalizeH="0" baseline="0" dirty="0" err="1">
                <a:ln>
                  <a:noFill/>
                </a:ln>
                <a:solidFill>
                  <a:srgbClr val="202124"/>
                </a:solidFill>
                <a:effectLst/>
                <a:latin typeface="Google Sans"/>
              </a:rPr>
              <a:t>gồm</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những</a:t>
            </a:r>
            <a:r>
              <a:rPr kumimoji="0" lang="vi-VN" altLang="en-US" sz="1200" b="0" i="0" u="none" strike="noStrike" cap="none" normalizeH="0" baseline="0" dirty="0">
                <a:ln>
                  <a:noFill/>
                </a:ln>
                <a:solidFill>
                  <a:srgbClr val="202124"/>
                </a:solidFill>
                <a:effectLst/>
                <a:latin typeface="Google Sans"/>
              </a:rPr>
              <a:t> yêu </a:t>
            </a:r>
            <a:r>
              <a:rPr kumimoji="0" lang="vi-VN" altLang="en-US" sz="1200" b="0" i="0" u="none" strike="noStrike" cap="none" normalizeH="0" baseline="0" dirty="0" err="1">
                <a:ln>
                  <a:noFill/>
                </a:ln>
                <a:solidFill>
                  <a:srgbClr val="202124"/>
                </a:solidFill>
                <a:effectLst/>
                <a:latin typeface="Google Sans"/>
              </a:rPr>
              <a:t>cầu</a:t>
            </a:r>
            <a:r>
              <a:rPr kumimoji="0" lang="vi-VN" altLang="en-US" sz="1200" b="0" i="0" u="none" strike="noStrike" cap="none" normalizeH="0" baseline="0" dirty="0">
                <a:ln>
                  <a:noFill/>
                </a:ln>
                <a:solidFill>
                  <a:srgbClr val="202124"/>
                </a:solidFill>
                <a:effectLst/>
                <a:latin typeface="Google Sans"/>
              </a:rPr>
              <a:t> không liên quan </a:t>
            </a:r>
            <a:r>
              <a:rPr kumimoji="0" lang="vi-VN" altLang="en-US" sz="1200" b="0" i="0" u="none" strike="noStrike" cap="none" normalizeH="0" baseline="0" dirty="0" err="1">
                <a:ln>
                  <a:noFill/>
                </a:ln>
                <a:solidFill>
                  <a:srgbClr val="202124"/>
                </a:solidFill>
                <a:effectLst/>
                <a:latin typeface="Google Sans"/>
              </a:rPr>
              <a:t>đến</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một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trường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hợp</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sử</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dụng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cụ</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thể</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Chức</a:t>
            </a:r>
            <a:r>
              <a:rPr kumimoji="0" lang="vi-VN" altLang="en-US" sz="1200" b="0" i="0" u="none" strike="noStrike" cap="none" normalizeH="0" baseline="0" dirty="0">
                <a:ln>
                  <a:noFill/>
                </a:ln>
                <a:solidFill>
                  <a:srgbClr val="202124"/>
                </a:solidFill>
                <a:effectLst/>
                <a:latin typeface="Google Sans"/>
              </a:rPr>
              <a:t> năng: Danh </a:t>
            </a:r>
            <a:r>
              <a:rPr kumimoji="0" lang="vi-VN" altLang="en-US" sz="1200" b="0" i="0" u="none" strike="noStrike" cap="none" normalizeH="0" baseline="0" dirty="0" err="1">
                <a:ln>
                  <a:noFill/>
                </a:ln>
                <a:solidFill>
                  <a:srgbClr val="202124"/>
                </a:solidFill>
                <a:effectLst/>
                <a:latin typeface="Google Sans"/>
              </a:rPr>
              <a:t>sách</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các</a:t>
            </a:r>
            <a:r>
              <a:rPr kumimoji="0" lang="vi-VN" altLang="en-US" sz="1200" b="0" i="0" u="none" strike="noStrike" cap="none" normalizeH="0" baseline="0" dirty="0">
                <a:ln>
                  <a:noFill/>
                </a:ln>
                <a:solidFill>
                  <a:srgbClr val="202124"/>
                </a:solidFill>
                <a:effectLst/>
                <a:latin typeface="Google Sans"/>
              </a:rPr>
              <a:t> yêu </a:t>
            </a:r>
            <a:r>
              <a:rPr kumimoji="0" lang="vi-VN" altLang="en-US" sz="1200" b="0" i="0" u="none" strike="noStrike" cap="none" normalizeH="0" baseline="0" dirty="0" err="1">
                <a:ln>
                  <a:noFill/>
                </a:ln>
                <a:solidFill>
                  <a:srgbClr val="202124"/>
                </a:solidFill>
                <a:effectLst/>
                <a:latin typeface="Google Sans"/>
              </a:rPr>
              <a:t>cầu</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chức</a:t>
            </a:r>
            <a:r>
              <a:rPr kumimoji="0" lang="vi-VN" altLang="en-US" sz="1200" b="0" i="0" u="none" strike="noStrike" cap="none" normalizeH="0" baseline="0" dirty="0">
                <a:ln>
                  <a:noFill/>
                </a:ln>
                <a:solidFill>
                  <a:srgbClr val="202124"/>
                </a:solidFill>
                <a:effectLst/>
                <a:latin typeface="Google Sans"/>
              </a:rPr>
              <a:t> năng chung cho </a:t>
            </a:r>
            <a:r>
              <a:rPr kumimoji="0" lang="vi-VN" altLang="en-US" sz="1200" b="0" i="0" u="none" strike="noStrike" cap="none" normalizeH="0" baseline="0" dirty="0" err="1">
                <a:ln>
                  <a:noFill/>
                </a:ln>
                <a:solidFill>
                  <a:srgbClr val="202124"/>
                </a:solidFill>
                <a:effectLst/>
                <a:latin typeface="Google Sans"/>
              </a:rPr>
              <a:t>nhiều</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trường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hợp</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sử</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dụng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Khả</a:t>
            </a:r>
            <a:r>
              <a:rPr kumimoji="0" lang="vi-VN" altLang="en-US" sz="1200" b="0" i="0" u="none" strike="noStrike" cap="none" normalizeH="0" baseline="0" dirty="0">
                <a:ln>
                  <a:noFill/>
                </a:ln>
                <a:solidFill>
                  <a:srgbClr val="202124"/>
                </a:solidFill>
                <a:effectLst/>
                <a:latin typeface="Google Sans"/>
              </a:rPr>
              <a:t> năng </a:t>
            </a:r>
            <a:r>
              <a:rPr kumimoji="0" lang="vi-VN" altLang="en-US" sz="1200" b="0" i="0" u="none" strike="noStrike" cap="none" normalizeH="0" baseline="0" dirty="0" err="1">
                <a:ln>
                  <a:noFill/>
                </a:ln>
                <a:solidFill>
                  <a:srgbClr val="202124"/>
                </a:solidFill>
                <a:effectLst/>
                <a:latin typeface="Google Sans"/>
              </a:rPr>
              <a:t>sử</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dụng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Các</a:t>
            </a:r>
            <a:r>
              <a:rPr kumimoji="0" lang="vi-VN" altLang="en-US" sz="1200" b="0" i="0" u="none" strike="noStrike" cap="none" normalizeH="0" baseline="0" dirty="0">
                <a:ln>
                  <a:noFill/>
                </a:ln>
                <a:solidFill>
                  <a:srgbClr val="202124"/>
                </a:solidFill>
                <a:effectLst/>
                <a:latin typeface="Google Sans"/>
              </a:rPr>
              <a:t> yêu </a:t>
            </a:r>
            <a:r>
              <a:rPr kumimoji="0" lang="vi-VN" altLang="en-US" sz="1200" b="0" i="0" u="none" strike="noStrike" cap="none" normalizeH="0" baseline="0" dirty="0" err="1">
                <a:ln>
                  <a:noFill/>
                </a:ln>
                <a:solidFill>
                  <a:srgbClr val="202124"/>
                </a:solidFill>
                <a:effectLst/>
                <a:latin typeface="Google Sans"/>
              </a:rPr>
              <a:t>cầu</a:t>
            </a:r>
            <a:r>
              <a:rPr kumimoji="0" lang="vi-VN" altLang="en-US" sz="1200" b="0" i="0" u="none" strike="noStrike" cap="none" normalizeH="0" baseline="0" dirty="0">
                <a:ln>
                  <a:noFill/>
                </a:ln>
                <a:solidFill>
                  <a:srgbClr val="202124"/>
                </a:solidFill>
                <a:effectLst/>
                <a:latin typeface="Google Sans"/>
              </a:rPr>
              <a:t> liên quan </a:t>
            </a:r>
            <a:r>
              <a:rPr kumimoji="0" lang="vi-VN" altLang="en-US" sz="1200" b="0" i="0" u="none" strike="noStrike" cap="none" normalizeH="0" baseline="0" dirty="0" err="1">
                <a:ln>
                  <a:noFill/>
                </a:ln>
                <a:solidFill>
                  <a:srgbClr val="202124"/>
                </a:solidFill>
                <a:effectLst/>
                <a:latin typeface="Google Sans"/>
              </a:rPr>
              <a:t>hoặc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ảnh</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hưởng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đến</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khả</a:t>
            </a:r>
            <a:r>
              <a:rPr kumimoji="0" lang="vi-VN" altLang="en-US" sz="1200" b="0" i="0" u="none" strike="noStrike" cap="none" normalizeH="0" baseline="0" dirty="0">
                <a:ln>
                  <a:noFill/>
                </a:ln>
                <a:solidFill>
                  <a:srgbClr val="202124"/>
                </a:solidFill>
                <a:effectLst/>
                <a:latin typeface="Google Sans"/>
              </a:rPr>
              <a:t> năng </a:t>
            </a:r>
            <a:r>
              <a:rPr kumimoji="0" lang="vi-VN" altLang="en-US" sz="1200" b="0" i="0" u="none" strike="noStrike" cap="none" normalizeH="0" baseline="0" dirty="0" err="1">
                <a:ln>
                  <a:noFill/>
                </a:ln>
                <a:solidFill>
                  <a:srgbClr val="202124"/>
                </a:solidFill>
                <a:effectLst/>
                <a:latin typeface="Google Sans"/>
              </a:rPr>
              <a:t>sử</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dụng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của</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hệ</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thống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Ví</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dụ</a:t>
            </a:r>
            <a:r>
              <a:rPr kumimoji="0" lang="vi-VN" altLang="en-US" sz="1200" b="0" i="0" u="none" strike="noStrike" cap="none" normalizeH="0" baseline="0" dirty="0">
                <a:ln>
                  <a:noFill/>
                </a:ln>
                <a:solidFill>
                  <a:srgbClr val="202124"/>
                </a:solidFill>
                <a:effectLst/>
                <a:latin typeface="Google Sans"/>
              </a:rPr>
              <a:t> bao </a:t>
            </a:r>
            <a:r>
              <a:rPr kumimoji="0" lang="vi-VN" altLang="en-US" sz="1200" b="0" i="0" u="none" strike="noStrike" cap="none" normalizeH="0" baseline="0" dirty="0" err="1">
                <a:ln>
                  <a:noFill/>
                </a:ln>
                <a:solidFill>
                  <a:srgbClr val="202124"/>
                </a:solidFill>
                <a:effectLst/>
                <a:latin typeface="Google Sans"/>
              </a:rPr>
              <a:t>gồm</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các</a:t>
            </a:r>
            <a:r>
              <a:rPr kumimoji="0" lang="vi-VN" altLang="en-US" sz="1200" b="0" i="0" u="none" strike="noStrike" cap="none" normalizeH="0" baseline="0" dirty="0">
                <a:ln>
                  <a:noFill/>
                </a:ln>
                <a:solidFill>
                  <a:srgbClr val="202124"/>
                </a:solidFill>
                <a:effectLst/>
                <a:latin typeface="Google Sans"/>
              </a:rPr>
              <a:t> yêu </a:t>
            </a:r>
            <a:r>
              <a:rPr kumimoji="0" lang="vi-VN" altLang="en-US" sz="1200" b="0" i="0" u="none" strike="noStrike" cap="none" normalizeH="0" baseline="0" dirty="0" err="1">
                <a:ln>
                  <a:noFill/>
                </a:ln>
                <a:solidFill>
                  <a:srgbClr val="202124"/>
                </a:solidFill>
                <a:effectLst/>
                <a:latin typeface="Google Sans"/>
              </a:rPr>
              <a:t>cầu</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dễ</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sử</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dụng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hoặc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các</a:t>
            </a:r>
            <a:r>
              <a:rPr kumimoji="0" lang="vi-VN" altLang="en-US" sz="1200" b="0" i="0" u="none" strike="noStrike" cap="none" normalizeH="0" baseline="0" dirty="0">
                <a:ln>
                  <a:noFill/>
                </a:ln>
                <a:solidFill>
                  <a:srgbClr val="202124"/>
                </a:solidFill>
                <a:effectLst/>
                <a:latin typeface="Google Sans"/>
              </a:rPr>
              <a:t> yêu </a:t>
            </a:r>
            <a:r>
              <a:rPr kumimoji="0" lang="vi-VN" altLang="en-US" sz="1200" b="0" i="0" u="none" strike="noStrike" cap="none" normalizeH="0" baseline="0" dirty="0" err="1">
                <a:ln>
                  <a:noFill/>
                </a:ln>
                <a:solidFill>
                  <a:srgbClr val="202124"/>
                </a:solidFill>
                <a:effectLst/>
                <a:latin typeface="Google Sans"/>
              </a:rPr>
              <a:t>cầu</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đào</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tạo</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chỉ</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rõ</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mức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độ</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sẵn</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sàng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của</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hệ</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thống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được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các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tác</a:t>
            </a:r>
            <a:r>
              <a:rPr kumimoji="0" lang="vi-VN" altLang="en-US" sz="1200" b="0" i="0" u="none" strike="noStrike" cap="none" normalizeH="0" baseline="0" dirty="0">
                <a:ln>
                  <a:noFill/>
                </a:ln>
                <a:solidFill>
                  <a:srgbClr val="202124"/>
                </a:solidFill>
                <a:effectLst/>
                <a:latin typeface="Google Sans"/>
              </a:rPr>
              <a:t> nhân </a:t>
            </a:r>
            <a:r>
              <a:rPr kumimoji="0" lang="vi-VN" altLang="en-US" sz="1200" b="0" i="0" u="none" strike="noStrike" cap="none" normalizeH="0" baseline="0" dirty="0" err="1">
                <a:ln>
                  <a:noFill/>
                </a:ln>
                <a:solidFill>
                  <a:srgbClr val="202124"/>
                </a:solidFill>
                <a:effectLst/>
                <a:latin typeface="Google Sans"/>
              </a:rPr>
              <a:t>của</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nó</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sử</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dụng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Độ</a:t>
            </a:r>
            <a:r>
              <a:rPr kumimoji="0" lang="vi-VN" altLang="en-US" sz="1200" b="0" i="0" u="none" strike="noStrike" cap="none" normalizeH="0" baseline="0" dirty="0">
                <a:ln>
                  <a:noFill/>
                </a:ln>
                <a:solidFill>
                  <a:srgbClr val="202124"/>
                </a:solidFill>
                <a:effectLst/>
                <a:latin typeface="Google Sans"/>
              </a:rPr>
              <a:t> tin </a:t>
            </a:r>
            <a:r>
              <a:rPr kumimoji="0" lang="vi-VN" altLang="en-US" sz="1200" b="0" i="0" u="none" strike="noStrike" cap="none" normalizeH="0" baseline="0" dirty="0" err="1">
                <a:ln>
                  <a:noFill/>
                </a:ln>
                <a:solidFill>
                  <a:srgbClr val="202124"/>
                </a:solidFill>
                <a:effectLst/>
                <a:latin typeface="Google Sans"/>
              </a:rPr>
              <a:t>cậy</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Bất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kỳ</a:t>
            </a:r>
            <a:r>
              <a:rPr kumimoji="0" lang="vi-VN" altLang="en-US" sz="1200" b="0" i="0" u="none" strike="noStrike" cap="none" normalizeH="0" baseline="0" dirty="0">
                <a:ln>
                  <a:noFill/>
                </a:ln>
                <a:solidFill>
                  <a:srgbClr val="202124"/>
                </a:solidFill>
                <a:effectLst/>
                <a:latin typeface="Google Sans"/>
              </a:rPr>
              <a:t> yêu </a:t>
            </a:r>
            <a:r>
              <a:rPr kumimoji="0" lang="vi-VN" altLang="en-US" sz="1200" b="0" i="0" u="none" strike="noStrike" cap="none" normalizeH="0" baseline="0" dirty="0" err="1">
                <a:ln>
                  <a:noFill/>
                </a:ln>
                <a:solidFill>
                  <a:srgbClr val="202124"/>
                </a:solidFill>
                <a:effectLst/>
                <a:latin typeface="Google Sans"/>
              </a:rPr>
              <a:t>cầu</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nào</a:t>
            </a:r>
            <a:r>
              <a:rPr kumimoji="0" lang="vi-VN" altLang="en-US" sz="1200" b="0" i="0" u="none" strike="noStrike" cap="none" normalizeH="0" baseline="0" dirty="0">
                <a:ln>
                  <a:noFill/>
                </a:ln>
                <a:solidFill>
                  <a:srgbClr val="202124"/>
                </a:solidFill>
                <a:effectLst/>
                <a:latin typeface="Google Sans"/>
              </a:rPr>
              <a:t> liên quan </a:t>
            </a:r>
            <a:r>
              <a:rPr kumimoji="0" lang="vi-VN" altLang="en-US" sz="1200" b="0" i="0" u="none" strike="noStrike" cap="none" normalizeH="0" baseline="0" dirty="0" err="1">
                <a:ln>
                  <a:noFill/>
                </a:ln>
                <a:solidFill>
                  <a:srgbClr val="202124"/>
                </a:solidFill>
                <a:effectLst/>
                <a:latin typeface="Google Sans"/>
              </a:rPr>
              <a:t>đến</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độ</a:t>
            </a:r>
            <a:r>
              <a:rPr kumimoji="0" lang="vi-VN" altLang="en-US" sz="1200" b="0" i="0" u="none" strike="noStrike" cap="none" normalizeH="0" baseline="0" dirty="0">
                <a:ln>
                  <a:noFill/>
                </a:ln>
                <a:solidFill>
                  <a:srgbClr val="202124"/>
                </a:solidFill>
                <a:effectLst/>
                <a:latin typeface="Google Sans"/>
              </a:rPr>
              <a:t> tin </a:t>
            </a:r>
            <a:r>
              <a:rPr kumimoji="0" lang="vi-VN" altLang="en-US" sz="1200" b="0" i="0" u="none" strike="noStrike" cap="none" normalizeH="0" baseline="0" dirty="0" err="1">
                <a:ln>
                  <a:noFill/>
                </a:ln>
                <a:solidFill>
                  <a:srgbClr val="202124"/>
                </a:solidFill>
                <a:effectLst/>
                <a:latin typeface="Google Sans"/>
              </a:rPr>
              <a:t>cậy</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của</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hệ</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thống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Cần</a:t>
            </a:r>
            <a:r>
              <a:rPr kumimoji="0" lang="vi-VN" altLang="en-US" sz="1200" b="0" i="0" u="none" strike="noStrike" cap="none" normalizeH="0" baseline="0" dirty="0">
                <a:ln>
                  <a:noFill/>
                </a:ln>
                <a:solidFill>
                  <a:srgbClr val="202124"/>
                </a:solidFill>
                <a:effectLst/>
                <a:latin typeface="Google Sans"/>
              </a:rPr>
              <a:t> nêu </a:t>
            </a:r>
            <a:r>
              <a:rPr kumimoji="0" lang="vi-VN" altLang="en-US" sz="1200" b="0" i="0" u="none" strike="noStrike" cap="none" normalizeH="0" baseline="0" dirty="0" err="1">
                <a:ln>
                  <a:noFill/>
                </a:ln>
                <a:solidFill>
                  <a:srgbClr val="202124"/>
                </a:solidFill>
                <a:effectLst/>
                <a:latin typeface="Google Sans"/>
              </a:rPr>
              <a:t>các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biện</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pháp</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định</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lượng</a:t>
            </a:r>
            <a:r>
              <a:rPr kumimoji="0" lang="vi-VN" altLang="en-US" sz="1200" b="0" i="0" u="none" strike="noStrike" cap="none" normalizeH="0" baseline="0" dirty="0">
                <a:ln>
                  <a:noFill/>
                </a:ln>
                <a:solidFill>
                  <a:srgbClr val="202124"/>
                </a:solidFill>
                <a:effectLst/>
                <a:latin typeface="Google Sans"/>
              </a:rPr>
              <a:t> như </a:t>
            </a:r>
            <a:r>
              <a:rPr kumimoji="0" lang="vi-VN" altLang="en-US" sz="1200" b="0" i="0" u="none" strike="noStrike" cap="none" normalizeH="0" baseline="0" dirty="0" err="1">
                <a:ln>
                  <a:noFill/>
                </a:ln>
                <a:solidFill>
                  <a:srgbClr val="202124"/>
                </a:solidFill>
                <a:effectLst/>
                <a:latin typeface="Google Sans"/>
              </a:rPr>
              <a:t>thời</a:t>
            </a:r>
            <a:r>
              <a:rPr kumimoji="0" lang="vi-VN" altLang="en-US" sz="1200" b="0" i="0" u="none" strike="noStrike" cap="none" normalizeH="0" baseline="0" dirty="0">
                <a:ln>
                  <a:noFill/>
                </a:ln>
                <a:solidFill>
                  <a:srgbClr val="202124"/>
                </a:solidFill>
                <a:effectLst/>
                <a:latin typeface="Google Sans"/>
              </a:rPr>
              <a:t> gian trung </a:t>
            </a:r>
            <a:r>
              <a:rPr kumimoji="0" lang="vi-VN" altLang="en-US" sz="1200" b="0" i="0" u="none" strike="noStrike" cap="none" normalizeH="0" baseline="0" dirty="0" err="1">
                <a:ln>
                  <a:noFill/>
                </a:ln>
                <a:solidFill>
                  <a:srgbClr val="202124"/>
                </a:solidFill>
                <a:effectLst/>
                <a:latin typeface="Google Sans"/>
              </a:rPr>
              <a:t>bình</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giữa</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các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lần</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hỏng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hóc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hoặc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lỗi</a:t>
            </a:r>
            <a:r>
              <a:rPr kumimoji="0" lang="vi-VN" altLang="en-US" sz="1200" b="0" i="0" u="none" strike="noStrike" cap="none" normalizeH="0" baseline="0" dirty="0">
                <a:ln>
                  <a:noFill/>
                </a:ln>
                <a:solidFill>
                  <a:srgbClr val="202124"/>
                </a:solidFill>
                <a:effectLst/>
                <a:latin typeface="Google Sans"/>
              </a:rPr>
              <a:t> trên </a:t>
            </a:r>
            <a:r>
              <a:rPr kumimoji="0" lang="vi-VN" altLang="en-US" sz="1200" b="0" i="0" u="none" strike="noStrike" cap="none" normalizeH="0" baseline="0" dirty="0" err="1">
                <a:ln>
                  <a:noFill/>
                </a:ln>
                <a:solidFill>
                  <a:srgbClr val="202124"/>
                </a:solidFill>
                <a:effectLst/>
                <a:latin typeface="Google Sans"/>
              </a:rPr>
              <a:t>một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nghìn</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dòng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mã</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Hiệu</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suất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Các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đặc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tính</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hoạt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động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của</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hệ</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thống</a:t>
            </a:r>
            <a:r>
              <a:rPr kumimoji="0" lang="vi-VN" altLang="en-US" sz="1200" b="0" i="0" u="none" strike="noStrike" cap="none" normalizeH="0" baseline="0" dirty="0">
                <a:ln>
                  <a:noFill/>
                </a:ln>
                <a:solidFill>
                  <a:srgbClr val="202124"/>
                </a:solidFill>
                <a:effectLst/>
                <a:latin typeface="Google Sans"/>
              </a:rPr>
              <a:t>. Bao </a:t>
            </a:r>
            <a:r>
              <a:rPr kumimoji="0" lang="vi-VN" altLang="en-US" sz="1200" b="0" i="0" u="none" strike="noStrike" cap="none" normalizeH="0" baseline="0" dirty="0" err="1">
                <a:ln>
                  <a:noFill/>
                </a:ln>
                <a:solidFill>
                  <a:srgbClr val="202124"/>
                </a:solidFill>
                <a:effectLst/>
                <a:latin typeface="Google Sans"/>
              </a:rPr>
              <a:t>gồm</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thời</a:t>
            </a:r>
            <a:r>
              <a:rPr kumimoji="0" lang="vi-VN" altLang="en-US" sz="1200" b="0" i="0" u="none" strike="noStrike" cap="none" normalizeH="0" baseline="0" dirty="0">
                <a:ln>
                  <a:noFill/>
                </a:ln>
                <a:solidFill>
                  <a:srgbClr val="202124"/>
                </a:solidFill>
                <a:effectLst/>
                <a:latin typeface="Google Sans"/>
              </a:rPr>
              <a:t> gian </a:t>
            </a:r>
            <a:r>
              <a:rPr kumimoji="0" lang="vi-VN" altLang="en-US" sz="1200" b="0" i="0" u="none" strike="noStrike" cap="none" normalizeH="0" baseline="0" dirty="0" err="1">
                <a:ln>
                  <a:noFill/>
                </a:ln>
                <a:solidFill>
                  <a:srgbClr val="202124"/>
                </a:solidFill>
                <a:effectLst/>
                <a:latin typeface="Google Sans"/>
              </a:rPr>
              <a:t>phản</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hồi</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cụ</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thể</a:t>
            </a:r>
            <a:r>
              <a:rPr kumimoji="0" lang="vi-VN" altLang="en-US" sz="1200" b="0" i="0" u="none" strike="noStrike" cap="none" normalizeH="0" baseline="0" dirty="0">
                <a:ln>
                  <a:noFill/>
                </a:ln>
                <a:solidFill>
                  <a:srgbClr val="202124"/>
                </a:solidFill>
                <a:effectLst/>
                <a:latin typeface="Google Sans"/>
              </a:rPr>
              <a:t>. Tham </a:t>
            </a:r>
            <a:r>
              <a:rPr kumimoji="0" lang="vi-VN" altLang="en-US" sz="1200" b="0" i="0" u="none" strike="noStrike" cap="none" normalizeH="0" baseline="0" dirty="0" err="1">
                <a:ln>
                  <a:noFill/>
                </a:ln>
                <a:solidFill>
                  <a:srgbClr val="202124"/>
                </a:solidFill>
                <a:effectLst/>
                <a:latin typeface="Google Sans"/>
              </a:rPr>
              <a:t>khảo</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các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trường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hợp</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sử</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dụng</a:t>
            </a:r>
            <a:r>
              <a:rPr kumimoji="0" lang="vi-VN" altLang="en-US" sz="1200" b="0" i="0" u="none" strike="noStrike" cap="none" normalizeH="0" baseline="0" dirty="0">
                <a:ln>
                  <a:noFill/>
                </a:ln>
                <a:solidFill>
                  <a:srgbClr val="202124"/>
                </a:solidFill>
                <a:effectLst/>
                <a:latin typeface="Google Sans"/>
              </a:rPr>
              <a:t> liên quan theo tên. </a:t>
            </a:r>
            <a:r>
              <a:rPr kumimoji="0" lang="vi-VN" altLang="en-US" sz="1200" b="0" i="0" u="none" strike="noStrike" cap="none" normalizeH="0" baseline="0" dirty="0" err="1">
                <a:ln>
                  <a:noFill/>
                </a:ln>
                <a:solidFill>
                  <a:srgbClr val="202124"/>
                </a:solidFill>
                <a:effectLst/>
                <a:latin typeface="Google Sans"/>
              </a:rPr>
              <a:t>Khả</a:t>
            </a:r>
            <a:r>
              <a:rPr kumimoji="0" lang="vi-VN" altLang="en-US" sz="1200" b="0" i="0" u="none" strike="noStrike" cap="none" normalizeH="0" baseline="0" dirty="0">
                <a:ln>
                  <a:noFill/>
                </a:ln>
                <a:solidFill>
                  <a:srgbClr val="202124"/>
                </a:solidFill>
                <a:effectLst/>
                <a:latin typeface="Google Sans"/>
              </a:rPr>
              <a:t> năng </a:t>
            </a:r>
            <a:r>
              <a:rPr kumimoji="0" lang="vi-VN" altLang="en-US" sz="1200" b="0" i="0" u="none" strike="noStrike" cap="none" normalizeH="0" baseline="0" dirty="0" err="1">
                <a:ln>
                  <a:noFill/>
                </a:ln>
                <a:solidFill>
                  <a:srgbClr val="202124"/>
                </a:solidFill>
                <a:effectLst/>
                <a:latin typeface="Google Sans"/>
              </a:rPr>
              <a:t>hỗ</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trợ</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Bất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kỳ</a:t>
            </a:r>
            <a:r>
              <a:rPr kumimoji="0" lang="vi-VN" altLang="en-US" sz="1200" b="0" i="0" u="none" strike="noStrike" cap="none" normalizeH="0" baseline="0" dirty="0">
                <a:ln>
                  <a:noFill/>
                </a:ln>
                <a:solidFill>
                  <a:srgbClr val="202124"/>
                </a:solidFill>
                <a:effectLst/>
                <a:latin typeface="Google Sans"/>
              </a:rPr>
              <a:t> yêu </a:t>
            </a:r>
            <a:r>
              <a:rPr kumimoji="0" lang="vi-VN" altLang="en-US" sz="1200" b="0" i="0" u="none" strike="noStrike" cap="none" normalizeH="0" baseline="0" dirty="0" err="1">
                <a:ln>
                  <a:noFill/>
                </a:ln>
                <a:solidFill>
                  <a:srgbClr val="202124"/>
                </a:solidFill>
                <a:effectLst/>
                <a:latin typeface="Google Sans"/>
              </a:rPr>
              <a:t>cầu</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nào</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sẽ</a:t>
            </a:r>
            <a:r>
              <a:rPr kumimoji="0" lang="vi-VN" altLang="en-US" sz="1200" b="0" i="0" u="none" strike="noStrike" cap="none" normalizeH="0" baseline="0" dirty="0">
                <a:ln>
                  <a:noFill/>
                </a:ln>
                <a:solidFill>
                  <a:srgbClr val="202124"/>
                </a:solidFill>
                <a:effectLst/>
                <a:latin typeface="Google Sans"/>
              </a:rPr>
              <a:t> nâng cao </a:t>
            </a:r>
            <a:r>
              <a:rPr kumimoji="0" lang="vi-VN" altLang="en-US" sz="1200" b="0" i="0" u="none" strike="noStrike" cap="none" normalizeH="0" baseline="0" dirty="0" err="1">
                <a:ln>
                  <a:noFill/>
                </a:ln>
                <a:solidFill>
                  <a:srgbClr val="202124"/>
                </a:solidFill>
                <a:effectLst/>
                <a:latin typeface="Google Sans"/>
              </a:rPr>
              <a:t>khả</a:t>
            </a:r>
            <a:r>
              <a:rPr kumimoji="0" lang="vi-VN" altLang="en-US" sz="1200" b="0" i="0" u="none" strike="noStrike" cap="none" normalizeH="0" baseline="0" dirty="0">
                <a:ln>
                  <a:noFill/>
                </a:ln>
                <a:solidFill>
                  <a:srgbClr val="202124"/>
                </a:solidFill>
                <a:effectLst/>
                <a:latin typeface="Google Sans"/>
              </a:rPr>
              <a:t> năng </a:t>
            </a:r>
            <a:r>
              <a:rPr kumimoji="0" lang="vi-VN" altLang="en-US" sz="1200" b="0" i="0" u="none" strike="noStrike" cap="none" normalizeH="0" baseline="0" dirty="0" err="1">
                <a:ln>
                  <a:noFill/>
                </a:ln>
                <a:solidFill>
                  <a:srgbClr val="202124"/>
                </a:solidFill>
                <a:effectLst/>
                <a:latin typeface="Google Sans"/>
              </a:rPr>
              <a:t>hỗ</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trợ</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hoặc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khả</a:t>
            </a:r>
            <a:r>
              <a:rPr kumimoji="0" lang="vi-VN" altLang="en-US" sz="1200" b="0" i="0" u="none" strike="noStrike" cap="none" normalizeH="0" baseline="0" dirty="0">
                <a:ln>
                  <a:noFill/>
                </a:ln>
                <a:solidFill>
                  <a:srgbClr val="202124"/>
                </a:solidFill>
                <a:effectLst/>
                <a:latin typeface="Google Sans"/>
              </a:rPr>
              <a:t> năng </a:t>
            </a:r>
            <a:r>
              <a:rPr kumimoji="0" lang="vi-VN" altLang="en-US" sz="1200" b="0" i="0" u="none" strike="noStrike" cap="none" normalizeH="0" baseline="0" dirty="0" err="1">
                <a:ln>
                  <a:noFill/>
                </a:ln>
                <a:solidFill>
                  <a:srgbClr val="202124"/>
                </a:solidFill>
                <a:effectLst/>
                <a:latin typeface="Google Sans"/>
              </a:rPr>
              <a:t>bảo</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trì</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của</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hệ</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thống</a:t>
            </a:r>
            <a:r>
              <a:rPr kumimoji="0" lang="vi-VN" altLang="en-US" sz="1200" b="0" i="0" u="none" strike="noStrike" cap="none" normalizeH="0" baseline="0" dirty="0">
                <a:ln>
                  <a:noFill/>
                </a:ln>
                <a:solidFill>
                  <a:srgbClr val="202124"/>
                </a:solidFill>
                <a:effectLst/>
                <a:latin typeface="Google Sans"/>
              </a:rPr>
              <a:t> đang </a:t>
            </a:r>
            <a:r>
              <a:rPr kumimoji="0" lang="vi-VN" altLang="en-US" sz="1200" b="0" i="0" u="none" strike="noStrike" cap="none" normalizeH="0" baseline="0" dirty="0" err="1">
                <a:ln>
                  <a:noFill/>
                </a:ln>
                <a:solidFill>
                  <a:srgbClr val="202124"/>
                </a:solidFill>
                <a:effectLst/>
                <a:latin typeface="Google Sans"/>
              </a:rPr>
              <a:t>được</a:t>
            </a:r>
            <a:r>
              <a:rPr kumimoji="0" lang="vi-VN" altLang="en-US" sz="1200" b="0" i="0" u="none" strike="noStrike" cap="none" normalizeH="0" baseline="0" dirty="0">
                <a:ln>
                  <a:noFill/>
                </a:ln>
                <a:solidFill>
                  <a:srgbClr val="202124"/>
                </a:solidFill>
                <a:effectLst/>
                <a:latin typeface="Google Sans"/>
              </a:rPr>
              <a:t> xây </a:t>
            </a:r>
            <a:r>
              <a:rPr kumimoji="0" lang="vi-VN" altLang="en-US" sz="1200" b="0" i="0" u="none" strike="noStrike" cap="none" normalizeH="0" baseline="0" dirty="0" err="1">
                <a:ln>
                  <a:noFill/>
                </a:ln>
                <a:solidFill>
                  <a:srgbClr val="202124"/>
                </a:solidFill>
                <a:effectLst/>
                <a:latin typeface="Google Sans"/>
              </a:rPr>
              <a:t>dựng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Ràng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buộc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thiết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kế</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Bất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kỳ</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ràng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buộc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thiết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kế</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nào</a:t>
            </a:r>
            <a:r>
              <a:rPr kumimoji="0" lang="vi-VN" altLang="en-US" sz="1200" b="0" i="0" u="none" strike="noStrike" cap="none" normalizeH="0" baseline="0" dirty="0">
                <a:ln>
                  <a:noFill/>
                </a:ln>
                <a:solidFill>
                  <a:srgbClr val="202124"/>
                </a:solidFill>
                <a:effectLst/>
                <a:latin typeface="Google Sans"/>
              </a:rPr>
              <a:t> trên </a:t>
            </a:r>
            <a:r>
              <a:rPr kumimoji="0" lang="vi-VN" altLang="en-US" sz="1200" b="0" i="0" u="none" strike="noStrike" cap="none" normalizeH="0" baseline="0" dirty="0" err="1">
                <a:ln>
                  <a:noFill/>
                </a:ln>
                <a:solidFill>
                  <a:srgbClr val="202124"/>
                </a:solidFill>
                <a:effectLst/>
                <a:latin typeface="Google Sans"/>
              </a:rPr>
              <a:t>hệ</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thống</a:t>
            </a:r>
            <a:r>
              <a:rPr kumimoji="0" lang="vi-VN" altLang="en-US" sz="1200" b="0" i="0" u="none" strike="noStrike" cap="none" normalizeH="0" baseline="0" dirty="0">
                <a:ln>
                  <a:noFill/>
                </a:ln>
                <a:solidFill>
                  <a:srgbClr val="202124"/>
                </a:solidFill>
                <a:effectLst/>
                <a:latin typeface="Google Sans"/>
              </a:rPr>
              <a:t> đang </a:t>
            </a:r>
            <a:r>
              <a:rPr kumimoji="0" lang="vi-VN" altLang="en-US" sz="1200" b="0" i="0" u="none" strike="noStrike" cap="none" normalizeH="0" baseline="0" dirty="0" err="1">
                <a:ln>
                  <a:noFill/>
                </a:ln>
                <a:solidFill>
                  <a:srgbClr val="202124"/>
                </a:solidFill>
                <a:effectLst/>
                <a:latin typeface="Google Sans"/>
              </a:rPr>
              <a:t>được</a:t>
            </a:r>
            <a:r>
              <a:rPr kumimoji="0" lang="vi-VN" altLang="en-US" sz="1200" b="0" i="0" u="none" strike="noStrike" cap="none" normalizeH="0" baseline="0" dirty="0">
                <a:ln>
                  <a:noFill/>
                </a:ln>
                <a:solidFill>
                  <a:srgbClr val="202124"/>
                </a:solidFill>
                <a:effectLst/>
                <a:latin typeface="Google Sans"/>
              </a:rPr>
              <a:t> xây </a:t>
            </a:r>
            <a:r>
              <a:rPr kumimoji="0" lang="vi-VN" altLang="en-US" sz="1200" b="0" i="0" u="none" strike="noStrike" cap="none" normalizeH="0" baseline="0" dirty="0" err="1">
                <a:ln>
                  <a:noFill/>
                </a:ln>
                <a:solidFill>
                  <a:srgbClr val="202124"/>
                </a:solidFill>
                <a:effectLst/>
                <a:latin typeface="Google Sans"/>
              </a:rPr>
              <a:t>dựng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Các</a:t>
            </a:r>
            <a:r>
              <a:rPr kumimoji="0" lang="vi-VN" altLang="en-US" sz="1200" b="0" i="0" u="none" strike="noStrike" cap="none" normalizeH="0" baseline="0" dirty="0">
                <a:ln>
                  <a:noFill/>
                </a:ln>
                <a:solidFill>
                  <a:srgbClr val="202124"/>
                </a:solidFill>
                <a:effectLst/>
                <a:latin typeface="Google Sans"/>
              </a:rPr>
              <a:t> thông </a:t>
            </a:r>
            <a:r>
              <a:rPr kumimoji="0" lang="vi-VN" altLang="en-US" sz="1200" b="0" i="0" u="none" strike="noStrike" cap="none" normalizeH="0" baseline="0" dirty="0" err="1">
                <a:ln>
                  <a:noFill/>
                </a:ln>
                <a:solidFill>
                  <a:srgbClr val="202124"/>
                </a:solidFill>
                <a:effectLst/>
                <a:latin typeface="Google Sans"/>
              </a:rPr>
              <a:t>số</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kỹ</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thuật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bổ</a:t>
            </a:r>
            <a:r>
              <a:rPr kumimoji="0" lang="vi-VN" altLang="en-US" sz="1200" b="0" i="0" u="none" strike="noStrike" cap="none" normalizeH="0" baseline="0" dirty="0">
                <a:ln>
                  <a:noFill/>
                </a:ln>
                <a:solidFill>
                  <a:srgbClr val="202124"/>
                </a:solidFill>
                <a:effectLst/>
                <a:latin typeface="Google Sans"/>
              </a:rPr>
              <a:t> sung đi đôi </a:t>
            </a:r>
            <a:r>
              <a:rPr kumimoji="0" lang="vi-VN" altLang="en-US" sz="1200" b="0" i="0" u="none" strike="noStrike" cap="none" normalizeH="0" baseline="0" dirty="0" err="1">
                <a:ln>
                  <a:noFill/>
                </a:ln>
                <a:solidFill>
                  <a:srgbClr val="202124"/>
                </a:solidFill>
                <a:effectLst/>
                <a:latin typeface="Google Sans"/>
              </a:rPr>
              <a:t>với</a:t>
            </a:r>
            <a:r>
              <a:rPr kumimoji="0" lang="vi-VN" altLang="en-US" sz="1200" b="0" i="0" u="none" strike="noStrike" cap="none" normalizeH="0" baseline="0" dirty="0">
                <a:ln>
                  <a:noFill/>
                </a:ln>
                <a:solidFill>
                  <a:srgbClr val="202124"/>
                </a:solidFill>
                <a:effectLst/>
                <a:latin typeface="Google Sans"/>
              </a:rPr>
              <a:t> Mô </a:t>
            </a:r>
            <a:r>
              <a:rPr kumimoji="0" lang="vi-VN" altLang="en-US" sz="1200" b="0" i="0" u="none" strike="noStrike" cap="none" normalizeH="0" baseline="0" dirty="0" err="1">
                <a:ln>
                  <a:noFill/>
                </a:ln>
                <a:solidFill>
                  <a:srgbClr val="202124"/>
                </a:solidFill>
                <a:effectLst/>
                <a:latin typeface="Google Sans"/>
              </a:rPr>
              <a:t>hình</a:t>
            </a:r>
            <a:r>
              <a:rPr kumimoji="0" lang="vi-VN" altLang="en-US" sz="1200" b="0" i="0" u="none" strike="noStrike" cap="none" normalizeH="0" baseline="0" dirty="0">
                <a:ln>
                  <a:noFill/>
                </a:ln>
                <a:solidFill>
                  <a:srgbClr val="202124"/>
                </a:solidFill>
                <a:effectLst/>
                <a:latin typeface="Google Sans"/>
              </a:rPr>
              <a:t> ca </a:t>
            </a:r>
            <a:r>
              <a:rPr kumimoji="0" lang="vi-VN" altLang="en-US" sz="1200" b="0" i="0" u="none" strike="noStrike" cap="none" normalizeH="0" baseline="0" dirty="0" err="1">
                <a:ln>
                  <a:noFill/>
                </a:ln>
                <a:solidFill>
                  <a:srgbClr val="202124"/>
                </a:solidFill>
                <a:effectLst/>
                <a:latin typeface="Google Sans"/>
              </a:rPr>
              <a:t>sử</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dụng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ngụ</a:t>
            </a:r>
            <a:r>
              <a:rPr kumimoji="0" lang="vi-VN" altLang="en-US" sz="1200" b="0" i="0" u="none" strike="noStrike" cap="none" normalizeH="0" baseline="0" dirty="0">
                <a:ln>
                  <a:noFill/>
                </a:ln>
                <a:solidFill>
                  <a:srgbClr val="202124"/>
                </a:solidFill>
                <a:effectLst/>
                <a:latin typeface="Google Sans"/>
              </a:rPr>
              <a:t> ý </a:t>
            </a:r>
            <a:r>
              <a:rPr kumimoji="0" lang="vi-VN" altLang="en-US" sz="1200" b="0" i="0" u="none" strike="noStrike" cap="none" normalizeH="0" baseline="0" dirty="0" err="1">
                <a:ln>
                  <a:noFill/>
                </a:ln>
                <a:solidFill>
                  <a:srgbClr val="202124"/>
                </a:solidFill>
                <a:effectLst/>
                <a:latin typeface="Google Sans"/>
              </a:rPr>
              <a:t>rằng</a:t>
            </a:r>
            <a:r>
              <a:rPr kumimoji="0" lang="vi-VN" altLang="en-US" sz="1200" b="0" i="0" u="none" strike="noStrike" cap="none" normalizeH="0" baseline="0" dirty="0">
                <a:ln>
                  <a:noFill/>
                </a:ln>
                <a:solidFill>
                  <a:srgbClr val="202124"/>
                </a:solidFill>
                <a:effectLst/>
                <a:latin typeface="Google Sans"/>
              </a:rPr>
              <a:t>: Ban </a:t>
            </a:r>
            <a:r>
              <a:rPr kumimoji="0" lang="vi-VN" altLang="en-US" sz="1200" b="0" i="0" u="none" strike="noStrike" cap="none" normalizeH="0" baseline="0" dirty="0" err="1">
                <a:ln>
                  <a:noFill/>
                </a:ln>
                <a:solidFill>
                  <a:srgbClr val="202124"/>
                </a:solidFill>
                <a:effectLst/>
                <a:latin typeface="Google Sans"/>
              </a:rPr>
              <a:t>đầu</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chúng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được</a:t>
            </a:r>
            <a:r>
              <a:rPr kumimoji="0" lang="vi-VN" altLang="en-US" sz="1200" b="0" i="0" u="none" strike="noStrike" cap="none" normalizeH="0" baseline="0" dirty="0">
                <a:ln>
                  <a:noFill/>
                </a:ln>
                <a:solidFill>
                  <a:srgbClr val="202124"/>
                </a:solidFill>
                <a:effectLst/>
                <a:latin typeface="Google Sans"/>
              </a:rPr>
              <a:t> coi </a:t>
            </a:r>
            <a:r>
              <a:rPr kumimoji="0" lang="vi-VN" altLang="en-US" sz="1200" b="0" i="0" u="none" strike="noStrike" cap="none" normalizeH="0" baseline="0" dirty="0" err="1">
                <a:ln>
                  <a:noFill/>
                </a:ln>
                <a:solidFill>
                  <a:srgbClr val="202124"/>
                </a:solidFill>
                <a:effectLst/>
                <a:latin typeface="Google Sans"/>
              </a:rPr>
              <a:t>là</a:t>
            </a:r>
            <a:r>
              <a:rPr kumimoji="0" lang="vi-VN" altLang="en-US" sz="1200" b="0" i="0" u="none" strike="noStrike" cap="none" normalizeH="0" baseline="0" dirty="0">
                <a:ln>
                  <a:noFill/>
                </a:ln>
                <a:solidFill>
                  <a:srgbClr val="202124"/>
                </a:solidFill>
                <a:effectLst/>
                <a:latin typeface="Google Sans"/>
              </a:rPr>
              <a:t> trong giai </a:t>
            </a:r>
            <a:r>
              <a:rPr kumimoji="0" lang="vi-VN" altLang="en-US" sz="1200" b="0" i="0" u="none" strike="noStrike" cap="none" normalizeH="0" baseline="0" dirty="0" err="1">
                <a:ln>
                  <a:noFill/>
                </a:ln>
                <a:solidFill>
                  <a:srgbClr val="202124"/>
                </a:solidFill>
                <a:effectLst/>
                <a:latin typeface="Google Sans"/>
              </a:rPr>
              <a:t>đoạn</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Khởi</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động</a:t>
            </a:r>
            <a:r>
              <a:rPr kumimoji="0" lang="vi-VN" altLang="en-US" sz="1200" b="0" i="0" u="none" strike="noStrike" cap="none" normalizeH="0" baseline="0" dirty="0">
                <a:ln>
                  <a:noFill/>
                </a:ln>
                <a:solidFill>
                  <a:srgbClr val="202124"/>
                </a:solidFill>
                <a:effectLst/>
                <a:latin typeface="Google Sans"/>
              </a:rPr>
              <a:t> như </a:t>
            </a:r>
            <a:r>
              <a:rPr kumimoji="0" lang="vi-VN" altLang="en-US" sz="1200" b="0" i="0" u="none" strike="noStrike" cap="none" normalizeH="0" baseline="0" dirty="0" err="1">
                <a:ln>
                  <a:noFill/>
                </a:ln>
                <a:solidFill>
                  <a:srgbClr val="202124"/>
                </a:solidFill>
                <a:effectLst/>
                <a:latin typeface="Google Sans"/>
              </a:rPr>
              <a:t>một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phần</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bổ</a:t>
            </a:r>
            <a:r>
              <a:rPr kumimoji="0" lang="vi-VN" altLang="en-US" sz="1200" b="0" i="0" u="none" strike="noStrike" cap="none" normalizeH="0" baseline="0" dirty="0">
                <a:ln>
                  <a:noFill/>
                </a:ln>
                <a:solidFill>
                  <a:srgbClr val="202124"/>
                </a:solidFill>
                <a:effectLst/>
                <a:latin typeface="Google Sans"/>
              </a:rPr>
              <a:t> sung cho </a:t>
            </a:r>
            <a:r>
              <a:rPr kumimoji="0" lang="vi-VN" altLang="en-US" sz="1200" b="0" i="0" u="none" strike="noStrike" cap="none" normalizeH="0" baseline="0" dirty="0" err="1">
                <a:ln>
                  <a:noFill/>
                </a:ln>
                <a:solidFill>
                  <a:srgbClr val="202124"/>
                </a:solidFill>
                <a:effectLst/>
                <a:latin typeface="Google Sans"/>
              </a:rPr>
              <a:t>việc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xác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định</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phạm</a:t>
            </a:r>
            <a:r>
              <a:rPr kumimoji="0" lang="vi-VN" altLang="en-US" sz="1200" b="0" i="0" u="none" strike="noStrike" cap="none" normalizeH="0" baseline="0" dirty="0">
                <a:ln>
                  <a:noFill/>
                </a:ln>
                <a:solidFill>
                  <a:srgbClr val="202124"/>
                </a:solidFill>
                <a:effectLst/>
                <a:latin typeface="Google Sans"/>
              </a:rPr>
              <a:t> vi </a:t>
            </a:r>
            <a:r>
              <a:rPr kumimoji="0" lang="vi-VN" altLang="en-US" sz="1200" b="0" i="0" u="none" strike="noStrike" cap="none" normalizeH="0" baseline="0" dirty="0" err="1">
                <a:ln>
                  <a:noFill/>
                </a:ln>
                <a:solidFill>
                  <a:srgbClr val="202124"/>
                </a:solidFill>
                <a:effectLst/>
                <a:latin typeface="Google Sans"/>
              </a:rPr>
              <a:t>của</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hệ</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thống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Chúng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được</a:t>
            </a:r>
            <a:r>
              <a:rPr kumimoji="0" lang="vi-VN" altLang="en-US" sz="1200" b="0" i="0" u="none" strike="noStrike" cap="none" normalizeH="0" baseline="0" dirty="0">
                <a:ln>
                  <a:noFill/>
                </a:ln>
                <a:solidFill>
                  <a:srgbClr val="202124"/>
                </a:solidFill>
                <a:effectLst/>
                <a:latin typeface="Google Sans"/>
              </a:rPr>
              <a:t> tinh </a:t>
            </a:r>
            <a:r>
              <a:rPr kumimoji="0" lang="vi-VN" altLang="en-US" sz="1200" b="0" i="0" u="none" strike="noStrike" cap="none" normalizeH="0" baseline="0" dirty="0" err="1">
                <a:ln>
                  <a:noFill/>
                </a:ln>
                <a:solidFill>
                  <a:srgbClr val="202124"/>
                </a:solidFill>
                <a:effectLst/>
                <a:latin typeface="Google Sans"/>
              </a:rPr>
              <a:t>chế</a:t>
            </a:r>
            <a:r>
              <a:rPr kumimoji="0" lang="vi-VN" altLang="en-US" sz="1200" b="0" i="0" u="none" strike="noStrike" cap="none" normalizeH="0" baseline="0" dirty="0">
                <a:ln>
                  <a:noFill/>
                </a:ln>
                <a:solidFill>
                  <a:srgbClr val="202124"/>
                </a:solidFill>
                <a:effectLst/>
                <a:latin typeface="Google Sans"/>
              </a:rPr>
              <a:t> theo </a:t>
            </a:r>
            <a:r>
              <a:rPr kumimoji="0" lang="vi-VN" altLang="en-US" sz="1200" b="0" i="0" u="none" strike="noStrike" cap="none" normalizeH="0" baseline="0" dirty="0" err="1">
                <a:ln>
                  <a:noFill/>
                </a:ln>
                <a:solidFill>
                  <a:srgbClr val="202124"/>
                </a:solidFill>
                <a:effectLst/>
                <a:latin typeface="Google Sans"/>
              </a:rPr>
              <a:t>kiểu</a:t>
            </a:r>
            <a:r>
              <a:rPr kumimoji="0" lang="vi-VN" altLang="en-US" sz="1200" b="0" i="0" u="none" strike="noStrike" cap="none" normalizeH="0" baseline="0" dirty="0">
                <a:ln>
                  <a:noFill/>
                </a:ln>
                <a:solidFill>
                  <a:srgbClr val="202124"/>
                </a:solidFill>
                <a:effectLst/>
                <a:latin typeface="Google Sans"/>
              </a:rPr>
              <a:t> gia tăng trong giai </a:t>
            </a:r>
            <a:r>
              <a:rPr kumimoji="0" lang="vi-VN" altLang="en-US" sz="1200" b="0" i="0" u="none" strike="noStrike" cap="none" normalizeH="0" baseline="0" dirty="0" err="1">
                <a:ln>
                  <a:noFill/>
                </a:ln>
                <a:solidFill>
                  <a:srgbClr val="202124"/>
                </a:solidFill>
                <a:effectLst/>
                <a:latin typeface="Google Sans"/>
              </a:rPr>
              <a:t>đoạn</a:t>
            </a:r>
            <a:r>
              <a:rPr kumimoji="0" lang="vi-VN" altLang="en-US" sz="1200" b="0" i="0" u="none" strike="noStrike" cap="none" normalizeH="0" baseline="0" dirty="0">
                <a:ln>
                  <a:noFill/>
                </a:ln>
                <a:solidFill>
                  <a:srgbClr val="202124"/>
                </a:solidFill>
                <a:effectLst/>
                <a:latin typeface="Google Sans"/>
              </a:rPr>
              <a:t> Xây </a:t>
            </a:r>
            <a:r>
              <a:rPr kumimoji="0" lang="vi-VN" altLang="en-US" sz="1200" b="0" i="0" u="none" strike="noStrike" cap="none" normalizeH="0" baseline="0" dirty="0" err="1">
                <a:ln>
                  <a:noFill/>
                </a:ln>
                <a:solidFill>
                  <a:srgbClr val="202124"/>
                </a:solidFill>
                <a:effectLst/>
                <a:latin typeface="Google Sans"/>
              </a:rPr>
              <a:t>dựng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và</a:t>
            </a:r>
            <a:r>
              <a:rPr kumimoji="0" lang="vi-VN" altLang="en-US" sz="1200" b="0" i="0" u="none" strike="noStrike" cap="none" normalizeH="0" baseline="0" dirty="0">
                <a:ln>
                  <a:noFill/>
                </a:ln>
                <a:solidFill>
                  <a:srgbClr val="202124"/>
                </a:solidFill>
                <a:effectLst/>
                <a:latin typeface="Google Sans"/>
              </a:rPr>
              <a:t> Xây </a:t>
            </a:r>
            <a:r>
              <a:rPr kumimoji="0" lang="vi-VN" altLang="en-US" sz="1200" b="0" i="0" u="none" strike="noStrike" cap="none" normalizeH="0" baseline="0" dirty="0" err="1">
                <a:ln>
                  <a:noFill/>
                </a:ln>
                <a:solidFill>
                  <a:srgbClr val="202124"/>
                </a:solidFill>
                <a:effectLst/>
                <a:latin typeface="Google Sans"/>
              </a:rPr>
              <a:t>dựng</a:t>
            </a:r>
            <a:r>
              <a:rPr kumimoji="0" lang="vi-VN" altLang="en-US" sz="1200" b="0" i="0" u="none" strike="noStrike" cap="none" normalizeH="0" baseline="0" dirty="0">
                <a:ln>
                  <a:noFill/>
                </a:ln>
                <a:solidFill>
                  <a:srgbClr val="202124"/>
                </a:solidFill>
                <a:effectLst/>
                <a:latin typeface="Google Sans"/>
              </a:rPr>
              <a:t>.</a:t>
            </a:r>
            <a:r>
              <a:rPr kumimoji="0" lang="vi-VN" altLang="en-US" sz="100" b="0" i="0" u="none" strike="noStrike" cap="none" normalizeH="0" baseline="0" dirty="0">
                <a:ln>
                  <a:noFill/>
                </a:ln>
                <a:solidFill>
                  <a:schemeClr val="tx1"/>
                </a:solidFill>
                <a:effectLst/>
              </a:rPr>
              <a:t> </a:t>
            </a:r>
            <a:endParaRPr kumimoji="0" lang="vi-VN" altLang="en-US" sz="105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66</a:t>
            </a:fld>
            <a:endParaRPr lang="en-US" altLang="en-VN"/>
          </a:p>
        </p:txBody>
      </p:sp>
    </p:spTree>
    <p:extLst>
      <p:ext uri="{BB962C8B-B14F-4D97-AF65-F5344CB8AC3E}">
        <p14:creationId xmlns:p14="http://schemas.microsoft.com/office/powerpoint/2010/main" val="18954215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Môn </a:t>
            </a:r>
            <a:r>
              <a:rPr lang="vi-VN" dirty="0" err="1"/>
              <a:t>học</a:t>
            </a:r>
            <a:r>
              <a:rPr lang="vi-VN" dirty="0"/>
              <a:t> </a:t>
            </a:r>
            <a:r>
              <a:rPr lang="vi-VN" dirty="0" err="1"/>
              <a:t>Lập</a:t>
            </a:r>
            <a:r>
              <a:rPr lang="vi-VN" dirty="0"/>
              <a:t> mô </a:t>
            </a:r>
            <a:r>
              <a:rPr lang="vi-VN" dirty="0" err="1"/>
              <a:t>hình</a:t>
            </a:r>
            <a:r>
              <a:rPr lang="vi-VN" dirty="0"/>
              <a:t> kinh doanh cung </a:t>
            </a:r>
            <a:r>
              <a:rPr lang="vi-VN" dirty="0" err="1"/>
              <a:t>cấp</a:t>
            </a:r>
            <a:r>
              <a:rPr lang="vi-VN" dirty="0"/>
              <a:t> </a:t>
            </a:r>
            <a:r>
              <a:rPr lang="vi-VN" dirty="0" err="1"/>
              <a:t>bối</a:t>
            </a:r>
            <a:r>
              <a:rPr lang="vi-VN" dirty="0"/>
              <a:t> </a:t>
            </a:r>
            <a:r>
              <a:rPr lang="vi-VN" dirty="0" err="1"/>
              <a:t>cảnh</a:t>
            </a:r>
            <a:r>
              <a:rPr lang="vi-VN" dirty="0"/>
              <a:t> </a:t>
            </a:r>
            <a:r>
              <a:rPr lang="vi-VN" dirty="0" err="1"/>
              <a:t>tổ</a:t>
            </a:r>
            <a:r>
              <a:rPr lang="vi-VN" dirty="0"/>
              <a:t> </a:t>
            </a:r>
            <a:r>
              <a:rPr lang="vi-VN" dirty="0" err="1"/>
              <a:t>chức</a:t>
            </a:r>
            <a:r>
              <a:rPr lang="vi-VN" dirty="0"/>
              <a:t> cho </a:t>
            </a:r>
            <a:r>
              <a:rPr lang="vi-VN" dirty="0" err="1"/>
              <a:t>hệ</a:t>
            </a:r>
            <a:r>
              <a:rPr lang="vi-VN" dirty="0"/>
              <a:t> </a:t>
            </a:r>
            <a:r>
              <a:rPr lang="vi-VN" dirty="0" err="1"/>
              <a:t>thống</a:t>
            </a:r>
            <a:r>
              <a:rPr lang="vi-VN" dirty="0"/>
              <a:t>, đây </a:t>
            </a:r>
            <a:r>
              <a:rPr lang="vi-VN" dirty="0" err="1"/>
              <a:t>là</a:t>
            </a:r>
            <a:r>
              <a:rPr lang="vi-VN" dirty="0"/>
              <a:t> </a:t>
            </a:r>
            <a:r>
              <a:rPr lang="vi-VN" dirty="0" err="1"/>
              <a:t>bối</a:t>
            </a:r>
            <a:r>
              <a:rPr lang="vi-VN" dirty="0"/>
              <a:t> </a:t>
            </a:r>
            <a:r>
              <a:rPr lang="vi-VN" dirty="0" err="1"/>
              <a:t>cảnh</a:t>
            </a:r>
            <a:r>
              <a:rPr lang="vi-VN" dirty="0"/>
              <a:t> trong </a:t>
            </a:r>
            <a:r>
              <a:rPr lang="vi-VN" dirty="0" err="1"/>
              <a:t>đó</a:t>
            </a:r>
            <a:r>
              <a:rPr lang="vi-VN" dirty="0"/>
              <a:t> </a:t>
            </a:r>
            <a:r>
              <a:rPr lang="vi-VN" dirty="0" err="1"/>
              <a:t>các</a:t>
            </a:r>
            <a:r>
              <a:rPr lang="vi-VN" dirty="0"/>
              <a:t> yêu </a:t>
            </a:r>
            <a:r>
              <a:rPr lang="vi-VN" dirty="0" err="1"/>
              <a:t>cầu</a:t>
            </a:r>
            <a:r>
              <a:rPr lang="vi-VN" dirty="0"/>
              <a:t> </a:t>
            </a:r>
            <a:r>
              <a:rPr lang="vi-VN" dirty="0" err="1"/>
              <a:t>được</a:t>
            </a:r>
            <a:r>
              <a:rPr lang="vi-VN" dirty="0"/>
              <a:t> </a:t>
            </a:r>
            <a:r>
              <a:rPr lang="vi-VN" dirty="0" err="1"/>
              <a:t>xác</a:t>
            </a:r>
            <a:r>
              <a:rPr lang="vi-VN" dirty="0"/>
              <a:t> </a:t>
            </a:r>
            <a:r>
              <a:rPr lang="vi-VN" dirty="0" err="1"/>
              <a:t>định</a:t>
            </a:r>
            <a:r>
              <a:rPr lang="vi-VN" dirty="0"/>
              <a:t> </a:t>
            </a:r>
            <a:r>
              <a:rPr lang="vi-VN" dirty="0" err="1"/>
              <a:t>và</a:t>
            </a:r>
            <a:r>
              <a:rPr lang="vi-VN" dirty="0"/>
              <a:t> phân </a:t>
            </a:r>
            <a:r>
              <a:rPr lang="vi-VN" dirty="0" err="1"/>
              <a:t>tích</a:t>
            </a:r>
            <a:r>
              <a:rPr lang="vi-VN" dirty="0"/>
              <a:t>. </a:t>
            </a:r>
            <a:r>
              <a:rPr lang="vi-VN" dirty="0" err="1"/>
              <a:t>Mục</a:t>
            </a:r>
            <a:r>
              <a:rPr lang="vi-VN" dirty="0"/>
              <a:t> </a:t>
            </a:r>
            <a:r>
              <a:rPr lang="vi-VN" dirty="0" err="1"/>
              <a:t>đích</a:t>
            </a:r>
            <a:r>
              <a:rPr lang="vi-VN" dirty="0"/>
              <a:t> </a:t>
            </a:r>
            <a:r>
              <a:rPr lang="vi-VN" dirty="0" err="1"/>
              <a:t>của</a:t>
            </a:r>
            <a:r>
              <a:rPr lang="vi-VN" dirty="0"/>
              <a:t> </a:t>
            </a:r>
            <a:r>
              <a:rPr lang="vi-VN" dirty="0" err="1"/>
              <a:t>kỷ</a:t>
            </a:r>
            <a:r>
              <a:rPr lang="vi-VN" dirty="0"/>
              <a:t> </a:t>
            </a:r>
            <a:r>
              <a:rPr lang="vi-VN" dirty="0" err="1"/>
              <a:t>luật</a:t>
            </a:r>
            <a:r>
              <a:rPr lang="vi-VN" dirty="0"/>
              <a:t> Yêu </a:t>
            </a:r>
            <a:r>
              <a:rPr lang="vi-VN" dirty="0" err="1"/>
              <a:t>cầu</a:t>
            </a:r>
            <a:r>
              <a:rPr lang="vi-VN" dirty="0"/>
              <a:t> </a:t>
            </a:r>
            <a:r>
              <a:rPr lang="vi-VN" dirty="0" err="1"/>
              <a:t>là</a:t>
            </a:r>
            <a:r>
              <a:rPr lang="vi-VN" dirty="0"/>
              <a:t>: </a:t>
            </a:r>
            <a:r>
              <a:rPr lang="vi-VN" dirty="0" err="1"/>
              <a:t>Để</a:t>
            </a:r>
            <a:r>
              <a:rPr lang="vi-VN" dirty="0"/>
              <a:t> </a:t>
            </a:r>
            <a:r>
              <a:rPr lang="vi-VN" dirty="0" err="1"/>
              <a:t>thiết</a:t>
            </a:r>
            <a:r>
              <a:rPr lang="vi-VN" dirty="0"/>
              <a:t> </a:t>
            </a:r>
            <a:r>
              <a:rPr lang="vi-VN" dirty="0" err="1"/>
              <a:t>lập</a:t>
            </a:r>
            <a:r>
              <a:rPr lang="vi-VN" dirty="0"/>
              <a:t> </a:t>
            </a:r>
            <a:r>
              <a:rPr lang="vi-VN" dirty="0" err="1"/>
              <a:t>và</a:t>
            </a:r>
            <a:r>
              <a:rPr lang="vi-VN" dirty="0"/>
              <a:t> duy </a:t>
            </a:r>
            <a:r>
              <a:rPr lang="vi-VN" dirty="0" err="1"/>
              <a:t>trì</a:t>
            </a:r>
            <a:r>
              <a:rPr lang="vi-VN" dirty="0"/>
              <a:t> </a:t>
            </a:r>
            <a:r>
              <a:rPr lang="vi-VN" dirty="0" err="1"/>
              <a:t>thỏa</a:t>
            </a:r>
            <a:r>
              <a:rPr lang="vi-VN" dirty="0"/>
              <a:t> </a:t>
            </a:r>
            <a:r>
              <a:rPr lang="vi-VN" dirty="0" err="1"/>
              <a:t>thuận</a:t>
            </a:r>
            <a:r>
              <a:rPr lang="vi-VN" dirty="0"/>
              <a:t> </a:t>
            </a:r>
            <a:r>
              <a:rPr lang="vi-VN" dirty="0" err="1"/>
              <a:t>với</a:t>
            </a:r>
            <a:r>
              <a:rPr lang="vi-VN" dirty="0"/>
              <a:t> </a:t>
            </a:r>
            <a:r>
              <a:rPr lang="vi-VN" dirty="0" err="1"/>
              <a:t>khách</a:t>
            </a:r>
            <a:r>
              <a:rPr lang="vi-VN" dirty="0"/>
              <a:t> </a:t>
            </a:r>
            <a:r>
              <a:rPr lang="vi-VN" dirty="0" err="1"/>
              <a:t>hàng</a:t>
            </a:r>
            <a:r>
              <a:rPr lang="vi-VN" dirty="0"/>
              <a:t> </a:t>
            </a:r>
            <a:r>
              <a:rPr lang="vi-VN" dirty="0" err="1"/>
              <a:t>và</a:t>
            </a:r>
            <a:r>
              <a:rPr lang="vi-VN" dirty="0"/>
              <a:t> </a:t>
            </a:r>
            <a:r>
              <a:rPr lang="vi-VN" dirty="0" err="1"/>
              <a:t>các</a:t>
            </a:r>
            <a:r>
              <a:rPr lang="vi-VN" dirty="0"/>
              <a:t> bên liên quan </a:t>
            </a:r>
            <a:r>
              <a:rPr lang="vi-VN" dirty="0" err="1"/>
              <a:t>khác</a:t>
            </a:r>
            <a:r>
              <a:rPr lang="vi-VN" dirty="0"/>
              <a:t> </a:t>
            </a:r>
            <a:r>
              <a:rPr lang="vi-VN" dirty="0" err="1"/>
              <a:t>về</a:t>
            </a:r>
            <a:r>
              <a:rPr lang="vi-VN" dirty="0"/>
              <a:t> </a:t>
            </a:r>
            <a:r>
              <a:rPr lang="vi-VN" dirty="0" err="1"/>
              <a:t>những</a:t>
            </a:r>
            <a:r>
              <a:rPr lang="vi-VN" dirty="0"/>
              <a:t> </a:t>
            </a:r>
            <a:r>
              <a:rPr lang="vi-VN" dirty="0" err="1"/>
              <a:t>gì</a:t>
            </a:r>
            <a:r>
              <a:rPr lang="vi-VN" dirty="0"/>
              <a:t> </a:t>
            </a:r>
            <a:r>
              <a:rPr lang="vi-VN" dirty="0" err="1"/>
              <a:t>hệ</a:t>
            </a:r>
            <a:r>
              <a:rPr lang="vi-VN" dirty="0"/>
              <a:t> </a:t>
            </a:r>
            <a:r>
              <a:rPr lang="vi-VN" dirty="0" err="1"/>
              <a:t>thống</a:t>
            </a:r>
            <a:r>
              <a:rPr lang="vi-VN" dirty="0"/>
              <a:t> </a:t>
            </a:r>
            <a:r>
              <a:rPr lang="vi-VN" dirty="0" err="1"/>
              <a:t>phải</a:t>
            </a:r>
            <a:r>
              <a:rPr lang="vi-VN" dirty="0"/>
              <a:t> </a:t>
            </a:r>
            <a:r>
              <a:rPr lang="vi-VN" dirty="0" err="1"/>
              <a:t>làm</a:t>
            </a:r>
            <a:r>
              <a:rPr lang="vi-VN" dirty="0"/>
              <a:t>. </a:t>
            </a:r>
            <a:r>
              <a:rPr lang="vi-VN" dirty="0" err="1"/>
              <a:t>Để</a:t>
            </a:r>
            <a:r>
              <a:rPr lang="vi-VN" dirty="0"/>
              <a:t> cung </a:t>
            </a:r>
            <a:r>
              <a:rPr lang="vi-VN" dirty="0" err="1"/>
              <a:t>cấp</a:t>
            </a:r>
            <a:r>
              <a:rPr lang="vi-VN" dirty="0"/>
              <a:t> cho </a:t>
            </a:r>
            <a:r>
              <a:rPr lang="vi-VN" dirty="0" err="1"/>
              <a:t>các</a:t>
            </a:r>
            <a:r>
              <a:rPr lang="vi-VN" dirty="0"/>
              <a:t> </a:t>
            </a:r>
            <a:r>
              <a:rPr lang="vi-VN" dirty="0" err="1"/>
              <a:t>nhà</a:t>
            </a:r>
            <a:r>
              <a:rPr lang="vi-VN" dirty="0"/>
              <a:t> </a:t>
            </a:r>
            <a:r>
              <a:rPr lang="vi-VN" dirty="0" err="1"/>
              <a:t>phát</a:t>
            </a:r>
            <a:r>
              <a:rPr lang="vi-VN" dirty="0"/>
              <a:t> </a:t>
            </a:r>
            <a:r>
              <a:rPr lang="vi-VN" dirty="0" err="1"/>
              <a:t>triển</a:t>
            </a:r>
            <a:r>
              <a:rPr lang="vi-VN" dirty="0"/>
              <a:t> </a:t>
            </a:r>
            <a:r>
              <a:rPr lang="vi-VN" dirty="0" err="1"/>
              <a:t>hệ</a:t>
            </a:r>
            <a:r>
              <a:rPr lang="vi-VN" dirty="0"/>
              <a:t> </a:t>
            </a:r>
            <a:r>
              <a:rPr lang="vi-VN" dirty="0" err="1"/>
              <a:t>thống</a:t>
            </a:r>
            <a:r>
              <a:rPr lang="vi-VN" dirty="0"/>
              <a:t> </a:t>
            </a:r>
            <a:r>
              <a:rPr lang="vi-VN" dirty="0" err="1"/>
              <a:t>hiểu</a:t>
            </a:r>
            <a:r>
              <a:rPr lang="vi-VN" dirty="0"/>
              <a:t> </a:t>
            </a:r>
            <a:r>
              <a:rPr lang="vi-VN" dirty="0" err="1"/>
              <a:t>rõ</a:t>
            </a:r>
            <a:r>
              <a:rPr lang="vi-VN" dirty="0"/>
              <a:t> hơn </a:t>
            </a:r>
            <a:r>
              <a:rPr lang="vi-VN" dirty="0" err="1"/>
              <a:t>về</a:t>
            </a:r>
            <a:r>
              <a:rPr lang="vi-VN" dirty="0"/>
              <a:t> </a:t>
            </a:r>
            <a:r>
              <a:rPr lang="vi-VN" dirty="0" err="1"/>
              <a:t>các</a:t>
            </a:r>
            <a:r>
              <a:rPr lang="vi-VN" dirty="0"/>
              <a:t> yêu </a:t>
            </a:r>
            <a:r>
              <a:rPr lang="vi-VN" dirty="0" err="1"/>
              <a:t>cầu</a:t>
            </a:r>
            <a:r>
              <a:rPr lang="vi-VN" dirty="0"/>
              <a:t> </a:t>
            </a:r>
            <a:r>
              <a:rPr lang="vi-VN" dirty="0" err="1"/>
              <a:t>hệ</a:t>
            </a:r>
            <a:r>
              <a:rPr lang="vi-VN" dirty="0"/>
              <a:t> </a:t>
            </a:r>
            <a:r>
              <a:rPr lang="vi-VN" dirty="0" err="1"/>
              <a:t>thống</a:t>
            </a:r>
            <a:r>
              <a:rPr lang="vi-VN" dirty="0"/>
              <a:t>. </a:t>
            </a:r>
            <a:r>
              <a:rPr lang="vi-VN" dirty="0" err="1"/>
              <a:t>Để</a:t>
            </a:r>
            <a:r>
              <a:rPr lang="vi-VN" dirty="0"/>
              <a:t> </a:t>
            </a:r>
            <a:r>
              <a:rPr lang="vi-VN" dirty="0" err="1"/>
              <a:t>xác</a:t>
            </a:r>
            <a:r>
              <a:rPr lang="vi-VN" dirty="0"/>
              <a:t> </a:t>
            </a:r>
            <a:r>
              <a:rPr lang="vi-VN" dirty="0" err="1"/>
              <a:t>định</a:t>
            </a:r>
            <a:r>
              <a:rPr lang="vi-VN" dirty="0"/>
              <a:t> ranh </a:t>
            </a:r>
            <a:r>
              <a:rPr lang="vi-VN" dirty="0" err="1"/>
              <a:t>giới</a:t>
            </a:r>
            <a:r>
              <a:rPr lang="vi-VN" dirty="0"/>
              <a:t> </a:t>
            </a:r>
            <a:r>
              <a:rPr lang="vi-VN" dirty="0" err="1"/>
              <a:t>của</a:t>
            </a:r>
            <a:r>
              <a:rPr lang="vi-VN" dirty="0"/>
              <a:t> (phân </a:t>
            </a:r>
            <a:r>
              <a:rPr lang="vi-VN" dirty="0" err="1"/>
              <a:t>định</a:t>
            </a:r>
            <a:r>
              <a:rPr lang="vi-VN" dirty="0"/>
              <a:t>) </a:t>
            </a:r>
            <a:r>
              <a:rPr lang="vi-VN" dirty="0" err="1"/>
              <a:t>hệ</a:t>
            </a:r>
            <a:r>
              <a:rPr lang="vi-VN" dirty="0"/>
              <a:t> </a:t>
            </a:r>
            <a:r>
              <a:rPr lang="vi-VN" dirty="0" err="1"/>
              <a:t>thống</a:t>
            </a:r>
            <a:r>
              <a:rPr lang="vi-VN" dirty="0"/>
              <a:t>. </a:t>
            </a:r>
            <a:r>
              <a:rPr lang="vi-VN" dirty="0" err="1"/>
              <a:t>Để</a:t>
            </a:r>
            <a:r>
              <a:rPr lang="vi-VN" dirty="0"/>
              <a:t> </a:t>
            </a:r>
            <a:r>
              <a:rPr lang="vi-VN" dirty="0" err="1"/>
              <a:t>tạo</a:t>
            </a:r>
            <a:r>
              <a:rPr lang="vi-VN" dirty="0"/>
              <a:t> cơ </a:t>
            </a:r>
            <a:r>
              <a:rPr lang="vi-VN" dirty="0" err="1"/>
              <a:t>sở</a:t>
            </a:r>
            <a:r>
              <a:rPr lang="vi-VN" dirty="0"/>
              <a:t> cho </a:t>
            </a:r>
            <a:r>
              <a:rPr lang="vi-VN" dirty="0" err="1"/>
              <a:t>việc</a:t>
            </a:r>
            <a:r>
              <a:rPr lang="vi-VN" dirty="0"/>
              <a:t> </a:t>
            </a:r>
            <a:r>
              <a:rPr lang="vi-VN" dirty="0" err="1"/>
              <a:t>hoạch</a:t>
            </a:r>
            <a:r>
              <a:rPr lang="vi-VN" dirty="0"/>
              <a:t> </a:t>
            </a:r>
            <a:r>
              <a:rPr lang="vi-VN" dirty="0" err="1"/>
              <a:t>định</a:t>
            </a:r>
            <a:r>
              <a:rPr lang="vi-VN" dirty="0"/>
              <a:t> </a:t>
            </a:r>
            <a:r>
              <a:rPr lang="vi-VN" dirty="0" err="1"/>
              <a:t>các</a:t>
            </a:r>
            <a:r>
              <a:rPr lang="vi-VN" dirty="0"/>
              <a:t> </a:t>
            </a:r>
            <a:r>
              <a:rPr lang="vi-VN" dirty="0" err="1"/>
              <a:t>nội</a:t>
            </a:r>
            <a:r>
              <a:rPr lang="vi-VN" dirty="0"/>
              <a:t> dung </a:t>
            </a:r>
            <a:r>
              <a:rPr lang="vi-VN" dirty="0" err="1"/>
              <a:t>kỹ</a:t>
            </a:r>
            <a:r>
              <a:rPr lang="vi-VN" dirty="0"/>
              <a:t> </a:t>
            </a:r>
            <a:r>
              <a:rPr lang="vi-VN" dirty="0" err="1"/>
              <a:t>thuật</a:t>
            </a:r>
            <a:r>
              <a:rPr lang="vi-VN" dirty="0"/>
              <a:t> </a:t>
            </a:r>
            <a:r>
              <a:rPr lang="vi-VN" dirty="0" err="1"/>
              <a:t>của</a:t>
            </a:r>
            <a:r>
              <a:rPr lang="vi-VN" dirty="0"/>
              <a:t> </a:t>
            </a:r>
            <a:r>
              <a:rPr lang="vi-VN" dirty="0" err="1"/>
              <a:t>các</a:t>
            </a:r>
            <a:r>
              <a:rPr lang="vi-VN" dirty="0"/>
              <a:t> </a:t>
            </a:r>
            <a:r>
              <a:rPr lang="vi-VN" dirty="0" err="1"/>
              <a:t>bước</a:t>
            </a:r>
            <a:r>
              <a:rPr lang="vi-VN" dirty="0"/>
              <a:t> </a:t>
            </a:r>
            <a:r>
              <a:rPr lang="vi-VN" dirty="0" err="1"/>
              <a:t>lặp</a:t>
            </a:r>
            <a:r>
              <a:rPr lang="vi-VN" dirty="0"/>
              <a:t>. </a:t>
            </a:r>
            <a:r>
              <a:rPr lang="vi-VN" dirty="0" err="1"/>
              <a:t>Để</a:t>
            </a:r>
            <a:r>
              <a:rPr lang="vi-VN" dirty="0"/>
              <a:t> </a:t>
            </a:r>
            <a:r>
              <a:rPr lang="vi-VN" dirty="0" err="1"/>
              <a:t>làm</a:t>
            </a:r>
            <a:r>
              <a:rPr lang="vi-VN" dirty="0"/>
              <a:t> cơ </a:t>
            </a:r>
            <a:r>
              <a:rPr lang="vi-VN" dirty="0" err="1"/>
              <a:t>sở</a:t>
            </a:r>
            <a:r>
              <a:rPr lang="vi-VN" dirty="0"/>
              <a:t> </a:t>
            </a:r>
            <a:r>
              <a:rPr lang="vi-VN" dirty="0" err="1"/>
              <a:t>ước</a:t>
            </a:r>
            <a:r>
              <a:rPr lang="vi-VN" dirty="0"/>
              <a:t> </a:t>
            </a:r>
            <a:r>
              <a:rPr lang="vi-VN" dirty="0" err="1"/>
              <a:t>tính</a:t>
            </a:r>
            <a:r>
              <a:rPr lang="vi-VN" dirty="0"/>
              <a:t> chi </a:t>
            </a:r>
            <a:r>
              <a:rPr lang="vi-VN" dirty="0" err="1"/>
              <a:t>phí</a:t>
            </a:r>
            <a:r>
              <a:rPr lang="vi-VN" dirty="0"/>
              <a:t> </a:t>
            </a:r>
            <a:r>
              <a:rPr lang="vi-VN" dirty="0" err="1"/>
              <a:t>và</a:t>
            </a:r>
            <a:r>
              <a:rPr lang="vi-VN" dirty="0"/>
              <a:t> </a:t>
            </a:r>
            <a:r>
              <a:rPr lang="vi-VN" dirty="0" err="1"/>
              <a:t>thời</a:t>
            </a:r>
            <a:r>
              <a:rPr lang="vi-VN" dirty="0"/>
              <a:t> gian </a:t>
            </a:r>
            <a:r>
              <a:rPr lang="vi-VN" dirty="0" err="1"/>
              <a:t>phát</a:t>
            </a:r>
            <a:r>
              <a:rPr lang="vi-VN" dirty="0"/>
              <a:t> </a:t>
            </a:r>
            <a:r>
              <a:rPr lang="vi-VN" dirty="0" err="1"/>
              <a:t>triển</a:t>
            </a:r>
            <a:r>
              <a:rPr lang="vi-VN" dirty="0"/>
              <a:t> </a:t>
            </a:r>
            <a:r>
              <a:rPr lang="vi-VN" dirty="0" err="1"/>
              <a:t>hệ</a:t>
            </a:r>
            <a:r>
              <a:rPr lang="vi-VN" dirty="0"/>
              <a:t> </a:t>
            </a:r>
            <a:r>
              <a:rPr lang="vi-VN" dirty="0" err="1"/>
              <a:t>thống</a:t>
            </a:r>
            <a:r>
              <a:rPr lang="vi-VN" dirty="0"/>
              <a:t>. </a:t>
            </a:r>
            <a:r>
              <a:rPr lang="vi-VN" dirty="0" err="1"/>
              <a:t>Để</a:t>
            </a:r>
            <a:r>
              <a:rPr lang="vi-VN" dirty="0"/>
              <a:t> </a:t>
            </a:r>
            <a:r>
              <a:rPr lang="vi-VN" dirty="0" err="1"/>
              <a:t>xác</a:t>
            </a:r>
            <a:r>
              <a:rPr lang="vi-VN" dirty="0"/>
              <a:t> </a:t>
            </a:r>
            <a:r>
              <a:rPr lang="vi-VN" dirty="0" err="1"/>
              <a:t>định</a:t>
            </a:r>
            <a:r>
              <a:rPr lang="vi-VN" dirty="0"/>
              <a:t> giao </a:t>
            </a:r>
            <a:r>
              <a:rPr lang="vi-VN" dirty="0" err="1"/>
              <a:t>diện</a:t>
            </a:r>
            <a:r>
              <a:rPr lang="vi-VN" dirty="0"/>
              <a:t> </a:t>
            </a:r>
            <a:r>
              <a:rPr lang="vi-VN" dirty="0" err="1"/>
              <a:t>người</a:t>
            </a:r>
            <a:r>
              <a:rPr lang="vi-VN" dirty="0"/>
              <a:t> </a:t>
            </a:r>
            <a:r>
              <a:rPr lang="vi-VN" dirty="0" err="1"/>
              <a:t>dùng</a:t>
            </a:r>
            <a:r>
              <a:rPr lang="vi-VN" dirty="0"/>
              <a:t> cho </a:t>
            </a:r>
            <a:r>
              <a:rPr lang="vi-VN" dirty="0" err="1"/>
              <a:t>hệ</a:t>
            </a:r>
            <a:r>
              <a:rPr lang="vi-VN" dirty="0"/>
              <a:t> </a:t>
            </a:r>
            <a:r>
              <a:rPr lang="vi-VN" dirty="0" err="1"/>
              <a:t>thống</a:t>
            </a:r>
            <a:r>
              <a:rPr lang="vi-VN" dirty="0"/>
              <a:t>, </a:t>
            </a:r>
            <a:r>
              <a:rPr lang="vi-VN" dirty="0" err="1"/>
              <a:t>tập</a:t>
            </a:r>
            <a:r>
              <a:rPr lang="vi-VN" dirty="0"/>
              <a:t> trung </a:t>
            </a:r>
            <a:r>
              <a:rPr lang="vi-VN" dirty="0" err="1"/>
              <a:t>vào</a:t>
            </a:r>
            <a:r>
              <a:rPr lang="vi-VN" dirty="0"/>
              <a:t> nhu </a:t>
            </a:r>
            <a:r>
              <a:rPr lang="vi-VN" dirty="0" err="1"/>
              <a:t>cầu</a:t>
            </a:r>
            <a:r>
              <a:rPr lang="vi-VN" dirty="0"/>
              <a:t> </a:t>
            </a:r>
            <a:r>
              <a:rPr lang="vi-VN" dirty="0" err="1"/>
              <a:t>và</a:t>
            </a:r>
            <a:r>
              <a:rPr lang="vi-VN" dirty="0"/>
              <a:t> </a:t>
            </a:r>
            <a:r>
              <a:rPr lang="vi-VN" dirty="0" err="1"/>
              <a:t>mục</a:t>
            </a:r>
            <a:r>
              <a:rPr lang="vi-VN" dirty="0"/>
              <a:t> tiêu </a:t>
            </a:r>
            <a:r>
              <a:rPr lang="vi-VN" dirty="0" err="1"/>
              <a:t>của</a:t>
            </a:r>
            <a:r>
              <a:rPr lang="vi-VN" dirty="0"/>
              <a:t> </a:t>
            </a:r>
            <a:r>
              <a:rPr lang="vi-VN" dirty="0" err="1"/>
              <a:t>người</a:t>
            </a:r>
            <a:r>
              <a:rPr lang="vi-VN" dirty="0"/>
              <a:t> </a:t>
            </a:r>
            <a:r>
              <a:rPr lang="vi-VN" dirty="0" err="1"/>
              <a:t>dùng</a:t>
            </a:r>
            <a:r>
              <a:rPr lang="vi-VN" dirty="0"/>
              <a:t>. </a:t>
            </a:r>
            <a:r>
              <a:rPr lang="vi-VN" dirty="0" err="1"/>
              <a:t>Ngành</a:t>
            </a:r>
            <a:r>
              <a:rPr lang="vi-VN" dirty="0"/>
              <a:t> Phân </a:t>
            </a:r>
            <a:r>
              <a:rPr lang="vi-VN" dirty="0" err="1"/>
              <a:t>tích</a:t>
            </a:r>
            <a:r>
              <a:rPr lang="vi-VN" dirty="0"/>
              <a:t> </a:t>
            </a:r>
            <a:r>
              <a:rPr lang="vi-VN" dirty="0" err="1"/>
              <a:t>và</a:t>
            </a:r>
            <a:r>
              <a:rPr lang="vi-VN" dirty="0"/>
              <a:t> </a:t>
            </a:r>
            <a:r>
              <a:rPr lang="vi-VN" dirty="0" err="1"/>
              <a:t>Thiết</a:t>
            </a:r>
            <a:r>
              <a:rPr lang="vi-VN" dirty="0"/>
              <a:t> </a:t>
            </a:r>
            <a:r>
              <a:rPr lang="vi-VN" dirty="0" err="1"/>
              <a:t>kế</a:t>
            </a:r>
            <a:r>
              <a:rPr lang="vi-VN" dirty="0"/>
              <a:t> </a:t>
            </a:r>
            <a:r>
              <a:rPr lang="vi-VN" dirty="0" err="1"/>
              <a:t>lấy</a:t>
            </a:r>
            <a:r>
              <a:rPr lang="vi-VN" dirty="0"/>
              <a:t> </a:t>
            </a:r>
            <a:r>
              <a:rPr lang="vi-VN" dirty="0" err="1"/>
              <a:t>đầu</a:t>
            </a:r>
            <a:r>
              <a:rPr lang="vi-VN" dirty="0"/>
              <a:t> </a:t>
            </a:r>
            <a:r>
              <a:rPr lang="vi-VN" dirty="0" err="1"/>
              <a:t>vào</a:t>
            </a:r>
            <a:r>
              <a:rPr lang="vi-VN" dirty="0"/>
              <a:t> </a:t>
            </a:r>
            <a:r>
              <a:rPr lang="vi-VN" dirty="0" err="1"/>
              <a:t>chính</a:t>
            </a:r>
            <a:r>
              <a:rPr lang="vi-VN" dirty="0"/>
              <a:t> (Mô </a:t>
            </a:r>
            <a:r>
              <a:rPr lang="vi-VN" dirty="0" err="1"/>
              <a:t>hình</a:t>
            </a:r>
            <a:r>
              <a:rPr lang="vi-VN" dirty="0"/>
              <a:t> </a:t>
            </a:r>
            <a:r>
              <a:rPr lang="vi-VN" dirty="0" err="1"/>
              <a:t>Use-Case</a:t>
            </a:r>
            <a:r>
              <a:rPr lang="vi-VN" dirty="0"/>
              <a:t> </a:t>
            </a:r>
            <a:r>
              <a:rPr lang="vi-VN" dirty="0" err="1"/>
              <a:t>và</a:t>
            </a:r>
            <a:r>
              <a:rPr lang="vi-VN" dirty="0"/>
              <a:t> </a:t>
            </a:r>
            <a:r>
              <a:rPr lang="vi-VN" dirty="0" err="1"/>
              <a:t>Bảng</a:t>
            </a:r>
            <a:r>
              <a:rPr lang="vi-VN" dirty="0"/>
              <a:t> </a:t>
            </a:r>
            <a:r>
              <a:rPr lang="vi-VN" dirty="0" err="1"/>
              <a:t>chú</a:t>
            </a:r>
            <a:r>
              <a:rPr lang="vi-VN" dirty="0"/>
              <a:t> </a:t>
            </a:r>
            <a:r>
              <a:rPr lang="vi-VN" dirty="0" err="1"/>
              <a:t>giải</a:t>
            </a:r>
            <a:r>
              <a:rPr lang="vi-VN" dirty="0"/>
              <a:t> </a:t>
            </a:r>
            <a:r>
              <a:rPr lang="vi-VN" dirty="0" err="1"/>
              <a:t>thuật</a:t>
            </a:r>
            <a:r>
              <a:rPr lang="vi-VN" dirty="0"/>
              <a:t> </a:t>
            </a:r>
            <a:r>
              <a:rPr lang="vi-VN" dirty="0" err="1"/>
              <a:t>ngữ</a:t>
            </a:r>
            <a:r>
              <a:rPr lang="vi-VN" dirty="0"/>
              <a:t>) </a:t>
            </a:r>
            <a:r>
              <a:rPr lang="vi-VN" dirty="0" err="1"/>
              <a:t>từ</a:t>
            </a:r>
            <a:r>
              <a:rPr lang="vi-VN" dirty="0"/>
              <a:t> </a:t>
            </a:r>
            <a:r>
              <a:rPr lang="vi-VN" dirty="0" err="1"/>
              <a:t>các</a:t>
            </a:r>
            <a:r>
              <a:rPr lang="vi-VN" dirty="0"/>
              <a:t> Yêu </a:t>
            </a:r>
            <a:r>
              <a:rPr lang="vi-VN" dirty="0" err="1"/>
              <a:t>cầu</a:t>
            </a:r>
            <a:r>
              <a:rPr lang="vi-VN" dirty="0"/>
              <a:t>. </a:t>
            </a:r>
            <a:r>
              <a:rPr lang="vi-VN" dirty="0" err="1"/>
              <a:t>Các</a:t>
            </a:r>
            <a:r>
              <a:rPr lang="vi-VN" dirty="0"/>
              <a:t> </a:t>
            </a:r>
            <a:r>
              <a:rPr lang="vi-VN" dirty="0" err="1"/>
              <a:t>lỗi</a:t>
            </a:r>
            <a:r>
              <a:rPr lang="vi-VN" dirty="0"/>
              <a:t> trong Mô </a:t>
            </a:r>
            <a:r>
              <a:rPr lang="vi-VN" dirty="0" err="1"/>
              <a:t>hình</a:t>
            </a:r>
            <a:r>
              <a:rPr lang="vi-VN" dirty="0"/>
              <a:t> </a:t>
            </a:r>
            <a:r>
              <a:rPr lang="vi-VN" dirty="0" err="1"/>
              <a:t>Use-Case</a:t>
            </a:r>
            <a:r>
              <a:rPr lang="vi-VN" dirty="0"/>
              <a:t> </a:t>
            </a:r>
            <a:r>
              <a:rPr lang="vi-VN" dirty="0" err="1"/>
              <a:t>có</a:t>
            </a:r>
            <a:r>
              <a:rPr lang="vi-VN" dirty="0"/>
              <a:t> </a:t>
            </a:r>
            <a:r>
              <a:rPr lang="vi-VN" dirty="0" err="1"/>
              <a:t>thể</a:t>
            </a:r>
            <a:r>
              <a:rPr lang="vi-VN" dirty="0"/>
              <a:t> </a:t>
            </a:r>
            <a:r>
              <a:rPr lang="vi-VN" dirty="0" err="1"/>
              <a:t>được</a:t>
            </a:r>
            <a:r>
              <a:rPr lang="vi-VN" dirty="0"/>
              <a:t> </a:t>
            </a:r>
            <a:r>
              <a:rPr lang="vi-VN" dirty="0" err="1"/>
              <a:t>phát</a:t>
            </a:r>
            <a:r>
              <a:rPr lang="vi-VN" dirty="0"/>
              <a:t> </a:t>
            </a:r>
            <a:r>
              <a:rPr lang="vi-VN" dirty="0" err="1"/>
              <a:t>hiện</a:t>
            </a:r>
            <a:r>
              <a:rPr lang="vi-VN" dirty="0"/>
              <a:t> trong </a:t>
            </a:r>
            <a:r>
              <a:rPr lang="vi-VN" dirty="0" err="1"/>
              <a:t>quá</a:t>
            </a:r>
            <a:r>
              <a:rPr lang="vi-VN" dirty="0"/>
              <a:t> </a:t>
            </a:r>
            <a:r>
              <a:rPr lang="vi-VN" dirty="0" err="1"/>
              <a:t>trình</a:t>
            </a:r>
            <a:r>
              <a:rPr lang="vi-VN" dirty="0"/>
              <a:t> Phân </a:t>
            </a:r>
            <a:r>
              <a:rPr lang="vi-VN" dirty="0" err="1"/>
              <a:t>tích</a:t>
            </a:r>
            <a:r>
              <a:rPr lang="vi-VN" dirty="0"/>
              <a:t> </a:t>
            </a:r>
            <a:r>
              <a:rPr lang="vi-VN" dirty="0" err="1"/>
              <a:t>và</a:t>
            </a:r>
            <a:r>
              <a:rPr lang="vi-VN" dirty="0"/>
              <a:t> </a:t>
            </a:r>
            <a:r>
              <a:rPr lang="vi-VN" dirty="0" err="1"/>
              <a:t>Thiết</a:t>
            </a:r>
            <a:r>
              <a:rPr lang="vi-VN" dirty="0"/>
              <a:t> </a:t>
            </a:r>
            <a:r>
              <a:rPr lang="vi-VN" dirty="0" err="1"/>
              <a:t>kế</a:t>
            </a:r>
            <a:r>
              <a:rPr lang="vi-VN" dirty="0"/>
              <a:t>; </a:t>
            </a:r>
            <a:r>
              <a:rPr lang="vi-VN" dirty="0" err="1"/>
              <a:t>các</a:t>
            </a:r>
            <a:r>
              <a:rPr lang="vi-VN" dirty="0"/>
              <a:t> yêu </a:t>
            </a:r>
            <a:r>
              <a:rPr lang="vi-VN" dirty="0" err="1"/>
              <a:t>cầu</a:t>
            </a:r>
            <a:r>
              <a:rPr lang="vi-VN" dirty="0"/>
              <a:t> thay </a:t>
            </a:r>
            <a:r>
              <a:rPr lang="vi-VN" dirty="0" err="1"/>
              <a:t>đổi</a:t>
            </a:r>
            <a:r>
              <a:rPr lang="vi-VN" dirty="0"/>
              <a:t> sau </a:t>
            </a:r>
            <a:r>
              <a:rPr lang="vi-VN" dirty="0" err="1"/>
              <a:t>đó</a:t>
            </a:r>
            <a:r>
              <a:rPr lang="vi-VN" dirty="0"/>
              <a:t> </a:t>
            </a:r>
            <a:r>
              <a:rPr lang="vi-VN" dirty="0" err="1"/>
              <a:t>sẽ</a:t>
            </a:r>
            <a:r>
              <a:rPr lang="vi-VN" dirty="0"/>
              <a:t> </a:t>
            </a:r>
            <a:r>
              <a:rPr lang="vi-VN" dirty="0" err="1"/>
              <a:t>được</a:t>
            </a:r>
            <a:r>
              <a:rPr lang="vi-VN" dirty="0"/>
              <a:t> </a:t>
            </a:r>
            <a:r>
              <a:rPr lang="vi-VN" dirty="0" err="1"/>
              <a:t>tạo</a:t>
            </a:r>
            <a:r>
              <a:rPr lang="vi-VN" dirty="0"/>
              <a:t> </a:t>
            </a:r>
            <a:r>
              <a:rPr lang="vi-VN" dirty="0" err="1"/>
              <a:t>và</a:t>
            </a:r>
            <a:r>
              <a:rPr lang="vi-VN" dirty="0"/>
              <a:t> </a:t>
            </a:r>
            <a:r>
              <a:rPr lang="vi-VN" dirty="0" err="1"/>
              <a:t>áp</a:t>
            </a:r>
            <a:r>
              <a:rPr lang="vi-VN" dirty="0"/>
              <a:t> </a:t>
            </a:r>
            <a:r>
              <a:rPr lang="vi-VN" dirty="0" err="1"/>
              <a:t>dụng</a:t>
            </a:r>
            <a:r>
              <a:rPr lang="vi-VN" dirty="0"/>
              <a:t> cho Mô </a:t>
            </a:r>
            <a:r>
              <a:rPr lang="vi-VN" dirty="0" err="1"/>
              <a:t>hình</a:t>
            </a:r>
            <a:r>
              <a:rPr lang="vi-VN" dirty="0"/>
              <a:t> </a:t>
            </a:r>
            <a:r>
              <a:rPr lang="vi-VN" dirty="0" err="1"/>
              <a:t>Use-Case</a:t>
            </a:r>
            <a:r>
              <a:rPr lang="vi-VN" dirty="0"/>
              <a:t>.</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5</a:t>
            </a:fld>
            <a:endParaRPr lang="en-US" altLang="en-VN"/>
          </a:p>
        </p:txBody>
      </p:sp>
    </p:spTree>
    <p:extLst>
      <p:ext uri="{BB962C8B-B14F-4D97-AF65-F5344CB8AC3E}">
        <p14:creationId xmlns:p14="http://schemas.microsoft.com/office/powerpoint/2010/main" val="19830265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Ý </a:t>
            </a:r>
            <a:r>
              <a:rPr lang="vi-VN" dirty="0" err="1"/>
              <a:t>tưởng</a:t>
            </a:r>
            <a:r>
              <a:rPr lang="vi-VN" dirty="0"/>
              <a:t> không </a:t>
            </a:r>
            <a:r>
              <a:rPr lang="vi-VN" dirty="0" err="1"/>
              <a:t>phải</a:t>
            </a:r>
            <a:r>
              <a:rPr lang="vi-VN" dirty="0"/>
              <a:t> </a:t>
            </a:r>
            <a:r>
              <a:rPr lang="vi-VN" dirty="0" err="1"/>
              <a:t>là</a:t>
            </a:r>
            <a:r>
              <a:rPr lang="vi-VN" dirty="0"/>
              <a:t> xem qua </a:t>
            </a:r>
            <a:r>
              <a:rPr lang="vi-VN" dirty="0" err="1"/>
              <a:t>Đặc</a:t>
            </a:r>
            <a:r>
              <a:rPr lang="vi-VN" dirty="0"/>
              <a:t> </a:t>
            </a:r>
            <a:r>
              <a:rPr lang="vi-VN" dirty="0" err="1"/>
              <a:t>tả</a:t>
            </a:r>
            <a:r>
              <a:rPr lang="vi-VN" dirty="0"/>
              <a:t> </a:t>
            </a:r>
            <a:r>
              <a:rPr lang="vi-VN" dirty="0" err="1"/>
              <a:t>bổ</a:t>
            </a:r>
            <a:r>
              <a:rPr lang="vi-VN" dirty="0"/>
              <a:t> sung </a:t>
            </a:r>
            <a:r>
              <a:rPr lang="vi-VN" dirty="0" err="1"/>
              <a:t>một</a:t>
            </a:r>
            <a:r>
              <a:rPr lang="vi-VN" dirty="0"/>
              <a:t> </a:t>
            </a:r>
            <a:r>
              <a:rPr lang="vi-VN" dirty="0" err="1"/>
              <a:t>cách</a:t>
            </a:r>
            <a:r>
              <a:rPr lang="vi-VN" dirty="0"/>
              <a:t> chi </a:t>
            </a:r>
            <a:r>
              <a:rPr lang="vi-VN" dirty="0" err="1"/>
              <a:t>tiết</a:t>
            </a:r>
            <a:r>
              <a:rPr lang="vi-VN" dirty="0"/>
              <a:t> sinh </a:t>
            </a:r>
            <a:r>
              <a:rPr lang="vi-VN" dirty="0" err="1"/>
              <a:t>động</a:t>
            </a:r>
            <a:r>
              <a:rPr lang="vi-VN" dirty="0"/>
              <a:t>, </a:t>
            </a:r>
            <a:r>
              <a:rPr lang="vi-VN" dirty="0" err="1"/>
              <a:t>mà</a:t>
            </a:r>
            <a:r>
              <a:rPr lang="vi-VN" dirty="0"/>
              <a:t> </a:t>
            </a:r>
            <a:r>
              <a:rPr lang="vi-VN" dirty="0" err="1"/>
              <a:t>là</a:t>
            </a:r>
            <a:r>
              <a:rPr lang="vi-VN" dirty="0"/>
              <a:t> </a:t>
            </a:r>
            <a:r>
              <a:rPr lang="vi-VN" dirty="0" err="1"/>
              <a:t>để</a:t>
            </a:r>
            <a:r>
              <a:rPr lang="vi-VN" dirty="0"/>
              <a:t> </a:t>
            </a:r>
            <a:r>
              <a:rPr lang="vi-VN" dirty="0" err="1"/>
              <a:t>chứng</a:t>
            </a:r>
            <a:r>
              <a:rPr lang="vi-VN" dirty="0"/>
              <a:t> minh </a:t>
            </a:r>
            <a:r>
              <a:rPr lang="vi-VN" dirty="0" err="1"/>
              <a:t>cách</a:t>
            </a:r>
            <a:r>
              <a:rPr lang="vi-VN" dirty="0"/>
              <a:t> </a:t>
            </a:r>
            <a:r>
              <a:rPr lang="vi-VN" dirty="0" err="1"/>
              <a:t>đọc</a:t>
            </a:r>
            <a:r>
              <a:rPr lang="vi-VN" dirty="0"/>
              <a:t> </a:t>
            </a:r>
            <a:r>
              <a:rPr lang="vi-VN" dirty="0" err="1"/>
              <a:t>nó</a:t>
            </a:r>
            <a:r>
              <a:rPr lang="vi-VN" dirty="0"/>
              <a:t>, nơi </a:t>
            </a:r>
            <a:r>
              <a:rPr lang="vi-VN" dirty="0" err="1"/>
              <a:t>tìm</a:t>
            </a:r>
            <a:r>
              <a:rPr lang="vi-VN" dirty="0"/>
              <a:t> </a:t>
            </a:r>
            <a:r>
              <a:rPr lang="vi-VN" dirty="0" err="1"/>
              <a:t>kiếm</a:t>
            </a:r>
            <a:r>
              <a:rPr lang="vi-VN" dirty="0"/>
              <a:t> thông tin </a:t>
            </a:r>
            <a:r>
              <a:rPr lang="vi-VN" dirty="0" err="1"/>
              <a:t>bạn</a:t>
            </a:r>
            <a:r>
              <a:rPr lang="vi-VN" dirty="0"/>
              <a:t> </a:t>
            </a:r>
            <a:r>
              <a:rPr lang="vi-VN" dirty="0" err="1"/>
              <a:t>sẽ</a:t>
            </a:r>
            <a:r>
              <a:rPr lang="vi-VN" dirty="0"/>
              <a:t> </a:t>
            </a:r>
            <a:r>
              <a:rPr lang="vi-VN" dirty="0" err="1"/>
              <a:t>cần</a:t>
            </a:r>
            <a:r>
              <a:rPr lang="vi-VN" dirty="0"/>
              <a:t> trong </a:t>
            </a:r>
            <a:r>
              <a:rPr lang="vi-VN" dirty="0" err="1"/>
              <a:t>các</a:t>
            </a:r>
            <a:r>
              <a:rPr lang="vi-VN" dirty="0"/>
              <a:t> </a:t>
            </a:r>
            <a:r>
              <a:rPr lang="vi-VN" dirty="0" err="1"/>
              <a:t>hoạt</a:t>
            </a:r>
            <a:r>
              <a:rPr lang="vi-VN" dirty="0"/>
              <a:t> </a:t>
            </a:r>
            <a:r>
              <a:rPr lang="vi-VN" dirty="0" err="1"/>
              <a:t>động</a:t>
            </a:r>
            <a:r>
              <a:rPr lang="vi-VN" dirty="0"/>
              <a:t> Phân </a:t>
            </a:r>
            <a:r>
              <a:rPr lang="vi-VN" dirty="0" err="1"/>
              <a:t>tích</a:t>
            </a:r>
            <a:r>
              <a:rPr lang="vi-VN" dirty="0"/>
              <a:t> </a:t>
            </a:r>
            <a:r>
              <a:rPr lang="vi-VN" dirty="0" err="1"/>
              <a:t>và</a:t>
            </a:r>
            <a:r>
              <a:rPr lang="vi-VN" dirty="0"/>
              <a:t> </a:t>
            </a:r>
            <a:r>
              <a:rPr lang="vi-VN" dirty="0" err="1"/>
              <a:t>Thiết</a:t>
            </a:r>
            <a:r>
              <a:rPr lang="vi-VN" dirty="0"/>
              <a:t> </a:t>
            </a:r>
            <a:r>
              <a:rPr lang="vi-VN" dirty="0" err="1"/>
              <a:t>kế</a:t>
            </a:r>
            <a:r>
              <a:rPr lang="vi-VN" dirty="0"/>
              <a:t>, </a:t>
            </a:r>
            <a:r>
              <a:rPr lang="vi-VN" dirty="0" err="1"/>
              <a:t>cũng</a:t>
            </a:r>
            <a:r>
              <a:rPr lang="vi-VN" dirty="0"/>
              <a:t> như </a:t>
            </a:r>
            <a:r>
              <a:rPr lang="vi-VN" dirty="0" err="1"/>
              <a:t>cách</a:t>
            </a:r>
            <a:r>
              <a:rPr lang="vi-VN" dirty="0"/>
              <a:t> </a:t>
            </a:r>
            <a:r>
              <a:rPr lang="vi-VN" dirty="0" err="1"/>
              <a:t>phát</a:t>
            </a:r>
            <a:r>
              <a:rPr lang="vi-VN" dirty="0"/>
              <a:t> </a:t>
            </a:r>
            <a:r>
              <a:rPr lang="vi-VN" dirty="0" err="1"/>
              <a:t>hiện</a:t>
            </a:r>
            <a:r>
              <a:rPr lang="vi-VN" dirty="0"/>
              <a:t> </a:t>
            </a:r>
            <a:r>
              <a:rPr lang="vi-VN" dirty="0" err="1"/>
              <a:t>nếu</a:t>
            </a:r>
            <a:r>
              <a:rPr lang="vi-VN" dirty="0"/>
              <a:t> </a:t>
            </a:r>
            <a:r>
              <a:rPr lang="vi-VN" dirty="0" err="1"/>
              <a:t>nó</a:t>
            </a:r>
            <a:r>
              <a:rPr lang="vi-VN" dirty="0"/>
              <a:t> không </a:t>
            </a:r>
            <a:r>
              <a:rPr lang="vi-VN" dirty="0" err="1"/>
              <a:t>đủ</a:t>
            </a:r>
            <a:r>
              <a:rPr lang="vi-VN" dirty="0"/>
              <a:t>.</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67</a:t>
            </a:fld>
            <a:endParaRPr lang="en-US" altLang="en-VN"/>
          </a:p>
        </p:txBody>
      </p:sp>
    </p:spTree>
    <p:extLst>
      <p:ext uri="{BB962C8B-B14F-4D97-AF65-F5344CB8AC3E}">
        <p14:creationId xmlns:p14="http://schemas.microsoft.com/office/powerpoint/2010/main" val="3904293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err="1"/>
              <a:t>Đảm</a:t>
            </a:r>
            <a:r>
              <a:rPr lang="vi-VN" dirty="0"/>
              <a:t> </a:t>
            </a:r>
            <a:r>
              <a:rPr lang="vi-VN" dirty="0" err="1"/>
              <a:t>bảo</a:t>
            </a:r>
            <a:r>
              <a:rPr lang="vi-VN" dirty="0"/>
              <a:t> </a:t>
            </a:r>
            <a:r>
              <a:rPr lang="vi-VN" dirty="0" err="1"/>
              <a:t>rằng</a:t>
            </a:r>
            <a:r>
              <a:rPr lang="vi-VN" dirty="0"/>
              <a:t> </a:t>
            </a:r>
            <a:r>
              <a:rPr lang="vi-VN" dirty="0" err="1"/>
              <a:t>tất</a:t>
            </a:r>
            <a:r>
              <a:rPr lang="vi-VN" dirty="0"/>
              <a:t> </a:t>
            </a:r>
            <a:r>
              <a:rPr lang="vi-VN" dirty="0" err="1"/>
              <a:t>cả</a:t>
            </a:r>
            <a:r>
              <a:rPr lang="vi-VN" dirty="0"/>
              <a:t> </a:t>
            </a:r>
            <a:r>
              <a:rPr lang="vi-VN" dirty="0" err="1"/>
              <a:t>các</a:t>
            </a:r>
            <a:r>
              <a:rPr lang="vi-VN" dirty="0"/>
              <a:t> vai </a:t>
            </a:r>
            <a:r>
              <a:rPr lang="vi-VN" dirty="0" err="1"/>
              <a:t>trò</a:t>
            </a:r>
            <a:r>
              <a:rPr lang="vi-VN" dirty="0"/>
              <a:t> trong môi </a:t>
            </a:r>
            <a:r>
              <a:rPr lang="vi-VN" dirty="0" err="1"/>
              <a:t>trường</a:t>
            </a:r>
            <a:r>
              <a:rPr lang="vi-VN" dirty="0"/>
              <a:t> </a:t>
            </a:r>
            <a:r>
              <a:rPr lang="vi-VN" dirty="0" err="1"/>
              <a:t>của</a:t>
            </a:r>
            <a:r>
              <a:rPr lang="vi-VN" dirty="0"/>
              <a:t> </a:t>
            </a:r>
            <a:r>
              <a:rPr lang="vi-VN" dirty="0" err="1"/>
              <a:t>hệ</a:t>
            </a:r>
            <a:r>
              <a:rPr lang="vi-VN" dirty="0"/>
              <a:t> </a:t>
            </a:r>
            <a:r>
              <a:rPr lang="vi-VN" dirty="0" err="1"/>
              <a:t>thống</a:t>
            </a:r>
            <a:r>
              <a:rPr lang="vi-VN" dirty="0"/>
              <a:t> </a:t>
            </a:r>
            <a:r>
              <a:rPr lang="vi-VN" dirty="0" err="1"/>
              <a:t>đã</a:t>
            </a:r>
            <a:r>
              <a:rPr lang="vi-VN" dirty="0"/>
              <a:t> </a:t>
            </a:r>
            <a:r>
              <a:rPr lang="vi-VN" dirty="0" err="1"/>
              <a:t>được</a:t>
            </a:r>
            <a:r>
              <a:rPr lang="vi-VN" dirty="0"/>
              <a:t> </a:t>
            </a:r>
            <a:r>
              <a:rPr lang="vi-VN" dirty="0" err="1"/>
              <a:t>tính</a:t>
            </a:r>
            <a:r>
              <a:rPr lang="vi-VN" dirty="0"/>
              <a:t> </a:t>
            </a:r>
            <a:r>
              <a:rPr lang="vi-VN" dirty="0" err="1"/>
              <a:t>toán</a:t>
            </a:r>
            <a:r>
              <a:rPr lang="vi-VN" dirty="0"/>
              <a:t> </a:t>
            </a:r>
            <a:r>
              <a:rPr lang="vi-VN" dirty="0" err="1"/>
              <a:t>và</a:t>
            </a:r>
            <a:r>
              <a:rPr lang="vi-VN" dirty="0"/>
              <a:t> mô </a:t>
            </a:r>
            <a:r>
              <a:rPr lang="vi-VN" dirty="0" err="1"/>
              <a:t>hình</a:t>
            </a:r>
            <a:r>
              <a:rPr lang="vi-VN" dirty="0"/>
              <a:t> </a:t>
            </a:r>
            <a:r>
              <a:rPr lang="vi-VN" dirty="0" err="1"/>
              <a:t>hóa</a:t>
            </a:r>
            <a:r>
              <a:rPr lang="vi-VN" dirty="0"/>
              <a:t>. </a:t>
            </a:r>
            <a:r>
              <a:rPr lang="vi-VN" dirty="0" err="1"/>
              <a:t>Bạn</a:t>
            </a:r>
            <a:r>
              <a:rPr lang="vi-VN" dirty="0"/>
              <a:t> </a:t>
            </a:r>
            <a:r>
              <a:rPr lang="vi-VN" dirty="0" err="1"/>
              <a:t>sẽ</a:t>
            </a:r>
            <a:r>
              <a:rPr lang="vi-VN" dirty="0"/>
              <a:t> không </a:t>
            </a:r>
            <a:r>
              <a:rPr lang="vi-VN" dirty="0" err="1"/>
              <a:t>thể</a:t>
            </a:r>
            <a:r>
              <a:rPr lang="vi-VN" dirty="0"/>
              <a:t> </a:t>
            </a:r>
            <a:r>
              <a:rPr lang="vi-VN" dirty="0" err="1"/>
              <a:t>làm</a:t>
            </a:r>
            <a:r>
              <a:rPr lang="vi-VN" dirty="0"/>
              <a:t> </a:t>
            </a:r>
            <a:r>
              <a:rPr lang="vi-VN" dirty="0" err="1"/>
              <a:t>điều</a:t>
            </a:r>
            <a:r>
              <a:rPr lang="vi-VN" dirty="0"/>
              <a:t> </a:t>
            </a:r>
            <a:r>
              <a:rPr lang="vi-VN" dirty="0" err="1"/>
              <a:t>này</a:t>
            </a:r>
            <a:r>
              <a:rPr lang="vi-VN" dirty="0"/>
              <a:t> </a:t>
            </a:r>
            <a:r>
              <a:rPr lang="vi-VN" dirty="0" err="1"/>
              <a:t>đầy</a:t>
            </a:r>
            <a:r>
              <a:rPr lang="vi-VN" dirty="0"/>
              <a:t> </a:t>
            </a:r>
            <a:r>
              <a:rPr lang="vi-VN" dirty="0" err="1"/>
              <a:t>đủ</a:t>
            </a:r>
            <a:r>
              <a:rPr lang="vi-VN" dirty="0"/>
              <a:t> cho </a:t>
            </a:r>
            <a:r>
              <a:rPr lang="vi-VN" dirty="0" err="1"/>
              <a:t>đến</a:t>
            </a:r>
            <a:r>
              <a:rPr lang="vi-VN" dirty="0"/>
              <a:t> khi </a:t>
            </a:r>
            <a:r>
              <a:rPr lang="vi-VN" dirty="0" err="1"/>
              <a:t>bạn</a:t>
            </a:r>
            <a:r>
              <a:rPr lang="vi-VN" dirty="0"/>
              <a:t> </a:t>
            </a:r>
            <a:r>
              <a:rPr lang="vi-VN" dirty="0" err="1"/>
              <a:t>đã</a:t>
            </a:r>
            <a:r>
              <a:rPr lang="vi-VN" dirty="0"/>
              <a:t> </a:t>
            </a:r>
            <a:r>
              <a:rPr lang="vi-VN" dirty="0" err="1"/>
              <a:t>tìm</a:t>
            </a:r>
            <a:r>
              <a:rPr lang="vi-VN" dirty="0"/>
              <a:t> </a:t>
            </a:r>
            <a:r>
              <a:rPr lang="vi-VN" dirty="0" err="1"/>
              <a:t>thấy</a:t>
            </a:r>
            <a:r>
              <a:rPr lang="vi-VN" dirty="0"/>
              <a:t> </a:t>
            </a:r>
            <a:r>
              <a:rPr lang="vi-VN" dirty="0" err="1"/>
              <a:t>và</a:t>
            </a:r>
            <a:r>
              <a:rPr lang="vi-VN" dirty="0"/>
              <a:t> mô </a:t>
            </a:r>
            <a:r>
              <a:rPr lang="vi-VN" dirty="0" err="1"/>
              <a:t>tả</a:t>
            </a:r>
            <a:r>
              <a:rPr lang="vi-VN" dirty="0"/>
              <a:t> </a:t>
            </a:r>
            <a:r>
              <a:rPr lang="vi-VN" dirty="0" err="1"/>
              <a:t>tất</a:t>
            </a:r>
            <a:r>
              <a:rPr lang="vi-VN" dirty="0"/>
              <a:t> </a:t>
            </a:r>
            <a:r>
              <a:rPr lang="vi-VN" dirty="0" err="1"/>
              <a:t>cả</a:t>
            </a:r>
            <a:r>
              <a:rPr lang="vi-VN" dirty="0"/>
              <a:t> </a:t>
            </a:r>
            <a:r>
              <a:rPr lang="vi-VN" dirty="0" err="1"/>
              <a:t>các</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Xóa</a:t>
            </a:r>
            <a:r>
              <a:rPr lang="vi-VN" dirty="0"/>
              <a:t> </a:t>
            </a:r>
            <a:r>
              <a:rPr lang="vi-VN" dirty="0" err="1"/>
              <a:t>bất</a:t>
            </a:r>
            <a:r>
              <a:rPr lang="vi-VN" dirty="0"/>
              <a:t> </a:t>
            </a:r>
            <a:r>
              <a:rPr lang="vi-VN" dirty="0" err="1"/>
              <a:t>kỳ</a:t>
            </a:r>
            <a:r>
              <a:rPr lang="vi-VN" dirty="0"/>
              <a:t> </a:t>
            </a:r>
            <a:r>
              <a:rPr lang="vi-VN" dirty="0" err="1"/>
              <a:t>tác</a:t>
            </a:r>
            <a:r>
              <a:rPr lang="vi-VN" dirty="0"/>
              <a:t> nhân </a:t>
            </a:r>
            <a:r>
              <a:rPr lang="vi-VN" dirty="0" err="1"/>
              <a:t>nào</a:t>
            </a:r>
            <a:r>
              <a:rPr lang="vi-VN" dirty="0"/>
              <a:t> không </a:t>
            </a:r>
            <a:r>
              <a:rPr lang="vi-VN" dirty="0" err="1"/>
              <a:t>được</a:t>
            </a:r>
            <a:r>
              <a:rPr lang="vi-VN" dirty="0"/>
              <a:t> </a:t>
            </a:r>
            <a:r>
              <a:rPr lang="vi-VN" dirty="0" err="1"/>
              <a:t>đề</a:t>
            </a:r>
            <a:r>
              <a:rPr lang="vi-VN" dirty="0"/>
              <a:t> </a:t>
            </a:r>
            <a:r>
              <a:rPr lang="vi-VN" dirty="0" err="1"/>
              <a:t>cập</a:t>
            </a:r>
            <a:r>
              <a:rPr lang="vi-VN" dirty="0"/>
              <a:t> trong </a:t>
            </a:r>
            <a:r>
              <a:rPr lang="vi-VN" dirty="0" err="1"/>
              <a:t>phần</a:t>
            </a:r>
            <a:r>
              <a:rPr lang="vi-VN" dirty="0"/>
              <a:t> mô </a:t>
            </a:r>
            <a:r>
              <a:rPr lang="vi-VN" dirty="0" err="1"/>
              <a:t>tả</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hoặc</a:t>
            </a:r>
            <a:r>
              <a:rPr lang="vi-VN" dirty="0"/>
              <a:t> không </a:t>
            </a:r>
            <a:r>
              <a:rPr lang="vi-VN" dirty="0" err="1"/>
              <a:t>có</a:t>
            </a:r>
            <a:r>
              <a:rPr lang="vi-VN" dirty="0"/>
              <a:t> liên quan </a:t>
            </a:r>
            <a:r>
              <a:rPr lang="vi-VN" dirty="0" err="1"/>
              <a:t>đến</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Tuy nhiên, </a:t>
            </a:r>
            <a:r>
              <a:rPr lang="vi-VN" dirty="0" err="1"/>
              <a:t>một</a:t>
            </a:r>
            <a:r>
              <a:rPr lang="vi-VN" dirty="0"/>
              <a:t> </a:t>
            </a:r>
            <a:r>
              <a:rPr lang="vi-VN" dirty="0" err="1"/>
              <a:t>tác</a:t>
            </a:r>
            <a:r>
              <a:rPr lang="vi-VN" dirty="0"/>
              <a:t> nhân </a:t>
            </a:r>
            <a:r>
              <a:rPr lang="vi-VN" dirty="0" err="1"/>
              <a:t>được</a:t>
            </a:r>
            <a:r>
              <a:rPr lang="vi-VN" dirty="0"/>
              <a:t> </a:t>
            </a:r>
            <a:r>
              <a:rPr lang="vi-VN" dirty="0" err="1"/>
              <a:t>đề</a:t>
            </a:r>
            <a:r>
              <a:rPr lang="vi-VN" dirty="0"/>
              <a:t> </a:t>
            </a:r>
            <a:r>
              <a:rPr lang="vi-VN" dirty="0" err="1"/>
              <a:t>cập</a:t>
            </a:r>
            <a:r>
              <a:rPr lang="vi-VN" dirty="0"/>
              <a:t> trong mô </a:t>
            </a:r>
            <a:r>
              <a:rPr lang="vi-VN" dirty="0" err="1"/>
              <a:t>tả</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có</a:t>
            </a:r>
            <a:r>
              <a:rPr lang="vi-VN" dirty="0"/>
              <a:t> </a:t>
            </a:r>
            <a:r>
              <a:rPr lang="vi-VN" dirty="0" err="1"/>
              <a:t>thể</a:t>
            </a:r>
            <a:r>
              <a:rPr lang="vi-VN" dirty="0"/>
              <a:t> </a:t>
            </a:r>
            <a:r>
              <a:rPr lang="vi-VN" dirty="0" err="1"/>
              <a:t>có</a:t>
            </a:r>
            <a:r>
              <a:rPr lang="vi-VN" dirty="0"/>
              <a:t> </a:t>
            </a:r>
            <a:r>
              <a:rPr lang="vi-VN" dirty="0" err="1"/>
              <a:t>mối</a:t>
            </a:r>
            <a:r>
              <a:rPr lang="vi-VN" dirty="0"/>
              <a:t> liên </a:t>
            </a:r>
            <a:r>
              <a:rPr lang="vi-VN" dirty="0" err="1"/>
              <a:t>hệ</a:t>
            </a:r>
            <a:r>
              <a:rPr lang="vi-VN" dirty="0"/>
              <a:t> </a:t>
            </a:r>
            <a:r>
              <a:rPr lang="vi-VN" dirty="0" err="1"/>
              <a:t>với</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cụ</a:t>
            </a:r>
            <a:r>
              <a:rPr lang="vi-VN" dirty="0"/>
              <a:t> </a:t>
            </a:r>
            <a:r>
              <a:rPr lang="vi-VN" dirty="0" err="1"/>
              <a:t>thể</a:t>
            </a:r>
            <a:r>
              <a:rPr lang="vi-VN" dirty="0"/>
              <a:t> </a:t>
            </a:r>
            <a:r>
              <a:rPr lang="vi-VN" dirty="0" err="1"/>
              <a:t>đó</a:t>
            </a:r>
            <a:r>
              <a:rPr lang="vi-VN" dirty="0"/>
              <a:t>. </a:t>
            </a:r>
            <a:r>
              <a:rPr lang="vi-VN" dirty="0" err="1"/>
              <a:t>Bạn</a:t>
            </a:r>
            <a:r>
              <a:rPr lang="vi-VN" dirty="0"/>
              <a:t> </a:t>
            </a:r>
            <a:r>
              <a:rPr lang="vi-VN" dirty="0" err="1"/>
              <a:t>có</a:t>
            </a:r>
            <a:r>
              <a:rPr lang="vi-VN" dirty="0"/>
              <a:t> </a:t>
            </a:r>
            <a:r>
              <a:rPr lang="vi-VN" dirty="0" err="1"/>
              <a:t>thể</a:t>
            </a:r>
            <a:r>
              <a:rPr lang="vi-VN" dirty="0"/>
              <a:t> </a:t>
            </a:r>
            <a:r>
              <a:rPr lang="vi-VN" dirty="0" err="1"/>
              <a:t>kể</a:t>
            </a:r>
            <a:r>
              <a:rPr lang="vi-VN" dirty="0"/>
              <a:t> tên </a:t>
            </a:r>
            <a:r>
              <a:rPr lang="vi-VN" dirty="0" err="1"/>
              <a:t>ít</a:t>
            </a:r>
            <a:r>
              <a:rPr lang="vi-VN" dirty="0"/>
              <a:t> </a:t>
            </a:r>
            <a:r>
              <a:rPr lang="vi-VN" dirty="0" err="1"/>
              <a:t>nhất</a:t>
            </a:r>
            <a:r>
              <a:rPr lang="vi-VN" dirty="0"/>
              <a:t> hai </a:t>
            </a:r>
            <a:r>
              <a:rPr lang="vi-VN" dirty="0" err="1"/>
              <a:t>người</a:t>
            </a:r>
            <a:r>
              <a:rPr lang="vi-VN" dirty="0"/>
              <a:t> </a:t>
            </a:r>
            <a:r>
              <a:rPr lang="vi-VN" dirty="0" err="1"/>
              <a:t>có</a:t>
            </a:r>
            <a:r>
              <a:rPr lang="vi-VN" dirty="0"/>
              <a:t> </a:t>
            </a:r>
            <a:r>
              <a:rPr lang="vi-VN" dirty="0" err="1"/>
              <a:t>thể</a:t>
            </a:r>
            <a:r>
              <a:rPr lang="vi-VN" dirty="0"/>
              <a:t> </a:t>
            </a:r>
            <a:r>
              <a:rPr lang="vi-VN" dirty="0" err="1"/>
              <a:t>biểu</a:t>
            </a:r>
            <a:r>
              <a:rPr lang="vi-VN" dirty="0"/>
              <a:t> </a:t>
            </a:r>
            <a:r>
              <a:rPr lang="vi-VN" dirty="0" err="1"/>
              <a:t>diễn</a:t>
            </a:r>
            <a:r>
              <a:rPr lang="vi-VN" dirty="0"/>
              <a:t> như </a:t>
            </a:r>
            <a:r>
              <a:rPr lang="vi-VN" dirty="0" err="1"/>
              <a:t>một</a:t>
            </a:r>
            <a:r>
              <a:rPr lang="vi-VN" dirty="0"/>
              <a:t> </a:t>
            </a:r>
            <a:r>
              <a:rPr lang="vi-VN" dirty="0" err="1"/>
              <a:t>diễn</a:t>
            </a:r>
            <a:r>
              <a:rPr lang="vi-VN" dirty="0"/>
              <a:t> viên </a:t>
            </a:r>
            <a:r>
              <a:rPr lang="vi-VN" dirty="0" err="1"/>
              <a:t>cụ</a:t>
            </a:r>
            <a:r>
              <a:rPr lang="vi-VN" dirty="0"/>
              <a:t> </a:t>
            </a:r>
            <a:r>
              <a:rPr lang="vi-VN" dirty="0" err="1"/>
              <a:t>thể</a:t>
            </a:r>
            <a:r>
              <a:rPr lang="vi-VN" dirty="0"/>
              <a:t>. </a:t>
            </a:r>
            <a:r>
              <a:rPr lang="vi-VN" dirty="0" err="1"/>
              <a:t>Nếu</a:t>
            </a:r>
            <a:r>
              <a:rPr lang="vi-VN" dirty="0"/>
              <a:t> không, </a:t>
            </a:r>
            <a:r>
              <a:rPr lang="vi-VN" dirty="0" err="1"/>
              <a:t>hãy</a:t>
            </a:r>
            <a:r>
              <a:rPr lang="vi-VN" dirty="0"/>
              <a:t> xem vai </a:t>
            </a:r>
            <a:r>
              <a:rPr lang="vi-VN" dirty="0" err="1"/>
              <a:t>trò</a:t>
            </a:r>
            <a:r>
              <a:rPr lang="vi-VN" dirty="0"/>
              <a:t> </a:t>
            </a:r>
            <a:r>
              <a:rPr lang="vi-VN" dirty="0" err="1"/>
              <a:t>mà</a:t>
            </a:r>
            <a:r>
              <a:rPr lang="vi-VN" dirty="0"/>
              <a:t> </a:t>
            </a:r>
            <a:r>
              <a:rPr lang="vi-VN" dirty="0" err="1"/>
              <a:t>diễn</a:t>
            </a:r>
            <a:r>
              <a:rPr lang="vi-VN" dirty="0"/>
              <a:t> viên </a:t>
            </a:r>
            <a:r>
              <a:rPr lang="vi-VN" dirty="0" err="1"/>
              <a:t>làm</a:t>
            </a:r>
            <a:r>
              <a:rPr lang="vi-VN" dirty="0"/>
              <a:t> </a:t>
            </a:r>
            <a:r>
              <a:rPr lang="vi-VN" dirty="0" err="1"/>
              <a:t>mẫu</a:t>
            </a:r>
            <a:r>
              <a:rPr lang="vi-VN" dirty="0"/>
              <a:t> </a:t>
            </a:r>
            <a:r>
              <a:rPr lang="vi-VN" dirty="0" err="1"/>
              <a:t>có</a:t>
            </a:r>
            <a:r>
              <a:rPr lang="vi-VN" dirty="0"/>
              <a:t> </a:t>
            </a:r>
            <a:r>
              <a:rPr lang="vi-VN" dirty="0" err="1"/>
              <a:t>phải</a:t>
            </a:r>
            <a:r>
              <a:rPr lang="vi-VN" dirty="0"/>
              <a:t> </a:t>
            </a:r>
            <a:r>
              <a:rPr lang="vi-VN" dirty="0" err="1"/>
              <a:t>là</a:t>
            </a:r>
            <a:r>
              <a:rPr lang="vi-VN" dirty="0"/>
              <a:t> </a:t>
            </a:r>
            <a:r>
              <a:rPr lang="vi-VN" dirty="0" err="1"/>
              <a:t>một</a:t>
            </a:r>
            <a:r>
              <a:rPr lang="vi-VN" dirty="0"/>
              <a:t> </a:t>
            </a:r>
            <a:r>
              <a:rPr lang="vi-VN" dirty="0" err="1"/>
              <a:t>phần</a:t>
            </a:r>
            <a:r>
              <a:rPr lang="vi-VN" dirty="0"/>
              <a:t> </a:t>
            </a:r>
            <a:r>
              <a:rPr lang="vi-VN" dirty="0" err="1"/>
              <a:t>của</a:t>
            </a:r>
            <a:r>
              <a:rPr lang="vi-VN" dirty="0"/>
              <a:t> vai </a:t>
            </a:r>
            <a:r>
              <a:rPr lang="vi-VN" dirty="0" err="1"/>
              <a:t>trò</a:t>
            </a:r>
            <a:r>
              <a:rPr lang="vi-VN" dirty="0"/>
              <a:t> </a:t>
            </a:r>
            <a:r>
              <a:rPr lang="vi-VN" dirty="0" err="1"/>
              <a:t>khác</a:t>
            </a:r>
            <a:r>
              <a:rPr lang="vi-VN" dirty="0"/>
              <a:t> không. </a:t>
            </a:r>
            <a:r>
              <a:rPr lang="vi-VN" dirty="0" err="1"/>
              <a:t>Nếu</a:t>
            </a:r>
            <a:r>
              <a:rPr lang="vi-VN" dirty="0"/>
              <a:t> </a:t>
            </a:r>
            <a:r>
              <a:rPr lang="vi-VN" dirty="0" err="1"/>
              <a:t>vậy</a:t>
            </a:r>
            <a:r>
              <a:rPr lang="vi-VN" dirty="0"/>
              <a:t>, </a:t>
            </a:r>
            <a:r>
              <a:rPr lang="vi-VN" dirty="0" err="1"/>
              <a:t>bạn</a:t>
            </a:r>
            <a:r>
              <a:rPr lang="vi-VN" dirty="0"/>
              <a:t> nên </a:t>
            </a:r>
            <a:r>
              <a:rPr lang="vi-VN" dirty="0" err="1"/>
              <a:t>hợp</a:t>
            </a:r>
            <a:r>
              <a:rPr lang="vi-VN" dirty="0"/>
              <a:t> </a:t>
            </a:r>
            <a:r>
              <a:rPr lang="vi-VN" dirty="0" err="1"/>
              <a:t>nhất</a:t>
            </a:r>
            <a:r>
              <a:rPr lang="vi-VN" dirty="0"/>
              <a:t> </a:t>
            </a:r>
            <a:r>
              <a:rPr lang="vi-VN" dirty="0" err="1"/>
              <a:t>các</a:t>
            </a:r>
            <a:r>
              <a:rPr lang="vi-VN" dirty="0"/>
              <a:t> </a:t>
            </a:r>
            <a:r>
              <a:rPr lang="vi-VN" dirty="0" err="1"/>
              <a:t>tác</a:t>
            </a:r>
            <a:r>
              <a:rPr lang="vi-VN" dirty="0"/>
              <a:t> nhân. </a:t>
            </a:r>
            <a:r>
              <a:rPr lang="vi-VN" dirty="0" err="1"/>
              <a:t>Nếu</a:t>
            </a:r>
            <a:r>
              <a:rPr lang="vi-VN" dirty="0"/>
              <a:t> </a:t>
            </a:r>
            <a:r>
              <a:rPr lang="vi-VN" dirty="0" err="1"/>
              <a:t>bất</a:t>
            </a:r>
            <a:r>
              <a:rPr lang="vi-VN" dirty="0"/>
              <a:t> </a:t>
            </a:r>
            <a:r>
              <a:rPr lang="vi-VN" dirty="0" err="1"/>
              <a:t>kỳ</a:t>
            </a:r>
            <a:r>
              <a:rPr lang="vi-VN" dirty="0"/>
              <a:t> </a:t>
            </a:r>
            <a:r>
              <a:rPr lang="vi-VN" dirty="0" err="1"/>
              <a:t>tác</a:t>
            </a:r>
            <a:r>
              <a:rPr lang="vi-VN" dirty="0"/>
              <a:t> nhân </a:t>
            </a:r>
            <a:r>
              <a:rPr lang="vi-VN" dirty="0" err="1"/>
              <a:t>nào</a:t>
            </a:r>
            <a:r>
              <a:rPr lang="vi-VN" dirty="0"/>
              <a:t> </a:t>
            </a:r>
            <a:r>
              <a:rPr lang="vi-VN" dirty="0" err="1"/>
              <a:t>đóng</a:t>
            </a:r>
            <a:r>
              <a:rPr lang="vi-VN" dirty="0"/>
              <a:t> </a:t>
            </a:r>
            <a:r>
              <a:rPr lang="vi-VN" dirty="0" err="1"/>
              <a:t>các</a:t>
            </a:r>
            <a:r>
              <a:rPr lang="vi-VN" dirty="0"/>
              <a:t> vai </a:t>
            </a:r>
            <a:r>
              <a:rPr lang="vi-VN" dirty="0" err="1"/>
              <a:t>trò</a:t>
            </a:r>
            <a:r>
              <a:rPr lang="vi-VN" dirty="0"/>
              <a:t> tương </a:t>
            </a:r>
            <a:r>
              <a:rPr lang="vi-VN" dirty="0" err="1"/>
              <a:t>tự</a:t>
            </a:r>
            <a:r>
              <a:rPr lang="vi-VN" dirty="0"/>
              <a:t> trong </a:t>
            </a:r>
            <a:r>
              <a:rPr lang="vi-VN" dirty="0" err="1"/>
              <a:t>hệ</a:t>
            </a:r>
            <a:r>
              <a:rPr lang="vi-VN" dirty="0"/>
              <a:t> </a:t>
            </a:r>
            <a:r>
              <a:rPr lang="vi-VN" dirty="0" err="1"/>
              <a:t>thống</a:t>
            </a:r>
            <a:r>
              <a:rPr lang="vi-VN" dirty="0"/>
              <a:t>, </a:t>
            </a:r>
            <a:r>
              <a:rPr lang="vi-VN" dirty="0" err="1"/>
              <a:t>chúng</a:t>
            </a:r>
            <a:r>
              <a:rPr lang="vi-VN" dirty="0"/>
              <a:t> nên </a:t>
            </a:r>
            <a:r>
              <a:rPr lang="vi-VN" dirty="0" err="1"/>
              <a:t>được</a:t>
            </a:r>
            <a:r>
              <a:rPr lang="vi-VN" dirty="0"/>
              <a:t> </a:t>
            </a:r>
            <a:r>
              <a:rPr lang="vi-VN" dirty="0" err="1"/>
              <a:t>hợp</a:t>
            </a:r>
            <a:r>
              <a:rPr lang="vi-VN" dirty="0"/>
              <a:t> </a:t>
            </a:r>
            <a:r>
              <a:rPr lang="vi-VN" dirty="0" err="1"/>
              <a:t>nhất</a:t>
            </a:r>
            <a:r>
              <a:rPr lang="vi-VN" dirty="0"/>
              <a:t> </a:t>
            </a:r>
            <a:r>
              <a:rPr lang="vi-VN" dirty="0" err="1"/>
              <a:t>thành</a:t>
            </a:r>
            <a:r>
              <a:rPr lang="vi-VN" dirty="0"/>
              <a:t> </a:t>
            </a:r>
            <a:r>
              <a:rPr lang="vi-VN" dirty="0" err="1"/>
              <a:t>một</a:t>
            </a:r>
            <a:r>
              <a:rPr lang="vi-VN" dirty="0"/>
              <a:t> </a:t>
            </a:r>
            <a:r>
              <a:rPr lang="vi-VN" dirty="0" err="1"/>
              <a:t>tác</a:t>
            </a:r>
            <a:r>
              <a:rPr lang="vi-VN" dirty="0"/>
              <a:t> nhân duy </a:t>
            </a:r>
            <a:r>
              <a:rPr lang="vi-VN" dirty="0" err="1"/>
              <a:t>nhất</a:t>
            </a:r>
            <a:r>
              <a:rPr lang="vi-VN" dirty="0"/>
              <a:t>. </a:t>
            </a:r>
            <a:r>
              <a:rPr lang="vi-VN" dirty="0" err="1"/>
              <a:t>Nếu</a:t>
            </a:r>
            <a:r>
              <a:rPr lang="vi-VN" dirty="0"/>
              <a:t> </a:t>
            </a:r>
            <a:r>
              <a:rPr lang="vi-VN" dirty="0" err="1"/>
              <a:t>một</a:t>
            </a:r>
            <a:r>
              <a:rPr lang="vi-VN" dirty="0"/>
              <a:t> </a:t>
            </a:r>
            <a:r>
              <a:rPr lang="vi-VN" dirty="0" err="1"/>
              <a:t>tác</a:t>
            </a:r>
            <a:r>
              <a:rPr lang="vi-VN" dirty="0"/>
              <a:t> nhân </a:t>
            </a:r>
            <a:r>
              <a:rPr lang="vi-VN" dirty="0" err="1"/>
              <a:t>cụ</a:t>
            </a:r>
            <a:r>
              <a:rPr lang="vi-VN" dirty="0"/>
              <a:t> </a:t>
            </a:r>
            <a:r>
              <a:rPr lang="vi-VN" dirty="0" err="1"/>
              <a:t>thể</a:t>
            </a:r>
            <a:r>
              <a:rPr lang="vi-VN" dirty="0"/>
              <a:t> </a:t>
            </a:r>
            <a:r>
              <a:rPr lang="vi-VN" dirty="0" err="1"/>
              <a:t>sẽ</a:t>
            </a:r>
            <a:r>
              <a:rPr lang="vi-VN" dirty="0"/>
              <a:t> </a:t>
            </a:r>
            <a:r>
              <a:rPr lang="vi-VN" dirty="0" err="1"/>
              <a:t>sử</a:t>
            </a:r>
            <a:r>
              <a:rPr lang="vi-VN" dirty="0"/>
              <a:t> </a:t>
            </a:r>
            <a:r>
              <a:rPr lang="vi-VN" dirty="0" err="1"/>
              <a:t>dụng</a:t>
            </a:r>
            <a:r>
              <a:rPr lang="vi-VN" dirty="0"/>
              <a:t> </a:t>
            </a:r>
            <a:r>
              <a:rPr lang="vi-VN" dirty="0" err="1"/>
              <a:t>hệ</a:t>
            </a:r>
            <a:r>
              <a:rPr lang="vi-VN" dirty="0"/>
              <a:t> </a:t>
            </a:r>
            <a:r>
              <a:rPr lang="vi-VN" dirty="0" err="1"/>
              <a:t>thống</a:t>
            </a:r>
            <a:r>
              <a:rPr lang="vi-VN" dirty="0"/>
              <a:t> theo </a:t>
            </a:r>
            <a:r>
              <a:rPr lang="vi-VN" dirty="0" err="1"/>
              <a:t>một</a:t>
            </a:r>
            <a:r>
              <a:rPr lang="vi-VN" dirty="0"/>
              <a:t> </a:t>
            </a:r>
            <a:r>
              <a:rPr lang="vi-VN" dirty="0" err="1"/>
              <a:t>số</a:t>
            </a:r>
            <a:r>
              <a:rPr lang="vi-VN" dirty="0"/>
              <a:t> </a:t>
            </a:r>
            <a:r>
              <a:rPr lang="vi-VN" dirty="0" err="1"/>
              <a:t>cách</a:t>
            </a:r>
            <a:r>
              <a:rPr lang="vi-VN" dirty="0"/>
              <a:t> </a:t>
            </a:r>
            <a:r>
              <a:rPr lang="vi-VN" dirty="0" err="1"/>
              <a:t>hoàn</a:t>
            </a:r>
            <a:r>
              <a:rPr lang="vi-VN" dirty="0"/>
              <a:t> </a:t>
            </a:r>
            <a:r>
              <a:rPr lang="vi-VN" dirty="0" err="1"/>
              <a:t>toàn</a:t>
            </a:r>
            <a:r>
              <a:rPr lang="vi-VN" dirty="0"/>
              <a:t> </a:t>
            </a:r>
            <a:r>
              <a:rPr lang="vi-VN" dirty="0" err="1"/>
              <a:t>khác</a:t>
            </a:r>
            <a:r>
              <a:rPr lang="vi-VN" dirty="0"/>
              <a:t> nhau </a:t>
            </a:r>
            <a:r>
              <a:rPr lang="vi-VN" dirty="0" err="1"/>
              <a:t>hoặc</a:t>
            </a:r>
            <a:r>
              <a:rPr lang="vi-VN" dirty="0"/>
              <a:t> </a:t>
            </a:r>
            <a:r>
              <a:rPr lang="vi-VN" dirty="0" err="1"/>
              <a:t>có</a:t>
            </a:r>
            <a:r>
              <a:rPr lang="vi-VN" dirty="0"/>
              <a:t> </a:t>
            </a:r>
            <a:r>
              <a:rPr lang="vi-VN" dirty="0" err="1"/>
              <a:t>một</a:t>
            </a:r>
            <a:r>
              <a:rPr lang="vi-VN" dirty="0"/>
              <a:t> </a:t>
            </a:r>
            <a:r>
              <a:rPr lang="vi-VN" dirty="0" err="1"/>
              <a:t>số</a:t>
            </a:r>
            <a:r>
              <a:rPr lang="vi-VN" dirty="0"/>
              <a:t> </a:t>
            </a:r>
            <a:r>
              <a:rPr lang="vi-VN" dirty="0" err="1"/>
              <a:t>mục</a:t>
            </a:r>
            <a:r>
              <a:rPr lang="vi-VN" dirty="0"/>
              <a:t> </a:t>
            </a:r>
            <a:r>
              <a:rPr lang="vi-VN" dirty="0" err="1"/>
              <a:t>đích</a:t>
            </a:r>
            <a:r>
              <a:rPr lang="vi-VN" dirty="0"/>
              <a:t> </a:t>
            </a:r>
            <a:r>
              <a:rPr lang="vi-VN" dirty="0" err="1"/>
              <a:t>hoàn</a:t>
            </a:r>
            <a:r>
              <a:rPr lang="vi-VN" dirty="0"/>
              <a:t> </a:t>
            </a:r>
            <a:r>
              <a:rPr lang="vi-VN" dirty="0" err="1"/>
              <a:t>toàn</a:t>
            </a:r>
            <a:r>
              <a:rPr lang="vi-VN" dirty="0"/>
              <a:t> </a:t>
            </a:r>
            <a:r>
              <a:rPr lang="vi-VN" dirty="0" err="1"/>
              <a:t>khác</a:t>
            </a:r>
            <a:r>
              <a:rPr lang="vi-VN" dirty="0"/>
              <a:t> nhau </a:t>
            </a:r>
            <a:r>
              <a:rPr lang="vi-VN" dirty="0" err="1"/>
              <a:t>để</a:t>
            </a:r>
            <a:r>
              <a:rPr lang="vi-VN" dirty="0"/>
              <a:t> </a:t>
            </a:r>
            <a:r>
              <a:rPr lang="vi-VN" dirty="0" err="1"/>
              <a:t>sử</a:t>
            </a:r>
            <a:r>
              <a:rPr lang="vi-VN" dirty="0"/>
              <a:t> </a:t>
            </a:r>
            <a:r>
              <a:rPr lang="vi-VN" dirty="0" err="1"/>
              <a:t>dụng</a:t>
            </a:r>
            <a:r>
              <a:rPr lang="vi-VN" dirty="0"/>
              <a:t> ca </a:t>
            </a:r>
            <a:r>
              <a:rPr lang="vi-VN" dirty="0" err="1"/>
              <a:t>sử</a:t>
            </a:r>
            <a:r>
              <a:rPr lang="vi-VN" dirty="0"/>
              <a:t> </a:t>
            </a:r>
            <a:r>
              <a:rPr lang="vi-VN" dirty="0" err="1"/>
              <a:t>dụng</a:t>
            </a:r>
            <a:r>
              <a:rPr lang="vi-VN" dirty="0"/>
              <a:t>, </a:t>
            </a:r>
            <a:r>
              <a:rPr lang="vi-VN" dirty="0" err="1"/>
              <a:t>thì</a:t>
            </a:r>
            <a:r>
              <a:rPr lang="vi-VN" dirty="0"/>
              <a:t> </a:t>
            </a:r>
            <a:r>
              <a:rPr lang="vi-VN" dirty="0" err="1"/>
              <a:t>có</a:t>
            </a:r>
            <a:r>
              <a:rPr lang="vi-VN" dirty="0"/>
              <a:t> </a:t>
            </a:r>
            <a:r>
              <a:rPr lang="vi-VN" dirty="0" err="1"/>
              <a:t>lẽ</a:t>
            </a:r>
            <a:r>
              <a:rPr lang="vi-VN" dirty="0"/>
              <a:t> nên </a:t>
            </a:r>
            <a:r>
              <a:rPr lang="vi-VN" dirty="0" err="1"/>
              <a:t>có</a:t>
            </a:r>
            <a:r>
              <a:rPr lang="vi-VN" dirty="0"/>
              <a:t> </a:t>
            </a:r>
            <a:r>
              <a:rPr lang="vi-VN" dirty="0" err="1"/>
              <a:t>nhiều</a:t>
            </a:r>
            <a:r>
              <a:rPr lang="vi-VN" dirty="0"/>
              <a:t> hơn </a:t>
            </a:r>
            <a:r>
              <a:rPr lang="vi-VN" dirty="0" err="1"/>
              <a:t>một</a:t>
            </a:r>
            <a:r>
              <a:rPr lang="vi-VN" dirty="0"/>
              <a:t> </a:t>
            </a:r>
            <a:r>
              <a:rPr lang="vi-VN" dirty="0" err="1"/>
              <a:t>tác</a:t>
            </a:r>
            <a:r>
              <a:rPr lang="vi-VN" dirty="0"/>
              <a:t> nhân. </a:t>
            </a:r>
            <a:r>
              <a:rPr lang="vi-VN" dirty="0" err="1"/>
              <a:t>Nếu</a:t>
            </a:r>
            <a:r>
              <a:rPr lang="vi-VN" dirty="0"/>
              <a:t> hai </a:t>
            </a:r>
            <a:r>
              <a:rPr lang="vi-VN" dirty="0" err="1"/>
              <a:t>tác</a:t>
            </a:r>
            <a:r>
              <a:rPr lang="vi-VN" dirty="0"/>
              <a:t> nhân </a:t>
            </a:r>
            <a:r>
              <a:rPr lang="vi-VN" dirty="0" err="1"/>
              <a:t>đóng</a:t>
            </a:r>
            <a:r>
              <a:rPr lang="vi-VN" dirty="0"/>
              <a:t> </a:t>
            </a:r>
            <a:r>
              <a:rPr lang="vi-VN" dirty="0" err="1"/>
              <a:t>cùng</a:t>
            </a:r>
            <a:r>
              <a:rPr lang="vi-VN" dirty="0"/>
              <a:t> </a:t>
            </a:r>
            <a:r>
              <a:rPr lang="vi-VN" dirty="0" err="1"/>
              <a:t>một</a:t>
            </a:r>
            <a:r>
              <a:rPr lang="vi-VN" dirty="0"/>
              <a:t> vai </a:t>
            </a:r>
            <a:r>
              <a:rPr lang="vi-VN" dirty="0" err="1"/>
              <a:t>trò</a:t>
            </a:r>
            <a:r>
              <a:rPr lang="vi-VN" dirty="0"/>
              <a:t> liên quan </a:t>
            </a:r>
            <a:r>
              <a:rPr lang="vi-VN" dirty="0" err="1"/>
              <a:t>đến</a:t>
            </a:r>
            <a:r>
              <a:rPr lang="vi-VN" dirty="0"/>
              <a:t> </a:t>
            </a:r>
            <a:r>
              <a:rPr lang="vi-VN" dirty="0" err="1"/>
              <a:t>một</a:t>
            </a:r>
            <a:r>
              <a:rPr lang="vi-VN" dirty="0"/>
              <a:t> ca </a:t>
            </a:r>
            <a:r>
              <a:rPr lang="vi-VN" dirty="0" err="1"/>
              <a:t>sử</a:t>
            </a:r>
            <a:r>
              <a:rPr lang="vi-VN" dirty="0"/>
              <a:t> </a:t>
            </a:r>
            <a:r>
              <a:rPr lang="vi-VN" dirty="0" err="1"/>
              <a:t>dụng</a:t>
            </a:r>
            <a:r>
              <a:rPr lang="vi-VN" dirty="0"/>
              <a:t>, </a:t>
            </a:r>
            <a:r>
              <a:rPr lang="vi-VN" dirty="0" err="1"/>
              <a:t>thì</a:t>
            </a:r>
            <a:r>
              <a:rPr lang="vi-VN" dirty="0"/>
              <a:t> </a:t>
            </a:r>
            <a:r>
              <a:rPr lang="vi-VN" dirty="0" err="1"/>
              <a:t>các</a:t>
            </a:r>
            <a:r>
              <a:rPr lang="vi-VN" dirty="0"/>
              <a:t> </a:t>
            </a:r>
            <a:r>
              <a:rPr lang="vi-VN" dirty="0" err="1"/>
              <a:t>tác</a:t>
            </a:r>
            <a:r>
              <a:rPr lang="vi-VN" dirty="0"/>
              <a:t> nhân </a:t>
            </a:r>
            <a:r>
              <a:rPr lang="vi-VN" dirty="0" err="1"/>
              <a:t>tổng</a:t>
            </a:r>
            <a:r>
              <a:rPr lang="vi-VN" dirty="0"/>
              <a:t> </a:t>
            </a:r>
            <a:r>
              <a:rPr lang="vi-VN" dirty="0" err="1"/>
              <a:t>quát</a:t>
            </a:r>
            <a:r>
              <a:rPr lang="vi-VN" dirty="0"/>
              <a:t> </a:t>
            </a:r>
            <a:r>
              <a:rPr lang="vi-VN" dirty="0" err="1"/>
              <a:t>hóa</a:t>
            </a:r>
            <a:r>
              <a:rPr lang="vi-VN" dirty="0"/>
              <a:t> nên </a:t>
            </a:r>
            <a:r>
              <a:rPr lang="vi-VN" dirty="0" err="1"/>
              <a:t>được</a:t>
            </a:r>
            <a:r>
              <a:rPr lang="vi-VN" dirty="0"/>
              <a:t> </a:t>
            </a:r>
            <a:r>
              <a:rPr lang="vi-VN" dirty="0" err="1"/>
              <a:t>sử</a:t>
            </a:r>
            <a:r>
              <a:rPr lang="vi-VN" dirty="0"/>
              <a:t> </a:t>
            </a:r>
            <a:r>
              <a:rPr lang="vi-VN" dirty="0" err="1"/>
              <a:t>dụng</a:t>
            </a:r>
            <a:r>
              <a:rPr lang="vi-VN" dirty="0"/>
              <a:t> </a:t>
            </a:r>
            <a:r>
              <a:rPr lang="vi-VN" dirty="0" err="1"/>
              <a:t>để</a:t>
            </a:r>
            <a:r>
              <a:rPr lang="vi-VN" dirty="0"/>
              <a:t> mô </a:t>
            </a:r>
            <a:r>
              <a:rPr lang="vi-VN" dirty="0" err="1"/>
              <a:t>hình</a:t>
            </a:r>
            <a:r>
              <a:rPr lang="vi-VN" dirty="0"/>
              <a:t> </a:t>
            </a:r>
            <a:r>
              <a:rPr lang="vi-VN" dirty="0" err="1"/>
              <a:t>hóa</a:t>
            </a:r>
            <a:r>
              <a:rPr lang="vi-VN" dirty="0"/>
              <a:t> </a:t>
            </a:r>
            <a:r>
              <a:rPr lang="vi-VN" dirty="0" err="1"/>
              <a:t>hành</a:t>
            </a:r>
            <a:r>
              <a:rPr lang="vi-VN" dirty="0"/>
              <a:t> vi </a:t>
            </a:r>
            <a:r>
              <a:rPr lang="vi-VN" dirty="0" err="1"/>
              <a:t>tổng</a:t>
            </a:r>
            <a:r>
              <a:rPr lang="vi-VN" dirty="0"/>
              <a:t> </a:t>
            </a:r>
            <a:r>
              <a:rPr lang="vi-VN" dirty="0" err="1"/>
              <a:t>quát</a:t>
            </a:r>
            <a:r>
              <a:rPr lang="vi-VN" dirty="0"/>
              <a:t> </a:t>
            </a:r>
            <a:r>
              <a:rPr lang="vi-VN" dirty="0" err="1"/>
              <a:t>của</a:t>
            </a:r>
            <a:r>
              <a:rPr lang="vi-VN" dirty="0"/>
              <a:t> </a:t>
            </a:r>
            <a:r>
              <a:rPr lang="vi-VN" dirty="0" err="1"/>
              <a:t>họ</a:t>
            </a:r>
            <a:r>
              <a:rPr lang="vi-VN" dirty="0"/>
              <a:t>. </a:t>
            </a:r>
            <a:r>
              <a:rPr lang="vi-VN" dirty="0" err="1"/>
              <a:t>Điều</a:t>
            </a:r>
            <a:r>
              <a:rPr lang="vi-VN" dirty="0"/>
              <a:t> quan </a:t>
            </a:r>
            <a:r>
              <a:rPr lang="vi-VN" dirty="0" err="1"/>
              <a:t>trọng</a:t>
            </a:r>
            <a:r>
              <a:rPr lang="vi-VN" dirty="0"/>
              <a:t> </a:t>
            </a:r>
            <a:r>
              <a:rPr lang="vi-VN" dirty="0" err="1"/>
              <a:t>là</a:t>
            </a:r>
            <a:r>
              <a:rPr lang="vi-VN" dirty="0"/>
              <a:t> tên </a:t>
            </a:r>
            <a:r>
              <a:rPr lang="vi-VN" dirty="0" err="1"/>
              <a:t>diễn</a:t>
            </a:r>
            <a:r>
              <a:rPr lang="vi-VN" dirty="0"/>
              <a:t> viên </a:t>
            </a:r>
            <a:r>
              <a:rPr lang="vi-VN" dirty="0" err="1"/>
              <a:t>phải</a:t>
            </a:r>
            <a:r>
              <a:rPr lang="vi-VN" dirty="0"/>
              <a:t> tương </a:t>
            </a:r>
            <a:r>
              <a:rPr lang="vi-VN" dirty="0" err="1"/>
              <a:t>ứng</a:t>
            </a:r>
            <a:r>
              <a:rPr lang="vi-VN" dirty="0"/>
              <a:t> </a:t>
            </a:r>
            <a:r>
              <a:rPr lang="vi-VN" dirty="0" err="1"/>
              <a:t>với</a:t>
            </a:r>
            <a:r>
              <a:rPr lang="vi-VN" dirty="0"/>
              <a:t> vai </a:t>
            </a:r>
            <a:r>
              <a:rPr lang="vi-VN" dirty="0" err="1"/>
              <a:t>diễn</a:t>
            </a:r>
            <a:r>
              <a:rPr lang="vi-VN" dirty="0"/>
              <a:t> </a:t>
            </a:r>
            <a:r>
              <a:rPr lang="vi-VN" dirty="0" err="1"/>
              <a:t>của</a:t>
            </a:r>
            <a:r>
              <a:rPr lang="vi-VN" dirty="0"/>
              <a:t> </a:t>
            </a:r>
            <a:r>
              <a:rPr lang="vi-VN" dirty="0" err="1"/>
              <a:t>họ</a:t>
            </a:r>
            <a:r>
              <a:rPr lang="vi-VN" dirty="0"/>
              <a:t>.</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68</a:t>
            </a:fld>
            <a:endParaRPr lang="en-US" altLang="en-VN"/>
          </a:p>
        </p:txBody>
      </p:sp>
    </p:spTree>
    <p:extLst>
      <p:ext uri="{BB962C8B-B14F-4D97-AF65-F5344CB8AC3E}">
        <p14:creationId xmlns:p14="http://schemas.microsoft.com/office/powerpoint/2010/main" val="11172468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err="1"/>
              <a:t>Một</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mà</a:t>
            </a:r>
            <a:r>
              <a:rPr lang="vi-VN" dirty="0"/>
              <a:t> không tương </a:t>
            </a:r>
            <a:r>
              <a:rPr lang="vi-VN" dirty="0" err="1"/>
              <a:t>tác</a:t>
            </a:r>
            <a:r>
              <a:rPr lang="vi-VN" dirty="0"/>
              <a:t> </a:t>
            </a:r>
            <a:r>
              <a:rPr lang="vi-VN" dirty="0" err="1"/>
              <a:t>với</a:t>
            </a:r>
            <a:r>
              <a:rPr lang="vi-VN" dirty="0"/>
              <a:t> </a:t>
            </a:r>
            <a:r>
              <a:rPr lang="vi-VN" dirty="0" err="1"/>
              <a:t>một</a:t>
            </a:r>
            <a:r>
              <a:rPr lang="vi-VN" dirty="0"/>
              <a:t> </a:t>
            </a:r>
            <a:r>
              <a:rPr lang="vi-VN" dirty="0" err="1"/>
              <a:t>diễn</a:t>
            </a:r>
            <a:r>
              <a:rPr lang="vi-VN" dirty="0"/>
              <a:t> viên </a:t>
            </a:r>
            <a:r>
              <a:rPr lang="vi-VN" dirty="0" err="1"/>
              <a:t>là</a:t>
            </a:r>
            <a:r>
              <a:rPr lang="vi-VN" dirty="0"/>
              <a:t> không </a:t>
            </a:r>
            <a:r>
              <a:rPr lang="vi-VN" dirty="0" err="1"/>
              <a:t>cần</a:t>
            </a:r>
            <a:r>
              <a:rPr lang="vi-VN" dirty="0"/>
              <a:t> </a:t>
            </a:r>
            <a:r>
              <a:rPr lang="vi-VN" dirty="0" err="1"/>
              <a:t>thiết</a:t>
            </a:r>
            <a:r>
              <a:rPr lang="vi-VN" dirty="0"/>
              <a:t>. </a:t>
            </a:r>
            <a:r>
              <a:rPr lang="vi-VN" dirty="0" err="1"/>
              <a:t>Bạn</a:t>
            </a:r>
            <a:r>
              <a:rPr lang="vi-VN" dirty="0"/>
              <a:t> nên </a:t>
            </a:r>
            <a:r>
              <a:rPr lang="vi-VN" dirty="0" err="1"/>
              <a:t>loại</a:t>
            </a:r>
            <a:r>
              <a:rPr lang="vi-VN" dirty="0"/>
              <a:t> </a:t>
            </a:r>
            <a:r>
              <a:rPr lang="vi-VN" dirty="0" err="1"/>
              <a:t>bỏ</a:t>
            </a:r>
            <a:r>
              <a:rPr lang="vi-VN" dirty="0"/>
              <a:t> </a:t>
            </a:r>
            <a:r>
              <a:rPr lang="vi-VN" dirty="0" err="1"/>
              <a:t>nó</a:t>
            </a:r>
            <a:r>
              <a:rPr lang="vi-VN" dirty="0"/>
              <a:t>. </a:t>
            </a:r>
          </a:p>
          <a:p>
            <a:r>
              <a:rPr lang="vi-VN" dirty="0" err="1"/>
              <a:t>Nếu</a:t>
            </a:r>
            <a:r>
              <a:rPr lang="vi-VN" dirty="0"/>
              <a:t> hai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luôn </a:t>
            </a:r>
            <a:r>
              <a:rPr lang="vi-VN" dirty="0" err="1"/>
              <a:t>được</a:t>
            </a:r>
            <a:r>
              <a:rPr lang="vi-VN" dirty="0"/>
              <a:t> </a:t>
            </a:r>
            <a:r>
              <a:rPr lang="vi-VN" dirty="0" err="1"/>
              <a:t>kích</a:t>
            </a:r>
            <a:r>
              <a:rPr lang="vi-VN" dirty="0"/>
              <a:t> </a:t>
            </a:r>
            <a:r>
              <a:rPr lang="vi-VN" dirty="0" err="1"/>
              <a:t>hoạt</a:t>
            </a:r>
            <a:r>
              <a:rPr lang="vi-VN" dirty="0"/>
              <a:t> theo </a:t>
            </a:r>
            <a:r>
              <a:rPr lang="vi-VN" dirty="0" err="1"/>
              <a:t>cùng</a:t>
            </a:r>
            <a:r>
              <a:rPr lang="vi-VN" dirty="0"/>
              <a:t> </a:t>
            </a:r>
            <a:r>
              <a:rPr lang="vi-VN" dirty="0" err="1"/>
              <a:t>một</a:t>
            </a:r>
            <a:r>
              <a:rPr lang="vi-VN" dirty="0"/>
              <a:t> </a:t>
            </a:r>
            <a:r>
              <a:rPr lang="vi-VN" dirty="0" err="1"/>
              <a:t>trình</a:t>
            </a:r>
            <a:r>
              <a:rPr lang="vi-VN" dirty="0"/>
              <a:t> </a:t>
            </a:r>
            <a:r>
              <a:rPr lang="vi-VN" dirty="0" err="1"/>
              <a:t>tự</a:t>
            </a:r>
            <a:r>
              <a:rPr lang="vi-VN" dirty="0"/>
              <a:t>, </a:t>
            </a:r>
            <a:r>
              <a:rPr lang="vi-VN" dirty="0" err="1"/>
              <a:t>có</a:t>
            </a:r>
            <a:r>
              <a:rPr lang="vi-VN" dirty="0"/>
              <a:t> </a:t>
            </a:r>
            <a:r>
              <a:rPr lang="vi-VN" dirty="0" err="1"/>
              <a:t>lẽ</a:t>
            </a:r>
            <a:r>
              <a:rPr lang="vi-VN" dirty="0"/>
              <a:t> </a:t>
            </a:r>
            <a:r>
              <a:rPr lang="vi-VN" dirty="0" err="1"/>
              <a:t>bạn</a:t>
            </a:r>
            <a:r>
              <a:rPr lang="vi-VN" dirty="0"/>
              <a:t> nên </a:t>
            </a:r>
            <a:r>
              <a:rPr lang="vi-VN" dirty="0" err="1"/>
              <a:t>hợp</a:t>
            </a:r>
            <a:r>
              <a:rPr lang="vi-VN" dirty="0"/>
              <a:t> </a:t>
            </a:r>
            <a:r>
              <a:rPr lang="vi-VN" dirty="0" err="1"/>
              <a:t>nhất</a:t>
            </a:r>
            <a:r>
              <a:rPr lang="vi-VN" dirty="0"/>
              <a:t> </a:t>
            </a:r>
            <a:r>
              <a:rPr lang="vi-VN" dirty="0" err="1"/>
              <a:t>chúng</a:t>
            </a:r>
            <a:r>
              <a:rPr lang="vi-VN" dirty="0"/>
              <a:t> </a:t>
            </a:r>
            <a:r>
              <a:rPr lang="vi-VN" dirty="0" err="1"/>
              <a:t>thành</a:t>
            </a:r>
            <a:r>
              <a:rPr lang="vi-VN" dirty="0"/>
              <a:t> </a:t>
            </a:r>
            <a:r>
              <a:rPr lang="vi-VN" dirty="0" err="1"/>
              <a:t>một</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p>
          <a:p>
            <a:r>
              <a:rPr lang="vi-VN" dirty="0" err="1"/>
              <a:t>Các</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có</a:t>
            </a:r>
            <a:r>
              <a:rPr lang="vi-VN" dirty="0"/>
              <a:t> </a:t>
            </a:r>
            <a:r>
              <a:rPr lang="vi-VN" dirty="0" err="1"/>
              <a:t>hành</a:t>
            </a:r>
            <a:r>
              <a:rPr lang="vi-VN" dirty="0"/>
              <a:t> vi </a:t>
            </a:r>
            <a:r>
              <a:rPr lang="vi-VN" dirty="0" err="1"/>
              <a:t>hoặc</a:t>
            </a:r>
            <a:r>
              <a:rPr lang="vi-VN" dirty="0"/>
              <a:t> </a:t>
            </a:r>
            <a:r>
              <a:rPr lang="vi-VN" dirty="0" err="1"/>
              <a:t>luồng</a:t>
            </a:r>
            <a:r>
              <a:rPr lang="vi-VN" dirty="0"/>
              <a:t> </a:t>
            </a:r>
            <a:r>
              <a:rPr lang="vi-VN" dirty="0" err="1"/>
              <a:t>sự</a:t>
            </a:r>
            <a:r>
              <a:rPr lang="vi-VN" dirty="0"/>
              <a:t> </a:t>
            </a:r>
            <a:r>
              <a:rPr lang="vi-VN" dirty="0" err="1"/>
              <a:t>kiện</a:t>
            </a:r>
            <a:r>
              <a:rPr lang="vi-VN" dirty="0"/>
              <a:t> </a:t>
            </a:r>
            <a:r>
              <a:rPr lang="vi-VN" dirty="0" err="1"/>
              <a:t>rất</a:t>
            </a:r>
            <a:r>
              <a:rPr lang="vi-VN" dirty="0"/>
              <a:t> </a:t>
            </a:r>
            <a:r>
              <a:rPr lang="vi-VN" dirty="0" err="1"/>
              <a:t>giống</a:t>
            </a:r>
            <a:r>
              <a:rPr lang="vi-VN" dirty="0"/>
              <a:t> nhau </a:t>
            </a:r>
            <a:r>
              <a:rPr lang="vi-VN" dirty="0" err="1"/>
              <a:t>hoặc</a:t>
            </a:r>
            <a:r>
              <a:rPr lang="vi-VN" dirty="0"/>
              <a:t> </a:t>
            </a:r>
            <a:r>
              <a:rPr lang="vi-VN" dirty="0" err="1"/>
              <a:t>sẽ</a:t>
            </a:r>
            <a:r>
              <a:rPr lang="vi-VN" dirty="0"/>
              <a:t> tương </a:t>
            </a:r>
            <a:r>
              <a:rPr lang="vi-VN" dirty="0" err="1"/>
              <a:t>tự</a:t>
            </a:r>
            <a:r>
              <a:rPr lang="vi-VN" dirty="0"/>
              <a:t> trong tương lai, nên </a:t>
            </a:r>
            <a:r>
              <a:rPr lang="vi-VN" dirty="0" err="1"/>
              <a:t>được</a:t>
            </a:r>
            <a:r>
              <a:rPr lang="vi-VN" dirty="0"/>
              <a:t> </a:t>
            </a:r>
            <a:r>
              <a:rPr lang="vi-VN" dirty="0" err="1"/>
              <a:t>hợp</a:t>
            </a:r>
            <a:r>
              <a:rPr lang="vi-VN" dirty="0"/>
              <a:t> </a:t>
            </a:r>
            <a:r>
              <a:rPr lang="vi-VN" dirty="0" err="1"/>
              <a:t>nhất</a:t>
            </a:r>
            <a:r>
              <a:rPr lang="vi-VN" dirty="0"/>
              <a:t> </a:t>
            </a:r>
            <a:r>
              <a:rPr lang="vi-VN" dirty="0" err="1"/>
              <a:t>thành</a:t>
            </a:r>
            <a:r>
              <a:rPr lang="vi-VN" dirty="0"/>
              <a:t> </a:t>
            </a:r>
            <a:r>
              <a:rPr lang="vi-VN" dirty="0" err="1"/>
              <a:t>một</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duy </a:t>
            </a:r>
            <a:r>
              <a:rPr lang="vi-VN" dirty="0" err="1"/>
              <a:t>nhất</a:t>
            </a:r>
            <a:r>
              <a:rPr lang="vi-VN" dirty="0"/>
              <a:t>. </a:t>
            </a:r>
            <a:r>
              <a:rPr lang="vi-VN" dirty="0" err="1"/>
              <a:t>Điều</a:t>
            </a:r>
            <a:r>
              <a:rPr lang="vi-VN" dirty="0"/>
              <a:t> </a:t>
            </a:r>
            <a:r>
              <a:rPr lang="vi-VN" dirty="0" err="1"/>
              <a:t>này</a:t>
            </a:r>
            <a:r>
              <a:rPr lang="vi-VN" dirty="0"/>
              <a:t> </a:t>
            </a:r>
            <a:r>
              <a:rPr lang="vi-VN" dirty="0" err="1"/>
              <a:t>làm</a:t>
            </a:r>
            <a:r>
              <a:rPr lang="vi-VN" dirty="0"/>
              <a:t> cho </a:t>
            </a:r>
            <a:r>
              <a:rPr lang="vi-VN" dirty="0" err="1"/>
              <a:t>nó</a:t>
            </a:r>
            <a:r>
              <a:rPr lang="vi-VN" dirty="0"/>
              <a:t> </a:t>
            </a:r>
            <a:r>
              <a:rPr lang="vi-VN" dirty="0" err="1"/>
              <a:t>dễ</a:t>
            </a:r>
            <a:r>
              <a:rPr lang="vi-VN" dirty="0"/>
              <a:t> </a:t>
            </a:r>
            <a:r>
              <a:rPr lang="vi-VN" dirty="0" err="1"/>
              <a:t>dàng</a:t>
            </a:r>
            <a:r>
              <a:rPr lang="vi-VN" dirty="0"/>
              <a:t> hơn </a:t>
            </a:r>
            <a:r>
              <a:rPr lang="vi-VN" dirty="0" err="1"/>
              <a:t>để</a:t>
            </a:r>
            <a:r>
              <a:rPr lang="vi-VN" dirty="0"/>
              <a:t> </a:t>
            </a:r>
            <a:r>
              <a:rPr lang="vi-VN" dirty="0" err="1"/>
              <a:t>giới</a:t>
            </a:r>
            <a:r>
              <a:rPr lang="vi-VN" dirty="0"/>
              <a:t> </a:t>
            </a:r>
            <a:r>
              <a:rPr lang="vi-VN" dirty="0" err="1"/>
              <a:t>thiệu</a:t>
            </a:r>
            <a:r>
              <a:rPr lang="vi-VN" dirty="0"/>
              <a:t> </a:t>
            </a:r>
            <a:r>
              <a:rPr lang="vi-VN" dirty="0" err="1"/>
              <a:t>những</a:t>
            </a:r>
            <a:r>
              <a:rPr lang="vi-VN" dirty="0"/>
              <a:t> thay </a:t>
            </a:r>
            <a:r>
              <a:rPr lang="vi-VN" dirty="0" err="1"/>
              <a:t>đổi</a:t>
            </a:r>
            <a:r>
              <a:rPr lang="vi-VN" dirty="0"/>
              <a:t> trong tương lai. </a:t>
            </a:r>
          </a:p>
          <a:p>
            <a:r>
              <a:rPr lang="vi-VN" dirty="0"/>
              <a:t>Lưu ý: </a:t>
            </a:r>
            <a:r>
              <a:rPr lang="vi-VN" dirty="0" err="1"/>
              <a:t>Bạn</a:t>
            </a:r>
            <a:r>
              <a:rPr lang="vi-VN" dirty="0"/>
              <a:t> </a:t>
            </a:r>
            <a:r>
              <a:rPr lang="vi-VN" dirty="0" err="1"/>
              <a:t>phải</a:t>
            </a:r>
            <a:r>
              <a:rPr lang="vi-VN" dirty="0"/>
              <a:t> liên quan </a:t>
            </a:r>
            <a:r>
              <a:rPr lang="vi-VN" dirty="0" err="1"/>
              <a:t>đến</a:t>
            </a:r>
            <a:r>
              <a:rPr lang="vi-VN" dirty="0"/>
              <a:t> </a:t>
            </a:r>
            <a:r>
              <a:rPr lang="vi-VN" dirty="0" err="1"/>
              <a:t>người</a:t>
            </a:r>
            <a:r>
              <a:rPr lang="vi-VN" dirty="0"/>
              <a:t> </a:t>
            </a:r>
            <a:r>
              <a:rPr lang="vi-VN" dirty="0" err="1"/>
              <a:t>dùng</a:t>
            </a:r>
            <a:r>
              <a:rPr lang="vi-VN" dirty="0"/>
              <a:t> </a:t>
            </a:r>
            <a:r>
              <a:rPr lang="vi-VN" dirty="0" err="1"/>
              <a:t>nếu</a:t>
            </a:r>
            <a:r>
              <a:rPr lang="vi-VN" dirty="0"/>
              <a:t> </a:t>
            </a:r>
            <a:r>
              <a:rPr lang="vi-VN" dirty="0" err="1"/>
              <a:t>bạn</a:t>
            </a:r>
            <a:r>
              <a:rPr lang="vi-VN" dirty="0"/>
              <a:t> </a:t>
            </a:r>
            <a:r>
              <a:rPr lang="vi-VN" dirty="0" err="1"/>
              <a:t>quyết</a:t>
            </a:r>
            <a:r>
              <a:rPr lang="vi-VN" dirty="0"/>
              <a:t> </a:t>
            </a:r>
            <a:r>
              <a:rPr lang="vi-VN" dirty="0" err="1"/>
              <a:t>định</a:t>
            </a:r>
            <a:r>
              <a:rPr lang="vi-VN" dirty="0"/>
              <a:t> </a:t>
            </a:r>
            <a:r>
              <a:rPr lang="vi-VN" dirty="0" err="1"/>
              <a:t>hợp</a:t>
            </a:r>
            <a:r>
              <a:rPr lang="vi-VN" dirty="0"/>
              <a:t> </a:t>
            </a:r>
            <a:r>
              <a:rPr lang="vi-VN" dirty="0" err="1"/>
              <a:t>nhất</a:t>
            </a:r>
            <a:r>
              <a:rPr lang="vi-VN" dirty="0"/>
              <a:t> </a:t>
            </a:r>
            <a:r>
              <a:rPr lang="vi-VN" dirty="0" err="1"/>
              <a:t>các</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vì</a:t>
            </a:r>
            <a:r>
              <a:rPr lang="vi-VN" dirty="0"/>
              <a:t> </a:t>
            </a:r>
            <a:r>
              <a:rPr lang="vi-VN" dirty="0" err="1"/>
              <a:t>người</a:t>
            </a:r>
            <a:r>
              <a:rPr lang="vi-VN" dirty="0"/>
              <a:t> </a:t>
            </a:r>
            <a:r>
              <a:rPr lang="vi-VN" dirty="0" err="1"/>
              <a:t>dùng</a:t>
            </a:r>
            <a:r>
              <a:rPr lang="vi-VN" dirty="0"/>
              <a:t>, </a:t>
            </a:r>
            <a:r>
              <a:rPr lang="vi-VN" dirty="0" err="1"/>
              <a:t>những</a:t>
            </a:r>
            <a:r>
              <a:rPr lang="vi-VN" dirty="0"/>
              <a:t> </a:t>
            </a:r>
            <a:r>
              <a:rPr lang="vi-VN" dirty="0" err="1"/>
              <a:t>người</a:t>
            </a:r>
            <a:r>
              <a:rPr lang="vi-VN" dirty="0"/>
              <a:t> tương </a:t>
            </a:r>
            <a:r>
              <a:rPr lang="vi-VN" dirty="0" err="1"/>
              <a:t>tác</a:t>
            </a:r>
            <a:r>
              <a:rPr lang="vi-VN" dirty="0"/>
              <a:t> </a:t>
            </a:r>
            <a:r>
              <a:rPr lang="vi-VN" dirty="0" err="1"/>
              <a:t>với</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mới</a:t>
            </a:r>
            <a:r>
              <a:rPr lang="vi-VN" dirty="0"/>
              <a:t>, </a:t>
            </a:r>
            <a:r>
              <a:rPr lang="vi-VN" dirty="0" err="1"/>
              <a:t>hợp</a:t>
            </a:r>
            <a:r>
              <a:rPr lang="vi-VN" dirty="0"/>
              <a:t> </a:t>
            </a:r>
            <a:r>
              <a:rPr lang="vi-VN" dirty="0" err="1"/>
              <a:t>nhất</a:t>
            </a:r>
            <a:r>
              <a:rPr lang="vi-VN" dirty="0"/>
              <a:t> </a:t>
            </a:r>
            <a:r>
              <a:rPr lang="vi-VN" dirty="0" err="1"/>
              <a:t>có</a:t>
            </a:r>
            <a:r>
              <a:rPr lang="vi-VN" dirty="0"/>
              <a:t> </a:t>
            </a:r>
            <a:r>
              <a:rPr lang="vi-VN" dirty="0" err="1"/>
              <a:t>thể</a:t>
            </a:r>
            <a:r>
              <a:rPr lang="vi-VN" dirty="0"/>
              <a:t> </a:t>
            </a:r>
            <a:r>
              <a:rPr lang="vi-VN" dirty="0" err="1"/>
              <a:t>sẽ</a:t>
            </a:r>
            <a:r>
              <a:rPr lang="vi-VN" dirty="0"/>
              <a:t> </a:t>
            </a:r>
            <a:r>
              <a:rPr lang="vi-VN" dirty="0" err="1"/>
              <a:t>bị</a:t>
            </a:r>
            <a:r>
              <a:rPr lang="vi-VN" dirty="0"/>
              <a:t> </a:t>
            </a:r>
            <a:r>
              <a:rPr lang="vi-VN" dirty="0" err="1"/>
              <a:t>ảnh</a:t>
            </a:r>
            <a:r>
              <a:rPr lang="vi-VN" dirty="0"/>
              <a:t> </a:t>
            </a:r>
            <a:r>
              <a:rPr lang="vi-VN" dirty="0" err="1"/>
              <a:t>hưởng</a:t>
            </a:r>
            <a:r>
              <a:rPr lang="vi-VN" dirty="0"/>
              <a:t>. </a:t>
            </a:r>
          </a:p>
          <a:p>
            <a:r>
              <a:rPr lang="vi-VN" dirty="0" err="1"/>
              <a:t>Nếu</a:t>
            </a:r>
            <a:r>
              <a:rPr lang="vi-VN" dirty="0"/>
              <a:t> </a:t>
            </a:r>
            <a:r>
              <a:rPr lang="vi-VN" dirty="0" err="1"/>
              <a:t>một</a:t>
            </a:r>
            <a:r>
              <a:rPr lang="vi-VN" dirty="0"/>
              <a:t> </a:t>
            </a:r>
            <a:r>
              <a:rPr lang="vi-VN" dirty="0" err="1"/>
              <a:t>số</a:t>
            </a:r>
            <a:r>
              <a:rPr lang="vi-VN" dirty="0"/>
              <a:t> </a:t>
            </a:r>
            <a:r>
              <a:rPr lang="vi-VN" dirty="0" err="1"/>
              <a:t>phần</a:t>
            </a:r>
            <a:r>
              <a:rPr lang="vi-VN" dirty="0"/>
              <a:t> </a:t>
            </a:r>
            <a:r>
              <a:rPr lang="vi-VN" dirty="0" err="1"/>
              <a:t>của</a:t>
            </a:r>
            <a:r>
              <a:rPr lang="vi-VN" dirty="0"/>
              <a:t> </a:t>
            </a:r>
            <a:r>
              <a:rPr lang="vi-VN" dirty="0" err="1"/>
              <a:t>dòng</a:t>
            </a:r>
            <a:r>
              <a:rPr lang="vi-VN" dirty="0"/>
              <a:t> </a:t>
            </a:r>
            <a:r>
              <a:rPr lang="vi-VN" dirty="0" err="1"/>
              <a:t>chảy</a:t>
            </a:r>
            <a:r>
              <a:rPr lang="vi-VN" dirty="0"/>
              <a:t> </a:t>
            </a:r>
            <a:r>
              <a:rPr lang="vi-VN" dirty="0" err="1"/>
              <a:t>của</a:t>
            </a:r>
            <a:r>
              <a:rPr lang="vi-VN" dirty="0"/>
              <a:t> </a:t>
            </a:r>
            <a:r>
              <a:rPr lang="vi-VN" dirty="0" err="1"/>
              <a:t>các</a:t>
            </a:r>
            <a:r>
              <a:rPr lang="vi-VN" dirty="0"/>
              <a:t> </a:t>
            </a:r>
            <a:r>
              <a:rPr lang="vi-VN" dirty="0" err="1"/>
              <a:t>sự</a:t>
            </a:r>
            <a:r>
              <a:rPr lang="vi-VN" dirty="0"/>
              <a:t> </a:t>
            </a:r>
            <a:r>
              <a:rPr lang="vi-VN" dirty="0" err="1"/>
              <a:t>kiện</a:t>
            </a:r>
            <a:r>
              <a:rPr lang="vi-VN" dirty="0"/>
              <a:t> </a:t>
            </a:r>
            <a:r>
              <a:rPr lang="vi-VN" dirty="0" err="1"/>
              <a:t>đã</a:t>
            </a:r>
            <a:r>
              <a:rPr lang="vi-VN" dirty="0"/>
              <a:t> </a:t>
            </a:r>
            <a:r>
              <a:rPr lang="vi-VN" dirty="0" err="1"/>
              <a:t>là</a:t>
            </a:r>
            <a:r>
              <a:rPr lang="vi-VN" dirty="0"/>
              <a:t> </a:t>
            </a:r>
            <a:r>
              <a:rPr lang="vi-VN" dirty="0" err="1"/>
              <a:t>một</a:t>
            </a:r>
            <a:r>
              <a:rPr lang="vi-VN" dirty="0"/>
              <a:t> </a:t>
            </a:r>
            <a:r>
              <a:rPr lang="vi-VN" dirty="0" err="1"/>
              <a:t>phần</a:t>
            </a:r>
            <a:r>
              <a:rPr lang="vi-VN" dirty="0"/>
              <a:t> </a:t>
            </a:r>
            <a:r>
              <a:rPr lang="vi-VN" dirty="0" err="1"/>
              <a:t>của</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khác</a:t>
            </a:r>
            <a:r>
              <a:rPr lang="vi-VN" dirty="0"/>
              <a:t>, </a:t>
            </a:r>
            <a:r>
              <a:rPr lang="vi-VN" dirty="0" err="1"/>
              <a:t>dòng</a:t>
            </a:r>
            <a:r>
              <a:rPr lang="vi-VN" dirty="0"/>
              <a:t> </a:t>
            </a:r>
            <a:r>
              <a:rPr lang="vi-VN" dirty="0" err="1"/>
              <a:t>phụ</a:t>
            </a:r>
            <a:r>
              <a:rPr lang="vi-VN" dirty="0"/>
              <a:t> nên </a:t>
            </a:r>
            <a:r>
              <a:rPr lang="vi-VN" dirty="0" err="1"/>
              <a:t>được</a:t>
            </a:r>
            <a:r>
              <a:rPr lang="vi-VN" dirty="0"/>
              <a:t> </a:t>
            </a:r>
            <a:r>
              <a:rPr lang="vi-VN" dirty="0" err="1"/>
              <a:t>trích</a:t>
            </a:r>
            <a:r>
              <a:rPr lang="vi-VN" dirty="0"/>
              <a:t> </a:t>
            </a:r>
            <a:r>
              <a:rPr lang="vi-VN" dirty="0" err="1"/>
              <a:t>xuất</a:t>
            </a:r>
            <a:r>
              <a:rPr lang="vi-VN" dirty="0"/>
              <a:t> </a:t>
            </a:r>
            <a:r>
              <a:rPr lang="vi-VN" dirty="0" err="1"/>
              <a:t>và</a:t>
            </a:r>
            <a:r>
              <a:rPr lang="vi-VN" dirty="0"/>
              <a:t> sau </a:t>
            </a:r>
            <a:r>
              <a:rPr lang="vi-VN" dirty="0" err="1"/>
              <a:t>đó</a:t>
            </a:r>
            <a:r>
              <a:rPr lang="vi-VN" dirty="0"/>
              <a:t> </a:t>
            </a:r>
            <a:r>
              <a:rPr lang="vi-VN" dirty="0" err="1"/>
              <a:t>được</a:t>
            </a:r>
            <a:r>
              <a:rPr lang="vi-VN" dirty="0"/>
              <a:t> bao </a:t>
            </a:r>
            <a:r>
              <a:rPr lang="vi-VN" dirty="0" err="1"/>
              <a:t>gồm</a:t>
            </a:r>
            <a:r>
              <a:rPr lang="vi-VN" dirty="0"/>
              <a:t> </a:t>
            </a:r>
            <a:r>
              <a:rPr lang="vi-VN" dirty="0" err="1"/>
              <a:t>bởi</a:t>
            </a:r>
            <a:r>
              <a:rPr lang="vi-VN" dirty="0"/>
              <a:t> </a:t>
            </a:r>
            <a:r>
              <a:rPr lang="vi-VN" dirty="0" err="1"/>
              <a:t>tất</a:t>
            </a:r>
            <a:r>
              <a:rPr lang="vi-VN" dirty="0"/>
              <a:t> </a:t>
            </a:r>
            <a:r>
              <a:rPr lang="vi-VN" dirty="0" err="1"/>
              <a:t>cả</a:t>
            </a:r>
            <a:r>
              <a:rPr lang="vi-VN" dirty="0"/>
              <a:t> </a:t>
            </a:r>
            <a:r>
              <a:rPr lang="vi-VN" dirty="0" err="1"/>
              <a:t>các</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trong câu </a:t>
            </a:r>
            <a:r>
              <a:rPr lang="vi-VN" dirty="0" err="1"/>
              <a:t>hỏi</a:t>
            </a:r>
            <a:r>
              <a:rPr lang="vi-VN" dirty="0"/>
              <a:t>. </a:t>
            </a:r>
          </a:p>
          <a:p>
            <a:r>
              <a:rPr lang="vi-VN" dirty="0"/>
              <a:t>Lưu ý: </a:t>
            </a:r>
            <a:r>
              <a:rPr lang="vi-VN" dirty="0" err="1"/>
              <a:t>Bạn</a:t>
            </a:r>
            <a:r>
              <a:rPr lang="vi-VN" dirty="0"/>
              <a:t> </a:t>
            </a:r>
            <a:r>
              <a:rPr lang="vi-VN" dirty="0" err="1"/>
              <a:t>phải</a:t>
            </a:r>
            <a:r>
              <a:rPr lang="vi-VN" dirty="0"/>
              <a:t> liên quan </a:t>
            </a:r>
            <a:r>
              <a:rPr lang="vi-VN" dirty="0" err="1"/>
              <a:t>đến</a:t>
            </a:r>
            <a:r>
              <a:rPr lang="vi-VN" dirty="0"/>
              <a:t> </a:t>
            </a:r>
            <a:r>
              <a:rPr lang="vi-VN" dirty="0" err="1"/>
              <a:t>người</a:t>
            </a:r>
            <a:r>
              <a:rPr lang="vi-VN" dirty="0"/>
              <a:t> </a:t>
            </a:r>
            <a:r>
              <a:rPr lang="vi-VN" dirty="0" err="1"/>
              <a:t>dùng</a:t>
            </a:r>
            <a:r>
              <a:rPr lang="vi-VN" dirty="0"/>
              <a:t> </a:t>
            </a:r>
            <a:r>
              <a:rPr lang="vi-VN" dirty="0" err="1"/>
              <a:t>nếu</a:t>
            </a:r>
            <a:r>
              <a:rPr lang="vi-VN" dirty="0"/>
              <a:t> </a:t>
            </a:r>
            <a:r>
              <a:rPr lang="vi-VN" dirty="0" err="1"/>
              <a:t>bạn</a:t>
            </a:r>
            <a:r>
              <a:rPr lang="vi-VN" dirty="0"/>
              <a:t> </a:t>
            </a:r>
            <a:r>
              <a:rPr lang="vi-VN" dirty="0" err="1"/>
              <a:t>quyết</a:t>
            </a:r>
            <a:r>
              <a:rPr lang="vi-VN" dirty="0"/>
              <a:t> </a:t>
            </a:r>
            <a:r>
              <a:rPr lang="vi-VN" dirty="0" err="1"/>
              <a:t>định</a:t>
            </a:r>
            <a:r>
              <a:rPr lang="vi-VN" dirty="0"/>
              <a:t> "</a:t>
            </a:r>
            <a:r>
              <a:rPr lang="vi-VN" dirty="0" err="1"/>
              <a:t>tái</a:t>
            </a:r>
            <a:r>
              <a:rPr lang="vi-VN" dirty="0"/>
              <a:t> </a:t>
            </a:r>
            <a:r>
              <a:rPr lang="vi-VN" dirty="0" err="1"/>
              <a:t>sử</a:t>
            </a:r>
            <a:r>
              <a:rPr lang="vi-VN" dirty="0"/>
              <a:t> </a:t>
            </a:r>
            <a:r>
              <a:rPr lang="vi-VN" dirty="0" err="1"/>
              <a:t>dụng</a:t>
            </a:r>
            <a:r>
              <a:rPr lang="vi-VN" dirty="0"/>
              <a:t>" </a:t>
            </a:r>
            <a:r>
              <a:rPr lang="vi-VN" dirty="0" err="1"/>
              <a:t>luồng</a:t>
            </a:r>
            <a:r>
              <a:rPr lang="vi-VN" dirty="0"/>
              <a:t> con, </a:t>
            </a:r>
            <a:r>
              <a:rPr lang="vi-VN" dirty="0" err="1"/>
              <a:t>bởi</a:t>
            </a:r>
            <a:r>
              <a:rPr lang="vi-VN" dirty="0"/>
              <a:t> </a:t>
            </a:r>
            <a:r>
              <a:rPr lang="vi-VN" dirty="0" err="1"/>
              <a:t>vì</a:t>
            </a:r>
            <a:r>
              <a:rPr lang="vi-VN" dirty="0"/>
              <a:t> </a:t>
            </a:r>
            <a:r>
              <a:rPr lang="vi-VN" dirty="0" err="1"/>
              <a:t>người</a:t>
            </a:r>
            <a:r>
              <a:rPr lang="vi-VN" dirty="0"/>
              <a:t> </a:t>
            </a:r>
            <a:r>
              <a:rPr lang="vi-VN" dirty="0" err="1"/>
              <a:t>dùng</a:t>
            </a:r>
            <a:r>
              <a:rPr lang="vi-VN" dirty="0"/>
              <a:t> </a:t>
            </a:r>
            <a:r>
              <a:rPr lang="vi-VN" dirty="0" err="1"/>
              <a:t>của</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hiện</a:t>
            </a:r>
            <a:r>
              <a:rPr lang="vi-VN" dirty="0"/>
              <a:t> </a:t>
            </a:r>
            <a:r>
              <a:rPr lang="vi-VN" dirty="0" err="1"/>
              <a:t>tại</a:t>
            </a:r>
            <a:r>
              <a:rPr lang="vi-VN" dirty="0"/>
              <a:t> </a:t>
            </a:r>
            <a:r>
              <a:rPr lang="vi-VN" dirty="0" err="1"/>
              <a:t>có</a:t>
            </a:r>
            <a:r>
              <a:rPr lang="vi-VN" dirty="0"/>
              <a:t> </a:t>
            </a:r>
            <a:r>
              <a:rPr lang="vi-VN" dirty="0" err="1"/>
              <a:t>thể</a:t>
            </a:r>
            <a:r>
              <a:rPr lang="vi-VN" dirty="0"/>
              <a:t> </a:t>
            </a:r>
            <a:r>
              <a:rPr lang="vi-VN" dirty="0" err="1"/>
              <a:t>sẽ</a:t>
            </a:r>
            <a:r>
              <a:rPr lang="vi-VN" dirty="0"/>
              <a:t> </a:t>
            </a:r>
            <a:r>
              <a:rPr lang="vi-VN" dirty="0" err="1"/>
              <a:t>bị</a:t>
            </a:r>
            <a:r>
              <a:rPr lang="vi-VN" dirty="0"/>
              <a:t> </a:t>
            </a:r>
            <a:r>
              <a:rPr lang="vi-VN" dirty="0" err="1"/>
              <a:t>ảnh</a:t>
            </a:r>
            <a:r>
              <a:rPr lang="vi-VN" dirty="0"/>
              <a:t> </a:t>
            </a:r>
            <a:r>
              <a:rPr lang="vi-VN" dirty="0" err="1"/>
              <a:t>hưởng</a:t>
            </a:r>
            <a:r>
              <a:rPr lang="vi-VN" dirty="0"/>
              <a:t>. </a:t>
            </a:r>
          </a:p>
          <a:p>
            <a:r>
              <a:rPr lang="vi-VN" dirty="0" err="1"/>
              <a:t>Mỗi</a:t>
            </a:r>
            <a:r>
              <a:rPr lang="vi-VN" dirty="0"/>
              <a:t> tên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phải</a:t>
            </a:r>
            <a:r>
              <a:rPr lang="vi-VN" dirty="0"/>
              <a:t> mô </a:t>
            </a:r>
            <a:r>
              <a:rPr lang="vi-VN" dirty="0" err="1"/>
              <a:t>tả</a:t>
            </a:r>
            <a:r>
              <a:rPr lang="vi-VN" dirty="0"/>
              <a:t> </a:t>
            </a:r>
            <a:r>
              <a:rPr lang="vi-VN" dirty="0" err="1"/>
              <a:t>hành</a:t>
            </a:r>
            <a:r>
              <a:rPr lang="vi-VN" dirty="0"/>
              <a:t> vi </a:t>
            </a:r>
            <a:r>
              <a:rPr lang="vi-VN" dirty="0" err="1"/>
              <a:t>mà</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hỗ</a:t>
            </a:r>
            <a:r>
              <a:rPr lang="vi-VN" dirty="0"/>
              <a:t> </a:t>
            </a:r>
            <a:r>
              <a:rPr lang="vi-VN" dirty="0" err="1"/>
              <a:t>trợ</a:t>
            </a:r>
            <a:r>
              <a:rPr lang="vi-VN" dirty="0"/>
              <a:t>.  Tên </a:t>
            </a:r>
            <a:r>
              <a:rPr lang="vi-VN" dirty="0" err="1"/>
              <a:t>và</a:t>
            </a:r>
            <a:r>
              <a:rPr lang="vi-VN" dirty="0"/>
              <a:t> mô </a:t>
            </a:r>
            <a:r>
              <a:rPr lang="vi-VN" dirty="0" err="1"/>
              <a:t>tả</a:t>
            </a:r>
            <a:r>
              <a:rPr lang="vi-VN" dirty="0"/>
              <a:t> </a:t>
            </a:r>
            <a:r>
              <a:rPr lang="vi-VN" dirty="0" err="1"/>
              <a:t>phải</a:t>
            </a:r>
            <a:r>
              <a:rPr lang="vi-VN" dirty="0"/>
              <a:t> </a:t>
            </a:r>
            <a:r>
              <a:rPr lang="vi-VN" dirty="0" err="1"/>
              <a:t>được</a:t>
            </a:r>
            <a:r>
              <a:rPr lang="vi-VN" dirty="0"/>
              <a:t> </a:t>
            </a:r>
            <a:r>
              <a:rPr lang="vi-VN" dirty="0" err="1"/>
              <a:t>hiểu</a:t>
            </a:r>
            <a:r>
              <a:rPr lang="vi-VN" dirty="0"/>
              <a:t> </a:t>
            </a:r>
            <a:r>
              <a:rPr lang="vi-VN" dirty="0" err="1"/>
              <a:t>bởi</a:t>
            </a:r>
            <a:r>
              <a:rPr lang="vi-VN" dirty="0"/>
              <a:t> </a:t>
            </a:r>
            <a:r>
              <a:rPr lang="vi-VN" dirty="0" err="1"/>
              <a:t>người</a:t>
            </a:r>
            <a:r>
              <a:rPr lang="vi-VN" dirty="0"/>
              <a:t> </a:t>
            </a:r>
            <a:r>
              <a:rPr lang="vi-VN" dirty="0" err="1"/>
              <a:t>dùng</a:t>
            </a:r>
            <a:r>
              <a:rPr lang="vi-VN" dirty="0"/>
              <a:t> </a:t>
            </a:r>
            <a:r>
              <a:rPr lang="vi-VN" dirty="0" err="1"/>
              <a:t>và</a:t>
            </a:r>
            <a:r>
              <a:rPr lang="vi-VN" dirty="0"/>
              <a:t> </a:t>
            </a:r>
            <a:r>
              <a:rPr lang="vi-VN" dirty="0" err="1"/>
              <a:t>khách</a:t>
            </a:r>
            <a:r>
              <a:rPr lang="vi-VN" dirty="0"/>
              <a:t> </a:t>
            </a:r>
            <a:r>
              <a:rPr lang="vi-VN" dirty="0" err="1"/>
              <a:t>hàng</a:t>
            </a:r>
            <a:r>
              <a:rPr lang="vi-VN" dirty="0"/>
              <a:t>. </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69</a:t>
            </a:fld>
            <a:endParaRPr lang="en-US" altLang="en-VN"/>
          </a:p>
        </p:txBody>
      </p:sp>
    </p:spTree>
    <p:extLst>
      <p:ext uri="{BB962C8B-B14F-4D97-AF65-F5344CB8AC3E}">
        <p14:creationId xmlns:p14="http://schemas.microsoft.com/office/powerpoint/2010/main" val="253980844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Ở trên, </a:t>
            </a:r>
            <a:r>
              <a:rPr lang="vi-VN" dirty="0" err="1"/>
              <a:t>cũng</a:t>
            </a:r>
            <a:r>
              <a:rPr lang="vi-VN" dirty="0"/>
              <a:t> như </a:t>
            </a:r>
            <a:r>
              <a:rPr lang="vi-VN" dirty="0" err="1"/>
              <a:t>các</a:t>
            </a:r>
            <a:r>
              <a:rPr lang="vi-VN" dirty="0"/>
              <a:t> danh </a:t>
            </a:r>
            <a:r>
              <a:rPr lang="vi-VN" dirty="0" err="1"/>
              <a:t>sách</a:t>
            </a:r>
            <a:r>
              <a:rPr lang="vi-VN" dirty="0"/>
              <a:t> </a:t>
            </a:r>
            <a:r>
              <a:rPr lang="vi-VN" dirty="0" err="1"/>
              <a:t>kiểm</a:t>
            </a:r>
            <a:r>
              <a:rPr lang="vi-VN" dirty="0"/>
              <a:t> tra </a:t>
            </a:r>
            <a:r>
              <a:rPr lang="vi-VN" dirty="0" err="1"/>
              <a:t>còn</a:t>
            </a:r>
            <a:r>
              <a:rPr lang="vi-VN" dirty="0"/>
              <a:t> </a:t>
            </a:r>
            <a:r>
              <a:rPr lang="vi-VN" dirty="0" err="1"/>
              <a:t>lại</a:t>
            </a:r>
            <a:r>
              <a:rPr lang="vi-VN" dirty="0"/>
              <a:t> trong </a:t>
            </a:r>
            <a:r>
              <a:rPr lang="vi-VN" dirty="0" err="1"/>
              <a:t>phần</a:t>
            </a:r>
            <a:r>
              <a:rPr lang="vi-VN" dirty="0"/>
              <a:t> </a:t>
            </a:r>
            <a:r>
              <a:rPr lang="vi-VN" dirty="0" err="1"/>
              <a:t>này</a:t>
            </a:r>
            <a:r>
              <a:rPr lang="vi-VN" dirty="0"/>
              <a:t>, </a:t>
            </a:r>
            <a:r>
              <a:rPr lang="vi-VN" dirty="0" err="1"/>
              <a:t>là</a:t>
            </a:r>
            <a:r>
              <a:rPr lang="vi-VN" dirty="0"/>
              <a:t> </a:t>
            </a:r>
            <a:r>
              <a:rPr lang="vi-VN" dirty="0" err="1"/>
              <a:t>một</a:t>
            </a:r>
            <a:r>
              <a:rPr lang="vi-VN" dirty="0"/>
              <a:t> </a:t>
            </a:r>
            <a:r>
              <a:rPr lang="vi-VN" dirty="0" err="1"/>
              <a:t>mẫu</a:t>
            </a:r>
            <a:r>
              <a:rPr lang="vi-VN" dirty="0"/>
              <a:t> </a:t>
            </a:r>
            <a:r>
              <a:rPr lang="vi-VN" dirty="0" err="1"/>
              <a:t>của</a:t>
            </a:r>
            <a:r>
              <a:rPr lang="vi-VN" dirty="0"/>
              <a:t> </a:t>
            </a:r>
            <a:r>
              <a:rPr lang="vi-VN" dirty="0" err="1"/>
              <a:t>các</a:t>
            </a:r>
            <a:r>
              <a:rPr lang="vi-VN" dirty="0"/>
              <a:t> </a:t>
            </a:r>
            <a:r>
              <a:rPr lang="vi-VN" dirty="0" err="1"/>
              <a:t>loại</a:t>
            </a:r>
            <a:r>
              <a:rPr lang="vi-VN" dirty="0"/>
              <a:t> </a:t>
            </a:r>
            <a:r>
              <a:rPr lang="vi-VN" dirty="0" err="1"/>
              <a:t>điều</a:t>
            </a:r>
            <a:r>
              <a:rPr lang="vi-VN" dirty="0"/>
              <a:t> </a:t>
            </a:r>
            <a:r>
              <a:rPr lang="vi-VN" dirty="0" err="1"/>
              <a:t>cần</a:t>
            </a:r>
            <a:r>
              <a:rPr lang="vi-VN" dirty="0"/>
              <a:t> </a:t>
            </a:r>
            <a:r>
              <a:rPr lang="vi-VN" dirty="0" err="1"/>
              <a:t>tìm</a:t>
            </a:r>
            <a:r>
              <a:rPr lang="vi-VN" dirty="0"/>
              <a:t> khi xem </a:t>
            </a:r>
            <a:r>
              <a:rPr lang="vi-VN" dirty="0" err="1"/>
              <a:t>xét</a:t>
            </a:r>
            <a:r>
              <a:rPr lang="vi-VN" dirty="0"/>
              <a:t> Mô </a:t>
            </a:r>
            <a:r>
              <a:rPr lang="vi-VN" dirty="0" err="1"/>
              <a:t>hình</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Danh </a:t>
            </a:r>
            <a:r>
              <a:rPr lang="vi-VN" dirty="0" err="1"/>
              <a:t>sách</a:t>
            </a:r>
            <a:r>
              <a:rPr lang="vi-VN" dirty="0"/>
              <a:t> </a:t>
            </a:r>
            <a:r>
              <a:rPr lang="vi-VN" dirty="0" err="1"/>
              <a:t>kiểm</a:t>
            </a:r>
            <a:r>
              <a:rPr lang="vi-VN" dirty="0"/>
              <a:t> tra </a:t>
            </a:r>
            <a:r>
              <a:rPr lang="vi-VN" dirty="0" err="1"/>
              <a:t>rõ</a:t>
            </a:r>
            <a:r>
              <a:rPr lang="vi-VN" dirty="0"/>
              <a:t> </a:t>
            </a:r>
            <a:r>
              <a:rPr lang="vi-VN" dirty="0" err="1"/>
              <a:t>ràng</a:t>
            </a:r>
            <a:r>
              <a:rPr lang="vi-VN" dirty="0"/>
              <a:t>, chi </a:t>
            </a:r>
            <a:r>
              <a:rPr lang="vi-VN" dirty="0" err="1"/>
              <a:t>tiết</a:t>
            </a:r>
            <a:r>
              <a:rPr lang="vi-VN" dirty="0"/>
              <a:t> nên </a:t>
            </a:r>
            <a:r>
              <a:rPr lang="vi-VN" dirty="0" err="1"/>
              <a:t>được</a:t>
            </a:r>
            <a:r>
              <a:rPr lang="vi-VN" dirty="0"/>
              <a:t> </a:t>
            </a:r>
            <a:r>
              <a:rPr lang="vi-VN" dirty="0" err="1"/>
              <a:t>thiết</a:t>
            </a:r>
            <a:r>
              <a:rPr lang="vi-VN" dirty="0"/>
              <a:t> </a:t>
            </a:r>
            <a:r>
              <a:rPr lang="vi-VN" dirty="0" err="1"/>
              <a:t>lập</a:t>
            </a:r>
            <a:r>
              <a:rPr lang="vi-VN" dirty="0"/>
              <a:t> cho </a:t>
            </a:r>
            <a:r>
              <a:rPr lang="vi-VN" dirty="0" err="1"/>
              <a:t>dự</a:t>
            </a:r>
            <a:r>
              <a:rPr lang="vi-VN" dirty="0"/>
              <a:t> </a:t>
            </a:r>
            <a:r>
              <a:rPr lang="vi-VN" dirty="0" err="1"/>
              <a:t>án</a:t>
            </a:r>
            <a:r>
              <a:rPr lang="vi-VN" dirty="0"/>
              <a:t> </a:t>
            </a:r>
            <a:r>
              <a:rPr lang="vi-VN" dirty="0" err="1"/>
              <a:t>để</a:t>
            </a:r>
            <a:r>
              <a:rPr lang="vi-VN" dirty="0"/>
              <a:t> </a:t>
            </a:r>
            <a:r>
              <a:rPr lang="vi-VN" dirty="0" err="1"/>
              <a:t>hỗ</a:t>
            </a:r>
            <a:r>
              <a:rPr lang="vi-VN" dirty="0"/>
              <a:t> </a:t>
            </a:r>
            <a:r>
              <a:rPr lang="vi-VN" dirty="0" err="1"/>
              <a:t>trợ</a:t>
            </a:r>
            <a:r>
              <a:rPr lang="vi-VN" dirty="0"/>
              <a:t> </a:t>
            </a:r>
            <a:r>
              <a:rPr lang="vi-VN" dirty="0" err="1"/>
              <a:t>việc</a:t>
            </a:r>
            <a:r>
              <a:rPr lang="vi-VN" dirty="0"/>
              <a:t> xem </a:t>
            </a:r>
            <a:r>
              <a:rPr lang="vi-VN" dirty="0" err="1"/>
              <a:t>xét</a:t>
            </a:r>
            <a:r>
              <a:rPr lang="vi-VN" dirty="0"/>
              <a:t> Mô </a:t>
            </a:r>
            <a:r>
              <a:rPr lang="vi-VN" dirty="0" err="1"/>
              <a:t>hình</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a:t>
            </a:r>
          </a:p>
          <a:p>
            <a:r>
              <a:rPr lang="vi-VN" dirty="0" err="1"/>
              <a:t>Kiểm</a:t>
            </a:r>
            <a:r>
              <a:rPr lang="vi-VN" dirty="0"/>
              <a:t> </a:t>
            </a:r>
            <a:r>
              <a:rPr lang="vi-VN" dirty="0" err="1"/>
              <a:t>chứng</a:t>
            </a:r>
            <a:r>
              <a:rPr lang="vi-VN" dirty="0"/>
              <a:t> </a:t>
            </a:r>
            <a:r>
              <a:rPr lang="vi-VN" dirty="0" err="1"/>
              <a:t>rằng</a:t>
            </a:r>
            <a:r>
              <a:rPr lang="vi-VN" dirty="0"/>
              <a:t> không </a:t>
            </a:r>
            <a:r>
              <a:rPr lang="vi-VN" dirty="0" err="1"/>
              <a:t>có</a:t>
            </a:r>
            <a:r>
              <a:rPr lang="vi-VN" dirty="0"/>
              <a:t> câu </a:t>
            </a:r>
            <a:r>
              <a:rPr lang="vi-VN" dirty="0" err="1"/>
              <a:t>hỏi</a:t>
            </a:r>
            <a:r>
              <a:rPr lang="vi-VN" dirty="0"/>
              <a:t> </a:t>
            </a:r>
            <a:r>
              <a:rPr lang="vi-VN" dirty="0" err="1"/>
              <a:t>mở</a:t>
            </a:r>
            <a:r>
              <a:rPr lang="vi-VN" dirty="0"/>
              <a:t>. </a:t>
            </a:r>
            <a:r>
              <a:rPr lang="vi-VN" dirty="0" err="1"/>
              <a:t>Các</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bạn</a:t>
            </a:r>
            <a:r>
              <a:rPr lang="vi-VN" dirty="0"/>
              <a:t> </a:t>
            </a:r>
            <a:r>
              <a:rPr lang="vi-VN" dirty="0" err="1"/>
              <a:t>tìm</a:t>
            </a:r>
            <a:r>
              <a:rPr lang="vi-VN" dirty="0"/>
              <a:t> </a:t>
            </a:r>
            <a:r>
              <a:rPr lang="vi-VN" dirty="0" err="1"/>
              <a:t>thấy</a:t>
            </a:r>
            <a:r>
              <a:rPr lang="vi-VN" dirty="0"/>
              <a:t> </a:t>
            </a:r>
            <a:r>
              <a:rPr lang="vi-VN" dirty="0" err="1"/>
              <a:t>phải</a:t>
            </a:r>
            <a:r>
              <a:rPr lang="vi-VN" dirty="0"/>
              <a:t> </a:t>
            </a:r>
            <a:r>
              <a:rPr lang="vi-VN" dirty="0" err="1"/>
              <a:t>có</a:t>
            </a:r>
            <a:r>
              <a:rPr lang="vi-VN" dirty="0"/>
              <a:t> </a:t>
            </a:r>
            <a:r>
              <a:rPr lang="vi-VN" dirty="0" err="1"/>
              <a:t>khả</a:t>
            </a:r>
            <a:r>
              <a:rPr lang="vi-VN" dirty="0"/>
              <a:t> năng </a:t>
            </a:r>
            <a:r>
              <a:rPr lang="vi-VN" dirty="0" err="1"/>
              <a:t>thực</a:t>
            </a:r>
            <a:r>
              <a:rPr lang="vi-VN" dirty="0"/>
              <a:t> </a:t>
            </a:r>
            <a:r>
              <a:rPr lang="vi-VN" dirty="0" err="1"/>
              <a:t>hiện</a:t>
            </a:r>
            <a:r>
              <a:rPr lang="vi-VN" dirty="0"/>
              <a:t> </a:t>
            </a:r>
            <a:r>
              <a:rPr lang="vi-VN" dirty="0" err="1"/>
              <a:t>tất</a:t>
            </a:r>
            <a:r>
              <a:rPr lang="vi-VN" dirty="0"/>
              <a:t> </a:t>
            </a:r>
            <a:r>
              <a:rPr lang="vi-VN" dirty="0" err="1"/>
              <a:t>cả</a:t>
            </a:r>
            <a:r>
              <a:rPr lang="vi-VN" dirty="0"/>
              <a:t> </a:t>
            </a:r>
            <a:r>
              <a:rPr lang="vi-VN" dirty="0" err="1"/>
              <a:t>các</a:t>
            </a:r>
            <a:r>
              <a:rPr lang="vi-VN" dirty="0"/>
              <a:t> </a:t>
            </a:r>
            <a:r>
              <a:rPr lang="vi-VN" dirty="0" err="1"/>
              <a:t>hành</a:t>
            </a:r>
            <a:r>
              <a:rPr lang="vi-VN" dirty="0"/>
              <a:t> vi </a:t>
            </a:r>
            <a:r>
              <a:rPr lang="vi-VN" dirty="0" err="1"/>
              <a:t>hệ</a:t>
            </a:r>
            <a:r>
              <a:rPr lang="vi-VN" dirty="0"/>
              <a:t> </a:t>
            </a:r>
            <a:r>
              <a:rPr lang="vi-VN" dirty="0" err="1"/>
              <a:t>thống</a:t>
            </a:r>
            <a:r>
              <a:rPr lang="vi-VN" dirty="0"/>
              <a:t>; </a:t>
            </a:r>
            <a:r>
              <a:rPr lang="vi-VN" dirty="0" err="1"/>
              <a:t>nếu</a:t>
            </a:r>
            <a:r>
              <a:rPr lang="vi-VN" dirty="0"/>
              <a:t> không, </a:t>
            </a:r>
            <a:r>
              <a:rPr lang="vi-VN" dirty="0" err="1"/>
              <a:t>một</a:t>
            </a:r>
            <a:r>
              <a:rPr lang="vi-VN" dirty="0"/>
              <a:t> </a:t>
            </a:r>
            <a:r>
              <a:rPr lang="vi-VN" dirty="0" err="1"/>
              <a:t>số</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bị</a:t>
            </a:r>
            <a:r>
              <a:rPr lang="vi-VN" dirty="0"/>
              <a:t> </a:t>
            </a:r>
            <a:r>
              <a:rPr lang="vi-VN" dirty="0" err="1"/>
              <a:t>thiếu</a:t>
            </a:r>
            <a:r>
              <a:rPr lang="vi-VN" dirty="0"/>
              <a:t>. </a:t>
            </a:r>
            <a:r>
              <a:rPr lang="vi-VN" dirty="0" err="1"/>
              <a:t>Nếu</a:t>
            </a:r>
            <a:r>
              <a:rPr lang="vi-VN" dirty="0"/>
              <a:t> </a:t>
            </a:r>
            <a:r>
              <a:rPr lang="vi-VN" dirty="0" err="1"/>
              <a:t>bạn</a:t>
            </a:r>
            <a:r>
              <a:rPr lang="vi-VN" dirty="0"/>
              <a:t> </a:t>
            </a:r>
            <a:r>
              <a:rPr lang="vi-VN" dirty="0" err="1"/>
              <a:t>cố</a:t>
            </a:r>
            <a:r>
              <a:rPr lang="vi-VN" dirty="0"/>
              <a:t> ý </a:t>
            </a:r>
            <a:r>
              <a:rPr lang="vi-VN" dirty="0" err="1"/>
              <a:t>để</a:t>
            </a:r>
            <a:r>
              <a:rPr lang="vi-VN" dirty="0"/>
              <a:t> </a:t>
            </a:r>
            <a:r>
              <a:rPr lang="vi-VN" dirty="0" err="1"/>
              <a:t>lại</a:t>
            </a:r>
            <a:r>
              <a:rPr lang="vi-VN" dirty="0"/>
              <a:t> </a:t>
            </a:r>
            <a:r>
              <a:rPr lang="vi-VN" dirty="0" err="1"/>
              <a:t>bất</a:t>
            </a:r>
            <a:r>
              <a:rPr lang="vi-VN" dirty="0"/>
              <a:t> </a:t>
            </a:r>
            <a:r>
              <a:rPr lang="vi-VN" dirty="0" err="1"/>
              <a:t>kỳ</a:t>
            </a:r>
            <a:r>
              <a:rPr lang="vi-VN" dirty="0"/>
              <a:t> yêu </a:t>
            </a:r>
            <a:r>
              <a:rPr lang="vi-VN" dirty="0" err="1"/>
              <a:t>cầu</a:t>
            </a:r>
            <a:r>
              <a:rPr lang="vi-VN" dirty="0"/>
              <a:t> </a:t>
            </a:r>
            <a:r>
              <a:rPr lang="vi-VN" dirty="0" err="1"/>
              <a:t>để</a:t>
            </a:r>
            <a:r>
              <a:rPr lang="vi-VN" dirty="0"/>
              <a:t> </a:t>
            </a:r>
            <a:r>
              <a:rPr lang="vi-VN" dirty="0" err="1"/>
              <a:t>được</a:t>
            </a:r>
            <a:r>
              <a:rPr lang="vi-VN" dirty="0"/>
              <a:t> </a:t>
            </a:r>
            <a:r>
              <a:rPr lang="vi-VN" dirty="0" err="1"/>
              <a:t>xử</a:t>
            </a:r>
            <a:r>
              <a:rPr lang="vi-VN" dirty="0"/>
              <a:t> </a:t>
            </a:r>
            <a:r>
              <a:rPr lang="vi-VN" dirty="0" err="1"/>
              <a:t>lý</a:t>
            </a:r>
            <a:r>
              <a:rPr lang="vi-VN" dirty="0"/>
              <a:t> trong </a:t>
            </a:r>
            <a:r>
              <a:rPr lang="vi-VN" dirty="0" err="1"/>
              <a:t>các</a:t>
            </a:r>
            <a:r>
              <a:rPr lang="vi-VN" dirty="0"/>
              <a:t> mô </a:t>
            </a:r>
            <a:r>
              <a:rPr lang="vi-VN" dirty="0" err="1"/>
              <a:t>hình</a:t>
            </a:r>
            <a:r>
              <a:rPr lang="vi-VN" dirty="0"/>
              <a:t> </a:t>
            </a:r>
            <a:r>
              <a:rPr lang="vi-VN" dirty="0" err="1"/>
              <a:t>đối</a:t>
            </a:r>
            <a:r>
              <a:rPr lang="vi-VN" dirty="0"/>
              <a:t> </a:t>
            </a:r>
            <a:r>
              <a:rPr lang="vi-VN" dirty="0" err="1"/>
              <a:t>tượng</a:t>
            </a:r>
            <a:r>
              <a:rPr lang="vi-VN" dirty="0"/>
              <a:t>, </a:t>
            </a:r>
            <a:r>
              <a:rPr lang="vi-VN" dirty="0" err="1"/>
              <a:t>chẳng</a:t>
            </a:r>
            <a:r>
              <a:rPr lang="vi-VN" dirty="0"/>
              <a:t> </a:t>
            </a:r>
            <a:r>
              <a:rPr lang="vi-VN" dirty="0" err="1"/>
              <a:t>hạn</a:t>
            </a:r>
            <a:r>
              <a:rPr lang="vi-VN" dirty="0"/>
              <a:t> như yêu </a:t>
            </a:r>
            <a:r>
              <a:rPr lang="vi-VN" dirty="0" err="1"/>
              <a:t>cầu</a:t>
            </a:r>
            <a:r>
              <a:rPr lang="vi-VN" dirty="0"/>
              <a:t> </a:t>
            </a:r>
            <a:r>
              <a:rPr lang="vi-VN" dirty="0" err="1"/>
              <a:t>nonfunctional</a:t>
            </a:r>
            <a:r>
              <a:rPr lang="vi-VN" dirty="0"/>
              <a:t>, </a:t>
            </a:r>
            <a:r>
              <a:rPr lang="vi-VN" dirty="0" err="1"/>
              <a:t>bạn</a:t>
            </a:r>
            <a:r>
              <a:rPr lang="vi-VN" dirty="0"/>
              <a:t> </a:t>
            </a:r>
            <a:r>
              <a:rPr lang="vi-VN" dirty="0" err="1"/>
              <a:t>phải</a:t>
            </a:r>
            <a:r>
              <a:rPr lang="vi-VN" dirty="0"/>
              <a:t> </a:t>
            </a:r>
            <a:r>
              <a:rPr lang="vi-VN" dirty="0" err="1"/>
              <a:t>đề</a:t>
            </a:r>
            <a:r>
              <a:rPr lang="vi-VN" dirty="0"/>
              <a:t> </a:t>
            </a:r>
            <a:r>
              <a:rPr lang="vi-VN" dirty="0" err="1"/>
              <a:t>cập</a:t>
            </a:r>
            <a:r>
              <a:rPr lang="vi-VN" dirty="0"/>
              <a:t> </a:t>
            </a:r>
            <a:r>
              <a:rPr lang="vi-VN" dirty="0" err="1"/>
              <a:t>đến</a:t>
            </a:r>
            <a:r>
              <a:rPr lang="vi-VN" dirty="0"/>
              <a:t> </a:t>
            </a:r>
            <a:r>
              <a:rPr lang="vi-VN" dirty="0" err="1"/>
              <a:t>điều</a:t>
            </a:r>
            <a:r>
              <a:rPr lang="vi-VN" dirty="0"/>
              <a:t> </a:t>
            </a:r>
            <a:r>
              <a:rPr lang="vi-VN" dirty="0" err="1"/>
              <a:t>này</a:t>
            </a:r>
            <a:r>
              <a:rPr lang="vi-VN" dirty="0"/>
              <a:t>. </a:t>
            </a:r>
            <a:r>
              <a:rPr lang="vi-VN" dirty="0" err="1"/>
              <a:t>Đặt</a:t>
            </a:r>
            <a:r>
              <a:rPr lang="vi-VN" dirty="0"/>
              <a:t> tham </a:t>
            </a:r>
            <a:r>
              <a:rPr lang="vi-VN" dirty="0" err="1"/>
              <a:t>chiếu</a:t>
            </a:r>
            <a:r>
              <a:rPr lang="vi-VN" dirty="0"/>
              <a:t> trong (</a:t>
            </a:r>
            <a:r>
              <a:rPr lang="vi-VN" dirty="0" err="1"/>
              <a:t>các</a:t>
            </a:r>
            <a:r>
              <a:rPr lang="vi-VN" dirty="0"/>
              <a:t>) </a:t>
            </a:r>
            <a:r>
              <a:rPr lang="vi-VN" dirty="0" err="1"/>
              <a:t>Đặc</a:t>
            </a:r>
            <a:r>
              <a:rPr lang="vi-VN" dirty="0"/>
              <a:t> </a:t>
            </a:r>
            <a:r>
              <a:rPr lang="vi-VN" dirty="0" err="1"/>
              <a:t>điểm</a:t>
            </a:r>
            <a:r>
              <a:rPr lang="vi-VN" dirty="0"/>
              <a:t> </a:t>
            </a:r>
            <a:r>
              <a:rPr lang="vi-VN" dirty="0" err="1"/>
              <a:t>kỹ</a:t>
            </a:r>
            <a:r>
              <a:rPr lang="vi-VN" dirty="0"/>
              <a:t> </a:t>
            </a:r>
            <a:r>
              <a:rPr lang="vi-VN" dirty="0" err="1"/>
              <a:t>thuật</a:t>
            </a:r>
            <a:r>
              <a:rPr lang="vi-VN" dirty="0"/>
              <a:t> </a:t>
            </a:r>
            <a:r>
              <a:rPr lang="vi-VN" dirty="0" err="1"/>
              <a:t>bổ</a:t>
            </a:r>
            <a:r>
              <a:rPr lang="vi-VN" dirty="0"/>
              <a:t> sung </a:t>
            </a:r>
            <a:r>
              <a:rPr lang="vi-VN" dirty="0" err="1"/>
              <a:t>trừ</a:t>
            </a:r>
            <a:r>
              <a:rPr lang="vi-VN" dirty="0"/>
              <a:t> khi yêu </a:t>
            </a:r>
            <a:r>
              <a:rPr lang="vi-VN" dirty="0" err="1"/>
              <a:t>cầu</a:t>
            </a:r>
            <a:r>
              <a:rPr lang="vi-VN" dirty="0"/>
              <a:t> liên quan </a:t>
            </a:r>
            <a:r>
              <a:rPr lang="vi-VN" dirty="0" err="1"/>
              <a:t>đến</a:t>
            </a:r>
            <a:r>
              <a:rPr lang="vi-VN" dirty="0"/>
              <a:t> </a:t>
            </a:r>
            <a:r>
              <a:rPr lang="vi-VN" dirty="0" err="1"/>
              <a:t>một</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cụ</a:t>
            </a:r>
            <a:r>
              <a:rPr lang="vi-VN" dirty="0"/>
              <a:t> </a:t>
            </a:r>
            <a:r>
              <a:rPr lang="vi-VN" dirty="0" err="1"/>
              <a:t>thể</a:t>
            </a:r>
            <a:r>
              <a:rPr lang="vi-VN" dirty="0"/>
              <a:t>, trong </a:t>
            </a:r>
            <a:r>
              <a:rPr lang="vi-VN" dirty="0" err="1"/>
              <a:t>trường</a:t>
            </a:r>
            <a:r>
              <a:rPr lang="vi-VN" dirty="0"/>
              <a:t> </a:t>
            </a:r>
            <a:r>
              <a:rPr lang="vi-VN" dirty="0" err="1"/>
              <a:t>hợp</a:t>
            </a:r>
            <a:r>
              <a:rPr lang="vi-VN" dirty="0"/>
              <a:t> </a:t>
            </a:r>
            <a:r>
              <a:rPr lang="vi-VN" dirty="0" err="1"/>
              <a:t>đó</a:t>
            </a:r>
            <a:r>
              <a:rPr lang="vi-VN" dirty="0"/>
              <a:t> nêu </a:t>
            </a:r>
            <a:r>
              <a:rPr lang="vi-VN" dirty="0" err="1"/>
              <a:t>rõ</a:t>
            </a:r>
            <a:r>
              <a:rPr lang="vi-VN" dirty="0"/>
              <a:t> trong </a:t>
            </a:r>
            <a:r>
              <a:rPr lang="vi-VN" dirty="0" err="1"/>
              <a:t>phần</a:t>
            </a:r>
            <a:r>
              <a:rPr lang="vi-VN" dirty="0"/>
              <a:t> Yêu </a:t>
            </a:r>
            <a:r>
              <a:rPr lang="vi-VN" dirty="0" err="1"/>
              <a:t>cầu</a:t>
            </a:r>
            <a:r>
              <a:rPr lang="vi-VN" dirty="0"/>
              <a:t> </a:t>
            </a:r>
            <a:r>
              <a:rPr lang="vi-VN" dirty="0" err="1"/>
              <a:t>Đặc</a:t>
            </a:r>
            <a:r>
              <a:rPr lang="vi-VN" dirty="0"/>
              <a:t> </a:t>
            </a:r>
            <a:r>
              <a:rPr lang="vi-VN" dirty="0" err="1"/>
              <a:t>biệt</a:t>
            </a:r>
            <a:r>
              <a:rPr lang="vi-VN" dirty="0"/>
              <a:t> </a:t>
            </a:r>
            <a:r>
              <a:rPr lang="vi-VN" dirty="0" err="1"/>
              <a:t>của</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p>
          <a:p>
            <a:r>
              <a:rPr lang="vi-VN" dirty="0"/>
              <a:t>Mô </a:t>
            </a:r>
            <a:r>
              <a:rPr lang="vi-VN" dirty="0" err="1"/>
              <a:t>hình</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không nên </a:t>
            </a:r>
            <a:r>
              <a:rPr lang="vi-VN" dirty="0" err="1"/>
              <a:t>trình</a:t>
            </a:r>
            <a:r>
              <a:rPr lang="vi-VN" dirty="0"/>
              <a:t> </a:t>
            </a:r>
            <a:r>
              <a:rPr lang="vi-VN" dirty="0" err="1"/>
              <a:t>bày</a:t>
            </a:r>
            <a:r>
              <a:rPr lang="vi-VN" dirty="0"/>
              <a:t> </a:t>
            </a:r>
            <a:r>
              <a:rPr lang="vi-VN" dirty="0" err="1"/>
              <a:t>nhiều</a:t>
            </a:r>
            <a:r>
              <a:rPr lang="vi-VN" dirty="0"/>
              <a:t> </a:t>
            </a:r>
            <a:r>
              <a:rPr lang="vi-VN" dirty="0" err="1"/>
              <a:t>chức</a:t>
            </a:r>
            <a:r>
              <a:rPr lang="vi-VN" dirty="0"/>
              <a:t> năng hơn </a:t>
            </a:r>
            <a:r>
              <a:rPr lang="vi-VN" dirty="0" err="1"/>
              <a:t>được</a:t>
            </a:r>
            <a:r>
              <a:rPr lang="vi-VN" dirty="0"/>
              <a:t> </a:t>
            </a:r>
            <a:r>
              <a:rPr lang="vi-VN" dirty="0" err="1"/>
              <a:t>gọi</a:t>
            </a:r>
            <a:r>
              <a:rPr lang="vi-VN" dirty="0"/>
              <a:t> </a:t>
            </a:r>
            <a:r>
              <a:rPr lang="vi-VN" dirty="0" err="1"/>
              <a:t>là</a:t>
            </a:r>
            <a:r>
              <a:rPr lang="vi-VN" dirty="0"/>
              <a:t> trong </a:t>
            </a:r>
            <a:r>
              <a:rPr lang="vi-VN" dirty="0" err="1"/>
              <a:t>các</a:t>
            </a:r>
            <a:r>
              <a:rPr lang="vi-VN" dirty="0"/>
              <a:t> yêu </a:t>
            </a:r>
            <a:r>
              <a:rPr lang="vi-VN" dirty="0" err="1"/>
              <a:t>cầu</a:t>
            </a:r>
            <a:r>
              <a:rPr lang="vi-VN" dirty="0"/>
              <a:t>.</a:t>
            </a:r>
          </a:p>
          <a:p>
            <a:r>
              <a:rPr lang="vi-VN" dirty="0"/>
              <a:t>Truy </a:t>
            </a:r>
            <a:r>
              <a:rPr lang="vi-VN" dirty="0" err="1"/>
              <a:t>xuất</a:t>
            </a:r>
            <a:r>
              <a:rPr lang="vi-VN" dirty="0"/>
              <a:t> </a:t>
            </a:r>
            <a:r>
              <a:rPr lang="vi-VN" dirty="0" err="1"/>
              <a:t>nguồn</a:t>
            </a:r>
            <a:r>
              <a:rPr lang="vi-VN" dirty="0"/>
              <a:t> </a:t>
            </a:r>
            <a:r>
              <a:rPr lang="vi-VN" dirty="0" err="1"/>
              <a:t>gốc</a:t>
            </a:r>
            <a:r>
              <a:rPr lang="vi-VN" dirty="0"/>
              <a:t> </a:t>
            </a:r>
            <a:r>
              <a:rPr lang="vi-VN" dirty="0" err="1"/>
              <a:t>từ</a:t>
            </a:r>
            <a:r>
              <a:rPr lang="vi-VN" dirty="0"/>
              <a:t> </a:t>
            </a:r>
            <a:r>
              <a:rPr lang="vi-VN" dirty="0" err="1"/>
              <a:t>các</a:t>
            </a:r>
            <a:r>
              <a:rPr lang="vi-VN" dirty="0"/>
              <a:t> yêu </a:t>
            </a:r>
            <a:r>
              <a:rPr lang="vi-VN" dirty="0" err="1"/>
              <a:t>cầu</a:t>
            </a:r>
            <a:r>
              <a:rPr lang="vi-VN" dirty="0"/>
              <a:t> ban </a:t>
            </a:r>
            <a:r>
              <a:rPr lang="vi-VN" dirty="0" err="1"/>
              <a:t>đầu</a:t>
            </a:r>
            <a:r>
              <a:rPr lang="vi-VN" dirty="0"/>
              <a:t> </a:t>
            </a:r>
            <a:r>
              <a:rPr lang="vi-VN" dirty="0" err="1"/>
              <a:t>đến</a:t>
            </a:r>
            <a:r>
              <a:rPr lang="vi-VN" dirty="0"/>
              <a:t> </a:t>
            </a:r>
            <a:r>
              <a:rPr lang="vi-VN" dirty="0" err="1"/>
              <a:t>các</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và</a:t>
            </a:r>
            <a:r>
              <a:rPr lang="vi-VN" dirty="0"/>
              <a:t> </a:t>
            </a:r>
            <a:r>
              <a:rPr lang="vi-VN" dirty="0" err="1"/>
              <a:t>Đặc</a:t>
            </a:r>
            <a:r>
              <a:rPr lang="vi-VN" dirty="0"/>
              <a:t> </a:t>
            </a:r>
            <a:r>
              <a:rPr lang="vi-VN" dirty="0" err="1"/>
              <a:t>điểm</a:t>
            </a:r>
            <a:r>
              <a:rPr lang="vi-VN" dirty="0"/>
              <a:t> </a:t>
            </a:r>
            <a:r>
              <a:rPr lang="vi-VN" dirty="0" err="1"/>
              <a:t>kỹ</a:t>
            </a:r>
            <a:r>
              <a:rPr lang="vi-VN" dirty="0"/>
              <a:t> </a:t>
            </a:r>
            <a:r>
              <a:rPr lang="vi-VN" dirty="0" err="1"/>
              <a:t>thuật</a:t>
            </a:r>
            <a:r>
              <a:rPr lang="vi-VN" dirty="0"/>
              <a:t> </a:t>
            </a:r>
            <a:r>
              <a:rPr lang="vi-VN" dirty="0" err="1"/>
              <a:t>bổ</a:t>
            </a:r>
            <a:r>
              <a:rPr lang="vi-VN" dirty="0"/>
              <a:t> sung </a:t>
            </a:r>
            <a:r>
              <a:rPr lang="vi-VN" dirty="0" err="1"/>
              <a:t>là</a:t>
            </a:r>
            <a:r>
              <a:rPr lang="vi-VN" dirty="0"/>
              <a:t> </a:t>
            </a:r>
            <a:r>
              <a:rPr lang="vi-VN" dirty="0" err="1"/>
              <a:t>rất</a:t>
            </a:r>
            <a:r>
              <a:rPr lang="vi-VN" dirty="0"/>
              <a:t> quan </a:t>
            </a:r>
            <a:r>
              <a:rPr lang="vi-VN" dirty="0" err="1"/>
              <a:t>trọng</a:t>
            </a:r>
            <a:r>
              <a:rPr lang="vi-VN" dirty="0"/>
              <a:t> </a:t>
            </a:r>
            <a:r>
              <a:rPr lang="vi-VN" dirty="0" err="1"/>
              <a:t>để</a:t>
            </a:r>
            <a:r>
              <a:rPr lang="vi-VN" dirty="0"/>
              <a:t> </a:t>
            </a:r>
            <a:r>
              <a:rPr lang="vi-VN" dirty="0" err="1"/>
              <a:t>quản</a:t>
            </a:r>
            <a:r>
              <a:rPr lang="vi-VN" dirty="0"/>
              <a:t> </a:t>
            </a:r>
            <a:r>
              <a:rPr lang="vi-VN" dirty="0" err="1"/>
              <a:t>lý</a:t>
            </a:r>
            <a:r>
              <a:rPr lang="vi-VN" dirty="0"/>
              <a:t> </a:t>
            </a:r>
            <a:r>
              <a:rPr lang="vi-VN" dirty="0" err="1"/>
              <a:t>dự</a:t>
            </a:r>
            <a:r>
              <a:rPr lang="vi-VN" dirty="0"/>
              <a:t> </a:t>
            </a:r>
            <a:r>
              <a:rPr lang="vi-VN" dirty="0" err="1"/>
              <a:t>án</a:t>
            </a:r>
            <a:r>
              <a:rPr lang="vi-VN" dirty="0"/>
              <a:t> </a:t>
            </a:r>
            <a:r>
              <a:rPr lang="vi-VN" dirty="0" err="1"/>
              <a:t>và</a:t>
            </a:r>
            <a:r>
              <a:rPr lang="vi-VN" dirty="0"/>
              <a:t> </a:t>
            </a:r>
            <a:r>
              <a:rPr lang="vi-VN" dirty="0" err="1"/>
              <a:t>đánh</a:t>
            </a:r>
            <a:r>
              <a:rPr lang="vi-VN" dirty="0"/>
              <a:t> </a:t>
            </a:r>
            <a:r>
              <a:rPr lang="vi-VN" dirty="0" err="1"/>
              <a:t>giá</a:t>
            </a:r>
            <a:r>
              <a:rPr lang="vi-VN" dirty="0"/>
              <a:t> </a:t>
            </a:r>
            <a:r>
              <a:rPr lang="vi-VN" dirty="0" err="1"/>
              <a:t>tác</a:t>
            </a:r>
            <a:r>
              <a:rPr lang="vi-VN" dirty="0"/>
              <a:t> </a:t>
            </a:r>
            <a:r>
              <a:rPr lang="vi-VN" dirty="0" err="1"/>
              <a:t>động</a:t>
            </a:r>
            <a:r>
              <a:rPr lang="vi-VN" dirty="0"/>
              <a:t> </a:t>
            </a:r>
            <a:r>
              <a:rPr lang="vi-VN" dirty="0" err="1"/>
              <a:t>cũng</a:t>
            </a:r>
            <a:r>
              <a:rPr lang="vi-VN" dirty="0"/>
              <a:t> như </a:t>
            </a:r>
            <a:r>
              <a:rPr lang="vi-VN" dirty="0" err="1"/>
              <a:t>để</a:t>
            </a:r>
            <a:r>
              <a:rPr lang="vi-VN" dirty="0"/>
              <a:t> </a:t>
            </a:r>
            <a:r>
              <a:rPr lang="vi-VN" dirty="0" err="1"/>
              <a:t>đảm</a:t>
            </a:r>
            <a:r>
              <a:rPr lang="vi-VN" dirty="0"/>
              <a:t> </a:t>
            </a:r>
            <a:r>
              <a:rPr lang="vi-VN" dirty="0" err="1"/>
              <a:t>bảo</a:t>
            </a:r>
            <a:r>
              <a:rPr lang="vi-VN" dirty="0"/>
              <a:t> không </a:t>
            </a:r>
            <a:r>
              <a:rPr lang="vi-VN" dirty="0" err="1"/>
              <a:t>có</a:t>
            </a:r>
            <a:r>
              <a:rPr lang="vi-VN" dirty="0"/>
              <a:t> </a:t>
            </a:r>
            <a:r>
              <a:rPr lang="vi-VN" dirty="0" err="1"/>
              <a:t>gì</a:t>
            </a:r>
            <a:r>
              <a:rPr lang="vi-VN" dirty="0"/>
              <a:t> </a:t>
            </a:r>
            <a:r>
              <a:rPr lang="vi-VN" dirty="0" err="1"/>
              <a:t>đã</a:t>
            </a:r>
            <a:r>
              <a:rPr lang="vi-VN" dirty="0"/>
              <a:t> </a:t>
            </a:r>
            <a:r>
              <a:rPr lang="vi-VN" dirty="0" err="1"/>
              <a:t>bị</a:t>
            </a:r>
            <a:r>
              <a:rPr lang="vi-VN" dirty="0"/>
              <a:t> </a:t>
            </a:r>
            <a:r>
              <a:rPr lang="vi-VN" dirty="0" err="1"/>
              <a:t>bỏ</a:t>
            </a:r>
            <a:r>
              <a:rPr lang="vi-VN" dirty="0"/>
              <a:t> </a:t>
            </a:r>
            <a:r>
              <a:rPr lang="vi-VN" dirty="0" err="1"/>
              <a:t>lỡ</a:t>
            </a:r>
            <a:r>
              <a:rPr lang="vi-VN" dirty="0"/>
              <a:t>.</a:t>
            </a:r>
          </a:p>
          <a:p>
            <a:r>
              <a:rPr lang="vi-VN" dirty="0"/>
              <a:t>Bao </a:t>
            </a:r>
            <a:r>
              <a:rPr lang="vi-VN" dirty="0" err="1"/>
              <a:t>bì</a:t>
            </a:r>
            <a:r>
              <a:rPr lang="vi-VN" dirty="0"/>
              <a:t> nên </a:t>
            </a:r>
            <a:r>
              <a:rPr lang="vi-VN" dirty="0" err="1"/>
              <a:t>làm</a:t>
            </a:r>
            <a:r>
              <a:rPr lang="vi-VN" dirty="0"/>
              <a:t> cho Mô </a:t>
            </a:r>
            <a:r>
              <a:rPr lang="vi-VN" dirty="0" err="1"/>
              <a:t>hình</a:t>
            </a:r>
            <a:r>
              <a:rPr lang="vi-VN" dirty="0"/>
              <a:t> </a:t>
            </a:r>
            <a:r>
              <a:rPr lang="vi-VN" dirty="0" err="1"/>
              <a:t>Use-Case</a:t>
            </a:r>
            <a:r>
              <a:rPr lang="vi-VN" dirty="0"/>
              <a:t> đơn </a:t>
            </a:r>
            <a:r>
              <a:rPr lang="vi-VN" dirty="0" err="1"/>
              <a:t>giản</a:t>
            </a:r>
            <a:r>
              <a:rPr lang="vi-VN" dirty="0"/>
              <a:t> </a:t>
            </a:r>
            <a:r>
              <a:rPr lang="vi-VN" dirty="0" err="1"/>
              <a:t>và</a:t>
            </a:r>
            <a:r>
              <a:rPr lang="vi-VN" dirty="0"/>
              <a:t> </a:t>
            </a:r>
            <a:r>
              <a:rPr lang="vi-VN" dirty="0" err="1"/>
              <a:t>trực</a:t>
            </a:r>
            <a:r>
              <a:rPr lang="vi-VN" dirty="0"/>
              <a:t> quan </a:t>
            </a:r>
            <a:r>
              <a:rPr lang="vi-VN" dirty="0" err="1"/>
              <a:t>để</a:t>
            </a:r>
            <a:r>
              <a:rPr lang="vi-VN" dirty="0"/>
              <a:t> </a:t>
            </a:r>
            <a:r>
              <a:rPr lang="vi-VN" dirty="0" err="1"/>
              <a:t>hiểu</a:t>
            </a:r>
            <a:r>
              <a:rPr lang="vi-VN" dirty="0"/>
              <a:t> </a:t>
            </a:r>
            <a:r>
              <a:rPr lang="vi-VN" dirty="0" err="1"/>
              <a:t>và</a:t>
            </a:r>
            <a:r>
              <a:rPr lang="vi-VN" dirty="0"/>
              <a:t> duy </a:t>
            </a:r>
            <a:r>
              <a:rPr lang="vi-VN" dirty="0" err="1"/>
              <a:t>trì</a:t>
            </a:r>
            <a:r>
              <a:rPr lang="vi-VN" dirty="0"/>
              <a:t>.</a:t>
            </a:r>
          </a:p>
          <a:p>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70</a:t>
            </a:fld>
            <a:endParaRPr lang="en-US" altLang="en-VN"/>
          </a:p>
        </p:txBody>
      </p:sp>
    </p:spTree>
    <p:extLst>
      <p:ext uri="{BB962C8B-B14F-4D97-AF65-F5344CB8AC3E}">
        <p14:creationId xmlns:p14="http://schemas.microsoft.com/office/powerpoint/2010/main" val="2155120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Mô </a:t>
            </a:r>
            <a:r>
              <a:rPr lang="vi-VN" dirty="0" err="1"/>
              <a:t>hình</a:t>
            </a:r>
            <a:r>
              <a:rPr lang="vi-VN" dirty="0"/>
              <a:t> </a:t>
            </a:r>
            <a:r>
              <a:rPr lang="vi-VN" dirty="0" err="1"/>
              <a:t>Use-Case</a:t>
            </a:r>
            <a:r>
              <a:rPr lang="vi-VN" dirty="0"/>
              <a:t> mô </a:t>
            </a:r>
            <a:r>
              <a:rPr lang="vi-VN" dirty="0" err="1"/>
              <a:t>tả</a:t>
            </a:r>
            <a:r>
              <a:rPr lang="vi-VN" dirty="0"/>
              <a:t> </a:t>
            </a:r>
            <a:r>
              <a:rPr lang="vi-VN" dirty="0" err="1"/>
              <a:t>những</a:t>
            </a:r>
            <a:r>
              <a:rPr lang="vi-VN" dirty="0"/>
              <a:t> </a:t>
            </a:r>
            <a:r>
              <a:rPr lang="vi-VN" dirty="0" err="1"/>
              <a:t>gì</a:t>
            </a:r>
            <a:r>
              <a:rPr lang="vi-VN" dirty="0"/>
              <a:t> </a:t>
            </a:r>
            <a:r>
              <a:rPr lang="vi-VN" dirty="0" err="1"/>
              <a:t>hệ</a:t>
            </a:r>
            <a:r>
              <a:rPr lang="vi-VN" dirty="0"/>
              <a:t> </a:t>
            </a:r>
            <a:r>
              <a:rPr lang="vi-VN" dirty="0" err="1"/>
              <a:t>thống</a:t>
            </a:r>
            <a:r>
              <a:rPr lang="vi-VN" dirty="0"/>
              <a:t> </a:t>
            </a:r>
            <a:r>
              <a:rPr lang="vi-VN" dirty="0" err="1"/>
              <a:t>sẽ</a:t>
            </a:r>
            <a:r>
              <a:rPr lang="vi-VN" dirty="0"/>
              <a:t> </a:t>
            </a:r>
            <a:r>
              <a:rPr lang="vi-VN" dirty="0" err="1"/>
              <a:t>làm</a:t>
            </a:r>
            <a:r>
              <a:rPr lang="vi-VN" dirty="0"/>
              <a:t>. Mô </a:t>
            </a:r>
            <a:r>
              <a:rPr lang="vi-VN" dirty="0" err="1"/>
              <a:t>hình</a:t>
            </a:r>
            <a:r>
              <a:rPr lang="vi-VN" dirty="0"/>
              <a:t> </a:t>
            </a:r>
            <a:r>
              <a:rPr lang="vi-VN" dirty="0" err="1"/>
              <a:t>Use-Case</a:t>
            </a:r>
            <a:r>
              <a:rPr lang="vi-VN" dirty="0"/>
              <a:t> </a:t>
            </a:r>
            <a:r>
              <a:rPr lang="vi-VN" dirty="0" err="1"/>
              <a:t>đóng</a:t>
            </a:r>
            <a:r>
              <a:rPr lang="vi-VN" dirty="0"/>
              <a:t> vai </a:t>
            </a:r>
            <a:r>
              <a:rPr lang="vi-VN" dirty="0" err="1"/>
              <a:t>trò</a:t>
            </a:r>
            <a:r>
              <a:rPr lang="vi-VN" dirty="0"/>
              <a:t> như </a:t>
            </a:r>
            <a:r>
              <a:rPr lang="vi-VN" dirty="0" err="1"/>
              <a:t>một</a:t>
            </a:r>
            <a:r>
              <a:rPr lang="vi-VN" dirty="0"/>
              <a:t> </a:t>
            </a:r>
            <a:r>
              <a:rPr lang="vi-VN" dirty="0" err="1"/>
              <a:t>hợp</a:t>
            </a:r>
            <a:r>
              <a:rPr lang="vi-VN" dirty="0"/>
              <a:t> </a:t>
            </a:r>
            <a:r>
              <a:rPr lang="vi-VN" dirty="0" err="1"/>
              <a:t>đồng</a:t>
            </a:r>
            <a:r>
              <a:rPr lang="vi-VN" dirty="0"/>
              <a:t> </a:t>
            </a:r>
            <a:r>
              <a:rPr lang="vi-VN" dirty="0" err="1"/>
              <a:t>giữa</a:t>
            </a:r>
            <a:r>
              <a:rPr lang="vi-VN" dirty="0"/>
              <a:t> </a:t>
            </a:r>
            <a:r>
              <a:rPr lang="vi-VN" dirty="0" err="1"/>
              <a:t>khách</a:t>
            </a:r>
            <a:r>
              <a:rPr lang="vi-VN" dirty="0"/>
              <a:t> </a:t>
            </a:r>
            <a:r>
              <a:rPr lang="vi-VN" dirty="0" err="1"/>
              <a:t>hàng</a:t>
            </a:r>
            <a:r>
              <a:rPr lang="vi-VN" dirty="0"/>
              <a:t>, </a:t>
            </a:r>
            <a:r>
              <a:rPr lang="vi-VN" dirty="0" err="1"/>
              <a:t>người</a:t>
            </a:r>
            <a:r>
              <a:rPr lang="vi-VN" dirty="0"/>
              <a:t> </a:t>
            </a:r>
            <a:r>
              <a:rPr lang="vi-VN" dirty="0" err="1"/>
              <a:t>dùng</a:t>
            </a:r>
            <a:r>
              <a:rPr lang="vi-VN" dirty="0"/>
              <a:t> </a:t>
            </a:r>
            <a:r>
              <a:rPr lang="vi-VN" dirty="0" err="1"/>
              <a:t>và</a:t>
            </a:r>
            <a:r>
              <a:rPr lang="vi-VN" dirty="0"/>
              <a:t> </a:t>
            </a:r>
            <a:r>
              <a:rPr lang="vi-VN" dirty="0" err="1"/>
              <a:t>nhà</a:t>
            </a:r>
            <a:r>
              <a:rPr lang="vi-VN" dirty="0"/>
              <a:t> </a:t>
            </a:r>
            <a:r>
              <a:rPr lang="vi-VN" dirty="0" err="1"/>
              <a:t>phát</a:t>
            </a:r>
            <a:r>
              <a:rPr lang="vi-VN" dirty="0"/>
              <a:t> </a:t>
            </a:r>
            <a:r>
              <a:rPr lang="vi-VN" dirty="0" err="1"/>
              <a:t>triển</a:t>
            </a:r>
            <a:r>
              <a:rPr lang="vi-VN" dirty="0"/>
              <a:t> </a:t>
            </a:r>
            <a:r>
              <a:rPr lang="vi-VN" dirty="0" err="1"/>
              <a:t>hệ</a:t>
            </a:r>
            <a:r>
              <a:rPr lang="vi-VN" dirty="0"/>
              <a:t> </a:t>
            </a:r>
            <a:r>
              <a:rPr lang="vi-VN" dirty="0" err="1"/>
              <a:t>thống</a:t>
            </a:r>
            <a:r>
              <a:rPr lang="vi-VN" dirty="0"/>
              <a:t>. </a:t>
            </a:r>
            <a:r>
              <a:rPr lang="vi-VN" dirty="0" err="1"/>
              <a:t>Nó</a:t>
            </a:r>
            <a:r>
              <a:rPr lang="vi-VN" dirty="0"/>
              <a:t> cho </a:t>
            </a:r>
            <a:r>
              <a:rPr lang="vi-VN" dirty="0" err="1"/>
              <a:t>phép</a:t>
            </a:r>
            <a:r>
              <a:rPr lang="vi-VN" dirty="0"/>
              <a:t> </a:t>
            </a:r>
            <a:r>
              <a:rPr lang="vi-VN" dirty="0" err="1"/>
              <a:t>khách</a:t>
            </a:r>
            <a:r>
              <a:rPr lang="vi-VN" dirty="0"/>
              <a:t> </a:t>
            </a:r>
            <a:r>
              <a:rPr lang="vi-VN" dirty="0" err="1"/>
              <a:t>hàng</a:t>
            </a:r>
            <a:r>
              <a:rPr lang="vi-VN" dirty="0"/>
              <a:t> </a:t>
            </a:r>
            <a:r>
              <a:rPr lang="vi-VN" dirty="0" err="1"/>
              <a:t>và</a:t>
            </a:r>
            <a:r>
              <a:rPr lang="vi-VN" dirty="0"/>
              <a:t> </a:t>
            </a:r>
            <a:r>
              <a:rPr lang="vi-VN" dirty="0" err="1"/>
              <a:t>người</a:t>
            </a:r>
            <a:r>
              <a:rPr lang="vi-VN" dirty="0"/>
              <a:t> </a:t>
            </a:r>
            <a:r>
              <a:rPr lang="vi-VN" dirty="0" err="1"/>
              <a:t>dùng</a:t>
            </a:r>
            <a:r>
              <a:rPr lang="vi-VN" dirty="0"/>
              <a:t> </a:t>
            </a:r>
            <a:r>
              <a:rPr lang="vi-VN" dirty="0" err="1"/>
              <a:t>xác</a:t>
            </a:r>
            <a:r>
              <a:rPr lang="vi-VN" dirty="0"/>
              <a:t> </a:t>
            </a:r>
            <a:r>
              <a:rPr lang="vi-VN" dirty="0" err="1"/>
              <a:t>nhận</a:t>
            </a:r>
            <a:r>
              <a:rPr lang="vi-VN" dirty="0"/>
              <a:t> </a:t>
            </a:r>
            <a:r>
              <a:rPr lang="vi-VN" dirty="0" err="1"/>
              <a:t>rằng</a:t>
            </a:r>
            <a:r>
              <a:rPr lang="vi-VN" dirty="0"/>
              <a:t> </a:t>
            </a:r>
            <a:r>
              <a:rPr lang="vi-VN" dirty="0" err="1"/>
              <a:t>hệ</a:t>
            </a:r>
            <a:r>
              <a:rPr lang="vi-VN" dirty="0"/>
              <a:t> </a:t>
            </a:r>
            <a:r>
              <a:rPr lang="vi-VN" dirty="0" err="1"/>
              <a:t>thống</a:t>
            </a:r>
            <a:r>
              <a:rPr lang="vi-VN" dirty="0"/>
              <a:t> </a:t>
            </a:r>
            <a:r>
              <a:rPr lang="vi-VN" dirty="0" err="1"/>
              <a:t>sẽ</a:t>
            </a:r>
            <a:r>
              <a:rPr lang="vi-VN" dirty="0"/>
              <a:t> </a:t>
            </a:r>
            <a:r>
              <a:rPr lang="vi-VN" dirty="0" err="1"/>
              <a:t>trở</a:t>
            </a:r>
            <a:r>
              <a:rPr lang="vi-VN" dirty="0"/>
              <a:t> </a:t>
            </a:r>
            <a:r>
              <a:rPr lang="vi-VN" dirty="0" err="1"/>
              <a:t>thành</a:t>
            </a:r>
            <a:r>
              <a:rPr lang="vi-VN" dirty="0"/>
              <a:t> </a:t>
            </a:r>
            <a:r>
              <a:rPr lang="vi-VN" dirty="0" err="1"/>
              <a:t>những</a:t>
            </a:r>
            <a:r>
              <a:rPr lang="vi-VN" dirty="0"/>
              <a:t> </a:t>
            </a:r>
            <a:r>
              <a:rPr lang="vi-VN" dirty="0" err="1"/>
              <a:t>gì</a:t>
            </a:r>
            <a:r>
              <a:rPr lang="vi-VN" dirty="0"/>
              <a:t> </a:t>
            </a:r>
            <a:r>
              <a:rPr lang="vi-VN" dirty="0" err="1"/>
              <a:t>họ</a:t>
            </a:r>
            <a:r>
              <a:rPr lang="vi-VN" dirty="0"/>
              <a:t> mong </a:t>
            </a:r>
            <a:r>
              <a:rPr lang="vi-VN" dirty="0" err="1"/>
              <a:t>đợi</a:t>
            </a:r>
            <a:r>
              <a:rPr lang="vi-VN" dirty="0"/>
              <a:t> </a:t>
            </a:r>
            <a:r>
              <a:rPr lang="vi-VN" dirty="0" err="1"/>
              <a:t>và</a:t>
            </a:r>
            <a:r>
              <a:rPr lang="vi-VN" dirty="0"/>
              <a:t> cho </a:t>
            </a:r>
            <a:r>
              <a:rPr lang="vi-VN" dirty="0" err="1"/>
              <a:t>phép</a:t>
            </a:r>
            <a:r>
              <a:rPr lang="vi-VN" dirty="0"/>
              <a:t> </a:t>
            </a:r>
            <a:r>
              <a:rPr lang="vi-VN" dirty="0" err="1"/>
              <a:t>các</a:t>
            </a:r>
            <a:r>
              <a:rPr lang="vi-VN" dirty="0"/>
              <a:t> </a:t>
            </a:r>
            <a:r>
              <a:rPr lang="vi-VN" dirty="0" err="1"/>
              <a:t>nhà</a:t>
            </a:r>
            <a:r>
              <a:rPr lang="vi-VN" dirty="0"/>
              <a:t> </a:t>
            </a:r>
            <a:r>
              <a:rPr lang="vi-VN" dirty="0" err="1"/>
              <a:t>phát</a:t>
            </a:r>
            <a:r>
              <a:rPr lang="vi-VN" dirty="0"/>
              <a:t> </a:t>
            </a:r>
            <a:r>
              <a:rPr lang="vi-VN" dirty="0" err="1"/>
              <a:t>triển</a:t>
            </a:r>
            <a:r>
              <a:rPr lang="vi-VN" dirty="0"/>
              <a:t> </a:t>
            </a:r>
            <a:r>
              <a:rPr lang="vi-VN" dirty="0" err="1"/>
              <a:t>hệ</a:t>
            </a:r>
            <a:r>
              <a:rPr lang="vi-VN" dirty="0"/>
              <a:t> </a:t>
            </a:r>
            <a:r>
              <a:rPr lang="vi-VN" dirty="0" err="1"/>
              <a:t>thống</a:t>
            </a:r>
            <a:r>
              <a:rPr lang="vi-VN" dirty="0"/>
              <a:t> </a:t>
            </a:r>
            <a:r>
              <a:rPr lang="vi-VN" dirty="0" err="1"/>
              <a:t>đảm</a:t>
            </a:r>
            <a:r>
              <a:rPr lang="vi-VN" dirty="0"/>
              <a:t> </a:t>
            </a:r>
            <a:r>
              <a:rPr lang="vi-VN" dirty="0" err="1"/>
              <a:t>bảo</a:t>
            </a:r>
            <a:r>
              <a:rPr lang="vi-VN" dirty="0"/>
              <a:t> </a:t>
            </a:r>
            <a:r>
              <a:rPr lang="vi-VN" dirty="0" err="1"/>
              <a:t>rằng</a:t>
            </a:r>
            <a:r>
              <a:rPr lang="vi-VN" dirty="0"/>
              <a:t> </a:t>
            </a:r>
            <a:r>
              <a:rPr lang="vi-VN" dirty="0" err="1"/>
              <a:t>những</a:t>
            </a:r>
            <a:r>
              <a:rPr lang="vi-VN" dirty="0"/>
              <a:t> </a:t>
            </a:r>
            <a:r>
              <a:rPr lang="vi-VN" dirty="0" err="1"/>
              <a:t>gì</a:t>
            </a:r>
            <a:r>
              <a:rPr lang="vi-VN" dirty="0"/>
              <a:t> </a:t>
            </a:r>
            <a:r>
              <a:rPr lang="vi-VN" dirty="0" err="1"/>
              <a:t>họ</a:t>
            </a:r>
            <a:r>
              <a:rPr lang="vi-VN" dirty="0"/>
              <a:t> xây </a:t>
            </a:r>
            <a:r>
              <a:rPr lang="vi-VN" dirty="0" err="1"/>
              <a:t>dựng</a:t>
            </a:r>
            <a:r>
              <a:rPr lang="vi-VN" dirty="0"/>
              <a:t> </a:t>
            </a:r>
            <a:r>
              <a:rPr lang="vi-VN" dirty="0" err="1"/>
              <a:t>là</a:t>
            </a:r>
            <a:r>
              <a:rPr lang="vi-VN" dirty="0"/>
              <a:t> </a:t>
            </a:r>
            <a:r>
              <a:rPr lang="vi-VN" dirty="0" err="1"/>
              <a:t>những</a:t>
            </a:r>
            <a:r>
              <a:rPr lang="vi-VN" dirty="0"/>
              <a:t> </a:t>
            </a:r>
            <a:r>
              <a:rPr lang="vi-VN" dirty="0" err="1"/>
              <a:t>gì</a:t>
            </a:r>
            <a:r>
              <a:rPr lang="vi-VN" dirty="0"/>
              <a:t> </a:t>
            </a:r>
            <a:r>
              <a:rPr lang="vi-VN" dirty="0" err="1"/>
              <a:t>được</a:t>
            </a:r>
            <a:r>
              <a:rPr lang="vi-VN" dirty="0"/>
              <a:t> mong </a:t>
            </a:r>
            <a:r>
              <a:rPr lang="vi-VN" dirty="0" err="1"/>
              <a:t>đợi</a:t>
            </a:r>
            <a:r>
              <a:rPr lang="vi-VN" dirty="0"/>
              <a:t>. Mô </a:t>
            </a:r>
            <a:r>
              <a:rPr lang="vi-VN" dirty="0" err="1"/>
              <a:t>hình</a:t>
            </a:r>
            <a:r>
              <a:rPr lang="vi-VN" dirty="0"/>
              <a:t> </a:t>
            </a:r>
            <a:r>
              <a:rPr lang="vi-VN" dirty="0" err="1"/>
              <a:t>Use-Case</a:t>
            </a:r>
            <a:r>
              <a:rPr lang="vi-VN" dirty="0"/>
              <a:t> bao </a:t>
            </a:r>
            <a:r>
              <a:rPr lang="vi-VN" dirty="0" err="1"/>
              <a:t>gồm</a:t>
            </a:r>
            <a:r>
              <a:rPr lang="vi-VN" dirty="0"/>
              <a:t> </a:t>
            </a:r>
            <a:r>
              <a:rPr lang="vi-VN" dirty="0" err="1"/>
              <a:t>các</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và</a:t>
            </a:r>
            <a:r>
              <a:rPr lang="vi-VN" dirty="0"/>
              <a:t> </a:t>
            </a:r>
            <a:r>
              <a:rPr lang="vi-VN" dirty="0" err="1"/>
              <a:t>các</a:t>
            </a:r>
            <a:r>
              <a:rPr lang="vi-VN" dirty="0"/>
              <a:t> </a:t>
            </a:r>
            <a:r>
              <a:rPr lang="vi-VN" dirty="0" err="1"/>
              <a:t>tác</a:t>
            </a:r>
            <a:r>
              <a:rPr lang="vi-VN" dirty="0"/>
              <a:t> nhân. </a:t>
            </a:r>
            <a:r>
              <a:rPr lang="vi-VN" dirty="0" err="1"/>
              <a:t>Mỗi</a:t>
            </a:r>
            <a:r>
              <a:rPr lang="vi-VN" dirty="0"/>
              <a:t> ca </a:t>
            </a:r>
            <a:r>
              <a:rPr lang="vi-VN" dirty="0" err="1"/>
              <a:t>sử</a:t>
            </a:r>
            <a:r>
              <a:rPr lang="vi-VN" dirty="0"/>
              <a:t> </a:t>
            </a:r>
            <a:r>
              <a:rPr lang="vi-VN" dirty="0" err="1"/>
              <a:t>dụng</a:t>
            </a:r>
            <a:r>
              <a:rPr lang="vi-VN" dirty="0"/>
              <a:t> trong mô </a:t>
            </a:r>
            <a:r>
              <a:rPr lang="vi-VN" dirty="0" err="1"/>
              <a:t>hình</a:t>
            </a:r>
            <a:r>
              <a:rPr lang="vi-VN" dirty="0"/>
              <a:t> </a:t>
            </a:r>
            <a:r>
              <a:rPr lang="vi-VN" dirty="0" err="1"/>
              <a:t>được</a:t>
            </a:r>
            <a:r>
              <a:rPr lang="vi-VN" dirty="0"/>
              <a:t> mô </a:t>
            </a:r>
            <a:r>
              <a:rPr lang="vi-VN" dirty="0" err="1"/>
              <a:t>tả</a:t>
            </a:r>
            <a:r>
              <a:rPr lang="vi-VN" dirty="0"/>
              <a:t> chi </a:t>
            </a:r>
            <a:r>
              <a:rPr lang="vi-VN" dirty="0" err="1"/>
              <a:t>tiết</a:t>
            </a:r>
            <a:r>
              <a:rPr lang="vi-VN" dirty="0"/>
              <a:t>, cho </a:t>
            </a:r>
            <a:r>
              <a:rPr lang="vi-VN" dirty="0" err="1"/>
              <a:t>thấy</a:t>
            </a:r>
            <a:r>
              <a:rPr lang="vi-VN" dirty="0"/>
              <a:t> </a:t>
            </a:r>
            <a:r>
              <a:rPr lang="vi-VN" dirty="0" err="1"/>
              <a:t>từng</a:t>
            </a:r>
            <a:r>
              <a:rPr lang="vi-VN" dirty="0"/>
              <a:t> </a:t>
            </a:r>
            <a:r>
              <a:rPr lang="vi-VN" dirty="0" err="1"/>
              <a:t>bước</a:t>
            </a:r>
            <a:r>
              <a:rPr lang="vi-VN" dirty="0"/>
              <a:t> </a:t>
            </a:r>
            <a:r>
              <a:rPr lang="vi-VN" dirty="0" err="1"/>
              <a:t>cách</a:t>
            </a:r>
            <a:r>
              <a:rPr lang="vi-VN" dirty="0"/>
              <a:t> </a:t>
            </a:r>
            <a:r>
              <a:rPr lang="vi-VN" dirty="0" err="1"/>
              <a:t>hệ</a:t>
            </a:r>
            <a:r>
              <a:rPr lang="vi-VN" dirty="0"/>
              <a:t> </a:t>
            </a:r>
            <a:r>
              <a:rPr lang="vi-VN" dirty="0" err="1"/>
              <a:t>thống</a:t>
            </a:r>
            <a:r>
              <a:rPr lang="vi-VN" dirty="0"/>
              <a:t> tương </a:t>
            </a:r>
            <a:r>
              <a:rPr lang="vi-VN" dirty="0" err="1"/>
              <a:t>tác</a:t>
            </a:r>
            <a:r>
              <a:rPr lang="vi-VN" dirty="0"/>
              <a:t> </a:t>
            </a:r>
            <a:r>
              <a:rPr lang="vi-VN" dirty="0" err="1"/>
              <a:t>với</a:t>
            </a:r>
            <a:r>
              <a:rPr lang="vi-VN" dirty="0"/>
              <a:t> </a:t>
            </a:r>
            <a:r>
              <a:rPr lang="vi-VN" dirty="0" err="1"/>
              <a:t>các</a:t>
            </a:r>
            <a:r>
              <a:rPr lang="vi-VN" dirty="0"/>
              <a:t> </a:t>
            </a:r>
            <a:r>
              <a:rPr lang="vi-VN" dirty="0" err="1"/>
              <a:t>tác</a:t>
            </a:r>
            <a:r>
              <a:rPr lang="vi-VN" dirty="0"/>
              <a:t> nhân </a:t>
            </a:r>
            <a:r>
              <a:rPr lang="vi-VN" dirty="0" err="1"/>
              <a:t>và</a:t>
            </a:r>
            <a:r>
              <a:rPr lang="vi-VN" dirty="0"/>
              <a:t> </a:t>
            </a:r>
            <a:r>
              <a:rPr lang="vi-VN" dirty="0" err="1"/>
              <a:t>hệ</a:t>
            </a:r>
            <a:r>
              <a:rPr lang="vi-VN" dirty="0"/>
              <a:t> </a:t>
            </a:r>
            <a:r>
              <a:rPr lang="vi-VN" dirty="0" err="1"/>
              <a:t>thống</a:t>
            </a:r>
            <a:r>
              <a:rPr lang="vi-VN" dirty="0"/>
              <a:t> </a:t>
            </a:r>
            <a:r>
              <a:rPr lang="vi-VN" dirty="0" err="1"/>
              <a:t>làm</a:t>
            </a:r>
            <a:r>
              <a:rPr lang="vi-VN" dirty="0"/>
              <a:t> </a:t>
            </a:r>
            <a:r>
              <a:rPr lang="vi-VN" dirty="0" err="1"/>
              <a:t>gì</a:t>
            </a:r>
            <a:r>
              <a:rPr lang="vi-VN" dirty="0"/>
              <a:t> trong ca </a:t>
            </a:r>
            <a:r>
              <a:rPr lang="vi-VN" dirty="0" err="1"/>
              <a:t>sử</a:t>
            </a:r>
            <a:r>
              <a:rPr lang="vi-VN" dirty="0"/>
              <a:t> </a:t>
            </a:r>
            <a:r>
              <a:rPr lang="vi-VN" dirty="0" err="1"/>
              <a:t>dụng</a:t>
            </a:r>
            <a:r>
              <a:rPr lang="vi-VN" dirty="0"/>
              <a:t>. </a:t>
            </a:r>
            <a:r>
              <a:rPr lang="vi-VN" dirty="0" err="1"/>
              <a:t>Đặc</a:t>
            </a:r>
            <a:r>
              <a:rPr lang="vi-VN" dirty="0"/>
              <a:t> </a:t>
            </a:r>
            <a:r>
              <a:rPr lang="vi-VN" dirty="0" err="1"/>
              <a:t>tả</a:t>
            </a:r>
            <a:r>
              <a:rPr lang="vi-VN" dirty="0"/>
              <a:t> ca </a:t>
            </a:r>
            <a:r>
              <a:rPr lang="vi-VN" dirty="0" err="1"/>
              <a:t>sử</a:t>
            </a:r>
            <a:r>
              <a:rPr lang="vi-VN" dirty="0"/>
              <a:t> </a:t>
            </a:r>
            <a:r>
              <a:rPr lang="vi-VN" dirty="0" err="1"/>
              <a:t>dụng</a:t>
            </a:r>
            <a:r>
              <a:rPr lang="vi-VN" dirty="0"/>
              <a:t> </a:t>
            </a:r>
            <a:r>
              <a:rPr lang="vi-VN" dirty="0" err="1"/>
              <a:t>là</a:t>
            </a:r>
            <a:r>
              <a:rPr lang="vi-VN" dirty="0"/>
              <a:t> </a:t>
            </a:r>
            <a:r>
              <a:rPr lang="vi-VN" dirty="0" err="1"/>
              <a:t>tài</a:t>
            </a:r>
            <a:r>
              <a:rPr lang="vi-VN" dirty="0"/>
              <a:t> </a:t>
            </a:r>
            <a:r>
              <a:rPr lang="vi-VN" dirty="0" err="1"/>
              <a:t>liệu</a:t>
            </a:r>
            <a:r>
              <a:rPr lang="vi-VN" dirty="0"/>
              <a:t> </a:t>
            </a:r>
            <a:r>
              <a:rPr lang="vi-VN" dirty="0" err="1"/>
              <a:t>mà</a:t>
            </a:r>
            <a:r>
              <a:rPr lang="vi-VN" dirty="0"/>
              <a:t> </a:t>
            </a:r>
            <a:r>
              <a:rPr lang="vi-VN" dirty="0" err="1"/>
              <a:t>tất</a:t>
            </a:r>
            <a:r>
              <a:rPr lang="vi-VN" dirty="0"/>
              <a:t> </a:t>
            </a:r>
            <a:r>
              <a:rPr lang="vi-VN" dirty="0" err="1"/>
              <a:t>cả</a:t>
            </a:r>
            <a:r>
              <a:rPr lang="vi-VN" dirty="0"/>
              <a:t> </a:t>
            </a:r>
            <a:r>
              <a:rPr lang="vi-VN" dirty="0" err="1"/>
              <a:t>các</a:t>
            </a:r>
            <a:r>
              <a:rPr lang="vi-VN" dirty="0"/>
              <a:t> </a:t>
            </a:r>
            <a:r>
              <a:rPr lang="vi-VN" dirty="0" err="1"/>
              <a:t>thuộc</a:t>
            </a:r>
            <a:r>
              <a:rPr lang="vi-VN" dirty="0"/>
              <a:t> </a:t>
            </a:r>
            <a:r>
              <a:rPr lang="vi-VN" dirty="0" err="1"/>
              <a:t>tính</a:t>
            </a:r>
            <a:r>
              <a:rPr lang="vi-VN" dirty="0"/>
              <a:t> ca </a:t>
            </a:r>
            <a:r>
              <a:rPr lang="vi-VN" dirty="0" err="1"/>
              <a:t>sử</a:t>
            </a:r>
            <a:r>
              <a:rPr lang="vi-VN" dirty="0"/>
              <a:t> </a:t>
            </a:r>
            <a:r>
              <a:rPr lang="vi-VN" dirty="0" err="1"/>
              <a:t>dụng</a:t>
            </a:r>
            <a:r>
              <a:rPr lang="vi-VN" dirty="0"/>
              <a:t> </a:t>
            </a:r>
            <a:r>
              <a:rPr lang="vi-VN" dirty="0" err="1"/>
              <a:t>được</a:t>
            </a:r>
            <a:r>
              <a:rPr lang="vi-VN" dirty="0"/>
              <a:t> ghi </a:t>
            </a:r>
            <a:r>
              <a:rPr lang="vi-VN" dirty="0" err="1"/>
              <a:t>lại</a:t>
            </a:r>
            <a:r>
              <a:rPr lang="vi-VN" dirty="0"/>
              <a:t> (</a:t>
            </a:r>
            <a:r>
              <a:rPr lang="vi-VN" dirty="0" err="1"/>
              <a:t>ví</a:t>
            </a:r>
            <a:r>
              <a:rPr lang="vi-VN" dirty="0"/>
              <a:t> </a:t>
            </a:r>
            <a:r>
              <a:rPr lang="vi-VN" dirty="0" err="1"/>
              <a:t>dụ</a:t>
            </a:r>
            <a:r>
              <a:rPr lang="vi-VN" dirty="0"/>
              <a:t>: mô </a:t>
            </a:r>
            <a:r>
              <a:rPr lang="vi-VN" dirty="0" err="1"/>
              <a:t>tả</a:t>
            </a:r>
            <a:r>
              <a:rPr lang="vi-VN" dirty="0"/>
              <a:t> </a:t>
            </a:r>
            <a:r>
              <a:rPr lang="vi-VN" dirty="0" err="1"/>
              <a:t>ngắn</a:t>
            </a:r>
            <a:r>
              <a:rPr lang="vi-VN" dirty="0"/>
              <a:t> </a:t>
            </a:r>
            <a:r>
              <a:rPr lang="vi-VN" dirty="0" err="1"/>
              <a:t>gọn</a:t>
            </a:r>
            <a:r>
              <a:rPr lang="vi-VN" dirty="0"/>
              <a:t> </a:t>
            </a:r>
            <a:r>
              <a:rPr lang="vi-VN" dirty="0" err="1"/>
              <a:t>và</a:t>
            </a:r>
            <a:r>
              <a:rPr lang="vi-VN" dirty="0"/>
              <a:t> </a:t>
            </a:r>
            <a:r>
              <a:rPr lang="vi-VN" dirty="0" err="1"/>
              <a:t>luồng</a:t>
            </a:r>
            <a:r>
              <a:rPr lang="vi-VN" dirty="0"/>
              <a:t> </a:t>
            </a:r>
            <a:r>
              <a:rPr lang="vi-VN" dirty="0" err="1"/>
              <a:t>sự</a:t>
            </a:r>
            <a:r>
              <a:rPr lang="vi-VN" dirty="0"/>
              <a:t> </a:t>
            </a:r>
            <a:r>
              <a:rPr lang="vi-VN" dirty="0" err="1"/>
              <a:t>kiện</a:t>
            </a:r>
            <a:r>
              <a:rPr lang="vi-VN" dirty="0"/>
              <a:t> ca </a:t>
            </a:r>
            <a:r>
              <a:rPr lang="vi-VN" dirty="0" err="1"/>
              <a:t>sử</a:t>
            </a:r>
            <a:r>
              <a:rPr lang="vi-VN" dirty="0"/>
              <a:t> </a:t>
            </a:r>
            <a:r>
              <a:rPr lang="vi-VN" dirty="0" err="1"/>
              <a:t>dụng</a:t>
            </a:r>
            <a:r>
              <a:rPr lang="vi-VN" dirty="0"/>
              <a:t>). Lưu ý: </a:t>
            </a:r>
            <a:r>
              <a:rPr lang="vi-VN" dirty="0" err="1"/>
              <a:t>Tài</a:t>
            </a:r>
            <a:r>
              <a:rPr lang="vi-VN" dirty="0"/>
              <a:t> </a:t>
            </a:r>
            <a:r>
              <a:rPr lang="vi-VN" dirty="0" err="1"/>
              <a:t>liệu</a:t>
            </a:r>
            <a:r>
              <a:rPr lang="vi-VN" dirty="0"/>
              <a:t> yêu </a:t>
            </a:r>
            <a:r>
              <a:rPr lang="vi-VN" dirty="0" err="1"/>
              <a:t>cầu</a:t>
            </a:r>
            <a:r>
              <a:rPr lang="vi-VN" dirty="0"/>
              <a:t> </a:t>
            </a:r>
            <a:r>
              <a:rPr lang="vi-VN" dirty="0" err="1"/>
              <a:t>của</a:t>
            </a:r>
            <a:r>
              <a:rPr lang="vi-VN" dirty="0"/>
              <a:t> </a:t>
            </a:r>
            <a:r>
              <a:rPr lang="vi-VN" dirty="0" err="1"/>
              <a:t>khóa</a:t>
            </a:r>
            <a:r>
              <a:rPr lang="vi-VN" dirty="0"/>
              <a:t> </a:t>
            </a:r>
            <a:r>
              <a:rPr lang="vi-VN" dirty="0" err="1"/>
              <a:t>học</a:t>
            </a:r>
            <a:r>
              <a:rPr lang="vi-VN" dirty="0"/>
              <a:t> OOAD bao </a:t>
            </a:r>
            <a:r>
              <a:rPr lang="vi-VN" dirty="0" err="1"/>
              <a:t>gồm</a:t>
            </a:r>
            <a:r>
              <a:rPr lang="vi-VN" dirty="0"/>
              <a:t> Thông </a:t>
            </a:r>
            <a:r>
              <a:rPr lang="vi-VN" dirty="0" err="1"/>
              <a:t>số</a:t>
            </a:r>
            <a:r>
              <a:rPr lang="vi-VN" dirty="0"/>
              <a:t> </a:t>
            </a:r>
            <a:r>
              <a:rPr lang="vi-VN" dirty="0" err="1"/>
              <a:t>kỹ</a:t>
            </a:r>
            <a:r>
              <a:rPr lang="vi-VN" dirty="0"/>
              <a:t> </a:t>
            </a:r>
            <a:r>
              <a:rPr lang="vi-VN" dirty="0" err="1"/>
              <a:t>thuật</a:t>
            </a:r>
            <a:r>
              <a:rPr lang="vi-VN" dirty="0"/>
              <a:t> ca </a:t>
            </a:r>
            <a:r>
              <a:rPr lang="vi-VN" dirty="0" err="1"/>
              <a:t>sử</a:t>
            </a:r>
            <a:r>
              <a:rPr lang="vi-VN" dirty="0"/>
              <a:t> </a:t>
            </a:r>
            <a:r>
              <a:rPr lang="vi-VN" dirty="0" err="1"/>
              <a:t>dụng</a:t>
            </a:r>
            <a:r>
              <a:rPr lang="vi-VN" dirty="0"/>
              <a:t> </a:t>
            </a:r>
            <a:r>
              <a:rPr lang="vi-VN" dirty="0" err="1"/>
              <a:t>vì</a:t>
            </a:r>
            <a:r>
              <a:rPr lang="vi-VN" dirty="0"/>
              <a:t> </a:t>
            </a:r>
            <a:r>
              <a:rPr lang="vi-VN" dirty="0" err="1"/>
              <a:t>nó</a:t>
            </a:r>
            <a:r>
              <a:rPr lang="vi-VN" dirty="0"/>
              <a:t> </a:t>
            </a:r>
            <a:r>
              <a:rPr lang="vi-VN" dirty="0" err="1"/>
              <a:t>là</a:t>
            </a:r>
            <a:r>
              <a:rPr lang="vi-VN" dirty="0"/>
              <a:t> mô </a:t>
            </a:r>
            <a:r>
              <a:rPr lang="vi-VN" dirty="0" err="1"/>
              <a:t>tả</a:t>
            </a:r>
            <a:r>
              <a:rPr lang="vi-VN" dirty="0"/>
              <a:t> </a:t>
            </a:r>
            <a:r>
              <a:rPr lang="vi-VN" dirty="0" err="1"/>
              <a:t>dạng</a:t>
            </a:r>
            <a:r>
              <a:rPr lang="vi-VN" dirty="0"/>
              <a:t> văn </a:t>
            </a:r>
            <a:r>
              <a:rPr lang="vi-VN" dirty="0" err="1"/>
              <a:t>bản</a:t>
            </a:r>
            <a:r>
              <a:rPr lang="vi-VN" dirty="0"/>
              <a:t> </a:t>
            </a:r>
            <a:r>
              <a:rPr lang="vi-VN" dirty="0" err="1"/>
              <a:t>sẽ</a:t>
            </a:r>
            <a:r>
              <a:rPr lang="vi-VN" dirty="0"/>
              <a:t> </a:t>
            </a:r>
            <a:r>
              <a:rPr lang="vi-VN" dirty="0" err="1"/>
              <a:t>thúc</a:t>
            </a:r>
            <a:r>
              <a:rPr lang="vi-VN" dirty="0"/>
              <a:t> </a:t>
            </a:r>
            <a:r>
              <a:rPr lang="vi-VN" dirty="0" err="1"/>
              <a:t>đẩy</a:t>
            </a:r>
            <a:r>
              <a:rPr lang="vi-VN" dirty="0"/>
              <a:t> </a:t>
            </a:r>
            <a:r>
              <a:rPr lang="vi-VN" dirty="0" err="1"/>
              <a:t>các</a:t>
            </a:r>
            <a:r>
              <a:rPr lang="vi-VN" dirty="0"/>
              <a:t> </a:t>
            </a:r>
            <a:r>
              <a:rPr lang="vi-VN" dirty="0" err="1"/>
              <a:t>hoạt</a:t>
            </a:r>
            <a:r>
              <a:rPr lang="vi-VN" dirty="0"/>
              <a:t> </a:t>
            </a:r>
            <a:r>
              <a:rPr lang="vi-VN" dirty="0" err="1"/>
              <a:t>động</a:t>
            </a:r>
            <a:r>
              <a:rPr lang="vi-VN" dirty="0"/>
              <a:t> Phân </a:t>
            </a:r>
            <a:r>
              <a:rPr lang="vi-VN" dirty="0" err="1"/>
              <a:t>tích</a:t>
            </a:r>
            <a:r>
              <a:rPr lang="vi-VN" dirty="0"/>
              <a:t> </a:t>
            </a:r>
            <a:r>
              <a:rPr lang="vi-VN" dirty="0" err="1"/>
              <a:t>và</a:t>
            </a:r>
            <a:r>
              <a:rPr lang="vi-VN" dirty="0"/>
              <a:t> </a:t>
            </a:r>
            <a:r>
              <a:rPr lang="vi-VN" dirty="0" err="1"/>
              <a:t>Thiết</a:t>
            </a:r>
            <a:r>
              <a:rPr lang="vi-VN" dirty="0"/>
              <a:t> </a:t>
            </a:r>
            <a:r>
              <a:rPr lang="vi-VN" dirty="0" err="1"/>
              <a:t>kế</a:t>
            </a:r>
            <a:r>
              <a:rPr lang="vi-VN" dirty="0"/>
              <a:t>. (Thông </a:t>
            </a:r>
            <a:r>
              <a:rPr lang="vi-VN" dirty="0" err="1"/>
              <a:t>số</a:t>
            </a:r>
            <a:r>
              <a:rPr lang="vi-VN" dirty="0"/>
              <a:t> </a:t>
            </a:r>
            <a:r>
              <a:rPr lang="vi-VN" dirty="0" err="1"/>
              <a:t>kỹ</a:t>
            </a:r>
            <a:r>
              <a:rPr lang="vi-VN" dirty="0"/>
              <a:t> </a:t>
            </a:r>
            <a:r>
              <a:rPr lang="vi-VN" dirty="0" err="1"/>
              <a:t>thuật</a:t>
            </a:r>
            <a:r>
              <a:rPr lang="vi-VN" dirty="0"/>
              <a:t> ca </a:t>
            </a:r>
            <a:r>
              <a:rPr lang="vi-VN" dirty="0" err="1"/>
              <a:t>sử</a:t>
            </a:r>
            <a:r>
              <a:rPr lang="vi-VN" dirty="0"/>
              <a:t> </a:t>
            </a:r>
            <a:r>
              <a:rPr lang="vi-VN" dirty="0" err="1"/>
              <a:t>dụng</a:t>
            </a:r>
            <a:r>
              <a:rPr lang="vi-VN" dirty="0"/>
              <a:t> </a:t>
            </a:r>
            <a:r>
              <a:rPr lang="vi-VN" dirty="0" err="1"/>
              <a:t>chỉ</a:t>
            </a:r>
            <a:r>
              <a:rPr lang="vi-VN" dirty="0"/>
              <a:t> bao </a:t>
            </a:r>
            <a:r>
              <a:rPr lang="vi-VN" dirty="0" err="1"/>
              <a:t>gồm</a:t>
            </a:r>
            <a:r>
              <a:rPr lang="vi-VN" dirty="0"/>
              <a:t> </a:t>
            </a:r>
            <a:r>
              <a:rPr lang="vi-VN" dirty="0" err="1"/>
              <a:t>các</a:t>
            </a:r>
            <a:r>
              <a:rPr lang="vi-VN" dirty="0"/>
              <a:t> </a:t>
            </a:r>
            <a:r>
              <a:rPr lang="vi-VN" dirty="0" err="1"/>
              <a:t>thuộc</a:t>
            </a:r>
            <a:r>
              <a:rPr lang="vi-VN" dirty="0"/>
              <a:t> </a:t>
            </a:r>
            <a:r>
              <a:rPr lang="vi-VN" dirty="0" err="1"/>
              <a:t>tính</a:t>
            </a:r>
            <a:r>
              <a:rPr lang="vi-VN" dirty="0"/>
              <a:t> ca </a:t>
            </a:r>
            <a:r>
              <a:rPr lang="vi-VN" dirty="0" err="1"/>
              <a:t>sử</a:t>
            </a:r>
            <a:r>
              <a:rPr lang="vi-VN" dirty="0"/>
              <a:t> </a:t>
            </a:r>
            <a:r>
              <a:rPr lang="vi-VN" dirty="0" err="1"/>
              <a:t>dụng</a:t>
            </a:r>
            <a:r>
              <a:rPr lang="vi-VN" dirty="0"/>
              <a:t> văn </a:t>
            </a:r>
            <a:r>
              <a:rPr lang="vi-VN" dirty="0" err="1"/>
              <a:t>bản</a:t>
            </a:r>
            <a:r>
              <a:rPr lang="vi-VN" dirty="0"/>
              <a:t>.) </a:t>
            </a:r>
            <a:r>
              <a:rPr lang="vi-VN" dirty="0" err="1"/>
              <a:t>Bảng</a:t>
            </a:r>
            <a:r>
              <a:rPr lang="vi-VN" dirty="0"/>
              <a:t> </a:t>
            </a:r>
            <a:r>
              <a:rPr lang="vi-VN" dirty="0" err="1"/>
              <a:t>chú</a:t>
            </a:r>
            <a:r>
              <a:rPr lang="vi-VN" dirty="0"/>
              <a:t> </a:t>
            </a:r>
            <a:r>
              <a:rPr lang="vi-VN" dirty="0" err="1"/>
              <a:t>giải</a:t>
            </a:r>
            <a:r>
              <a:rPr lang="vi-VN" dirty="0"/>
              <a:t> </a:t>
            </a:r>
            <a:r>
              <a:rPr lang="vi-VN" dirty="0" err="1"/>
              <a:t>thuật</a:t>
            </a:r>
            <a:r>
              <a:rPr lang="vi-VN" dirty="0"/>
              <a:t> </a:t>
            </a:r>
            <a:r>
              <a:rPr lang="vi-VN" dirty="0" err="1"/>
              <a:t>ngữ</a:t>
            </a:r>
            <a:r>
              <a:rPr lang="vi-VN" dirty="0"/>
              <a:t> </a:t>
            </a:r>
            <a:r>
              <a:rPr lang="vi-VN" dirty="0" err="1"/>
              <a:t>xác</a:t>
            </a:r>
            <a:r>
              <a:rPr lang="vi-VN" dirty="0"/>
              <a:t> </a:t>
            </a:r>
            <a:r>
              <a:rPr lang="vi-VN" dirty="0" err="1"/>
              <a:t>định</a:t>
            </a:r>
            <a:r>
              <a:rPr lang="vi-VN" dirty="0"/>
              <a:t> </a:t>
            </a:r>
            <a:r>
              <a:rPr lang="vi-VN" dirty="0" err="1"/>
              <a:t>một</a:t>
            </a:r>
            <a:r>
              <a:rPr lang="vi-VN" dirty="0"/>
              <a:t> </a:t>
            </a:r>
            <a:r>
              <a:rPr lang="vi-VN" dirty="0" err="1"/>
              <a:t>thuật</a:t>
            </a:r>
            <a:r>
              <a:rPr lang="vi-VN" dirty="0"/>
              <a:t> </a:t>
            </a:r>
            <a:r>
              <a:rPr lang="vi-VN" dirty="0" err="1"/>
              <a:t>ngữ</a:t>
            </a:r>
            <a:r>
              <a:rPr lang="vi-VN" dirty="0"/>
              <a:t> chung cho </a:t>
            </a:r>
            <a:r>
              <a:rPr lang="vi-VN" dirty="0" err="1"/>
              <a:t>tất</a:t>
            </a:r>
            <a:r>
              <a:rPr lang="vi-VN" dirty="0"/>
              <a:t> </a:t>
            </a:r>
            <a:r>
              <a:rPr lang="vi-VN" dirty="0" err="1"/>
              <a:t>cả</a:t>
            </a:r>
            <a:r>
              <a:rPr lang="vi-VN" dirty="0"/>
              <a:t> </a:t>
            </a:r>
            <a:r>
              <a:rPr lang="vi-VN" dirty="0" err="1"/>
              <a:t>các</a:t>
            </a:r>
            <a:r>
              <a:rPr lang="vi-VN" dirty="0"/>
              <a:t> mô </a:t>
            </a:r>
            <a:r>
              <a:rPr lang="vi-VN" dirty="0" err="1"/>
              <a:t>hình</a:t>
            </a:r>
            <a:r>
              <a:rPr lang="vi-VN" dirty="0"/>
              <a:t> </a:t>
            </a:r>
            <a:r>
              <a:rPr lang="vi-VN" dirty="0" err="1"/>
              <a:t>và</a:t>
            </a:r>
            <a:r>
              <a:rPr lang="vi-VN" dirty="0"/>
              <a:t> </a:t>
            </a:r>
            <a:r>
              <a:rPr lang="vi-VN" dirty="0" err="1"/>
              <a:t>chứa</a:t>
            </a:r>
            <a:r>
              <a:rPr lang="vi-VN" dirty="0"/>
              <a:t> </a:t>
            </a:r>
            <a:r>
              <a:rPr lang="vi-VN" dirty="0" err="1"/>
              <a:t>các</a:t>
            </a:r>
            <a:r>
              <a:rPr lang="vi-VN" dirty="0"/>
              <a:t> mô </a:t>
            </a:r>
            <a:r>
              <a:rPr lang="vi-VN" dirty="0" err="1"/>
              <a:t>tả</a:t>
            </a:r>
            <a:r>
              <a:rPr lang="vi-VN" dirty="0"/>
              <a:t> </a:t>
            </a:r>
            <a:r>
              <a:rPr lang="vi-VN" dirty="0" err="1"/>
              <a:t>bằng</a:t>
            </a:r>
            <a:r>
              <a:rPr lang="vi-VN" dirty="0"/>
              <a:t> văn </a:t>
            </a:r>
            <a:r>
              <a:rPr lang="vi-VN" dirty="0" err="1"/>
              <a:t>bản</a:t>
            </a:r>
            <a:r>
              <a:rPr lang="vi-VN" dirty="0"/>
              <a:t> </a:t>
            </a:r>
            <a:r>
              <a:rPr lang="vi-VN" dirty="0" err="1"/>
              <a:t>về</a:t>
            </a:r>
            <a:r>
              <a:rPr lang="vi-VN" dirty="0"/>
              <a:t> </a:t>
            </a:r>
            <a:r>
              <a:rPr lang="vi-VN" dirty="0" err="1"/>
              <a:t>hệ</a:t>
            </a:r>
            <a:r>
              <a:rPr lang="vi-VN" dirty="0"/>
              <a:t> </a:t>
            </a:r>
            <a:r>
              <a:rPr lang="vi-VN" dirty="0" err="1"/>
              <a:t>thống</a:t>
            </a:r>
            <a:r>
              <a:rPr lang="vi-VN" dirty="0"/>
              <a:t> </a:t>
            </a:r>
            <a:r>
              <a:rPr lang="vi-VN" dirty="0" err="1"/>
              <a:t>được</a:t>
            </a:r>
            <a:r>
              <a:rPr lang="vi-VN" dirty="0"/>
              <a:t> yêu </a:t>
            </a:r>
            <a:r>
              <a:rPr lang="vi-VN" dirty="0" err="1"/>
              <a:t>cầu</a:t>
            </a:r>
            <a:r>
              <a:rPr lang="vi-VN" dirty="0"/>
              <a:t>. </a:t>
            </a:r>
            <a:r>
              <a:rPr lang="vi-VN" dirty="0" err="1"/>
              <a:t>Đặc</a:t>
            </a:r>
            <a:r>
              <a:rPr lang="vi-VN" dirty="0"/>
              <a:t> </a:t>
            </a:r>
            <a:r>
              <a:rPr lang="vi-VN" dirty="0" err="1"/>
              <a:t>điểm</a:t>
            </a:r>
            <a:r>
              <a:rPr lang="vi-VN" dirty="0"/>
              <a:t> </a:t>
            </a:r>
            <a:r>
              <a:rPr lang="vi-VN" dirty="0" err="1"/>
              <a:t>kỹ</a:t>
            </a:r>
            <a:r>
              <a:rPr lang="vi-VN" dirty="0"/>
              <a:t> </a:t>
            </a:r>
            <a:r>
              <a:rPr lang="vi-VN" dirty="0" err="1"/>
              <a:t>thuật</a:t>
            </a:r>
            <a:r>
              <a:rPr lang="vi-VN" dirty="0"/>
              <a:t> </a:t>
            </a:r>
            <a:r>
              <a:rPr lang="vi-VN" dirty="0" err="1"/>
              <a:t>bổ</a:t>
            </a:r>
            <a:r>
              <a:rPr lang="vi-VN" dirty="0"/>
              <a:t> sung bao </a:t>
            </a:r>
            <a:r>
              <a:rPr lang="vi-VN" dirty="0" err="1"/>
              <a:t>gồm</a:t>
            </a:r>
            <a:r>
              <a:rPr lang="vi-VN" dirty="0"/>
              <a:t> </a:t>
            </a:r>
            <a:r>
              <a:rPr lang="vi-VN" dirty="0" err="1"/>
              <a:t>những</a:t>
            </a:r>
            <a:r>
              <a:rPr lang="vi-VN" dirty="0"/>
              <a:t> yêu </a:t>
            </a:r>
            <a:r>
              <a:rPr lang="vi-VN" dirty="0" err="1"/>
              <a:t>cầu</a:t>
            </a:r>
            <a:r>
              <a:rPr lang="vi-VN" dirty="0"/>
              <a:t> không liên quan </a:t>
            </a:r>
            <a:r>
              <a:rPr lang="vi-VN" dirty="0" err="1"/>
              <a:t>đến</a:t>
            </a:r>
            <a:r>
              <a:rPr lang="vi-VN" dirty="0"/>
              <a:t> </a:t>
            </a:r>
            <a:r>
              <a:rPr lang="vi-VN" dirty="0" err="1"/>
              <a:t>một</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cụ</a:t>
            </a:r>
            <a:r>
              <a:rPr lang="vi-VN" dirty="0"/>
              <a:t> </a:t>
            </a:r>
            <a:r>
              <a:rPr lang="vi-VN" dirty="0" err="1"/>
              <a:t>thể</a:t>
            </a:r>
            <a:r>
              <a:rPr lang="vi-VN" dirty="0"/>
              <a:t> (</a:t>
            </a:r>
            <a:r>
              <a:rPr lang="vi-VN" dirty="0" err="1"/>
              <a:t>ví</a:t>
            </a:r>
            <a:r>
              <a:rPr lang="vi-VN" dirty="0"/>
              <a:t> </a:t>
            </a:r>
            <a:r>
              <a:rPr lang="vi-VN" dirty="0" err="1"/>
              <a:t>dụ</a:t>
            </a:r>
            <a:r>
              <a:rPr lang="vi-VN" dirty="0"/>
              <a:t>, </a:t>
            </a:r>
            <a:r>
              <a:rPr lang="vi-VN" dirty="0" err="1"/>
              <a:t>các</a:t>
            </a:r>
            <a:r>
              <a:rPr lang="vi-VN" dirty="0"/>
              <a:t> yêu </a:t>
            </a:r>
            <a:r>
              <a:rPr lang="vi-VN" dirty="0" err="1"/>
              <a:t>cầu</a:t>
            </a:r>
            <a:r>
              <a:rPr lang="vi-VN" dirty="0"/>
              <a:t> phi </a:t>
            </a:r>
            <a:r>
              <a:rPr lang="vi-VN" dirty="0" err="1"/>
              <a:t>chức</a:t>
            </a:r>
            <a:r>
              <a:rPr lang="vi-VN" dirty="0"/>
              <a:t> năng). </a:t>
            </a:r>
            <a:r>
              <a:rPr lang="vi-VN" dirty="0" err="1"/>
              <a:t>Đặc</a:t>
            </a:r>
            <a:r>
              <a:rPr lang="vi-VN" dirty="0"/>
              <a:t> </a:t>
            </a:r>
            <a:r>
              <a:rPr lang="vi-VN" dirty="0" err="1"/>
              <a:t>tả</a:t>
            </a:r>
            <a:r>
              <a:rPr lang="vi-VN" dirty="0"/>
              <a:t> </a:t>
            </a:r>
            <a:r>
              <a:rPr lang="vi-VN" dirty="0" err="1"/>
              <a:t>Bổ</a:t>
            </a:r>
            <a:r>
              <a:rPr lang="vi-VN" dirty="0"/>
              <a:t> sung </a:t>
            </a:r>
            <a:r>
              <a:rPr lang="vi-VN" dirty="0" err="1"/>
              <a:t>là</a:t>
            </a:r>
            <a:r>
              <a:rPr lang="vi-VN" dirty="0"/>
              <a:t> </a:t>
            </a:r>
            <a:r>
              <a:rPr lang="vi-VN" dirty="0" err="1"/>
              <a:t>một</a:t>
            </a:r>
            <a:r>
              <a:rPr lang="vi-VN" dirty="0"/>
              <a:t> </a:t>
            </a:r>
            <a:r>
              <a:rPr lang="vi-VN" dirty="0" err="1"/>
              <a:t>bổ</a:t>
            </a:r>
            <a:r>
              <a:rPr lang="vi-VN" dirty="0"/>
              <a:t> sung quan </a:t>
            </a:r>
            <a:r>
              <a:rPr lang="vi-VN" dirty="0" err="1"/>
              <a:t>trọng</a:t>
            </a:r>
            <a:r>
              <a:rPr lang="vi-VN" dirty="0"/>
              <a:t> cho Mô </a:t>
            </a:r>
            <a:r>
              <a:rPr lang="vi-VN" dirty="0" err="1"/>
              <a:t>hình</a:t>
            </a:r>
            <a:r>
              <a:rPr lang="vi-VN" dirty="0"/>
              <a:t> Ca </a:t>
            </a:r>
            <a:r>
              <a:rPr lang="vi-VN" dirty="0" err="1"/>
              <a:t>sử</a:t>
            </a:r>
            <a:r>
              <a:rPr lang="vi-VN" dirty="0"/>
              <a:t> </a:t>
            </a:r>
            <a:r>
              <a:rPr lang="vi-VN" dirty="0" err="1"/>
              <a:t>dụng</a:t>
            </a:r>
            <a:r>
              <a:rPr lang="vi-VN" dirty="0"/>
              <a:t>. </a:t>
            </a:r>
            <a:r>
              <a:rPr lang="vi-VN" dirty="0" err="1"/>
              <a:t>Họ</a:t>
            </a:r>
            <a:r>
              <a:rPr lang="vi-VN" dirty="0"/>
              <a:t> </a:t>
            </a:r>
            <a:r>
              <a:rPr lang="vi-VN" dirty="0" err="1"/>
              <a:t>cùng</a:t>
            </a:r>
            <a:r>
              <a:rPr lang="vi-VN" dirty="0"/>
              <a:t> nhau </a:t>
            </a:r>
            <a:r>
              <a:rPr lang="vi-VN" dirty="0" err="1"/>
              <a:t>nắm</a:t>
            </a:r>
            <a:r>
              <a:rPr lang="vi-VN" dirty="0"/>
              <a:t> </a:t>
            </a:r>
            <a:r>
              <a:rPr lang="vi-VN" dirty="0" err="1"/>
              <a:t>bắt</a:t>
            </a:r>
            <a:r>
              <a:rPr lang="vi-VN" dirty="0"/>
              <a:t> </a:t>
            </a:r>
            <a:r>
              <a:rPr lang="vi-VN" dirty="0" err="1"/>
              <a:t>tất</a:t>
            </a:r>
            <a:r>
              <a:rPr lang="vi-VN" dirty="0"/>
              <a:t> </a:t>
            </a:r>
            <a:r>
              <a:rPr lang="vi-VN" dirty="0" err="1"/>
              <a:t>cả</a:t>
            </a:r>
            <a:r>
              <a:rPr lang="vi-VN" dirty="0"/>
              <a:t> </a:t>
            </a:r>
            <a:r>
              <a:rPr lang="vi-VN" dirty="0" err="1"/>
              <a:t>các</a:t>
            </a:r>
            <a:r>
              <a:rPr lang="vi-VN" dirty="0"/>
              <a:t> yêu </a:t>
            </a:r>
            <a:r>
              <a:rPr lang="vi-VN" dirty="0" err="1"/>
              <a:t>cầu</a:t>
            </a:r>
            <a:r>
              <a:rPr lang="vi-VN" dirty="0"/>
              <a:t> (</a:t>
            </a:r>
            <a:r>
              <a:rPr lang="vi-VN" dirty="0" err="1"/>
              <a:t>chức</a:t>
            </a:r>
            <a:r>
              <a:rPr lang="vi-VN" dirty="0"/>
              <a:t> năng </a:t>
            </a:r>
            <a:r>
              <a:rPr lang="vi-VN" dirty="0" err="1"/>
              <a:t>và</a:t>
            </a:r>
            <a:r>
              <a:rPr lang="vi-VN" dirty="0"/>
              <a:t> không </a:t>
            </a:r>
            <a:r>
              <a:rPr lang="vi-VN" dirty="0" err="1"/>
              <a:t>chức</a:t>
            </a:r>
            <a:r>
              <a:rPr lang="vi-VN" dirty="0"/>
              <a:t> năng) </a:t>
            </a:r>
            <a:r>
              <a:rPr lang="vi-VN" dirty="0" err="1"/>
              <a:t>cần</a:t>
            </a:r>
            <a:r>
              <a:rPr lang="vi-VN" dirty="0"/>
              <a:t> </a:t>
            </a:r>
            <a:r>
              <a:rPr lang="vi-VN" dirty="0" err="1"/>
              <a:t>được</a:t>
            </a:r>
            <a:r>
              <a:rPr lang="vi-VN" dirty="0"/>
              <a:t> mô </a:t>
            </a:r>
            <a:r>
              <a:rPr lang="vi-VN" dirty="0" err="1"/>
              <a:t>tả</a:t>
            </a:r>
            <a:r>
              <a:rPr lang="vi-VN" dirty="0"/>
              <a:t> cho </a:t>
            </a:r>
            <a:r>
              <a:rPr lang="vi-VN" dirty="0" err="1"/>
              <a:t>một</a:t>
            </a:r>
            <a:r>
              <a:rPr lang="vi-VN" dirty="0"/>
              <a:t> </a:t>
            </a:r>
            <a:r>
              <a:rPr lang="vi-VN" dirty="0" err="1"/>
              <a:t>Đặc</a:t>
            </a:r>
            <a:r>
              <a:rPr lang="vi-VN" dirty="0"/>
              <a:t> </a:t>
            </a:r>
            <a:r>
              <a:rPr lang="vi-VN" dirty="0" err="1"/>
              <a:t>tả</a:t>
            </a:r>
            <a:r>
              <a:rPr lang="vi-VN" dirty="0"/>
              <a:t> yêu </a:t>
            </a:r>
            <a:r>
              <a:rPr lang="vi-VN" dirty="0" err="1"/>
              <a:t>cầu</a:t>
            </a:r>
            <a:r>
              <a:rPr lang="vi-VN" dirty="0"/>
              <a:t> </a:t>
            </a:r>
            <a:r>
              <a:rPr lang="vi-VN" dirty="0" err="1"/>
              <a:t>hệ</a:t>
            </a:r>
            <a:r>
              <a:rPr lang="vi-VN" dirty="0"/>
              <a:t> </a:t>
            </a:r>
            <a:r>
              <a:rPr lang="vi-VN" dirty="0" err="1"/>
              <a:t>thống</a:t>
            </a:r>
            <a:r>
              <a:rPr lang="vi-VN" dirty="0"/>
              <a:t> </a:t>
            </a:r>
            <a:r>
              <a:rPr lang="vi-VN" dirty="0" err="1"/>
              <a:t>hoàn</a:t>
            </a:r>
            <a:r>
              <a:rPr lang="vi-VN" dirty="0"/>
              <a:t> </a:t>
            </a:r>
            <a:r>
              <a:rPr lang="vi-VN" dirty="0" err="1"/>
              <a:t>chỉnh</a:t>
            </a:r>
            <a:r>
              <a:rPr lang="vi-VN" dirty="0"/>
              <a:t>.</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6</a:t>
            </a:fld>
            <a:endParaRPr lang="en-US" altLang="en-VN"/>
          </a:p>
        </p:txBody>
      </p:sp>
    </p:spTree>
    <p:extLst>
      <p:ext uri="{BB962C8B-B14F-4D97-AF65-F5344CB8AC3E}">
        <p14:creationId xmlns:p14="http://schemas.microsoft.com/office/powerpoint/2010/main" val="2948899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err="1"/>
              <a:t>Có</a:t>
            </a:r>
            <a:r>
              <a:rPr lang="vi-VN" dirty="0"/>
              <a:t> </a:t>
            </a:r>
            <a:r>
              <a:rPr lang="vi-VN" dirty="0" err="1"/>
              <a:t>nhiều</a:t>
            </a:r>
            <a:r>
              <a:rPr lang="vi-VN" dirty="0"/>
              <a:t> </a:t>
            </a:r>
            <a:r>
              <a:rPr lang="vi-VN" dirty="0" err="1"/>
              <a:t>cách</a:t>
            </a:r>
            <a:r>
              <a:rPr lang="vi-VN" dirty="0"/>
              <a:t> </a:t>
            </a:r>
            <a:r>
              <a:rPr lang="vi-VN" dirty="0" err="1"/>
              <a:t>để</a:t>
            </a:r>
            <a:r>
              <a:rPr lang="vi-VN" dirty="0"/>
              <a:t> mô </a:t>
            </a:r>
            <a:r>
              <a:rPr lang="vi-VN" dirty="0" err="1"/>
              <a:t>hình</a:t>
            </a:r>
            <a:r>
              <a:rPr lang="vi-VN" dirty="0"/>
              <a:t> </a:t>
            </a:r>
            <a:r>
              <a:rPr lang="vi-VN" dirty="0" err="1"/>
              <a:t>một</a:t>
            </a:r>
            <a:r>
              <a:rPr lang="vi-VN" dirty="0"/>
              <a:t> </a:t>
            </a:r>
            <a:r>
              <a:rPr lang="vi-VN" dirty="0" err="1"/>
              <a:t>hệ</a:t>
            </a:r>
            <a:r>
              <a:rPr lang="vi-VN" dirty="0"/>
              <a:t> </a:t>
            </a:r>
            <a:r>
              <a:rPr lang="vi-VN" dirty="0" err="1"/>
              <a:t>thống</a:t>
            </a:r>
            <a:r>
              <a:rPr lang="vi-VN" dirty="0"/>
              <a:t>, </a:t>
            </a:r>
            <a:r>
              <a:rPr lang="vi-VN" dirty="0" err="1"/>
              <a:t>mỗi</a:t>
            </a:r>
            <a:r>
              <a:rPr lang="vi-VN" dirty="0"/>
              <a:t> </a:t>
            </a:r>
            <a:r>
              <a:rPr lang="vi-VN" dirty="0" err="1"/>
              <a:t>cách</a:t>
            </a:r>
            <a:r>
              <a:rPr lang="vi-VN" dirty="0"/>
              <a:t> </a:t>
            </a:r>
            <a:r>
              <a:rPr lang="vi-VN" dirty="0" err="1"/>
              <a:t>có</a:t>
            </a:r>
            <a:r>
              <a:rPr lang="vi-VN" dirty="0"/>
              <a:t> </a:t>
            </a:r>
            <a:r>
              <a:rPr lang="vi-VN" dirty="0" err="1"/>
              <a:t>thể</a:t>
            </a:r>
            <a:r>
              <a:rPr lang="vi-VN" dirty="0"/>
              <a:t> </a:t>
            </a:r>
            <a:r>
              <a:rPr lang="vi-VN" dirty="0" err="1"/>
              <a:t>phục</a:t>
            </a:r>
            <a:r>
              <a:rPr lang="vi-VN" dirty="0"/>
              <a:t> </a:t>
            </a:r>
            <a:r>
              <a:rPr lang="vi-VN" dirty="0" err="1"/>
              <a:t>vụ</a:t>
            </a:r>
            <a:r>
              <a:rPr lang="vi-VN" dirty="0"/>
              <a:t> </a:t>
            </a:r>
            <a:r>
              <a:rPr lang="vi-VN" dirty="0" err="1"/>
              <a:t>một</a:t>
            </a:r>
            <a:r>
              <a:rPr lang="vi-VN" dirty="0"/>
              <a:t> </a:t>
            </a:r>
            <a:r>
              <a:rPr lang="vi-VN" dirty="0" err="1"/>
              <a:t>mục</a:t>
            </a:r>
            <a:r>
              <a:rPr lang="vi-VN" dirty="0"/>
              <a:t> </a:t>
            </a:r>
            <a:r>
              <a:rPr lang="vi-VN" dirty="0" err="1"/>
              <a:t>đích</a:t>
            </a:r>
            <a:r>
              <a:rPr lang="vi-VN" dirty="0"/>
              <a:t> </a:t>
            </a:r>
            <a:r>
              <a:rPr lang="vi-VN" dirty="0" err="1"/>
              <a:t>khác</a:t>
            </a:r>
            <a:r>
              <a:rPr lang="vi-VN" dirty="0"/>
              <a:t> nhau. Tuy nhiên, vai </a:t>
            </a:r>
            <a:r>
              <a:rPr lang="vi-VN" dirty="0" err="1"/>
              <a:t>trò</a:t>
            </a:r>
            <a:r>
              <a:rPr lang="vi-VN" dirty="0"/>
              <a:t> quan </a:t>
            </a:r>
            <a:r>
              <a:rPr lang="vi-VN" dirty="0" err="1"/>
              <a:t>trọng</a:t>
            </a:r>
            <a:r>
              <a:rPr lang="vi-VN" dirty="0"/>
              <a:t> </a:t>
            </a:r>
            <a:r>
              <a:rPr lang="vi-VN" dirty="0" err="1"/>
              <a:t>nhất</a:t>
            </a:r>
            <a:r>
              <a:rPr lang="vi-VN" dirty="0"/>
              <a:t> </a:t>
            </a:r>
            <a:r>
              <a:rPr lang="vi-VN" dirty="0" err="1"/>
              <a:t>của</a:t>
            </a:r>
            <a:r>
              <a:rPr lang="vi-VN" dirty="0"/>
              <a:t> mô </a:t>
            </a:r>
            <a:r>
              <a:rPr lang="vi-VN" dirty="0" err="1"/>
              <a:t>hình</a:t>
            </a:r>
            <a:r>
              <a:rPr lang="vi-VN" dirty="0"/>
              <a:t> ca </a:t>
            </a:r>
            <a:r>
              <a:rPr lang="vi-VN" dirty="0" err="1"/>
              <a:t>sử</a:t>
            </a:r>
            <a:r>
              <a:rPr lang="vi-VN" dirty="0"/>
              <a:t> </a:t>
            </a:r>
            <a:r>
              <a:rPr lang="vi-VN" dirty="0" err="1"/>
              <a:t>dụng</a:t>
            </a:r>
            <a:r>
              <a:rPr lang="vi-VN" dirty="0"/>
              <a:t> </a:t>
            </a:r>
            <a:r>
              <a:rPr lang="vi-VN" dirty="0" err="1"/>
              <a:t>là</a:t>
            </a:r>
            <a:r>
              <a:rPr lang="vi-VN" dirty="0"/>
              <a:t> </a:t>
            </a:r>
            <a:r>
              <a:rPr lang="vi-VN" dirty="0" err="1"/>
              <a:t>truyền</a:t>
            </a:r>
            <a:r>
              <a:rPr lang="vi-VN" dirty="0"/>
              <a:t> </a:t>
            </a:r>
            <a:r>
              <a:rPr lang="vi-VN" dirty="0" err="1"/>
              <a:t>đạt</a:t>
            </a:r>
            <a:r>
              <a:rPr lang="vi-VN" dirty="0"/>
              <a:t> </a:t>
            </a:r>
            <a:r>
              <a:rPr lang="vi-VN" dirty="0" err="1"/>
              <a:t>hành</a:t>
            </a:r>
            <a:r>
              <a:rPr lang="vi-VN" dirty="0"/>
              <a:t> vi </a:t>
            </a:r>
            <a:r>
              <a:rPr lang="vi-VN" dirty="0" err="1"/>
              <a:t>của</a:t>
            </a:r>
            <a:r>
              <a:rPr lang="vi-VN" dirty="0"/>
              <a:t> </a:t>
            </a:r>
            <a:r>
              <a:rPr lang="vi-VN" dirty="0" err="1"/>
              <a:t>hệ</a:t>
            </a:r>
            <a:r>
              <a:rPr lang="vi-VN" dirty="0"/>
              <a:t> </a:t>
            </a:r>
            <a:r>
              <a:rPr lang="vi-VN" dirty="0" err="1"/>
              <a:t>thống</a:t>
            </a:r>
            <a:r>
              <a:rPr lang="vi-VN" dirty="0"/>
              <a:t> cho </a:t>
            </a:r>
            <a:r>
              <a:rPr lang="vi-VN" dirty="0" err="1"/>
              <a:t>khách</a:t>
            </a:r>
            <a:r>
              <a:rPr lang="vi-VN" dirty="0"/>
              <a:t> </a:t>
            </a:r>
            <a:r>
              <a:rPr lang="vi-VN" dirty="0" err="1"/>
              <a:t>hàng</a:t>
            </a:r>
            <a:r>
              <a:rPr lang="vi-VN" dirty="0"/>
              <a:t> </a:t>
            </a:r>
            <a:r>
              <a:rPr lang="vi-VN" dirty="0" err="1"/>
              <a:t>hoặc</a:t>
            </a:r>
            <a:r>
              <a:rPr lang="vi-VN" dirty="0"/>
              <a:t> </a:t>
            </a:r>
            <a:r>
              <a:rPr lang="vi-VN" dirty="0" err="1"/>
              <a:t>người</a:t>
            </a:r>
            <a:r>
              <a:rPr lang="vi-VN" dirty="0"/>
              <a:t> </a:t>
            </a:r>
            <a:r>
              <a:rPr lang="vi-VN" dirty="0" err="1"/>
              <a:t>dùng</a:t>
            </a:r>
            <a:r>
              <a:rPr lang="vi-VN" dirty="0"/>
              <a:t> </a:t>
            </a:r>
            <a:r>
              <a:rPr lang="vi-VN" dirty="0" err="1"/>
              <a:t>cuối</a:t>
            </a:r>
            <a:r>
              <a:rPr lang="vi-VN" dirty="0"/>
              <a:t>. Do </a:t>
            </a:r>
            <a:r>
              <a:rPr lang="vi-VN" dirty="0" err="1"/>
              <a:t>đó</a:t>
            </a:r>
            <a:r>
              <a:rPr lang="vi-VN" dirty="0"/>
              <a:t>, mô </a:t>
            </a:r>
            <a:r>
              <a:rPr lang="vi-VN" dirty="0" err="1"/>
              <a:t>hình</a:t>
            </a:r>
            <a:r>
              <a:rPr lang="vi-VN" dirty="0"/>
              <a:t> </a:t>
            </a:r>
            <a:r>
              <a:rPr lang="vi-VN" dirty="0" err="1"/>
              <a:t>phải</a:t>
            </a:r>
            <a:r>
              <a:rPr lang="vi-VN" dirty="0"/>
              <a:t> </a:t>
            </a:r>
            <a:r>
              <a:rPr lang="vi-VN" dirty="0" err="1"/>
              <a:t>dễ</a:t>
            </a:r>
            <a:r>
              <a:rPr lang="vi-VN" dirty="0"/>
              <a:t> </a:t>
            </a:r>
            <a:r>
              <a:rPr lang="vi-VN" dirty="0" err="1"/>
              <a:t>hiểu</a:t>
            </a:r>
            <a:r>
              <a:rPr lang="vi-VN" dirty="0"/>
              <a:t>. Giao </a:t>
            </a:r>
            <a:r>
              <a:rPr lang="vi-VN" dirty="0" err="1"/>
              <a:t>tiếp</a:t>
            </a:r>
            <a:r>
              <a:rPr lang="vi-VN" dirty="0"/>
              <a:t> </a:t>
            </a:r>
            <a:r>
              <a:rPr lang="vi-VN" dirty="0" err="1"/>
              <a:t>với</a:t>
            </a:r>
            <a:r>
              <a:rPr lang="vi-VN" dirty="0"/>
              <a:t> </a:t>
            </a:r>
            <a:r>
              <a:rPr lang="vi-VN" dirty="0" err="1"/>
              <a:t>người</a:t>
            </a:r>
            <a:r>
              <a:rPr lang="vi-VN" dirty="0"/>
              <a:t> </a:t>
            </a:r>
            <a:r>
              <a:rPr lang="vi-VN" dirty="0" err="1"/>
              <a:t>dùng</a:t>
            </a:r>
            <a:r>
              <a:rPr lang="vi-VN" dirty="0"/>
              <a:t> </a:t>
            </a:r>
            <a:r>
              <a:rPr lang="vi-VN" dirty="0" err="1"/>
              <a:t>cuối</a:t>
            </a:r>
            <a:r>
              <a:rPr lang="vi-VN" dirty="0"/>
              <a:t> </a:t>
            </a:r>
            <a:r>
              <a:rPr lang="vi-VN" dirty="0" err="1"/>
              <a:t>và</a:t>
            </a:r>
            <a:r>
              <a:rPr lang="vi-VN" dirty="0"/>
              <a:t> chuyên gia </a:t>
            </a:r>
            <a:r>
              <a:rPr lang="vi-VN" dirty="0" err="1"/>
              <a:t>miền</a:t>
            </a:r>
            <a:r>
              <a:rPr lang="vi-VN" dirty="0"/>
              <a:t> Cung </a:t>
            </a:r>
            <a:r>
              <a:rPr lang="vi-VN" dirty="0" err="1"/>
              <a:t>cấp</a:t>
            </a:r>
            <a:r>
              <a:rPr lang="vi-VN" dirty="0"/>
              <a:t> </a:t>
            </a:r>
            <a:r>
              <a:rPr lang="vi-VN" dirty="0" err="1"/>
              <a:t>quyền</a:t>
            </a:r>
            <a:r>
              <a:rPr lang="vi-VN" dirty="0"/>
              <a:t> mua ở giai </a:t>
            </a:r>
            <a:r>
              <a:rPr lang="vi-VN" dirty="0" err="1"/>
              <a:t>đoạn</a:t>
            </a:r>
            <a:r>
              <a:rPr lang="vi-VN" dirty="0"/>
              <a:t> </a:t>
            </a:r>
            <a:r>
              <a:rPr lang="vi-VN" dirty="0" err="1"/>
              <a:t>đầu</a:t>
            </a:r>
            <a:r>
              <a:rPr lang="vi-VN" dirty="0"/>
              <a:t> </a:t>
            </a:r>
            <a:r>
              <a:rPr lang="vi-VN" dirty="0" err="1"/>
              <a:t>của</a:t>
            </a:r>
            <a:r>
              <a:rPr lang="vi-VN" dirty="0"/>
              <a:t> </a:t>
            </a:r>
            <a:r>
              <a:rPr lang="vi-VN" dirty="0" err="1"/>
              <a:t>quá</a:t>
            </a:r>
            <a:r>
              <a:rPr lang="vi-VN" dirty="0"/>
              <a:t> </a:t>
            </a:r>
            <a:r>
              <a:rPr lang="vi-VN" dirty="0" err="1"/>
              <a:t>trình</a:t>
            </a:r>
            <a:r>
              <a:rPr lang="vi-VN" dirty="0"/>
              <a:t> </a:t>
            </a:r>
            <a:r>
              <a:rPr lang="vi-VN" dirty="0" err="1"/>
              <a:t>phát</a:t>
            </a:r>
            <a:r>
              <a:rPr lang="vi-VN" dirty="0"/>
              <a:t> </a:t>
            </a:r>
            <a:r>
              <a:rPr lang="vi-VN" dirty="0" err="1"/>
              <a:t>triển</a:t>
            </a:r>
            <a:r>
              <a:rPr lang="vi-VN" dirty="0"/>
              <a:t> </a:t>
            </a:r>
            <a:r>
              <a:rPr lang="vi-VN" dirty="0" err="1"/>
              <a:t>hệ</a:t>
            </a:r>
            <a:r>
              <a:rPr lang="vi-VN" dirty="0"/>
              <a:t> </a:t>
            </a:r>
            <a:r>
              <a:rPr lang="vi-VN" dirty="0" err="1"/>
              <a:t>thống</a:t>
            </a:r>
            <a:r>
              <a:rPr lang="vi-VN" dirty="0"/>
              <a:t> </a:t>
            </a:r>
            <a:r>
              <a:rPr lang="vi-VN" dirty="0" err="1"/>
              <a:t>Đảm</a:t>
            </a:r>
            <a:r>
              <a:rPr lang="vi-VN" dirty="0"/>
              <a:t> </a:t>
            </a:r>
            <a:r>
              <a:rPr lang="vi-VN" dirty="0" err="1"/>
              <a:t>bảo</a:t>
            </a:r>
            <a:r>
              <a:rPr lang="vi-VN" dirty="0"/>
              <a:t> </a:t>
            </a:r>
            <a:r>
              <a:rPr lang="vi-VN" dirty="0" err="1"/>
              <a:t>sự</a:t>
            </a:r>
            <a:r>
              <a:rPr lang="vi-VN" dirty="0"/>
              <a:t> </a:t>
            </a:r>
            <a:r>
              <a:rPr lang="vi-VN" dirty="0" err="1"/>
              <a:t>hiểu</a:t>
            </a:r>
            <a:r>
              <a:rPr lang="vi-VN" dirty="0"/>
              <a:t> </a:t>
            </a:r>
            <a:r>
              <a:rPr lang="vi-VN" dirty="0" err="1"/>
              <a:t>biết</a:t>
            </a:r>
            <a:r>
              <a:rPr lang="vi-VN" dirty="0"/>
              <a:t> </a:t>
            </a:r>
            <a:r>
              <a:rPr lang="vi-VN" dirty="0" err="1"/>
              <a:t>lẫn</a:t>
            </a:r>
            <a:r>
              <a:rPr lang="vi-VN" dirty="0"/>
              <a:t> nhau </a:t>
            </a:r>
            <a:r>
              <a:rPr lang="vi-VN" dirty="0" err="1"/>
              <a:t>về</a:t>
            </a:r>
            <a:r>
              <a:rPr lang="vi-VN" dirty="0"/>
              <a:t> </a:t>
            </a:r>
            <a:r>
              <a:rPr lang="vi-VN" dirty="0" err="1"/>
              <a:t>các</a:t>
            </a:r>
            <a:r>
              <a:rPr lang="vi-VN" dirty="0"/>
              <a:t> yêu </a:t>
            </a:r>
            <a:r>
              <a:rPr lang="vi-VN" dirty="0" err="1"/>
              <a:t>cầu</a:t>
            </a:r>
            <a:r>
              <a:rPr lang="vi-VN" dirty="0"/>
              <a:t> </a:t>
            </a:r>
            <a:r>
              <a:rPr lang="vi-VN" dirty="0" err="1"/>
              <a:t>Nhận</a:t>
            </a:r>
            <a:r>
              <a:rPr lang="vi-VN" dirty="0"/>
              <a:t> </a:t>
            </a:r>
            <a:r>
              <a:rPr lang="vi-VN" dirty="0" err="1"/>
              <a:t>dạng</a:t>
            </a:r>
            <a:r>
              <a:rPr lang="vi-VN" dirty="0"/>
              <a:t> </a:t>
            </a:r>
            <a:r>
              <a:rPr lang="vi-VN" dirty="0" err="1"/>
              <a:t>người</a:t>
            </a:r>
            <a:r>
              <a:rPr lang="vi-VN" dirty="0"/>
              <a:t> </a:t>
            </a:r>
            <a:r>
              <a:rPr lang="vi-VN" dirty="0" err="1"/>
              <a:t>dùng</a:t>
            </a:r>
            <a:r>
              <a:rPr lang="vi-VN" dirty="0"/>
              <a:t> </a:t>
            </a:r>
            <a:r>
              <a:rPr lang="vi-VN" dirty="0" err="1"/>
              <a:t>hệ</a:t>
            </a:r>
            <a:r>
              <a:rPr lang="vi-VN" dirty="0"/>
              <a:t> </a:t>
            </a:r>
            <a:r>
              <a:rPr lang="vi-VN" dirty="0" err="1"/>
              <a:t>thống</a:t>
            </a:r>
            <a:r>
              <a:rPr lang="vi-VN" dirty="0"/>
              <a:t> </a:t>
            </a:r>
            <a:r>
              <a:rPr lang="vi-VN" dirty="0" err="1"/>
              <a:t>và</a:t>
            </a:r>
            <a:r>
              <a:rPr lang="vi-VN" dirty="0"/>
              <a:t> </a:t>
            </a:r>
            <a:r>
              <a:rPr lang="vi-VN" dirty="0" err="1"/>
              <a:t>hệ</a:t>
            </a:r>
            <a:r>
              <a:rPr lang="vi-VN" dirty="0"/>
              <a:t> </a:t>
            </a:r>
            <a:r>
              <a:rPr lang="vi-VN" dirty="0" err="1"/>
              <a:t>thống</a:t>
            </a:r>
            <a:r>
              <a:rPr lang="vi-VN" dirty="0"/>
              <a:t> </a:t>
            </a:r>
            <a:r>
              <a:rPr lang="vi-VN" dirty="0" err="1"/>
              <a:t>phải</a:t>
            </a:r>
            <a:r>
              <a:rPr lang="vi-VN" dirty="0"/>
              <a:t> </a:t>
            </a:r>
            <a:r>
              <a:rPr lang="vi-VN" dirty="0" err="1"/>
              <a:t>làm</a:t>
            </a:r>
            <a:r>
              <a:rPr lang="vi-VN" dirty="0"/>
              <a:t> </a:t>
            </a:r>
            <a:r>
              <a:rPr lang="vi-VN" dirty="0" err="1"/>
              <a:t>gì</a:t>
            </a:r>
            <a:r>
              <a:rPr lang="vi-VN" dirty="0"/>
              <a:t> </a:t>
            </a:r>
            <a:r>
              <a:rPr lang="vi-VN" dirty="0" err="1"/>
              <a:t>Các</a:t>
            </a:r>
            <a:r>
              <a:rPr lang="vi-VN" dirty="0"/>
              <a:t> yêu </a:t>
            </a:r>
            <a:r>
              <a:rPr lang="vi-VN" dirty="0" err="1"/>
              <a:t>cầu</a:t>
            </a:r>
            <a:r>
              <a:rPr lang="vi-VN" dirty="0"/>
              <a:t> </a:t>
            </a:r>
            <a:r>
              <a:rPr lang="vi-VN" dirty="0" err="1"/>
              <a:t>đối</a:t>
            </a:r>
            <a:r>
              <a:rPr lang="vi-VN" dirty="0"/>
              <a:t> </a:t>
            </a:r>
            <a:r>
              <a:rPr lang="vi-VN" dirty="0" err="1"/>
              <a:t>với</a:t>
            </a:r>
            <a:r>
              <a:rPr lang="vi-VN" dirty="0"/>
              <a:t> giao </a:t>
            </a:r>
            <a:r>
              <a:rPr lang="vi-VN" dirty="0" err="1"/>
              <a:t>diện</a:t>
            </a:r>
            <a:r>
              <a:rPr lang="vi-VN" dirty="0"/>
              <a:t> </a:t>
            </a:r>
            <a:r>
              <a:rPr lang="vi-VN" dirty="0" err="1"/>
              <a:t>hệ</a:t>
            </a:r>
            <a:r>
              <a:rPr lang="vi-VN" dirty="0"/>
              <a:t> </a:t>
            </a:r>
            <a:r>
              <a:rPr lang="vi-VN" dirty="0" err="1"/>
              <a:t>thống</a:t>
            </a:r>
            <a:r>
              <a:rPr lang="vi-VN" dirty="0"/>
              <a:t> </a:t>
            </a:r>
            <a:r>
              <a:rPr lang="vi-VN" dirty="0" err="1"/>
              <a:t>Xác</a:t>
            </a:r>
            <a:r>
              <a:rPr lang="vi-VN" dirty="0"/>
              <a:t> minh </a:t>
            </a:r>
            <a:r>
              <a:rPr lang="vi-VN" dirty="0" err="1"/>
              <a:t>rằng</a:t>
            </a:r>
            <a:r>
              <a:rPr lang="vi-VN" dirty="0"/>
              <a:t> </a:t>
            </a:r>
            <a:r>
              <a:rPr lang="vi-VN" dirty="0" err="1"/>
              <a:t>tất</a:t>
            </a:r>
            <a:r>
              <a:rPr lang="vi-VN" dirty="0"/>
              <a:t> </a:t>
            </a:r>
            <a:r>
              <a:rPr lang="vi-VN" dirty="0" err="1"/>
              <a:t>cả</a:t>
            </a:r>
            <a:r>
              <a:rPr lang="vi-VN" dirty="0"/>
              <a:t> </a:t>
            </a:r>
            <a:r>
              <a:rPr lang="vi-VN" dirty="0" err="1"/>
              <a:t>các</a:t>
            </a:r>
            <a:r>
              <a:rPr lang="vi-VN" dirty="0"/>
              <a:t> yêu </a:t>
            </a:r>
            <a:r>
              <a:rPr lang="vi-VN" dirty="0" err="1"/>
              <a:t>cầu</a:t>
            </a:r>
            <a:r>
              <a:rPr lang="vi-VN" dirty="0"/>
              <a:t> </a:t>
            </a:r>
            <a:r>
              <a:rPr lang="vi-VN" dirty="0" err="1"/>
              <a:t>đã</a:t>
            </a:r>
            <a:r>
              <a:rPr lang="vi-VN" dirty="0"/>
              <a:t> </a:t>
            </a:r>
            <a:r>
              <a:rPr lang="vi-VN" dirty="0" err="1"/>
              <a:t>được</a:t>
            </a:r>
            <a:r>
              <a:rPr lang="vi-VN" dirty="0"/>
              <a:t> </a:t>
            </a:r>
            <a:r>
              <a:rPr lang="vi-VN" dirty="0" err="1"/>
              <a:t>nắm</a:t>
            </a:r>
            <a:r>
              <a:rPr lang="vi-VN" dirty="0"/>
              <a:t> </a:t>
            </a:r>
            <a:r>
              <a:rPr lang="vi-VN" dirty="0" err="1"/>
              <a:t>bắt</a:t>
            </a:r>
            <a:r>
              <a:rPr lang="vi-VN" dirty="0"/>
              <a:t> </a:t>
            </a:r>
            <a:r>
              <a:rPr lang="vi-VN" dirty="0" err="1"/>
              <a:t>Nhóm</a:t>
            </a:r>
            <a:r>
              <a:rPr lang="vi-VN" dirty="0"/>
              <a:t> </a:t>
            </a:r>
            <a:r>
              <a:rPr lang="vi-VN" dirty="0" err="1"/>
              <a:t>phát</a:t>
            </a:r>
            <a:r>
              <a:rPr lang="vi-VN" dirty="0"/>
              <a:t> </a:t>
            </a:r>
            <a:r>
              <a:rPr lang="vi-VN" dirty="0" err="1"/>
              <a:t>triển</a:t>
            </a:r>
            <a:r>
              <a:rPr lang="vi-VN" dirty="0"/>
              <a:t> </a:t>
            </a:r>
            <a:r>
              <a:rPr lang="vi-VN" dirty="0" err="1"/>
              <a:t>hiểu</a:t>
            </a:r>
            <a:r>
              <a:rPr lang="vi-VN" dirty="0"/>
              <a:t> </a:t>
            </a:r>
            <a:r>
              <a:rPr lang="vi-VN" dirty="0" err="1"/>
              <a:t>các</a:t>
            </a:r>
            <a:r>
              <a:rPr lang="vi-VN" dirty="0"/>
              <a:t> yêu </a:t>
            </a:r>
            <a:r>
              <a:rPr lang="vi-VN" dirty="0" err="1"/>
              <a:t>cầu</a:t>
            </a:r>
            <a:r>
              <a:rPr lang="vi-VN" dirty="0"/>
              <a:t> </a:t>
            </a:r>
            <a:r>
              <a:rPr lang="vi-VN" dirty="0" err="1"/>
              <a:t>Tác</a:t>
            </a:r>
            <a:r>
              <a:rPr lang="vi-VN" dirty="0"/>
              <a:t> nhân </a:t>
            </a:r>
            <a:r>
              <a:rPr lang="vi-VN" dirty="0" err="1"/>
              <a:t>là</a:t>
            </a:r>
            <a:r>
              <a:rPr lang="vi-VN" dirty="0"/>
              <a:t> </a:t>
            </a:r>
            <a:r>
              <a:rPr lang="vi-VN" dirty="0" err="1"/>
              <a:t>người</a:t>
            </a:r>
            <a:r>
              <a:rPr lang="vi-VN" dirty="0"/>
              <a:t> </a:t>
            </a:r>
            <a:r>
              <a:rPr lang="vi-VN" dirty="0" err="1"/>
              <a:t>dùng</a:t>
            </a:r>
            <a:r>
              <a:rPr lang="vi-VN" dirty="0"/>
              <a:t> </a:t>
            </a:r>
            <a:r>
              <a:rPr lang="vi-VN" dirty="0" err="1"/>
              <a:t>và</a:t>
            </a:r>
            <a:r>
              <a:rPr lang="vi-VN" dirty="0"/>
              <a:t> </a:t>
            </a:r>
            <a:r>
              <a:rPr lang="vi-VN" dirty="0" err="1"/>
              <a:t>bất</a:t>
            </a:r>
            <a:r>
              <a:rPr lang="vi-VN" dirty="0"/>
              <a:t> </a:t>
            </a:r>
            <a:r>
              <a:rPr lang="vi-VN" dirty="0" err="1"/>
              <a:t>kỳ</a:t>
            </a:r>
            <a:r>
              <a:rPr lang="vi-VN" dirty="0"/>
              <a:t> </a:t>
            </a:r>
            <a:r>
              <a:rPr lang="vi-VN" dirty="0" err="1"/>
              <a:t>hệ</a:t>
            </a:r>
            <a:r>
              <a:rPr lang="vi-VN" dirty="0"/>
              <a:t> </a:t>
            </a:r>
            <a:r>
              <a:rPr lang="vi-VN" dirty="0" err="1"/>
              <a:t>thống</a:t>
            </a:r>
            <a:r>
              <a:rPr lang="vi-VN" dirty="0"/>
              <a:t> </a:t>
            </a:r>
            <a:r>
              <a:rPr lang="vi-VN" dirty="0" err="1"/>
              <a:t>nào</a:t>
            </a:r>
            <a:r>
              <a:rPr lang="vi-VN" dirty="0"/>
              <a:t> </a:t>
            </a:r>
            <a:r>
              <a:rPr lang="vi-VN" dirty="0" err="1"/>
              <a:t>khác</a:t>
            </a:r>
            <a:r>
              <a:rPr lang="vi-VN" dirty="0"/>
              <a:t> </a:t>
            </a:r>
            <a:r>
              <a:rPr lang="vi-VN" dirty="0" err="1"/>
              <a:t>có</a:t>
            </a:r>
            <a:r>
              <a:rPr lang="vi-VN" dirty="0"/>
              <a:t> </a:t>
            </a:r>
            <a:r>
              <a:rPr lang="vi-VN" dirty="0" err="1"/>
              <a:t>thể</a:t>
            </a:r>
            <a:r>
              <a:rPr lang="vi-VN" dirty="0"/>
              <a:t> tương </a:t>
            </a:r>
            <a:r>
              <a:rPr lang="vi-VN" dirty="0" err="1"/>
              <a:t>tác</a:t>
            </a:r>
            <a:r>
              <a:rPr lang="vi-VN" dirty="0"/>
              <a:t> </a:t>
            </a:r>
            <a:r>
              <a:rPr lang="vi-VN" dirty="0" err="1"/>
              <a:t>với</a:t>
            </a:r>
            <a:r>
              <a:rPr lang="vi-VN" dirty="0"/>
              <a:t> </a:t>
            </a:r>
            <a:r>
              <a:rPr lang="vi-VN" dirty="0" err="1"/>
              <a:t>hệ</a:t>
            </a:r>
            <a:r>
              <a:rPr lang="vi-VN" dirty="0"/>
              <a:t> </a:t>
            </a:r>
            <a:r>
              <a:rPr lang="vi-VN" dirty="0" err="1"/>
              <a:t>thống</a:t>
            </a:r>
            <a:r>
              <a:rPr lang="vi-VN" dirty="0"/>
              <a:t>. </a:t>
            </a:r>
            <a:r>
              <a:rPr lang="vi-VN" dirty="0" err="1"/>
              <a:t>Bởi</a:t>
            </a:r>
            <a:r>
              <a:rPr lang="vi-VN" dirty="0"/>
              <a:t> </a:t>
            </a:r>
            <a:r>
              <a:rPr lang="vi-VN" dirty="0" err="1"/>
              <a:t>vì</a:t>
            </a:r>
            <a:r>
              <a:rPr lang="vi-VN" dirty="0"/>
              <a:t> </a:t>
            </a:r>
            <a:r>
              <a:rPr lang="vi-VN" dirty="0" err="1"/>
              <a:t>họ</a:t>
            </a:r>
            <a:r>
              <a:rPr lang="vi-VN" dirty="0"/>
              <a:t> </a:t>
            </a:r>
            <a:r>
              <a:rPr lang="vi-VN" dirty="0" err="1"/>
              <a:t>đại</a:t>
            </a:r>
            <a:r>
              <a:rPr lang="vi-VN" dirty="0"/>
              <a:t> </a:t>
            </a:r>
            <a:r>
              <a:rPr lang="vi-VN" dirty="0" err="1"/>
              <a:t>diện</a:t>
            </a:r>
            <a:r>
              <a:rPr lang="vi-VN" dirty="0"/>
              <a:t> cho </a:t>
            </a:r>
            <a:r>
              <a:rPr lang="vi-VN" dirty="0" err="1"/>
              <a:t>người</a:t>
            </a:r>
            <a:r>
              <a:rPr lang="vi-VN" dirty="0"/>
              <a:t> </a:t>
            </a:r>
            <a:r>
              <a:rPr lang="vi-VN" dirty="0" err="1"/>
              <a:t>dùng</a:t>
            </a:r>
            <a:r>
              <a:rPr lang="vi-VN" dirty="0"/>
              <a:t> </a:t>
            </a:r>
            <a:r>
              <a:rPr lang="vi-VN" dirty="0" err="1"/>
              <a:t>hệ</a:t>
            </a:r>
            <a:r>
              <a:rPr lang="vi-VN" dirty="0"/>
              <a:t> </a:t>
            </a:r>
            <a:r>
              <a:rPr lang="vi-VN" dirty="0" err="1"/>
              <a:t>thống</a:t>
            </a:r>
            <a:r>
              <a:rPr lang="vi-VN" dirty="0"/>
              <a:t>, </a:t>
            </a:r>
            <a:r>
              <a:rPr lang="vi-VN" dirty="0" err="1"/>
              <a:t>các</a:t>
            </a:r>
            <a:r>
              <a:rPr lang="vi-VN" dirty="0"/>
              <a:t> </a:t>
            </a:r>
            <a:r>
              <a:rPr lang="vi-VN" dirty="0" err="1"/>
              <a:t>tác</a:t>
            </a:r>
            <a:r>
              <a:rPr lang="vi-VN" dirty="0"/>
              <a:t> nhân </a:t>
            </a:r>
            <a:r>
              <a:rPr lang="vi-VN" dirty="0" err="1"/>
              <a:t>giúp</a:t>
            </a:r>
            <a:r>
              <a:rPr lang="vi-VN" dirty="0"/>
              <a:t> phân </a:t>
            </a:r>
            <a:r>
              <a:rPr lang="vi-VN" dirty="0" err="1"/>
              <a:t>định</a:t>
            </a:r>
            <a:r>
              <a:rPr lang="vi-VN" dirty="0"/>
              <a:t> </a:t>
            </a:r>
            <a:r>
              <a:rPr lang="vi-VN" dirty="0" err="1"/>
              <a:t>hệ</a:t>
            </a:r>
            <a:r>
              <a:rPr lang="vi-VN" dirty="0"/>
              <a:t> </a:t>
            </a:r>
            <a:r>
              <a:rPr lang="vi-VN" dirty="0" err="1"/>
              <a:t>thống</a:t>
            </a:r>
            <a:r>
              <a:rPr lang="vi-VN" dirty="0"/>
              <a:t> </a:t>
            </a:r>
            <a:r>
              <a:rPr lang="vi-VN" dirty="0" err="1"/>
              <a:t>và</a:t>
            </a:r>
            <a:r>
              <a:rPr lang="vi-VN" dirty="0"/>
              <a:t> đưa ra </a:t>
            </a:r>
            <a:r>
              <a:rPr lang="vi-VN" dirty="0" err="1"/>
              <a:t>bức</a:t>
            </a:r>
            <a:r>
              <a:rPr lang="vi-VN" dirty="0"/>
              <a:t> tranh </a:t>
            </a:r>
            <a:r>
              <a:rPr lang="vi-VN" dirty="0" err="1"/>
              <a:t>rõ</a:t>
            </a:r>
            <a:r>
              <a:rPr lang="vi-VN" dirty="0"/>
              <a:t> </a:t>
            </a:r>
            <a:r>
              <a:rPr lang="vi-VN" dirty="0" err="1"/>
              <a:t>ràng</a:t>
            </a:r>
            <a:r>
              <a:rPr lang="vi-VN" dirty="0"/>
              <a:t> hơn </a:t>
            </a:r>
            <a:r>
              <a:rPr lang="vi-VN" dirty="0" err="1"/>
              <a:t>về</a:t>
            </a:r>
            <a:r>
              <a:rPr lang="vi-VN" dirty="0"/>
              <a:t> </a:t>
            </a:r>
            <a:r>
              <a:rPr lang="vi-VN" dirty="0" err="1"/>
              <a:t>những</a:t>
            </a:r>
            <a:r>
              <a:rPr lang="vi-VN" dirty="0"/>
              <a:t> </a:t>
            </a:r>
            <a:r>
              <a:rPr lang="vi-VN" dirty="0" err="1"/>
              <a:t>gì</a:t>
            </a:r>
            <a:r>
              <a:rPr lang="vi-VN" dirty="0"/>
              <a:t> </a:t>
            </a:r>
            <a:r>
              <a:rPr lang="vi-VN" dirty="0" err="1"/>
              <a:t>nó</a:t>
            </a:r>
            <a:r>
              <a:rPr lang="vi-VN" dirty="0"/>
              <a:t> </a:t>
            </a:r>
            <a:r>
              <a:rPr lang="vi-VN" dirty="0" err="1"/>
              <a:t>phải</a:t>
            </a:r>
            <a:r>
              <a:rPr lang="vi-VN" dirty="0"/>
              <a:t> </a:t>
            </a:r>
            <a:r>
              <a:rPr lang="vi-VN" dirty="0" err="1"/>
              <a:t>làm</a:t>
            </a:r>
            <a:r>
              <a:rPr lang="vi-VN" dirty="0"/>
              <a:t>. </a:t>
            </a:r>
            <a:r>
              <a:rPr lang="vi-VN" dirty="0" err="1"/>
              <a:t>Các</a:t>
            </a:r>
            <a:r>
              <a:rPr lang="vi-VN" dirty="0"/>
              <a:t> ca </a:t>
            </a:r>
            <a:r>
              <a:rPr lang="vi-VN" dirty="0" err="1"/>
              <a:t>sử</a:t>
            </a:r>
            <a:r>
              <a:rPr lang="vi-VN" dirty="0"/>
              <a:t> </a:t>
            </a:r>
            <a:r>
              <a:rPr lang="vi-VN" dirty="0" err="1"/>
              <a:t>dụng</a:t>
            </a:r>
            <a:r>
              <a:rPr lang="vi-VN" dirty="0"/>
              <a:t> </a:t>
            </a:r>
            <a:r>
              <a:rPr lang="vi-VN" dirty="0" err="1"/>
              <a:t>được</a:t>
            </a:r>
            <a:r>
              <a:rPr lang="vi-VN" dirty="0"/>
              <a:t> </a:t>
            </a:r>
            <a:r>
              <a:rPr lang="vi-VN" dirty="0" err="1"/>
              <a:t>phát</a:t>
            </a:r>
            <a:r>
              <a:rPr lang="vi-VN" dirty="0"/>
              <a:t> </a:t>
            </a:r>
            <a:r>
              <a:rPr lang="vi-VN" dirty="0" err="1"/>
              <a:t>triển</a:t>
            </a:r>
            <a:r>
              <a:rPr lang="vi-VN" dirty="0"/>
              <a:t> </a:t>
            </a:r>
            <a:r>
              <a:rPr lang="vi-VN" dirty="0" err="1"/>
              <a:t>dựa</a:t>
            </a:r>
            <a:r>
              <a:rPr lang="vi-VN" dirty="0"/>
              <a:t> trên nhu </a:t>
            </a:r>
            <a:r>
              <a:rPr lang="vi-VN" dirty="0" err="1"/>
              <a:t>cầu</a:t>
            </a:r>
            <a:r>
              <a:rPr lang="vi-VN" dirty="0"/>
              <a:t> </a:t>
            </a:r>
            <a:r>
              <a:rPr lang="vi-VN" dirty="0" err="1"/>
              <a:t>của</a:t>
            </a:r>
            <a:r>
              <a:rPr lang="vi-VN" dirty="0"/>
              <a:t> </a:t>
            </a:r>
            <a:r>
              <a:rPr lang="vi-VN" dirty="0" err="1"/>
              <a:t>tác</a:t>
            </a:r>
            <a:r>
              <a:rPr lang="vi-VN" dirty="0"/>
              <a:t> nhân, </a:t>
            </a:r>
            <a:r>
              <a:rPr lang="vi-VN" dirty="0" err="1"/>
              <a:t>đảm</a:t>
            </a:r>
            <a:r>
              <a:rPr lang="vi-VN" dirty="0"/>
              <a:t> </a:t>
            </a:r>
            <a:r>
              <a:rPr lang="vi-VN" dirty="0" err="1"/>
              <a:t>bảo</a:t>
            </a:r>
            <a:r>
              <a:rPr lang="vi-VN" dirty="0"/>
              <a:t> </a:t>
            </a:r>
            <a:r>
              <a:rPr lang="vi-VN" dirty="0" err="1"/>
              <a:t>rằng</a:t>
            </a:r>
            <a:r>
              <a:rPr lang="vi-VN" dirty="0"/>
              <a:t> </a:t>
            </a:r>
            <a:r>
              <a:rPr lang="vi-VN" dirty="0" err="1"/>
              <a:t>hệ</a:t>
            </a:r>
            <a:r>
              <a:rPr lang="vi-VN" dirty="0"/>
              <a:t> </a:t>
            </a:r>
            <a:r>
              <a:rPr lang="vi-VN" dirty="0" err="1"/>
              <a:t>thống</a:t>
            </a:r>
            <a:r>
              <a:rPr lang="vi-VN" dirty="0"/>
              <a:t> </a:t>
            </a:r>
            <a:r>
              <a:rPr lang="vi-VN" dirty="0" err="1"/>
              <a:t>hoạt</a:t>
            </a:r>
            <a:r>
              <a:rPr lang="vi-VN" dirty="0"/>
              <a:t> </a:t>
            </a:r>
            <a:r>
              <a:rPr lang="vi-VN" dirty="0" err="1"/>
              <a:t>động</a:t>
            </a:r>
            <a:r>
              <a:rPr lang="vi-VN" dirty="0"/>
              <a:t> </a:t>
            </a:r>
            <a:r>
              <a:rPr lang="vi-VN" dirty="0" err="1"/>
              <a:t>đúng</a:t>
            </a:r>
            <a:r>
              <a:rPr lang="vi-VN" dirty="0"/>
              <a:t> như </a:t>
            </a:r>
            <a:r>
              <a:rPr lang="vi-VN" dirty="0" err="1"/>
              <a:t>những</a:t>
            </a:r>
            <a:r>
              <a:rPr lang="vi-VN" dirty="0"/>
              <a:t> </a:t>
            </a:r>
            <a:r>
              <a:rPr lang="vi-VN" dirty="0" err="1"/>
              <a:t>gì</a:t>
            </a:r>
            <a:r>
              <a:rPr lang="vi-VN" dirty="0"/>
              <a:t> </a:t>
            </a:r>
            <a:r>
              <a:rPr lang="vi-VN" dirty="0" err="1"/>
              <a:t>người</a:t>
            </a:r>
            <a:r>
              <a:rPr lang="vi-VN" dirty="0"/>
              <a:t> </a:t>
            </a:r>
            <a:r>
              <a:rPr lang="vi-VN" dirty="0" err="1"/>
              <a:t>dùng</a:t>
            </a:r>
            <a:r>
              <a:rPr lang="vi-VN" dirty="0"/>
              <a:t> mong </a:t>
            </a:r>
            <a:r>
              <a:rPr lang="vi-VN" dirty="0" err="1"/>
              <a:t>đợi</a:t>
            </a:r>
            <a:r>
              <a:rPr lang="vi-VN" dirty="0"/>
              <a:t>.</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9</a:t>
            </a:fld>
            <a:endParaRPr lang="en-US" altLang="en-VN"/>
          </a:p>
        </p:txBody>
      </p:sp>
    </p:spTree>
    <p:extLst>
      <p:ext uri="{BB962C8B-B14F-4D97-AF65-F5344CB8AC3E}">
        <p14:creationId xmlns:p14="http://schemas.microsoft.com/office/powerpoint/2010/main" val="586485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err="1"/>
              <a:t>Một</a:t>
            </a:r>
            <a:r>
              <a:rPr lang="vi-VN" dirty="0"/>
              <a:t> </a:t>
            </a:r>
            <a:r>
              <a:rPr lang="vi-VN" dirty="0" err="1"/>
              <a:t>tác</a:t>
            </a:r>
            <a:r>
              <a:rPr lang="vi-VN" dirty="0"/>
              <a:t> nhân </a:t>
            </a:r>
            <a:r>
              <a:rPr lang="vi-VN" dirty="0" err="1"/>
              <a:t>đại</a:t>
            </a:r>
            <a:r>
              <a:rPr lang="vi-VN" dirty="0"/>
              <a:t> </a:t>
            </a:r>
            <a:r>
              <a:rPr lang="vi-VN" dirty="0" err="1"/>
              <a:t>diện</a:t>
            </a:r>
            <a:r>
              <a:rPr lang="vi-VN" dirty="0"/>
              <a:t> cho </a:t>
            </a:r>
            <a:r>
              <a:rPr lang="vi-VN" dirty="0" err="1"/>
              <a:t>một</a:t>
            </a:r>
            <a:r>
              <a:rPr lang="vi-VN" dirty="0"/>
              <a:t> </a:t>
            </a:r>
            <a:r>
              <a:rPr lang="vi-VN" dirty="0" err="1"/>
              <a:t>tập</a:t>
            </a:r>
            <a:r>
              <a:rPr lang="vi-VN" dirty="0"/>
              <a:t> </a:t>
            </a:r>
            <a:r>
              <a:rPr lang="vi-VN" dirty="0" err="1"/>
              <a:t>hợp</a:t>
            </a:r>
            <a:r>
              <a:rPr lang="vi-VN" dirty="0"/>
              <a:t> </a:t>
            </a:r>
            <a:r>
              <a:rPr lang="vi-VN" dirty="0" err="1"/>
              <a:t>các</a:t>
            </a:r>
            <a:r>
              <a:rPr lang="vi-VN" dirty="0"/>
              <a:t> vai </a:t>
            </a:r>
            <a:r>
              <a:rPr lang="vi-VN" dirty="0" err="1"/>
              <a:t>trò</a:t>
            </a:r>
            <a:r>
              <a:rPr lang="vi-VN" dirty="0"/>
              <a:t> </a:t>
            </a:r>
            <a:r>
              <a:rPr lang="vi-VN" dirty="0" err="1"/>
              <a:t>nhất</a:t>
            </a:r>
            <a:r>
              <a:rPr lang="vi-VN" dirty="0"/>
              <a:t> </a:t>
            </a:r>
            <a:r>
              <a:rPr lang="vi-VN" dirty="0" err="1"/>
              <a:t>quán</a:t>
            </a:r>
            <a:r>
              <a:rPr lang="vi-VN" dirty="0"/>
              <a:t> </a:t>
            </a:r>
            <a:r>
              <a:rPr lang="vi-VN" dirty="0" err="1"/>
              <a:t>mà</a:t>
            </a:r>
            <a:r>
              <a:rPr lang="vi-VN" dirty="0"/>
              <a:t> </a:t>
            </a:r>
            <a:r>
              <a:rPr lang="vi-VN" dirty="0" err="1"/>
              <a:t>một</a:t>
            </a:r>
            <a:r>
              <a:rPr lang="vi-VN" dirty="0"/>
              <a:t> </a:t>
            </a:r>
            <a:r>
              <a:rPr lang="vi-VN" dirty="0" err="1"/>
              <a:t>tác</a:t>
            </a:r>
            <a:r>
              <a:rPr lang="vi-VN" dirty="0"/>
              <a:t> nhân </a:t>
            </a:r>
            <a:r>
              <a:rPr lang="vi-VN" dirty="0" err="1"/>
              <a:t>đóng</a:t>
            </a:r>
            <a:r>
              <a:rPr lang="vi-VN" dirty="0"/>
              <a:t> khi tương </a:t>
            </a:r>
            <a:r>
              <a:rPr lang="vi-VN" dirty="0" err="1"/>
              <a:t>tác</a:t>
            </a:r>
            <a:r>
              <a:rPr lang="vi-VN" dirty="0"/>
              <a:t> </a:t>
            </a:r>
            <a:r>
              <a:rPr lang="vi-VN" dirty="0" err="1"/>
              <a:t>với</a:t>
            </a:r>
            <a:r>
              <a:rPr lang="vi-VN" dirty="0"/>
              <a:t> </a:t>
            </a:r>
            <a:r>
              <a:rPr lang="vi-VN" dirty="0" err="1"/>
              <a:t>các</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này</a:t>
            </a:r>
            <a:r>
              <a:rPr lang="vi-VN" dirty="0"/>
              <a:t>. Thông </a:t>
            </a:r>
            <a:r>
              <a:rPr lang="vi-VN" dirty="0" err="1"/>
              <a:t>thường</a:t>
            </a:r>
            <a:r>
              <a:rPr lang="vi-VN" dirty="0"/>
              <a:t>, </a:t>
            </a:r>
            <a:r>
              <a:rPr lang="vi-VN" dirty="0" err="1"/>
              <a:t>một</a:t>
            </a:r>
            <a:r>
              <a:rPr lang="vi-VN" dirty="0"/>
              <a:t> </a:t>
            </a:r>
            <a:r>
              <a:rPr lang="vi-VN" dirty="0" err="1"/>
              <a:t>tác</a:t>
            </a:r>
            <a:r>
              <a:rPr lang="vi-VN" dirty="0"/>
              <a:t> nhân </a:t>
            </a:r>
            <a:r>
              <a:rPr lang="vi-VN" dirty="0" err="1"/>
              <a:t>đại</a:t>
            </a:r>
            <a:r>
              <a:rPr lang="vi-VN" dirty="0"/>
              <a:t> </a:t>
            </a:r>
            <a:r>
              <a:rPr lang="vi-VN" dirty="0" err="1"/>
              <a:t>diện</a:t>
            </a:r>
            <a:r>
              <a:rPr lang="vi-VN" dirty="0"/>
              <a:t> cho </a:t>
            </a:r>
            <a:r>
              <a:rPr lang="vi-VN" dirty="0" err="1"/>
              <a:t>một</a:t>
            </a:r>
            <a:r>
              <a:rPr lang="vi-VN" dirty="0"/>
              <a:t> vai </a:t>
            </a:r>
            <a:r>
              <a:rPr lang="vi-VN" dirty="0" err="1"/>
              <a:t>trò</a:t>
            </a:r>
            <a:r>
              <a:rPr lang="vi-VN" dirty="0"/>
              <a:t> </a:t>
            </a:r>
            <a:r>
              <a:rPr lang="vi-VN" dirty="0" err="1"/>
              <a:t>mà</a:t>
            </a:r>
            <a:r>
              <a:rPr lang="vi-VN" dirty="0"/>
              <a:t> con </a:t>
            </a:r>
            <a:r>
              <a:rPr lang="vi-VN" dirty="0" err="1"/>
              <a:t>người</a:t>
            </a:r>
            <a:r>
              <a:rPr lang="vi-VN" dirty="0"/>
              <a:t>, </a:t>
            </a:r>
            <a:r>
              <a:rPr lang="vi-VN" dirty="0" err="1"/>
              <a:t>một</a:t>
            </a:r>
            <a:r>
              <a:rPr lang="vi-VN" dirty="0"/>
              <a:t> </a:t>
            </a:r>
            <a:r>
              <a:rPr lang="vi-VN" dirty="0" err="1"/>
              <a:t>thiết</a:t>
            </a:r>
            <a:r>
              <a:rPr lang="vi-VN" dirty="0"/>
              <a:t> </a:t>
            </a:r>
            <a:r>
              <a:rPr lang="vi-VN" dirty="0" err="1"/>
              <a:t>bị</a:t>
            </a:r>
            <a:r>
              <a:rPr lang="vi-VN" dirty="0"/>
              <a:t> </a:t>
            </a:r>
            <a:r>
              <a:rPr lang="vi-VN" dirty="0" err="1"/>
              <a:t>phần</a:t>
            </a:r>
            <a:r>
              <a:rPr lang="vi-VN" dirty="0"/>
              <a:t> </a:t>
            </a:r>
            <a:r>
              <a:rPr lang="vi-VN" dirty="0" err="1"/>
              <a:t>cứng</a:t>
            </a:r>
            <a:r>
              <a:rPr lang="vi-VN" dirty="0"/>
              <a:t> </a:t>
            </a:r>
            <a:r>
              <a:rPr lang="vi-VN" dirty="0" err="1"/>
              <a:t>hoặc</a:t>
            </a:r>
            <a:r>
              <a:rPr lang="vi-VN" dirty="0"/>
              <a:t> </a:t>
            </a:r>
            <a:r>
              <a:rPr lang="vi-VN" dirty="0" err="1"/>
              <a:t>thậm</a:t>
            </a:r>
            <a:r>
              <a:rPr lang="vi-VN" dirty="0"/>
              <a:t> </a:t>
            </a:r>
            <a:r>
              <a:rPr lang="vi-VN" dirty="0" err="1"/>
              <a:t>chí</a:t>
            </a:r>
            <a:r>
              <a:rPr lang="vi-VN" dirty="0"/>
              <a:t> </a:t>
            </a:r>
            <a:r>
              <a:rPr lang="vi-VN" dirty="0" err="1"/>
              <a:t>một</a:t>
            </a:r>
            <a:r>
              <a:rPr lang="vi-VN" dirty="0"/>
              <a:t> </a:t>
            </a:r>
            <a:r>
              <a:rPr lang="vi-VN" dirty="0" err="1"/>
              <a:t>hệ</a:t>
            </a:r>
            <a:r>
              <a:rPr lang="vi-VN" dirty="0"/>
              <a:t> </a:t>
            </a:r>
            <a:r>
              <a:rPr lang="vi-VN" dirty="0" err="1"/>
              <a:t>thống</a:t>
            </a:r>
            <a:r>
              <a:rPr lang="vi-VN" dirty="0"/>
              <a:t> </a:t>
            </a:r>
            <a:r>
              <a:rPr lang="vi-VN" dirty="0" err="1"/>
              <a:t>khác</a:t>
            </a:r>
            <a:r>
              <a:rPr lang="vi-VN" dirty="0"/>
              <a:t> </a:t>
            </a:r>
            <a:r>
              <a:rPr lang="vi-VN" dirty="0" err="1"/>
              <a:t>đóng</a:t>
            </a:r>
            <a:r>
              <a:rPr lang="vi-VN" dirty="0"/>
              <a:t> </a:t>
            </a:r>
            <a:r>
              <a:rPr lang="vi-VN" dirty="0" err="1"/>
              <a:t>với</a:t>
            </a:r>
            <a:r>
              <a:rPr lang="vi-VN" dirty="0"/>
              <a:t> </a:t>
            </a:r>
            <a:r>
              <a:rPr lang="vi-VN" dirty="0" err="1"/>
              <a:t>một</a:t>
            </a:r>
            <a:r>
              <a:rPr lang="vi-VN" dirty="0"/>
              <a:t> </a:t>
            </a:r>
            <a:r>
              <a:rPr lang="vi-VN" dirty="0" err="1"/>
              <a:t>hệ</a:t>
            </a:r>
            <a:r>
              <a:rPr lang="vi-VN" dirty="0"/>
              <a:t> </a:t>
            </a:r>
            <a:r>
              <a:rPr lang="vi-VN" dirty="0" err="1"/>
              <a:t>thống</a:t>
            </a:r>
            <a:r>
              <a:rPr lang="vi-VN" dirty="0"/>
              <a:t>. Ca </a:t>
            </a:r>
            <a:r>
              <a:rPr lang="vi-VN" dirty="0" err="1"/>
              <a:t>sử</a:t>
            </a:r>
            <a:r>
              <a:rPr lang="vi-VN" dirty="0"/>
              <a:t> </a:t>
            </a:r>
            <a:r>
              <a:rPr lang="vi-VN" dirty="0" err="1"/>
              <a:t>dụng</a:t>
            </a:r>
            <a:r>
              <a:rPr lang="vi-VN" dirty="0"/>
              <a:t> </a:t>
            </a:r>
            <a:r>
              <a:rPr lang="vi-VN" dirty="0" err="1"/>
              <a:t>là</a:t>
            </a:r>
            <a:r>
              <a:rPr lang="vi-VN" dirty="0"/>
              <a:t> </a:t>
            </a:r>
            <a:r>
              <a:rPr lang="vi-VN" dirty="0" err="1"/>
              <a:t>một</a:t>
            </a:r>
            <a:r>
              <a:rPr lang="vi-VN" dirty="0"/>
              <a:t> </a:t>
            </a:r>
            <a:r>
              <a:rPr lang="vi-VN" dirty="0" err="1"/>
              <a:t>chuỗi</a:t>
            </a:r>
            <a:r>
              <a:rPr lang="vi-VN" dirty="0"/>
              <a:t> </a:t>
            </a:r>
            <a:r>
              <a:rPr lang="vi-VN" dirty="0" err="1"/>
              <a:t>các</a:t>
            </a:r>
            <a:r>
              <a:rPr lang="vi-VN" dirty="0"/>
              <a:t> </a:t>
            </a:r>
            <a:r>
              <a:rPr lang="vi-VN" dirty="0" err="1"/>
              <a:t>hành</a:t>
            </a:r>
            <a:r>
              <a:rPr lang="vi-VN" dirty="0"/>
              <a:t> </a:t>
            </a:r>
            <a:r>
              <a:rPr lang="vi-VN" dirty="0" err="1"/>
              <a:t>động</a:t>
            </a:r>
            <a:r>
              <a:rPr lang="vi-VN" dirty="0"/>
              <a:t> </a:t>
            </a:r>
            <a:r>
              <a:rPr lang="vi-VN" dirty="0" err="1"/>
              <a:t>mà</a:t>
            </a:r>
            <a:r>
              <a:rPr lang="vi-VN" dirty="0"/>
              <a:t> </a:t>
            </a:r>
            <a:r>
              <a:rPr lang="vi-VN" dirty="0" err="1"/>
              <a:t>hệ</a:t>
            </a:r>
            <a:r>
              <a:rPr lang="vi-VN" dirty="0"/>
              <a:t> </a:t>
            </a:r>
            <a:r>
              <a:rPr lang="vi-VN" dirty="0" err="1"/>
              <a:t>thống</a:t>
            </a:r>
            <a:r>
              <a:rPr lang="vi-VN" dirty="0"/>
              <a:t> </a:t>
            </a:r>
            <a:r>
              <a:rPr lang="vi-VN" dirty="0" err="1"/>
              <a:t>thực</a:t>
            </a:r>
            <a:r>
              <a:rPr lang="vi-VN" dirty="0"/>
              <a:t> </a:t>
            </a:r>
            <a:r>
              <a:rPr lang="vi-VN" dirty="0" err="1"/>
              <a:t>hiện</a:t>
            </a:r>
            <a:r>
              <a:rPr lang="vi-VN" dirty="0"/>
              <a:t> </a:t>
            </a:r>
            <a:r>
              <a:rPr lang="vi-VN" dirty="0" err="1"/>
              <a:t>để</a:t>
            </a:r>
            <a:r>
              <a:rPr lang="vi-VN" dirty="0"/>
              <a:t> mang </a:t>
            </a:r>
            <a:r>
              <a:rPr lang="vi-VN" dirty="0" err="1"/>
              <a:t>lại</a:t>
            </a:r>
            <a:r>
              <a:rPr lang="vi-VN" dirty="0"/>
              <a:t> </a:t>
            </a:r>
            <a:r>
              <a:rPr lang="vi-VN" dirty="0" err="1"/>
              <a:t>kết</a:t>
            </a:r>
            <a:r>
              <a:rPr lang="vi-VN" dirty="0"/>
              <a:t> </a:t>
            </a:r>
            <a:r>
              <a:rPr lang="vi-VN" dirty="0" err="1"/>
              <a:t>quả</a:t>
            </a:r>
            <a:r>
              <a:rPr lang="vi-VN" dirty="0"/>
              <a:t> </a:t>
            </a:r>
            <a:r>
              <a:rPr lang="vi-VN" dirty="0" err="1"/>
              <a:t>có</a:t>
            </a:r>
            <a:r>
              <a:rPr lang="vi-VN" dirty="0"/>
              <a:t> </a:t>
            </a:r>
            <a:r>
              <a:rPr lang="vi-VN" dirty="0" err="1"/>
              <a:t>thể</a:t>
            </a:r>
            <a:r>
              <a:rPr lang="vi-VN" dirty="0"/>
              <a:t> quan </a:t>
            </a:r>
            <a:r>
              <a:rPr lang="vi-VN" dirty="0" err="1"/>
              <a:t>sát</a:t>
            </a:r>
            <a:r>
              <a:rPr lang="vi-VN" dirty="0"/>
              <a:t> </a:t>
            </a:r>
            <a:r>
              <a:rPr lang="vi-VN" dirty="0" err="1"/>
              <a:t>được</a:t>
            </a:r>
            <a:r>
              <a:rPr lang="vi-VN" dirty="0"/>
              <a:t> </a:t>
            </a:r>
            <a:r>
              <a:rPr lang="vi-VN" dirty="0" err="1"/>
              <a:t>về</a:t>
            </a:r>
            <a:r>
              <a:rPr lang="vi-VN" dirty="0"/>
              <a:t> </a:t>
            </a:r>
            <a:r>
              <a:rPr lang="vi-VN" dirty="0" err="1"/>
              <a:t>giá</a:t>
            </a:r>
            <a:r>
              <a:rPr lang="vi-VN" dirty="0"/>
              <a:t> </a:t>
            </a:r>
            <a:r>
              <a:rPr lang="vi-VN" dirty="0" err="1"/>
              <a:t>trị</a:t>
            </a:r>
            <a:r>
              <a:rPr lang="vi-VN" dirty="0"/>
              <a:t> cho </a:t>
            </a:r>
            <a:r>
              <a:rPr lang="vi-VN" dirty="0" err="1"/>
              <a:t>một</a:t>
            </a:r>
            <a:r>
              <a:rPr lang="vi-VN" dirty="0"/>
              <a:t> </a:t>
            </a:r>
            <a:r>
              <a:rPr lang="vi-VN" dirty="0" err="1"/>
              <a:t>tác</a:t>
            </a:r>
            <a:r>
              <a:rPr lang="vi-VN" dirty="0"/>
              <a:t> nhân </a:t>
            </a:r>
            <a:r>
              <a:rPr lang="vi-VN" dirty="0" err="1"/>
              <a:t>cụ</a:t>
            </a:r>
            <a:r>
              <a:rPr lang="vi-VN" dirty="0"/>
              <a:t> </a:t>
            </a:r>
            <a:r>
              <a:rPr lang="vi-VN" dirty="0" err="1"/>
              <a:t>thể</a:t>
            </a:r>
            <a:r>
              <a:rPr lang="vi-VN" dirty="0"/>
              <a:t>. </a:t>
            </a:r>
            <a:r>
              <a:rPr lang="vi-VN" dirty="0" err="1"/>
              <a:t>Một</a:t>
            </a:r>
            <a:r>
              <a:rPr lang="vi-VN" dirty="0"/>
              <a:t> ca </a:t>
            </a:r>
            <a:r>
              <a:rPr lang="vi-VN" dirty="0" err="1"/>
              <a:t>sử</a:t>
            </a:r>
            <a:r>
              <a:rPr lang="vi-VN" dirty="0"/>
              <a:t> </a:t>
            </a:r>
            <a:r>
              <a:rPr lang="vi-VN" dirty="0" err="1"/>
              <a:t>dụng</a:t>
            </a:r>
            <a:r>
              <a:rPr lang="vi-VN" dirty="0"/>
              <a:t> mô </a:t>
            </a:r>
            <a:r>
              <a:rPr lang="vi-VN" dirty="0" err="1"/>
              <a:t>tả</a:t>
            </a:r>
            <a:r>
              <a:rPr lang="vi-VN" dirty="0"/>
              <a:t> </a:t>
            </a:r>
            <a:r>
              <a:rPr lang="vi-VN" dirty="0" err="1"/>
              <a:t>những</a:t>
            </a:r>
            <a:r>
              <a:rPr lang="vi-VN" dirty="0"/>
              <a:t> </a:t>
            </a:r>
            <a:r>
              <a:rPr lang="vi-VN" dirty="0" err="1"/>
              <a:t>gì</a:t>
            </a:r>
            <a:r>
              <a:rPr lang="vi-VN" dirty="0"/>
              <a:t> </a:t>
            </a:r>
            <a:r>
              <a:rPr lang="vi-VN" dirty="0" err="1"/>
              <a:t>một</a:t>
            </a:r>
            <a:r>
              <a:rPr lang="vi-VN" dirty="0"/>
              <a:t> </a:t>
            </a:r>
            <a:r>
              <a:rPr lang="vi-VN" dirty="0" err="1"/>
              <a:t>hệ</a:t>
            </a:r>
            <a:r>
              <a:rPr lang="vi-VN" dirty="0"/>
              <a:t> </a:t>
            </a:r>
            <a:r>
              <a:rPr lang="vi-VN" dirty="0" err="1"/>
              <a:t>thống</a:t>
            </a:r>
            <a:r>
              <a:rPr lang="vi-VN" dirty="0"/>
              <a:t> </a:t>
            </a:r>
            <a:r>
              <a:rPr lang="vi-VN" dirty="0" err="1"/>
              <a:t>thực</a:t>
            </a:r>
            <a:r>
              <a:rPr lang="vi-VN" dirty="0"/>
              <a:t> </a:t>
            </a:r>
            <a:r>
              <a:rPr lang="vi-VN" dirty="0" err="1"/>
              <a:t>hiện</a:t>
            </a:r>
            <a:r>
              <a:rPr lang="vi-VN" dirty="0"/>
              <a:t>, nhưng </a:t>
            </a:r>
            <a:r>
              <a:rPr lang="vi-VN" dirty="0" err="1"/>
              <a:t>nó</a:t>
            </a:r>
            <a:r>
              <a:rPr lang="vi-VN" dirty="0"/>
              <a:t> không </a:t>
            </a:r>
            <a:r>
              <a:rPr lang="vi-VN" dirty="0" err="1"/>
              <a:t>chỉ</a:t>
            </a:r>
            <a:r>
              <a:rPr lang="vi-VN" dirty="0"/>
              <a:t> </a:t>
            </a:r>
            <a:r>
              <a:rPr lang="vi-VN" dirty="0" err="1"/>
              <a:t>rõ</a:t>
            </a:r>
            <a:r>
              <a:rPr lang="vi-VN" dirty="0"/>
              <a:t> </a:t>
            </a:r>
            <a:r>
              <a:rPr lang="vi-VN" dirty="0" err="1"/>
              <a:t>cách</a:t>
            </a:r>
            <a:r>
              <a:rPr lang="vi-VN" dirty="0"/>
              <a:t> </a:t>
            </a:r>
            <a:r>
              <a:rPr lang="vi-VN" dirty="0" err="1"/>
              <a:t>nó</a:t>
            </a:r>
            <a:r>
              <a:rPr lang="vi-VN" dirty="0"/>
              <a:t> </a:t>
            </a:r>
            <a:r>
              <a:rPr lang="vi-VN" dirty="0" err="1"/>
              <a:t>thực</a:t>
            </a:r>
            <a:r>
              <a:rPr lang="vi-VN" dirty="0"/>
              <a:t> </a:t>
            </a:r>
            <a:r>
              <a:rPr lang="vi-VN" dirty="0" err="1"/>
              <a:t>hiện</a:t>
            </a:r>
            <a:r>
              <a:rPr lang="vi-VN" dirty="0"/>
              <a:t>.</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10</a:t>
            </a:fld>
            <a:endParaRPr lang="en-US" altLang="en-VN"/>
          </a:p>
        </p:txBody>
      </p:sp>
    </p:spTree>
    <p:extLst>
      <p:ext uri="{BB962C8B-B14F-4D97-AF65-F5344CB8AC3E}">
        <p14:creationId xmlns:p14="http://schemas.microsoft.com/office/powerpoint/2010/main" val="4202589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err="1"/>
              <a:t>Một</a:t>
            </a:r>
            <a:r>
              <a:rPr lang="vi-VN" dirty="0"/>
              <a:t> </a:t>
            </a:r>
            <a:r>
              <a:rPr lang="vi-VN" dirty="0" err="1"/>
              <a:t>Actor</a:t>
            </a:r>
            <a:r>
              <a:rPr lang="vi-VN" dirty="0"/>
              <a:t> </a:t>
            </a:r>
            <a:r>
              <a:rPr lang="vi-VN" dirty="0" err="1"/>
              <a:t>có</a:t>
            </a:r>
            <a:r>
              <a:rPr lang="vi-VN" dirty="0"/>
              <a:t> </a:t>
            </a:r>
            <a:r>
              <a:rPr lang="vi-VN" dirty="0" err="1"/>
              <a:t>thể</a:t>
            </a:r>
            <a:r>
              <a:rPr lang="vi-VN" dirty="0"/>
              <a:t> </a:t>
            </a:r>
            <a:r>
              <a:rPr lang="vi-VN" dirty="0" err="1"/>
              <a:t>được</a:t>
            </a:r>
            <a:r>
              <a:rPr lang="vi-VN" dirty="0"/>
              <a:t> </a:t>
            </a:r>
            <a:r>
              <a:rPr lang="vi-VN" dirty="0" err="1"/>
              <a:t>định</a:t>
            </a:r>
            <a:r>
              <a:rPr lang="vi-VN" dirty="0"/>
              <a:t> </a:t>
            </a:r>
            <a:r>
              <a:rPr lang="vi-VN" dirty="0" err="1"/>
              <a:t>nghĩa</a:t>
            </a:r>
            <a:r>
              <a:rPr lang="vi-VN" dirty="0"/>
              <a:t> </a:t>
            </a:r>
            <a:r>
              <a:rPr lang="vi-VN" dirty="0" err="1"/>
              <a:t>là</a:t>
            </a:r>
            <a:r>
              <a:rPr lang="vi-VN" dirty="0"/>
              <a:t>: </a:t>
            </a:r>
            <a:r>
              <a:rPr lang="vi-VN" dirty="0" err="1"/>
              <a:t>Bất</a:t>
            </a:r>
            <a:r>
              <a:rPr lang="vi-VN" dirty="0"/>
              <a:t> </a:t>
            </a:r>
            <a:r>
              <a:rPr lang="vi-VN" dirty="0" err="1"/>
              <a:t>cứ</a:t>
            </a:r>
            <a:r>
              <a:rPr lang="vi-VN" dirty="0"/>
              <a:t> </a:t>
            </a:r>
            <a:r>
              <a:rPr lang="vi-VN" dirty="0" err="1"/>
              <a:t>thứ</a:t>
            </a:r>
            <a:r>
              <a:rPr lang="vi-VN" dirty="0"/>
              <a:t> </a:t>
            </a:r>
            <a:r>
              <a:rPr lang="vi-VN" dirty="0" err="1"/>
              <a:t>gì</a:t>
            </a:r>
            <a:r>
              <a:rPr lang="vi-VN" dirty="0"/>
              <a:t> trao </a:t>
            </a:r>
            <a:r>
              <a:rPr lang="vi-VN" dirty="0" err="1"/>
              <a:t>đổi</a:t>
            </a:r>
            <a:r>
              <a:rPr lang="vi-VN" dirty="0"/>
              <a:t> </a:t>
            </a:r>
            <a:r>
              <a:rPr lang="vi-VN" dirty="0" err="1"/>
              <a:t>dữ</a:t>
            </a:r>
            <a:r>
              <a:rPr lang="vi-VN" dirty="0"/>
              <a:t> </a:t>
            </a:r>
            <a:r>
              <a:rPr lang="vi-VN" dirty="0" err="1"/>
              <a:t>liệu</a:t>
            </a:r>
            <a:r>
              <a:rPr lang="vi-VN" dirty="0"/>
              <a:t> </a:t>
            </a:r>
            <a:r>
              <a:rPr lang="vi-VN" dirty="0" err="1"/>
              <a:t>với</a:t>
            </a:r>
            <a:r>
              <a:rPr lang="vi-VN" dirty="0"/>
              <a:t> </a:t>
            </a:r>
            <a:r>
              <a:rPr lang="vi-VN" dirty="0" err="1"/>
              <a:t>hệ</a:t>
            </a:r>
            <a:r>
              <a:rPr lang="vi-VN" dirty="0"/>
              <a:t> </a:t>
            </a:r>
            <a:r>
              <a:rPr lang="vi-VN" dirty="0" err="1"/>
              <a:t>thống</a:t>
            </a:r>
            <a:r>
              <a:rPr lang="vi-VN" dirty="0"/>
              <a:t> </a:t>
            </a:r>
            <a:r>
              <a:rPr lang="vi-VN" dirty="0" err="1"/>
              <a:t>và</a:t>
            </a:r>
            <a:r>
              <a:rPr lang="vi-VN" dirty="0"/>
              <a:t> </a:t>
            </a:r>
            <a:r>
              <a:rPr lang="vi-VN" dirty="0" err="1"/>
              <a:t>là</a:t>
            </a:r>
            <a:r>
              <a:rPr lang="vi-VN" dirty="0"/>
              <a:t> bên </a:t>
            </a:r>
            <a:r>
              <a:rPr lang="vi-VN" dirty="0" err="1"/>
              <a:t>ngoài</a:t>
            </a:r>
            <a:r>
              <a:rPr lang="vi-VN" dirty="0"/>
              <a:t> </a:t>
            </a:r>
            <a:r>
              <a:rPr lang="vi-VN" dirty="0" err="1"/>
              <a:t>hệ</a:t>
            </a:r>
            <a:r>
              <a:rPr lang="vi-VN" dirty="0"/>
              <a:t> </a:t>
            </a:r>
            <a:r>
              <a:rPr lang="vi-VN" dirty="0" err="1"/>
              <a:t>thống</a:t>
            </a:r>
            <a:r>
              <a:rPr lang="vi-VN" dirty="0"/>
              <a:t>. </a:t>
            </a:r>
            <a:r>
              <a:rPr lang="vi-VN" dirty="0" err="1"/>
              <a:t>Để</a:t>
            </a:r>
            <a:r>
              <a:rPr lang="vi-VN" dirty="0"/>
              <a:t> </a:t>
            </a:r>
            <a:r>
              <a:rPr lang="vi-VN" dirty="0" err="1"/>
              <a:t>hiểu</a:t>
            </a:r>
            <a:r>
              <a:rPr lang="vi-VN" dirty="0"/>
              <a:t> </a:t>
            </a:r>
            <a:r>
              <a:rPr lang="vi-VN" dirty="0" err="1"/>
              <a:t>hết</a:t>
            </a:r>
            <a:r>
              <a:rPr lang="vi-VN" dirty="0"/>
              <a:t> </a:t>
            </a:r>
            <a:r>
              <a:rPr lang="vi-VN" dirty="0" err="1"/>
              <a:t>mục</a:t>
            </a:r>
            <a:r>
              <a:rPr lang="vi-VN" dirty="0"/>
              <a:t> </a:t>
            </a:r>
            <a:r>
              <a:rPr lang="vi-VN" dirty="0" err="1"/>
              <a:t>đích</a:t>
            </a:r>
            <a:r>
              <a:rPr lang="vi-VN" dirty="0"/>
              <a:t> </a:t>
            </a:r>
            <a:r>
              <a:rPr lang="vi-VN" dirty="0" err="1"/>
              <a:t>của</a:t>
            </a:r>
            <a:r>
              <a:rPr lang="vi-VN" dirty="0"/>
              <a:t> </a:t>
            </a:r>
            <a:r>
              <a:rPr lang="vi-VN" dirty="0" err="1"/>
              <a:t>hệ</a:t>
            </a:r>
            <a:r>
              <a:rPr lang="vi-VN" dirty="0"/>
              <a:t> </a:t>
            </a:r>
            <a:r>
              <a:rPr lang="vi-VN" dirty="0" err="1"/>
              <a:t>thống</a:t>
            </a:r>
            <a:r>
              <a:rPr lang="vi-VN" dirty="0"/>
              <a:t>, </a:t>
            </a:r>
            <a:r>
              <a:rPr lang="vi-VN" dirty="0" err="1"/>
              <a:t>bạn</a:t>
            </a:r>
            <a:r>
              <a:rPr lang="vi-VN" dirty="0"/>
              <a:t> </a:t>
            </a:r>
            <a:r>
              <a:rPr lang="vi-VN" dirty="0" err="1"/>
              <a:t>phải</a:t>
            </a:r>
            <a:r>
              <a:rPr lang="vi-VN" dirty="0"/>
              <a:t> </a:t>
            </a:r>
            <a:r>
              <a:rPr lang="vi-VN" dirty="0" err="1"/>
              <a:t>biết</a:t>
            </a:r>
            <a:r>
              <a:rPr lang="vi-VN" dirty="0"/>
              <a:t> </a:t>
            </a:r>
            <a:r>
              <a:rPr lang="vi-VN" dirty="0" err="1"/>
              <a:t>hệ</a:t>
            </a:r>
            <a:r>
              <a:rPr lang="vi-VN" dirty="0"/>
              <a:t> </a:t>
            </a:r>
            <a:r>
              <a:rPr lang="vi-VN" dirty="0" err="1"/>
              <a:t>thống</a:t>
            </a:r>
            <a:r>
              <a:rPr lang="vi-VN" dirty="0"/>
              <a:t> </a:t>
            </a:r>
            <a:r>
              <a:rPr lang="vi-VN" dirty="0" err="1"/>
              <a:t>dành</a:t>
            </a:r>
            <a:r>
              <a:rPr lang="vi-VN" dirty="0"/>
              <a:t> cho ai. </a:t>
            </a:r>
            <a:r>
              <a:rPr lang="vi-VN" dirty="0" err="1"/>
              <a:t>Các</a:t>
            </a:r>
            <a:r>
              <a:rPr lang="vi-VN" dirty="0"/>
              <a:t> </a:t>
            </a:r>
            <a:r>
              <a:rPr lang="vi-VN" dirty="0" err="1"/>
              <a:t>kiểu</a:t>
            </a:r>
            <a:r>
              <a:rPr lang="vi-VN" dirty="0"/>
              <a:t> </a:t>
            </a:r>
            <a:r>
              <a:rPr lang="vi-VN" dirty="0" err="1"/>
              <a:t>người</a:t>
            </a:r>
            <a:r>
              <a:rPr lang="vi-VN" dirty="0"/>
              <a:t> </a:t>
            </a:r>
            <a:r>
              <a:rPr lang="vi-VN" dirty="0" err="1"/>
              <a:t>dùng</a:t>
            </a:r>
            <a:r>
              <a:rPr lang="vi-VN" dirty="0"/>
              <a:t> </a:t>
            </a:r>
            <a:r>
              <a:rPr lang="vi-VN" dirty="0" err="1"/>
              <a:t>khác</a:t>
            </a:r>
            <a:r>
              <a:rPr lang="vi-VN" dirty="0"/>
              <a:t> nhau </a:t>
            </a:r>
            <a:r>
              <a:rPr lang="vi-VN" dirty="0" err="1"/>
              <a:t>được</a:t>
            </a:r>
            <a:r>
              <a:rPr lang="vi-VN" dirty="0"/>
              <a:t> </a:t>
            </a:r>
            <a:r>
              <a:rPr lang="vi-VN" dirty="0" err="1"/>
              <a:t>thể</a:t>
            </a:r>
            <a:r>
              <a:rPr lang="vi-VN" dirty="0"/>
              <a:t> </a:t>
            </a:r>
            <a:r>
              <a:rPr lang="vi-VN" dirty="0" err="1"/>
              <a:t>hiện</a:t>
            </a:r>
            <a:r>
              <a:rPr lang="vi-VN" dirty="0"/>
              <a:t> </a:t>
            </a:r>
            <a:r>
              <a:rPr lang="vi-VN" dirty="0" err="1"/>
              <a:t>dưới</a:t>
            </a:r>
            <a:r>
              <a:rPr lang="vi-VN" dirty="0"/>
              <a:t> </a:t>
            </a:r>
            <a:r>
              <a:rPr lang="vi-VN" dirty="0" err="1"/>
              <a:t>dạng</a:t>
            </a:r>
            <a:r>
              <a:rPr lang="vi-VN" dirty="0"/>
              <a:t> </a:t>
            </a:r>
            <a:r>
              <a:rPr lang="vi-VN" dirty="0" err="1"/>
              <a:t>tác</a:t>
            </a:r>
            <a:r>
              <a:rPr lang="vi-VN" dirty="0"/>
              <a:t> nhân. </a:t>
            </a:r>
            <a:r>
              <a:rPr lang="vi-VN" dirty="0" err="1"/>
              <a:t>Tác</a:t>
            </a:r>
            <a:r>
              <a:rPr lang="vi-VN" dirty="0"/>
              <a:t> nhân </a:t>
            </a:r>
            <a:r>
              <a:rPr lang="vi-VN" dirty="0" err="1"/>
              <a:t>có</a:t>
            </a:r>
            <a:r>
              <a:rPr lang="vi-VN" dirty="0"/>
              <a:t> </a:t>
            </a:r>
            <a:r>
              <a:rPr lang="vi-VN" dirty="0" err="1"/>
              <a:t>thể</a:t>
            </a:r>
            <a:r>
              <a:rPr lang="vi-VN" dirty="0"/>
              <a:t> </a:t>
            </a:r>
            <a:r>
              <a:rPr lang="vi-VN" dirty="0" err="1"/>
              <a:t>là</a:t>
            </a:r>
            <a:r>
              <a:rPr lang="vi-VN" dirty="0"/>
              <a:t> </a:t>
            </a:r>
            <a:r>
              <a:rPr lang="vi-VN" dirty="0" err="1"/>
              <a:t>người</a:t>
            </a:r>
            <a:r>
              <a:rPr lang="vi-VN" dirty="0"/>
              <a:t> </a:t>
            </a:r>
            <a:r>
              <a:rPr lang="vi-VN" dirty="0" err="1"/>
              <a:t>dùng</a:t>
            </a:r>
            <a:r>
              <a:rPr lang="vi-VN" dirty="0"/>
              <a:t>, </a:t>
            </a:r>
            <a:r>
              <a:rPr lang="vi-VN" dirty="0" err="1"/>
              <a:t>phần</a:t>
            </a:r>
            <a:r>
              <a:rPr lang="vi-VN" dirty="0"/>
              <a:t> </a:t>
            </a:r>
            <a:r>
              <a:rPr lang="vi-VN" dirty="0" err="1"/>
              <a:t>cứng</a:t>
            </a:r>
            <a:r>
              <a:rPr lang="vi-VN" dirty="0"/>
              <a:t> bên </a:t>
            </a:r>
            <a:r>
              <a:rPr lang="vi-VN" dirty="0" err="1"/>
              <a:t>ngoài</a:t>
            </a:r>
            <a:r>
              <a:rPr lang="vi-VN" dirty="0"/>
              <a:t> </a:t>
            </a:r>
            <a:r>
              <a:rPr lang="vi-VN" dirty="0" err="1"/>
              <a:t>hoặc</a:t>
            </a:r>
            <a:r>
              <a:rPr lang="vi-VN" dirty="0"/>
              <a:t> </a:t>
            </a:r>
            <a:r>
              <a:rPr lang="vi-VN" dirty="0" err="1"/>
              <a:t>hệ</a:t>
            </a:r>
            <a:r>
              <a:rPr lang="vi-VN" dirty="0"/>
              <a:t> </a:t>
            </a:r>
            <a:r>
              <a:rPr lang="vi-VN" dirty="0" err="1"/>
              <a:t>thống</a:t>
            </a:r>
            <a:r>
              <a:rPr lang="vi-VN" dirty="0"/>
              <a:t> </a:t>
            </a:r>
            <a:r>
              <a:rPr lang="vi-VN" dirty="0" err="1"/>
              <a:t>khác</a:t>
            </a:r>
            <a:r>
              <a:rPr lang="vi-VN" dirty="0"/>
              <a:t>. </a:t>
            </a:r>
            <a:r>
              <a:rPr lang="vi-VN" dirty="0" err="1"/>
              <a:t>Một</a:t>
            </a:r>
            <a:r>
              <a:rPr lang="vi-VN" dirty="0"/>
              <a:t> </a:t>
            </a:r>
            <a:r>
              <a:rPr lang="vi-VN" dirty="0" err="1"/>
              <a:t>tác</a:t>
            </a:r>
            <a:r>
              <a:rPr lang="vi-VN" dirty="0"/>
              <a:t> nhân </a:t>
            </a:r>
            <a:r>
              <a:rPr lang="vi-VN" dirty="0" err="1"/>
              <a:t>có</a:t>
            </a:r>
            <a:r>
              <a:rPr lang="vi-VN" dirty="0"/>
              <a:t> </a:t>
            </a:r>
            <a:r>
              <a:rPr lang="vi-VN" dirty="0" err="1"/>
              <a:t>thể</a:t>
            </a:r>
            <a:r>
              <a:rPr lang="vi-VN" dirty="0"/>
              <a:t> </a:t>
            </a:r>
            <a:r>
              <a:rPr lang="vi-VN" dirty="0" err="1"/>
              <a:t>chủ</a:t>
            </a:r>
            <a:r>
              <a:rPr lang="vi-VN" dirty="0"/>
              <a:t> </a:t>
            </a:r>
            <a:r>
              <a:rPr lang="vi-VN" dirty="0" err="1"/>
              <a:t>động</a:t>
            </a:r>
            <a:r>
              <a:rPr lang="vi-VN" dirty="0"/>
              <a:t> trao </a:t>
            </a:r>
            <a:r>
              <a:rPr lang="vi-VN" dirty="0" err="1"/>
              <a:t>đổi</a:t>
            </a:r>
            <a:r>
              <a:rPr lang="vi-VN" dirty="0"/>
              <a:t> thông tin </a:t>
            </a:r>
            <a:r>
              <a:rPr lang="vi-VN" dirty="0" err="1"/>
              <a:t>với</a:t>
            </a:r>
            <a:r>
              <a:rPr lang="vi-VN" dirty="0"/>
              <a:t> </a:t>
            </a:r>
            <a:r>
              <a:rPr lang="vi-VN" dirty="0" err="1"/>
              <a:t>hệ</a:t>
            </a:r>
            <a:r>
              <a:rPr lang="vi-VN" dirty="0"/>
              <a:t> </a:t>
            </a:r>
            <a:r>
              <a:rPr lang="vi-VN" dirty="0" err="1"/>
              <a:t>thống</a:t>
            </a:r>
            <a:r>
              <a:rPr lang="vi-VN" dirty="0"/>
              <a:t>, </a:t>
            </a:r>
            <a:r>
              <a:rPr lang="vi-VN" dirty="0" err="1"/>
              <a:t>là</a:t>
            </a:r>
            <a:r>
              <a:rPr lang="vi-VN" dirty="0"/>
              <a:t> </a:t>
            </a:r>
            <a:r>
              <a:rPr lang="vi-VN" dirty="0" err="1"/>
              <a:t>người</a:t>
            </a:r>
            <a:r>
              <a:rPr lang="vi-VN" dirty="0"/>
              <a:t> </a:t>
            </a:r>
            <a:r>
              <a:rPr lang="vi-VN" dirty="0" err="1"/>
              <a:t>nhận</a:t>
            </a:r>
            <a:r>
              <a:rPr lang="vi-VN" dirty="0"/>
              <a:t> thông tin </a:t>
            </a:r>
            <a:r>
              <a:rPr lang="vi-VN" dirty="0" err="1"/>
              <a:t>thụ</a:t>
            </a:r>
            <a:r>
              <a:rPr lang="vi-VN" dirty="0"/>
              <a:t> </a:t>
            </a:r>
            <a:r>
              <a:rPr lang="vi-VN" dirty="0" err="1"/>
              <a:t>động</a:t>
            </a:r>
            <a:r>
              <a:rPr lang="vi-VN" dirty="0"/>
              <a:t>, </a:t>
            </a:r>
            <a:r>
              <a:rPr lang="vi-VN" dirty="0" err="1"/>
              <a:t>hoặc</a:t>
            </a:r>
            <a:r>
              <a:rPr lang="vi-VN" dirty="0"/>
              <a:t> </a:t>
            </a:r>
            <a:r>
              <a:rPr lang="vi-VN" dirty="0" err="1"/>
              <a:t>có</a:t>
            </a:r>
            <a:r>
              <a:rPr lang="vi-VN" dirty="0"/>
              <a:t> </a:t>
            </a:r>
            <a:r>
              <a:rPr lang="vi-VN" dirty="0" err="1"/>
              <a:t>thể</a:t>
            </a:r>
            <a:r>
              <a:rPr lang="vi-VN" dirty="0"/>
              <a:t> </a:t>
            </a:r>
            <a:r>
              <a:rPr lang="vi-VN" dirty="0" err="1"/>
              <a:t>đại</a:t>
            </a:r>
            <a:r>
              <a:rPr lang="vi-VN" dirty="0"/>
              <a:t> </a:t>
            </a:r>
            <a:r>
              <a:rPr lang="vi-VN" dirty="0" err="1"/>
              <a:t>diện</a:t>
            </a:r>
            <a:r>
              <a:rPr lang="vi-VN" dirty="0"/>
              <a:t> cho con </a:t>
            </a:r>
            <a:r>
              <a:rPr lang="vi-VN" dirty="0" err="1"/>
              <a:t>người</a:t>
            </a:r>
            <a:r>
              <a:rPr lang="vi-VN" dirty="0"/>
              <a:t>, </a:t>
            </a:r>
            <a:r>
              <a:rPr lang="vi-VN" dirty="0" err="1"/>
              <a:t>máy</a:t>
            </a:r>
            <a:r>
              <a:rPr lang="vi-VN" dirty="0"/>
              <a:t> </a:t>
            </a:r>
            <a:r>
              <a:rPr lang="vi-VN" dirty="0" err="1"/>
              <a:t>móc</a:t>
            </a:r>
            <a:r>
              <a:rPr lang="vi-VN" dirty="0"/>
              <a:t> </a:t>
            </a:r>
            <a:r>
              <a:rPr lang="vi-VN" dirty="0" err="1"/>
              <a:t>hoặc</a:t>
            </a:r>
            <a:r>
              <a:rPr lang="vi-VN" dirty="0"/>
              <a:t> </a:t>
            </a:r>
            <a:r>
              <a:rPr lang="vi-VN" dirty="0" err="1"/>
              <a:t>hệ</a:t>
            </a:r>
            <a:r>
              <a:rPr lang="vi-VN" dirty="0"/>
              <a:t> </a:t>
            </a:r>
            <a:r>
              <a:rPr lang="vi-VN" dirty="0" err="1"/>
              <a:t>thống</a:t>
            </a:r>
            <a:r>
              <a:rPr lang="vi-VN" dirty="0"/>
              <a:t> </a:t>
            </a:r>
            <a:r>
              <a:rPr lang="vi-VN" dirty="0" err="1"/>
              <a:t>khác</a:t>
            </a:r>
            <a:r>
              <a:rPr lang="vi-VN" dirty="0"/>
              <a:t>. </a:t>
            </a:r>
            <a:r>
              <a:rPr lang="vi-VN" dirty="0" err="1"/>
              <a:t>Sự</a:t>
            </a:r>
            <a:r>
              <a:rPr lang="vi-VN" dirty="0"/>
              <a:t> </a:t>
            </a:r>
            <a:r>
              <a:rPr lang="vi-VN" dirty="0" err="1"/>
              <a:t>khác</a:t>
            </a:r>
            <a:r>
              <a:rPr lang="vi-VN" dirty="0"/>
              <a:t> </a:t>
            </a:r>
            <a:r>
              <a:rPr lang="vi-VN" dirty="0" err="1"/>
              <a:t>biệt</a:t>
            </a:r>
            <a:r>
              <a:rPr lang="vi-VN" dirty="0"/>
              <a:t> </a:t>
            </a:r>
            <a:r>
              <a:rPr lang="vi-VN" dirty="0" err="1"/>
              <a:t>giữa</a:t>
            </a:r>
            <a:r>
              <a:rPr lang="vi-VN" dirty="0"/>
              <a:t> </a:t>
            </a:r>
            <a:r>
              <a:rPr lang="vi-VN" dirty="0" err="1"/>
              <a:t>một</a:t>
            </a:r>
            <a:r>
              <a:rPr lang="vi-VN" dirty="0"/>
              <a:t> </a:t>
            </a:r>
            <a:r>
              <a:rPr lang="vi-VN" dirty="0" err="1"/>
              <a:t>tác</a:t>
            </a:r>
            <a:r>
              <a:rPr lang="vi-VN" dirty="0"/>
              <a:t> nhân </a:t>
            </a:r>
            <a:r>
              <a:rPr lang="vi-VN" dirty="0" err="1"/>
              <a:t>và</a:t>
            </a:r>
            <a:r>
              <a:rPr lang="vi-VN" dirty="0"/>
              <a:t> </a:t>
            </a:r>
            <a:r>
              <a:rPr lang="vi-VN" dirty="0" err="1"/>
              <a:t>một</a:t>
            </a:r>
            <a:r>
              <a:rPr lang="vi-VN" dirty="0"/>
              <a:t> </a:t>
            </a:r>
            <a:r>
              <a:rPr lang="vi-VN" dirty="0" err="1"/>
              <a:t>người</a:t>
            </a:r>
            <a:r>
              <a:rPr lang="vi-VN" dirty="0"/>
              <a:t> </a:t>
            </a:r>
            <a:r>
              <a:rPr lang="vi-VN" dirty="0" err="1"/>
              <a:t>dùng</a:t>
            </a:r>
            <a:r>
              <a:rPr lang="vi-VN" dirty="0"/>
              <a:t> </a:t>
            </a:r>
            <a:r>
              <a:rPr lang="vi-VN" dirty="0" err="1"/>
              <a:t>hệ</a:t>
            </a:r>
            <a:r>
              <a:rPr lang="vi-VN" dirty="0"/>
              <a:t> </a:t>
            </a:r>
            <a:r>
              <a:rPr lang="vi-VN" dirty="0" err="1"/>
              <a:t>thống</a:t>
            </a:r>
            <a:r>
              <a:rPr lang="vi-VN" dirty="0"/>
              <a:t> riêng </a:t>
            </a:r>
            <a:r>
              <a:rPr lang="vi-VN" dirty="0" err="1"/>
              <a:t>lẻ</a:t>
            </a:r>
            <a:r>
              <a:rPr lang="vi-VN" dirty="0"/>
              <a:t> </a:t>
            </a:r>
            <a:r>
              <a:rPr lang="vi-VN" dirty="0" err="1"/>
              <a:t>là</a:t>
            </a:r>
            <a:r>
              <a:rPr lang="vi-VN" dirty="0"/>
              <a:t> </a:t>
            </a:r>
            <a:r>
              <a:rPr lang="vi-VN" dirty="0" err="1"/>
              <a:t>một</a:t>
            </a:r>
            <a:r>
              <a:rPr lang="vi-VN" dirty="0"/>
              <a:t> </a:t>
            </a:r>
            <a:r>
              <a:rPr lang="vi-VN" dirty="0" err="1"/>
              <a:t>tác</a:t>
            </a:r>
            <a:r>
              <a:rPr lang="vi-VN" dirty="0"/>
              <a:t> nhân </a:t>
            </a:r>
            <a:r>
              <a:rPr lang="vi-VN" dirty="0" err="1"/>
              <a:t>đại</a:t>
            </a:r>
            <a:r>
              <a:rPr lang="vi-VN" dirty="0"/>
              <a:t> </a:t>
            </a:r>
            <a:r>
              <a:rPr lang="vi-VN" dirty="0" err="1"/>
              <a:t>diện</a:t>
            </a:r>
            <a:r>
              <a:rPr lang="vi-VN" dirty="0"/>
              <a:t> cho </a:t>
            </a:r>
            <a:r>
              <a:rPr lang="vi-VN" dirty="0" err="1"/>
              <a:t>một</a:t>
            </a:r>
            <a:r>
              <a:rPr lang="vi-VN" dirty="0"/>
              <a:t> </a:t>
            </a:r>
            <a:r>
              <a:rPr lang="vi-VN" dirty="0" err="1"/>
              <a:t>lớp</a:t>
            </a:r>
            <a:r>
              <a:rPr lang="vi-VN" dirty="0"/>
              <a:t> </a:t>
            </a:r>
            <a:r>
              <a:rPr lang="vi-VN" dirty="0" err="1"/>
              <a:t>người</a:t>
            </a:r>
            <a:r>
              <a:rPr lang="vi-VN" dirty="0"/>
              <a:t> </a:t>
            </a:r>
            <a:r>
              <a:rPr lang="vi-VN" dirty="0" err="1"/>
              <a:t>dùng</a:t>
            </a:r>
            <a:r>
              <a:rPr lang="vi-VN" dirty="0"/>
              <a:t> </a:t>
            </a:r>
            <a:r>
              <a:rPr lang="vi-VN" dirty="0" err="1"/>
              <a:t>cụ</a:t>
            </a:r>
            <a:r>
              <a:rPr lang="vi-VN" dirty="0"/>
              <a:t> </a:t>
            </a:r>
            <a:r>
              <a:rPr lang="vi-VN" dirty="0" err="1"/>
              <a:t>thể</a:t>
            </a:r>
            <a:r>
              <a:rPr lang="vi-VN" dirty="0"/>
              <a:t> hơn </a:t>
            </a:r>
            <a:r>
              <a:rPr lang="vi-VN" dirty="0" err="1"/>
              <a:t>là</a:t>
            </a:r>
            <a:r>
              <a:rPr lang="vi-VN" dirty="0"/>
              <a:t> </a:t>
            </a:r>
            <a:r>
              <a:rPr lang="vi-VN" dirty="0" err="1"/>
              <a:t>một</a:t>
            </a:r>
            <a:r>
              <a:rPr lang="vi-VN" dirty="0"/>
              <a:t> </a:t>
            </a:r>
            <a:r>
              <a:rPr lang="vi-VN" dirty="0" err="1"/>
              <a:t>người</a:t>
            </a:r>
            <a:r>
              <a:rPr lang="vi-VN" dirty="0"/>
              <a:t> </a:t>
            </a:r>
            <a:r>
              <a:rPr lang="vi-VN" dirty="0" err="1"/>
              <a:t>dùng</a:t>
            </a:r>
            <a:r>
              <a:rPr lang="vi-VN" dirty="0"/>
              <a:t> </a:t>
            </a:r>
            <a:r>
              <a:rPr lang="vi-VN" dirty="0" err="1"/>
              <a:t>thực</a:t>
            </a:r>
            <a:r>
              <a:rPr lang="vi-VN" dirty="0"/>
              <a:t> </a:t>
            </a:r>
            <a:r>
              <a:rPr lang="vi-VN" dirty="0" err="1"/>
              <a:t>tế</a:t>
            </a:r>
            <a:r>
              <a:rPr lang="vi-VN" dirty="0"/>
              <a:t>. </a:t>
            </a:r>
            <a:r>
              <a:rPr lang="vi-VN" dirty="0" err="1"/>
              <a:t>Nhiều</a:t>
            </a:r>
            <a:r>
              <a:rPr lang="vi-VN" dirty="0"/>
              <a:t> </a:t>
            </a:r>
            <a:r>
              <a:rPr lang="vi-VN" dirty="0" err="1"/>
              <a:t>người</a:t>
            </a:r>
            <a:r>
              <a:rPr lang="vi-VN" dirty="0"/>
              <a:t> </a:t>
            </a:r>
            <a:r>
              <a:rPr lang="vi-VN" dirty="0" err="1"/>
              <a:t>dùng</a:t>
            </a:r>
            <a:r>
              <a:rPr lang="vi-VN" dirty="0"/>
              <a:t> </a:t>
            </a:r>
            <a:r>
              <a:rPr lang="vi-VN" dirty="0" err="1"/>
              <a:t>có</a:t>
            </a:r>
            <a:r>
              <a:rPr lang="vi-VN" dirty="0"/>
              <a:t> </a:t>
            </a:r>
            <a:r>
              <a:rPr lang="vi-VN" dirty="0" err="1"/>
              <a:t>thể</a:t>
            </a:r>
            <a:r>
              <a:rPr lang="vi-VN" dirty="0"/>
              <a:t> </a:t>
            </a:r>
            <a:r>
              <a:rPr lang="vi-VN" dirty="0" err="1"/>
              <a:t>đóng</a:t>
            </a:r>
            <a:r>
              <a:rPr lang="vi-VN" dirty="0"/>
              <a:t> </a:t>
            </a:r>
            <a:r>
              <a:rPr lang="vi-VN" dirty="0" err="1"/>
              <a:t>cùng</a:t>
            </a:r>
            <a:r>
              <a:rPr lang="vi-VN" dirty="0"/>
              <a:t> </a:t>
            </a:r>
            <a:r>
              <a:rPr lang="vi-VN" dirty="0" err="1"/>
              <a:t>một</a:t>
            </a:r>
            <a:r>
              <a:rPr lang="vi-VN" dirty="0"/>
              <a:t> vai </a:t>
            </a:r>
            <a:r>
              <a:rPr lang="vi-VN" dirty="0" err="1"/>
              <a:t>trò</a:t>
            </a:r>
            <a:r>
              <a:rPr lang="vi-VN" dirty="0"/>
              <a:t>, </a:t>
            </a:r>
            <a:r>
              <a:rPr lang="vi-VN" dirty="0" err="1"/>
              <a:t>có</a:t>
            </a:r>
            <a:r>
              <a:rPr lang="vi-VN" dirty="0"/>
              <a:t> </a:t>
            </a:r>
            <a:r>
              <a:rPr lang="vi-VN" dirty="0" err="1"/>
              <a:t>nghĩa</a:t>
            </a:r>
            <a:r>
              <a:rPr lang="vi-VN" dirty="0"/>
              <a:t> </a:t>
            </a:r>
            <a:r>
              <a:rPr lang="vi-VN" dirty="0" err="1"/>
              <a:t>là</a:t>
            </a:r>
            <a:r>
              <a:rPr lang="vi-VN" dirty="0"/>
              <a:t> </a:t>
            </a:r>
            <a:r>
              <a:rPr lang="vi-VN" dirty="0" err="1"/>
              <a:t>họ</a:t>
            </a:r>
            <a:r>
              <a:rPr lang="vi-VN" dirty="0"/>
              <a:t> </a:t>
            </a:r>
            <a:r>
              <a:rPr lang="vi-VN" dirty="0" err="1"/>
              <a:t>có</a:t>
            </a:r>
            <a:r>
              <a:rPr lang="vi-VN" dirty="0"/>
              <a:t> </a:t>
            </a:r>
            <a:r>
              <a:rPr lang="vi-VN" dirty="0" err="1"/>
              <a:t>thể</a:t>
            </a:r>
            <a:r>
              <a:rPr lang="vi-VN" dirty="0"/>
              <a:t> </a:t>
            </a:r>
            <a:r>
              <a:rPr lang="vi-VN" dirty="0" err="1"/>
              <a:t>là</a:t>
            </a:r>
            <a:r>
              <a:rPr lang="vi-VN" dirty="0"/>
              <a:t> </a:t>
            </a:r>
            <a:r>
              <a:rPr lang="vi-VN" dirty="0" err="1"/>
              <a:t>một</a:t>
            </a:r>
            <a:r>
              <a:rPr lang="vi-VN" dirty="0"/>
              <a:t> </a:t>
            </a:r>
            <a:r>
              <a:rPr lang="vi-VN" dirty="0" err="1"/>
              <a:t>và</a:t>
            </a:r>
            <a:r>
              <a:rPr lang="vi-VN" dirty="0"/>
              <a:t> </a:t>
            </a:r>
            <a:r>
              <a:rPr lang="vi-VN" dirty="0" err="1"/>
              <a:t>cùng</a:t>
            </a:r>
            <a:r>
              <a:rPr lang="vi-VN" dirty="0"/>
              <a:t> </a:t>
            </a:r>
            <a:r>
              <a:rPr lang="vi-VN" dirty="0" err="1"/>
              <a:t>một</a:t>
            </a:r>
            <a:r>
              <a:rPr lang="vi-VN" dirty="0"/>
              <a:t> </a:t>
            </a:r>
            <a:r>
              <a:rPr lang="vi-VN" dirty="0" err="1"/>
              <a:t>tác</a:t>
            </a:r>
            <a:r>
              <a:rPr lang="vi-VN" dirty="0"/>
              <a:t> nhân. Trong </a:t>
            </a:r>
            <a:r>
              <a:rPr lang="vi-VN" dirty="0" err="1"/>
              <a:t>trường</a:t>
            </a:r>
            <a:r>
              <a:rPr lang="vi-VN" dirty="0"/>
              <a:t> </a:t>
            </a:r>
            <a:r>
              <a:rPr lang="vi-VN" dirty="0" err="1"/>
              <a:t>hợp</a:t>
            </a:r>
            <a:r>
              <a:rPr lang="vi-VN" dirty="0"/>
              <a:t> </a:t>
            </a:r>
            <a:r>
              <a:rPr lang="vi-VN" dirty="0" err="1"/>
              <a:t>đó</a:t>
            </a:r>
            <a:r>
              <a:rPr lang="vi-VN" dirty="0"/>
              <a:t>, </a:t>
            </a:r>
            <a:r>
              <a:rPr lang="vi-VN" dirty="0" err="1"/>
              <a:t>mỗi</a:t>
            </a:r>
            <a:r>
              <a:rPr lang="vi-VN" dirty="0"/>
              <a:t> </a:t>
            </a:r>
            <a:r>
              <a:rPr lang="vi-VN" dirty="0" err="1"/>
              <a:t>người</a:t>
            </a:r>
            <a:r>
              <a:rPr lang="vi-VN" dirty="0"/>
              <a:t> </a:t>
            </a:r>
            <a:r>
              <a:rPr lang="vi-VN" dirty="0" err="1"/>
              <a:t>dùng</a:t>
            </a:r>
            <a:r>
              <a:rPr lang="vi-VN" dirty="0"/>
              <a:t> </a:t>
            </a:r>
            <a:r>
              <a:rPr lang="vi-VN" dirty="0" err="1"/>
              <a:t>tạo</a:t>
            </a:r>
            <a:r>
              <a:rPr lang="vi-VN" dirty="0"/>
              <a:t> </a:t>
            </a:r>
            <a:r>
              <a:rPr lang="vi-VN" dirty="0" err="1"/>
              <a:t>thành</a:t>
            </a:r>
            <a:r>
              <a:rPr lang="vi-VN" dirty="0"/>
              <a:t> </a:t>
            </a:r>
            <a:r>
              <a:rPr lang="vi-VN" dirty="0" err="1"/>
              <a:t>một</a:t>
            </a:r>
            <a:r>
              <a:rPr lang="vi-VN" dirty="0"/>
              <a:t> </a:t>
            </a:r>
            <a:r>
              <a:rPr lang="vi-VN" dirty="0" err="1"/>
              <a:t>thể</a:t>
            </a:r>
            <a:r>
              <a:rPr lang="vi-VN" dirty="0"/>
              <a:t> </a:t>
            </a:r>
            <a:r>
              <a:rPr lang="vi-VN" dirty="0" err="1"/>
              <a:t>hiện</a:t>
            </a:r>
            <a:r>
              <a:rPr lang="vi-VN" dirty="0"/>
              <a:t> </a:t>
            </a:r>
            <a:r>
              <a:rPr lang="vi-VN" dirty="0" err="1"/>
              <a:t>của</a:t>
            </a:r>
            <a:r>
              <a:rPr lang="vi-VN" dirty="0"/>
              <a:t> </a:t>
            </a:r>
            <a:r>
              <a:rPr lang="vi-VN" dirty="0" err="1"/>
              <a:t>tác</a:t>
            </a:r>
            <a:r>
              <a:rPr lang="vi-VN" dirty="0"/>
              <a:t> nhân. Trong </a:t>
            </a:r>
            <a:r>
              <a:rPr lang="vi-VN" dirty="0" err="1"/>
              <a:t>một</a:t>
            </a:r>
            <a:r>
              <a:rPr lang="vi-VN" dirty="0"/>
              <a:t> </a:t>
            </a:r>
            <a:r>
              <a:rPr lang="vi-VN" dirty="0" err="1"/>
              <a:t>số</a:t>
            </a:r>
            <a:r>
              <a:rPr lang="vi-VN" dirty="0"/>
              <a:t> </a:t>
            </a:r>
            <a:r>
              <a:rPr lang="vi-VN" dirty="0" err="1"/>
              <a:t>tình</a:t>
            </a:r>
            <a:r>
              <a:rPr lang="vi-VN" dirty="0"/>
              <a:t> </a:t>
            </a:r>
            <a:r>
              <a:rPr lang="vi-VN" dirty="0" err="1"/>
              <a:t>huống</a:t>
            </a:r>
            <a:r>
              <a:rPr lang="vi-VN" dirty="0"/>
              <a:t>, </a:t>
            </a:r>
            <a:r>
              <a:rPr lang="vi-VN" dirty="0" err="1"/>
              <a:t>chỉ</a:t>
            </a:r>
            <a:r>
              <a:rPr lang="vi-VN" dirty="0"/>
              <a:t> </a:t>
            </a:r>
            <a:r>
              <a:rPr lang="vi-VN" dirty="0" err="1"/>
              <a:t>có</a:t>
            </a:r>
            <a:r>
              <a:rPr lang="vi-VN" dirty="0"/>
              <a:t> </a:t>
            </a:r>
            <a:r>
              <a:rPr lang="vi-VN" dirty="0" err="1"/>
              <a:t>một</a:t>
            </a:r>
            <a:r>
              <a:rPr lang="vi-VN" dirty="0"/>
              <a:t> </a:t>
            </a:r>
            <a:r>
              <a:rPr lang="vi-VN" dirty="0" err="1"/>
              <a:t>người</a:t>
            </a:r>
            <a:r>
              <a:rPr lang="vi-VN" dirty="0"/>
              <a:t> </a:t>
            </a:r>
            <a:r>
              <a:rPr lang="vi-VN" dirty="0" err="1"/>
              <a:t>đóng</a:t>
            </a:r>
            <a:r>
              <a:rPr lang="vi-VN" dirty="0"/>
              <a:t> vai do </a:t>
            </a:r>
            <a:r>
              <a:rPr lang="vi-VN" dirty="0" err="1"/>
              <a:t>một</a:t>
            </a:r>
            <a:r>
              <a:rPr lang="vi-VN" dirty="0"/>
              <a:t> </a:t>
            </a:r>
            <a:r>
              <a:rPr lang="vi-VN" dirty="0" err="1"/>
              <a:t>diễn</a:t>
            </a:r>
            <a:r>
              <a:rPr lang="vi-VN" dirty="0"/>
              <a:t> viên </a:t>
            </a:r>
            <a:r>
              <a:rPr lang="vi-VN" dirty="0" err="1"/>
              <a:t>làm</a:t>
            </a:r>
            <a:r>
              <a:rPr lang="vi-VN" dirty="0"/>
              <a:t> </a:t>
            </a:r>
            <a:r>
              <a:rPr lang="vi-VN" dirty="0" err="1"/>
              <a:t>mẫu</a:t>
            </a:r>
            <a:r>
              <a:rPr lang="vi-VN" dirty="0"/>
              <a:t>. </a:t>
            </a:r>
            <a:r>
              <a:rPr lang="vi-VN" dirty="0" err="1"/>
              <a:t>Ví</a:t>
            </a:r>
            <a:r>
              <a:rPr lang="vi-VN" dirty="0"/>
              <a:t> </a:t>
            </a:r>
            <a:r>
              <a:rPr lang="vi-VN" dirty="0" err="1"/>
              <a:t>dụ</a:t>
            </a:r>
            <a:r>
              <a:rPr lang="vi-VN" dirty="0"/>
              <a:t>, </a:t>
            </a:r>
            <a:r>
              <a:rPr lang="vi-VN" dirty="0" err="1"/>
              <a:t>có</a:t>
            </a:r>
            <a:r>
              <a:rPr lang="vi-VN" dirty="0"/>
              <a:t> </a:t>
            </a:r>
            <a:r>
              <a:rPr lang="vi-VN" dirty="0" err="1"/>
              <a:t>thể</a:t>
            </a:r>
            <a:r>
              <a:rPr lang="vi-VN" dirty="0"/>
              <a:t> </a:t>
            </a:r>
            <a:r>
              <a:rPr lang="vi-VN" dirty="0" err="1"/>
              <a:t>chỉ</a:t>
            </a:r>
            <a:r>
              <a:rPr lang="vi-VN" dirty="0"/>
              <a:t> </a:t>
            </a:r>
            <a:r>
              <a:rPr lang="vi-VN" dirty="0" err="1"/>
              <a:t>có</a:t>
            </a:r>
            <a:r>
              <a:rPr lang="vi-VN" dirty="0"/>
              <a:t> </a:t>
            </a:r>
            <a:r>
              <a:rPr lang="vi-VN" dirty="0" err="1"/>
              <a:t>một</a:t>
            </a:r>
            <a:r>
              <a:rPr lang="vi-VN" dirty="0"/>
              <a:t> </a:t>
            </a:r>
            <a:r>
              <a:rPr lang="vi-VN" dirty="0" err="1"/>
              <a:t>cá</a:t>
            </a:r>
            <a:r>
              <a:rPr lang="vi-VN" dirty="0"/>
              <a:t> nhân </a:t>
            </a:r>
            <a:r>
              <a:rPr lang="vi-VN" dirty="0" err="1"/>
              <a:t>đóng</a:t>
            </a:r>
            <a:r>
              <a:rPr lang="vi-VN" dirty="0"/>
              <a:t> vai </a:t>
            </a:r>
            <a:r>
              <a:rPr lang="vi-VN" dirty="0" err="1"/>
              <a:t>trò</a:t>
            </a:r>
            <a:r>
              <a:rPr lang="vi-VN" dirty="0"/>
              <a:t> </a:t>
            </a:r>
            <a:r>
              <a:rPr lang="vi-VN" dirty="0" err="1"/>
              <a:t>quản</a:t>
            </a:r>
            <a:r>
              <a:rPr lang="vi-VN" dirty="0"/>
              <a:t> </a:t>
            </a:r>
            <a:r>
              <a:rPr lang="vi-VN" dirty="0" err="1"/>
              <a:t>trị</a:t>
            </a:r>
            <a:r>
              <a:rPr lang="vi-VN" dirty="0"/>
              <a:t> </a:t>
            </a:r>
            <a:r>
              <a:rPr lang="vi-VN" dirty="0" err="1"/>
              <a:t>hệ</a:t>
            </a:r>
            <a:r>
              <a:rPr lang="vi-VN" dirty="0"/>
              <a:t> </a:t>
            </a:r>
            <a:r>
              <a:rPr lang="vi-VN" dirty="0" err="1"/>
              <a:t>thống</a:t>
            </a:r>
            <a:r>
              <a:rPr lang="vi-VN" dirty="0"/>
              <a:t> cho </a:t>
            </a:r>
            <a:r>
              <a:rPr lang="vi-VN" dirty="0" err="1"/>
              <a:t>một</a:t>
            </a:r>
            <a:r>
              <a:rPr lang="vi-VN" dirty="0"/>
              <a:t> </a:t>
            </a:r>
            <a:r>
              <a:rPr lang="vi-VN" dirty="0" err="1"/>
              <a:t>hệ</a:t>
            </a:r>
            <a:r>
              <a:rPr lang="vi-VN" dirty="0"/>
              <a:t> </a:t>
            </a:r>
            <a:r>
              <a:rPr lang="vi-VN" dirty="0" err="1"/>
              <a:t>thống</a:t>
            </a:r>
            <a:r>
              <a:rPr lang="vi-VN" dirty="0"/>
              <a:t> </a:t>
            </a:r>
            <a:r>
              <a:rPr lang="vi-VN" dirty="0" err="1"/>
              <a:t>khá</a:t>
            </a:r>
            <a:r>
              <a:rPr lang="vi-VN" dirty="0"/>
              <a:t> </a:t>
            </a:r>
            <a:r>
              <a:rPr lang="vi-VN" dirty="0" err="1"/>
              <a:t>nhỏ</a:t>
            </a:r>
            <a:r>
              <a:rPr lang="vi-VN" dirty="0"/>
              <a:t>. </a:t>
            </a:r>
            <a:r>
              <a:rPr lang="vi-VN" dirty="0" err="1"/>
              <a:t>Cùng</a:t>
            </a:r>
            <a:r>
              <a:rPr lang="vi-VN" dirty="0"/>
              <a:t> </a:t>
            </a:r>
            <a:r>
              <a:rPr lang="vi-VN" dirty="0" err="1"/>
              <a:t>một</a:t>
            </a:r>
            <a:r>
              <a:rPr lang="vi-VN" dirty="0"/>
              <a:t> </a:t>
            </a:r>
            <a:r>
              <a:rPr lang="vi-VN" dirty="0" err="1"/>
              <a:t>người</a:t>
            </a:r>
            <a:r>
              <a:rPr lang="vi-VN" dirty="0"/>
              <a:t> </a:t>
            </a:r>
            <a:r>
              <a:rPr lang="vi-VN" dirty="0" err="1"/>
              <a:t>dùng</a:t>
            </a:r>
            <a:r>
              <a:rPr lang="vi-VN" dirty="0"/>
              <a:t> </a:t>
            </a:r>
            <a:r>
              <a:rPr lang="vi-VN" dirty="0" err="1"/>
              <a:t>cũng</a:t>
            </a:r>
            <a:r>
              <a:rPr lang="vi-VN" dirty="0"/>
              <a:t> </a:t>
            </a:r>
            <a:r>
              <a:rPr lang="vi-VN" dirty="0" err="1"/>
              <a:t>có</a:t>
            </a:r>
            <a:r>
              <a:rPr lang="vi-VN" dirty="0"/>
              <a:t> </a:t>
            </a:r>
            <a:r>
              <a:rPr lang="vi-VN" dirty="0" err="1"/>
              <a:t>thể</a:t>
            </a:r>
            <a:r>
              <a:rPr lang="vi-VN" dirty="0"/>
              <a:t> </a:t>
            </a:r>
            <a:r>
              <a:rPr lang="vi-VN" dirty="0" err="1"/>
              <a:t>hoạt</a:t>
            </a:r>
            <a:r>
              <a:rPr lang="vi-VN" dirty="0"/>
              <a:t> </a:t>
            </a:r>
            <a:r>
              <a:rPr lang="vi-VN" dirty="0" err="1"/>
              <a:t>động</a:t>
            </a:r>
            <a:r>
              <a:rPr lang="vi-VN" dirty="0"/>
              <a:t> như </a:t>
            </a:r>
            <a:r>
              <a:rPr lang="vi-VN" dirty="0" err="1"/>
              <a:t>một</a:t>
            </a:r>
            <a:r>
              <a:rPr lang="vi-VN" dirty="0"/>
              <a:t> </a:t>
            </a:r>
            <a:r>
              <a:rPr lang="vi-VN" dirty="0" err="1"/>
              <a:t>số</a:t>
            </a:r>
            <a:r>
              <a:rPr lang="vi-VN" dirty="0"/>
              <a:t> </a:t>
            </a:r>
            <a:r>
              <a:rPr lang="vi-VN" dirty="0" err="1"/>
              <a:t>tác</a:t>
            </a:r>
            <a:r>
              <a:rPr lang="vi-VN" dirty="0"/>
              <a:t> nhân. </a:t>
            </a:r>
            <a:r>
              <a:rPr lang="vi-VN" dirty="0" err="1"/>
              <a:t>Tức</a:t>
            </a:r>
            <a:r>
              <a:rPr lang="vi-VN" dirty="0"/>
              <a:t> </a:t>
            </a:r>
            <a:r>
              <a:rPr lang="vi-VN" dirty="0" err="1"/>
              <a:t>là</a:t>
            </a:r>
            <a:r>
              <a:rPr lang="vi-VN" dirty="0"/>
              <a:t> </a:t>
            </a:r>
            <a:r>
              <a:rPr lang="vi-VN" dirty="0" err="1"/>
              <a:t>cùng</a:t>
            </a:r>
            <a:r>
              <a:rPr lang="vi-VN" dirty="0"/>
              <a:t> </a:t>
            </a:r>
            <a:r>
              <a:rPr lang="vi-VN" dirty="0" err="1"/>
              <a:t>một</a:t>
            </a:r>
            <a:r>
              <a:rPr lang="vi-VN" dirty="0"/>
              <a:t> </a:t>
            </a:r>
            <a:r>
              <a:rPr lang="vi-VN" dirty="0" err="1"/>
              <a:t>người</a:t>
            </a:r>
            <a:r>
              <a:rPr lang="vi-VN" dirty="0"/>
              <a:t> </a:t>
            </a:r>
            <a:r>
              <a:rPr lang="vi-VN" dirty="0" err="1"/>
              <a:t>có</a:t>
            </a:r>
            <a:r>
              <a:rPr lang="vi-VN" dirty="0"/>
              <a:t> </a:t>
            </a:r>
            <a:r>
              <a:rPr lang="vi-VN" dirty="0" err="1"/>
              <a:t>thể</a:t>
            </a:r>
            <a:r>
              <a:rPr lang="vi-VN" dirty="0"/>
              <a:t> </a:t>
            </a:r>
            <a:r>
              <a:rPr lang="vi-VN" dirty="0" err="1"/>
              <a:t>đảm</a:t>
            </a:r>
            <a:r>
              <a:rPr lang="vi-VN" dirty="0"/>
              <a:t> </a:t>
            </a:r>
            <a:r>
              <a:rPr lang="vi-VN" dirty="0" err="1"/>
              <a:t>nhận</a:t>
            </a:r>
            <a:r>
              <a:rPr lang="vi-VN" dirty="0"/>
              <a:t> </a:t>
            </a:r>
            <a:r>
              <a:rPr lang="vi-VN" dirty="0" err="1"/>
              <a:t>các</a:t>
            </a:r>
            <a:r>
              <a:rPr lang="vi-VN" dirty="0"/>
              <a:t> vai </a:t>
            </a:r>
            <a:r>
              <a:rPr lang="vi-VN" dirty="0" err="1"/>
              <a:t>trò</a:t>
            </a:r>
            <a:r>
              <a:rPr lang="vi-VN" dirty="0"/>
              <a:t> </a:t>
            </a:r>
            <a:r>
              <a:rPr lang="vi-VN" dirty="0" err="1"/>
              <a:t>khác</a:t>
            </a:r>
            <a:r>
              <a:rPr lang="vi-VN" dirty="0"/>
              <a:t> nhau.</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11</a:t>
            </a:fld>
            <a:endParaRPr lang="en-US" altLang="en-VN"/>
          </a:p>
        </p:txBody>
      </p:sp>
    </p:spTree>
    <p:extLst>
      <p:ext uri="{BB962C8B-B14F-4D97-AF65-F5344CB8AC3E}">
        <p14:creationId xmlns:p14="http://schemas.microsoft.com/office/powerpoint/2010/main" val="10533667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vi-VN" dirty="0"/>
            </a:br>
            <a:r>
              <a:rPr lang="en-US" b="0" i="0" dirty="0" err="1">
                <a:solidFill>
                  <a:srgbClr val="202124"/>
                </a:solidFill>
                <a:effectLst/>
                <a:latin typeface="arial" panose="020B0604020202020204" pitchFamily="34" charset="0"/>
              </a:rPr>
              <a:t>Tác</a:t>
            </a:r>
            <a:r>
              <a:rPr lang="en-US" b="0" i="0" dirty="0">
                <a:solidFill>
                  <a:srgbClr val="202124"/>
                </a:solidFill>
                <a:effectLst/>
                <a:latin typeface="arial" panose="020B0604020202020204" pitchFamily="34" charset="0"/>
              </a:rPr>
              <a:t> </a:t>
            </a:r>
            <a:r>
              <a:rPr lang="en-US" b="0" i="0" dirty="0" err="1">
                <a:solidFill>
                  <a:srgbClr val="202124"/>
                </a:solidFill>
                <a:effectLst/>
                <a:latin typeface="arial" panose="020B0604020202020204" pitchFamily="34" charset="0"/>
              </a:rPr>
              <a:t>nhân</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là</a:t>
            </a:r>
            <a:r>
              <a:rPr lang="vi-VN" b="0" i="0" dirty="0">
                <a:solidFill>
                  <a:srgbClr val="202124"/>
                </a:solidFill>
                <a:effectLst/>
                <a:latin typeface="arial" panose="020B0604020202020204" pitchFamily="34" charset="0"/>
              </a:rPr>
              <a:t> vai </a:t>
            </a:r>
            <a:r>
              <a:rPr lang="vi-VN" b="0" i="0" dirty="0" err="1">
                <a:solidFill>
                  <a:srgbClr val="202124"/>
                </a:solidFill>
                <a:effectLst/>
                <a:latin typeface="arial" panose="020B0604020202020204" pitchFamily="34" charset="0"/>
              </a:rPr>
              <a:t>trò</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Điều</a:t>
            </a:r>
            <a:r>
              <a:rPr lang="vi-VN" b="0" i="0" dirty="0">
                <a:solidFill>
                  <a:srgbClr val="202124"/>
                </a:solidFill>
                <a:effectLst/>
                <a:latin typeface="arial" panose="020B0604020202020204" pitchFamily="34" charset="0"/>
              </a:rPr>
              <a:t> quan </a:t>
            </a:r>
            <a:r>
              <a:rPr lang="vi-VN" b="0" i="0" dirty="0" err="1">
                <a:solidFill>
                  <a:srgbClr val="202124"/>
                </a:solidFill>
                <a:effectLst/>
                <a:latin typeface="arial" panose="020B0604020202020204" pitchFamily="34" charset="0"/>
              </a:rPr>
              <a:t>trọng</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là</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phải</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thoát</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khỏi</a:t>
            </a:r>
            <a:r>
              <a:rPr lang="vi-VN" b="0" i="0" dirty="0">
                <a:solidFill>
                  <a:srgbClr val="202124"/>
                </a:solidFill>
                <a:effectLst/>
                <a:latin typeface="arial" panose="020B0604020202020204" pitchFamily="34" charset="0"/>
              </a:rPr>
              <a:t> suy </a:t>
            </a:r>
            <a:r>
              <a:rPr lang="vi-VN" b="0" i="0" dirty="0" err="1">
                <a:solidFill>
                  <a:srgbClr val="202124"/>
                </a:solidFill>
                <a:effectLst/>
                <a:latin typeface="arial" panose="020B0604020202020204" pitchFamily="34" charset="0"/>
              </a:rPr>
              <a:t>nghĩ</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về</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các</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diễn</a:t>
            </a:r>
            <a:r>
              <a:rPr lang="vi-VN" b="0" i="0" dirty="0">
                <a:solidFill>
                  <a:srgbClr val="202124"/>
                </a:solidFill>
                <a:effectLst/>
                <a:latin typeface="arial" panose="020B0604020202020204" pitchFamily="34" charset="0"/>
              </a:rPr>
              <a:t> viên như </a:t>
            </a:r>
            <a:r>
              <a:rPr lang="vi-VN" b="0" i="0" dirty="0" err="1">
                <a:solidFill>
                  <a:srgbClr val="202124"/>
                </a:solidFill>
                <a:effectLst/>
                <a:latin typeface="arial" panose="020B0604020202020204" pitchFamily="34" charset="0"/>
              </a:rPr>
              <a:t>một</a:t>
            </a:r>
            <a:r>
              <a:rPr lang="vi-VN" b="0" i="0" dirty="0">
                <a:solidFill>
                  <a:srgbClr val="202124"/>
                </a:solidFill>
                <a:effectLst/>
                <a:latin typeface="arial" panose="020B0604020202020204" pitchFamily="34" charset="0"/>
              </a:rPr>
              <a:t> con </a:t>
            </a:r>
            <a:r>
              <a:rPr lang="vi-VN" b="0" i="0" dirty="0" err="1">
                <a:solidFill>
                  <a:srgbClr val="202124"/>
                </a:solidFill>
                <a:effectLst/>
                <a:latin typeface="arial" panose="020B0604020202020204" pitchFamily="34" charset="0"/>
              </a:rPr>
              <a:t>người</a:t>
            </a:r>
            <a:r>
              <a:rPr lang="vi-VN" b="0" i="0" dirty="0">
                <a:solidFill>
                  <a:srgbClr val="202124"/>
                </a:solidFill>
                <a:effectLst/>
                <a:latin typeface="arial" panose="020B0604020202020204" pitchFamily="34" charset="0"/>
              </a:rPr>
              <a:t>. Trong </a:t>
            </a:r>
            <a:r>
              <a:rPr lang="vi-VN" b="0" i="0" dirty="0" err="1">
                <a:solidFill>
                  <a:srgbClr val="202124"/>
                </a:solidFill>
                <a:effectLst/>
                <a:latin typeface="arial" panose="020B0604020202020204" pitchFamily="34" charset="0"/>
              </a:rPr>
              <a:t>hầu</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hết</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các</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tình</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huống</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nhiều</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người</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khác</a:t>
            </a:r>
            <a:r>
              <a:rPr lang="vi-VN" b="0" i="0" dirty="0">
                <a:solidFill>
                  <a:srgbClr val="202124"/>
                </a:solidFill>
                <a:effectLst/>
                <a:latin typeface="arial" panose="020B0604020202020204" pitchFamily="34" charset="0"/>
              </a:rPr>
              <a:t> nhau </a:t>
            </a:r>
            <a:r>
              <a:rPr lang="vi-VN" b="0" i="0" dirty="0" err="1">
                <a:solidFill>
                  <a:srgbClr val="202124"/>
                </a:solidFill>
                <a:effectLst/>
                <a:latin typeface="arial" panose="020B0604020202020204" pitchFamily="34" charset="0"/>
              </a:rPr>
              <a:t>có</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thể</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đóng</a:t>
            </a:r>
            <a:r>
              <a:rPr lang="vi-VN" b="0" i="0" dirty="0">
                <a:solidFill>
                  <a:srgbClr val="202124"/>
                </a:solidFill>
                <a:effectLst/>
                <a:latin typeface="arial" panose="020B0604020202020204" pitchFamily="34" charset="0"/>
              </a:rPr>
              <a:t> vai </a:t>
            </a:r>
            <a:r>
              <a:rPr lang="vi-VN" b="0" i="0" dirty="0" err="1">
                <a:solidFill>
                  <a:srgbClr val="202124"/>
                </a:solidFill>
                <a:effectLst/>
                <a:latin typeface="arial" panose="020B0604020202020204" pitchFamily="34" charset="0"/>
              </a:rPr>
              <a:t>trò</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của</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một</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diễn</a:t>
            </a:r>
            <a:r>
              <a:rPr lang="vi-VN" b="0" i="0" dirty="0">
                <a:solidFill>
                  <a:srgbClr val="202124"/>
                </a:solidFill>
                <a:effectLst/>
                <a:latin typeface="arial" panose="020B0604020202020204" pitchFamily="34" charset="0"/>
              </a:rPr>
              <a:t> viên </a:t>
            </a:r>
            <a:r>
              <a:rPr lang="vi-VN" b="0" i="0" dirty="0" err="1">
                <a:solidFill>
                  <a:srgbClr val="202124"/>
                </a:solidFill>
                <a:effectLst/>
                <a:latin typeface="arial" panose="020B0604020202020204" pitchFamily="34" charset="0"/>
              </a:rPr>
              <a:t>cụ</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thể</a:t>
            </a:r>
            <a:r>
              <a:rPr lang="vi-VN" b="0" i="0" dirty="0">
                <a:solidFill>
                  <a:srgbClr val="202124"/>
                </a:solidFill>
                <a:effectLst/>
                <a:latin typeface="arial" panose="020B0604020202020204" pitchFamily="34" charset="0"/>
              </a:rPr>
              <a:t>. Trong </a:t>
            </a:r>
            <a:r>
              <a:rPr lang="vi-VN" b="0" i="0" dirty="0" err="1">
                <a:solidFill>
                  <a:srgbClr val="202124"/>
                </a:solidFill>
                <a:effectLst/>
                <a:latin typeface="arial" panose="020B0604020202020204" pitchFamily="34" charset="0"/>
              </a:rPr>
              <a:t>ví</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dụ</a:t>
            </a:r>
            <a:r>
              <a:rPr lang="vi-VN" b="0" i="0" dirty="0">
                <a:solidFill>
                  <a:srgbClr val="202124"/>
                </a:solidFill>
                <a:effectLst/>
                <a:latin typeface="arial" panose="020B0604020202020204" pitchFamily="34" charset="0"/>
              </a:rPr>
              <a:t> Đăng </a:t>
            </a:r>
            <a:r>
              <a:rPr lang="vi-VN" b="0" i="0" dirty="0" err="1">
                <a:solidFill>
                  <a:srgbClr val="202124"/>
                </a:solidFill>
                <a:effectLst/>
                <a:latin typeface="arial" panose="020B0604020202020204" pitchFamily="34" charset="0"/>
              </a:rPr>
              <a:t>ký</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khóa</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học</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có</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nhiều</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người</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là</a:t>
            </a:r>
            <a:r>
              <a:rPr lang="vi-VN" b="0" i="0" dirty="0">
                <a:solidFill>
                  <a:srgbClr val="202124"/>
                </a:solidFill>
                <a:effectLst/>
                <a:latin typeface="arial" panose="020B0604020202020204" pitchFamily="34" charset="0"/>
              </a:rPr>
              <a:t> sinh viên. </a:t>
            </a:r>
            <a:r>
              <a:rPr lang="vi-VN" b="0" i="0" dirty="0" err="1">
                <a:solidFill>
                  <a:srgbClr val="202124"/>
                </a:solidFill>
                <a:effectLst/>
                <a:latin typeface="arial" panose="020B0604020202020204" pitchFamily="34" charset="0"/>
              </a:rPr>
              <a:t>Tại</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Đại</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học</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Cộng</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đồng</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đầu</a:t>
            </a:r>
            <a:r>
              <a:rPr lang="vi-VN" b="0" i="0" dirty="0">
                <a:solidFill>
                  <a:srgbClr val="202124"/>
                </a:solidFill>
                <a:effectLst/>
                <a:latin typeface="arial" panose="020B0604020202020204" pitchFamily="34" charset="0"/>
              </a:rPr>
              <a:t> tiên </a:t>
            </a:r>
            <a:r>
              <a:rPr lang="vi-VN" b="0" i="0" dirty="0" err="1">
                <a:solidFill>
                  <a:srgbClr val="202124"/>
                </a:solidFill>
                <a:effectLst/>
                <a:latin typeface="arial" panose="020B0604020202020204" pitchFamily="34" charset="0"/>
              </a:rPr>
              <a:t>của</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Centerville</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Charlie</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là</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một</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Giáo</a:t>
            </a:r>
            <a:r>
              <a:rPr lang="vi-VN" b="0" i="0" dirty="0">
                <a:solidFill>
                  <a:srgbClr val="202124"/>
                </a:solidFill>
                <a:effectLst/>
                <a:latin typeface="arial" panose="020B0604020202020204" pitchFamily="34" charset="0"/>
              </a:rPr>
              <a:t> sư. </a:t>
            </a:r>
            <a:r>
              <a:rPr lang="vi-VN" b="0" i="0" dirty="0" err="1">
                <a:solidFill>
                  <a:srgbClr val="202124"/>
                </a:solidFill>
                <a:effectLst/>
                <a:latin typeface="arial" panose="020B0604020202020204" pitchFamily="34" charset="0"/>
              </a:rPr>
              <a:t>Charlie</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cũng</a:t>
            </a:r>
            <a:r>
              <a:rPr lang="vi-VN" b="0" i="0" dirty="0">
                <a:solidFill>
                  <a:srgbClr val="202124"/>
                </a:solidFill>
                <a:effectLst/>
                <a:latin typeface="arial" panose="020B0604020202020204" pitchFamily="34" charset="0"/>
              </a:rPr>
              <a:t> tham gia </a:t>
            </a:r>
            <a:r>
              <a:rPr lang="vi-VN" b="0" i="0" dirty="0" err="1">
                <a:solidFill>
                  <a:srgbClr val="202124"/>
                </a:solidFill>
                <a:effectLst/>
                <a:latin typeface="arial" panose="020B0604020202020204" pitchFamily="34" charset="0"/>
              </a:rPr>
              <a:t>các</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khóa</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học</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tại</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First</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Community</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College</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of</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Centreville</a:t>
            </a:r>
            <a:r>
              <a:rPr lang="vi-VN" b="0" i="0" dirty="0">
                <a:solidFill>
                  <a:srgbClr val="202124"/>
                </a:solidFill>
                <a:effectLst/>
                <a:latin typeface="arial" panose="020B0604020202020204" pitchFamily="34" charset="0"/>
              </a:rPr>
              <a:t>. Khi đăng </a:t>
            </a:r>
            <a:r>
              <a:rPr lang="vi-VN" b="0" i="0" dirty="0" err="1">
                <a:solidFill>
                  <a:srgbClr val="202124"/>
                </a:solidFill>
                <a:effectLst/>
                <a:latin typeface="arial" panose="020B0604020202020204" pitchFamily="34" charset="0"/>
              </a:rPr>
              <a:t>ký</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các</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khóa</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học</a:t>
            </a:r>
            <a:r>
              <a:rPr lang="vi-VN" b="0" i="0" dirty="0">
                <a:solidFill>
                  <a:srgbClr val="202124"/>
                </a:solidFill>
                <a:effectLst/>
                <a:latin typeface="arial" panose="020B0604020202020204" pitchFamily="34" charset="0"/>
              </a:rPr>
              <a:t> trên </a:t>
            </a:r>
            <a:r>
              <a:rPr lang="vi-VN" b="0" i="0" dirty="0" err="1">
                <a:solidFill>
                  <a:srgbClr val="202124"/>
                </a:solidFill>
                <a:effectLst/>
                <a:latin typeface="arial" panose="020B0604020202020204" pitchFamily="34" charset="0"/>
              </a:rPr>
              <a:t>hệ</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thống</a:t>
            </a:r>
            <a:r>
              <a:rPr lang="vi-VN" b="0" i="0" dirty="0">
                <a:solidFill>
                  <a:srgbClr val="202124"/>
                </a:solidFill>
                <a:effectLst/>
                <a:latin typeface="arial" panose="020B0604020202020204" pitchFamily="34" charset="0"/>
              </a:rPr>
              <a:t> Đăng </a:t>
            </a:r>
            <a:r>
              <a:rPr lang="vi-VN" b="0" i="0" dirty="0" err="1">
                <a:solidFill>
                  <a:srgbClr val="202124"/>
                </a:solidFill>
                <a:effectLst/>
                <a:latin typeface="arial" panose="020B0604020202020204" pitchFamily="34" charset="0"/>
              </a:rPr>
              <a:t>ký</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Khóa</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học</a:t>
            </a:r>
            <a:r>
              <a:rPr lang="vi-VN" b="0" i="0" dirty="0">
                <a:solidFill>
                  <a:srgbClr val="202124"/>
                </a:solidFill>
                <a:effectLst/>
                <a:latin typeface="arial" panose="020B0604020202020204" pitchFamily="34" charset="0"/>
              </a:rPr>
              <a:t>, anh </a:t>
            </a:r>
            <a:r>
              <a:rPr lang="vi-VN" b="0" i="0" dirty="0" err="1">
                <a:solidFill>
                  <a:srgbClr val="202124"/>
                </a:solidFill>
                <a:effectLst/>
                <a:latin typeface="arial" panose="020B0604020202020204" pitchFamily="34" charset="0"/>
              </a:rPr>
              <a:t>ấy</a:t>
            </a:r>
            <a:r>
              <a:rPr lang="vi-VN" b="0" i="0" dirty="0">
                <a:solidFill>
                  <a:srgbClr val="202124"/>
                </a:solidFill>
                <a:effectLst/>
                <a:latin typeface="arial" panose="020B0604020202020204" pitchFamily="34" charset="0"/>
              </a:rPr>
              <a:t> đang </a:t>
            </a:r>
            <a:r>
              <a:rPr lang="vi-VN" b="0" i="0" dirty="0" err="1">
                <a:solidFill>
                  <a:srgbClr val="202124"/>
                </a:solidFill>
                <a:effectLst/>
                <a:latin typeface="arial" panose="020B0604020202020204" pitchFamily="34" charset="0"/>
              </a:rPr>
              <a:t>đảm</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nhận</a:t>
            </a:r>
            <a:r>
              <a:rPr lang="vi-VN" b="0" i="0" dirty="0">
                <a:solidFill>
                  <a:srgbClr val="202124"/>
                </a:solidFill>
                <a:effectLst/>
                <a:latin typeface="arial" panose="020B0604020202020204" pitchFamily="34" charset="0"/>
              </a:rPr>
              <a:t> vai </a:t>
            </a:r>
            <a:r>
              <a:rPr lang="vi-VN" b="0" i="0" dirty="0" err="1">
                <a:solidFill>
                  <a:srgbClr val="202124"/>
                </a:solidFill>
                <a:effectLst/>
                <a:latin typeface="arial" panose="020B0604020202020204" pitchFamily="34" charset="0"/>
              </a:rPr>
              <a:t>trò</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của</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Diễn</a:t>
            </a:r>
            <a:r>
              <a:rPr lang="vi-VN" b="0" i="0" dirty="0">
                <a:solidFill>
                  <a:srgbClr val="202124"/>
                </a:solidFill>
                <a:effectLst/>
                <a:latin typeface="arial" panose="020B0604020202020204" pitchFamily="34" charset="0"/>
              </a:rPr>
              <a:t> viên sinh viên. </a:t>
            </a:r>
            <a:r>
              <a:rPr lang="vi-VN" b="0" i="0" dirty="0" err="1">
                <a:solidFill>
                  <a:srgbClr val="202124"/>
                </a:solidFill>
                <a:effectLst/>
                <a:latin typeface="arial" panose="020B0604020202020204" pitchFamily="34" charset="0"/>
              </a:rPr>
              <a:t>Jodie</a:t>
            </a:r>
            <a:r>
              <a:rPr lang="vi-VN" b="0" i="0" dirty="0">
                <a:solidFill>
                  <a:srgbClr val="202124"/>
                </a:solidFill>
                <a:effectLst/>
                <a:latin typeface="arial" panose="020B0604020202020204" pitchFamily="34" charset="0"/>
              </a:rPr>
              <a:t> đang </a:t>
            </a:r>
            <a:r>
              <a:rPr lang="vi-VN" b="0" i="0" dirty="0" err="1">
                <a:solidFill>
                  <a:srgbClr val="202124"/>
                </a:solidFill>
                <a:effectLst/>
                <a:latin typeface="arial" panose="020B0604020202020204" pitchFamily="34" charset="0"/>
              </a:rPr>
              <a:t>học</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đại</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học</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ngành</a:t>
            </a:r>
            <a:r>
              <a:rPr lang="vi-VN" b="0" i="0" dirty="0">
                <a:solidFill>
                  <a:srgbClr val="202124"/>
                </a:solidFill>
                <a:effectLst/>
                <a:latin typeface="arial" panose="020B0604020202020204" pitchFamily="34" charset="0"/>
              </a:rPr>
              <a:t> khoa </a:t>
            </a:r>
            <a:r>
              <a:rPr lang="vi-VN" b="0" i="0" dirty="0" err="1">
                <a:solidFill>
                  <a:srgbClr val="202124"/>
                </a:solidFill>
                <a:effectLst/>
                <a:latin typeface="arial" panose="020B0604020202020204" pitchFamily="34" charset="0"/>
              </a:rPr>
              <a:t>học</a:t>
            </a:r>
            <a:r>
              <a:rPr lang="vi-VN" b="0" i="0" dirty="0">
                <a:solidFill>
                  <a:srgbClr val="202124"/>
                </a:solidFill>
                <a:effectLst/>
                <a:latin typeface="arial" panose="020B0604020202020204" pitchFamily="34" charset="0"/>
              </a:rPr>
              <a:t>. Cô </a:t>
            </a:r>
            <a:r>
              <a:rPr lang="vi-VN" b="0" i="0" dirty="0" err="1">
                <a:solidFill>
                  <a:srgbClr val="202124"/>
                </a:solidFill>
                <a:effectLst/>
                <a:latin typeface="arial" panose="020B0604020202020204" pitchFamily="34" charset="0"/>
              </a:rPr>
              <a:t>cũng</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đảm</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nhận</a:t>
            </a:r>
            <a:r>
              <a:rPr lang="vi-VN" b="0" i="0" dirty="0">
                <a:solidFill>
                  <a:srgbClr val="202124"/>
                </a:solidFill>
                <a:effectLst/>
                <a:latin typeface="arial" panose="020B0604020202020204" pitchFamily="34" charset="0"/>
              </a:rPr>
              <a:t> vai </a:t>
            </a:r>
            <a:r>
              <a:rPr lang="vi-VN" b="0" i="0" dirty="0" err="1">
                <a:solidFill>
                  <a:srgbClr val="202124"/>
                </a:solidFill>
                <a:effectLst/>
                <a:latin typeface="arial" panose="020B0604020202020204" pitchFamily="34" charset="0"/>
              </a:rPr>
              <a:t>trò</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của</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một</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diễn</a:t>
            </a:r>
            <a:r>
              <a:rPr lang="vi-VN" b="0" i="0" dirty="0">
                <a:solidFill>
                  <a:srgbClr val="202124"/>
                </a:solidFill>
                <a:effectLst/>
                <a:latin typeface="arial" panose="020B0604020202020204" pitchFamily="34" charset="0"/>
              </a:rPr>
              <a:t> viên Sinh viên khi </a:t>
            </a:r>
            <a:r>
              <a:rPr lang="vi-VN" b="0" i="0" dirty="0" err="1">
                <a:solidFill>
                  <a:srgbClr val="202124"/>
                </a:solidFill>
                <a:effectLst/>
                <a:latin typeface="arial" panose="020B0604020202020204" pitchFamily="34" charset="0"/>
              </a:rPr>
              <a:t>sử</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dụng</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hệ</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thống</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Sự</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khác</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biệt</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giữa</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tác</a:t>
            </a:r>
            <a:r>
              <a:rPr lang="vi-VN" b="0" i="0" dirty="0">
                <a:solidFill>
                  <a:srgbClr val="202124"/>
                </a:solidFill>
                <a:effectLst/>
                <a:latin typeface="arial" panose="020B0604020202020204" pitchFamily="34" charset="0"/>
              </a:rPr>
              <a:t> nhân </a:t>
            </a:r>
            <a:r>
              <a:rPr lang="vi-VN" b="0" i="0" dirty="0" err="1">
                <a:solidFill>
                  <a:srgbClr val="202124"/>
                </a:solidFill>
                <a:effectLst/>
                <a:latin typeface="arial" panose="020B0604020202020204" pitchFamily="34" charset="0"/>
              </a:rPr>
              <a:t>và</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người</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dùng</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hệ</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thống</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là</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tác</a:t>
            </a:r>
            <a:r>
              <a:rPr lang="vi-VN" b="0" i="0" dirty="0">
                <a:solidFill>
                  <a:srgbClr val="202124"/>
                </a:solidFill>
                <a:effectLst/>
                <a:latin typeface="arial" panose="020B0604020202020204" pitchFamily="34" charset="0"/>
              </a:rPr>
              <a:t> nhân </a:t>
            </a:r>
            <a:r>
              <a:rPr lang="vi-VN" b="0" i="0" dirty="0" err="1">
                <a:solidFill>
                  <a:srgbClr val="202124"/>
                </a:solidFill>
                <a:effectLst/>
                <a:latin typeface="arial" panose="020B0604020202020204" pitchFamily="34" charset="0"/>
              </a:rPr>
              <a:t>đại</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diện</a:t>
            </a:r>
            <a:r>
              <a:rPr lang="vi-VN" b="0" i="0" dirty="0">
                <a:solidFill>
                  <a:srgbClr val="202124"/>
                </a:solidFill>
                <a:effectLst/>
                <a:latin typeface="arial" panose="020B0604020202020204" pitchFamily="34" charset="0"/>
              </a:rPr>
              <a:t> cho </a:t>
            </a:r>
            <a:r>
              <a:rPr lang="vi-VN" b="0" i="0" dirty="0" err="1">
                <a:solidFill>
                  <a:srgbClr val="202124"/>
                </a:solidFill>
                <a:effectLst/>
                <a:latin typeface="arial" panose="020B0604020202020204" pitchFamily="34" charset="0"/>
              </a:rPr>
              <a:t>một</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loại</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người</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dùng</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cụ</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thể</a:t>
            </a:r>
            <a:r>
              <a:rPr lang="vi-VN" b="0" i="0" dirty="0">
                <a:solidFill>
                  <a:srgbClr val="202124"/>
                </a:solidFill>
                <a:effectLst/>
                <a:latin typeface="arial" panose="020B0604020202020204" pitchFamily="34" charset="0"/>
              </a:rPr>
              <a:t> hơn </a:t>
            </a:r>
            <a:r>
              <a:rPr lang="vi-VN" b="0" i="0" dirty="0" err="1">
                <a:solidFill>
                  <a:srgbClr val="202124"/>
                </a:solidFill>
                <a:effectLst/>
                <a:latin typeface="arial" panose="020B0604020202020204" pitchFamily="34" charset="0"/>
              </a:rPr>
              <a:t>là</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người</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dùng</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thực</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tế</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Một</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số</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người</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dùng</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có</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thể</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đóng</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cùng</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một</a:t>
            </a:r>
            <a:r>
              <a:rPr lang="vi-VN" b="0" i="0" dirty="0">
                <a:solidFill>
                  <a:srgbClr val="202124"/>
                </a:solidFill>
                <a:effectLst/>
                <a:latin typeface="arial" panose="020B0604020202020204" pitchFamily="34" charset="0"/>
              </a:rPr>
              <a:t> vai </a:t>
            </a:r>
            <a:r>
              <a:rPr lang="vi-VN" b="0" i="0" dirty="0" err="1">
                <a:solidFill>
                  <a:srgbClr val="202124"/>
                </a:solidFill>
                <a:effectLst/>
                <a:latin typeface="arial" panose="020B0604020202020204" pitchFamily="34" charset="0"/>
              </a:rPr>
              <a:t>trò</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có</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nghĩa</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là</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tất</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cả</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họ</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đều</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là</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các</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thể</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hiện</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của</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cùng</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một</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tác</a:t>
            </a:r>
            <a:r>
              <a:rPr lang="vi-VN" b="0" i="0" dirty="0">
                <a:solidFill>
                  <a:srgbClr val="202124"/>
                </a:solidFill>
                <a:effectLst/>
                <a:latin typeface="arial" panose="020B0604020202020204" pitchFamily="34" charset="0"/>
              </a:rPr>
              <a:t> nhân. </a:t>
            </a:r>
            <a:r>
              <a:rPr lang="vi-VN" b="0" i="0" dirty="0" err="1">
                <a:solidFill>
                  <a:srgbClr val="202124"/>
                </a:solidFill>
                <a:effectLst/>
                <a:latin typeface="arial" panose="020B0604020202020204" pitchFamily="34" charset="0"/>
              </a:rPr>
              <a:t>Mỗi</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người</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dùng</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đóng</a:t>
            </a:r>
            <a:r>
              <a:rPr lang="vi-VN" b="0" i="0" dirty="0">
                <a:solidFill>
                  <a:srgbClr val="202124"/>
                </a:solidFill>
                <a:effectLst/>
                <a:latin typeface="arial" panose="020B0604020202020204" pitchFamily="34" charset="0"/>
              </a:rPr>
              <a:t> vai </a:t>
            </a:r>
            <a:r>
              <a:rPr lang="vi-VN" b="0" i="0" dirty="0" err="1">
                <a:solidFill>
                  <a:srgbClr val="202124"/>
                </a:solidFill>
                <a:effectLst/>
                <a:latin typeface="arial" panose="020B0604020202020204" pitchFamily="34" charset="0"/>
              </a:rPr>
              <a:t>trò</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đó</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là</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một</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thể</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hiện</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của</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diễn</a:t>
            </a:r>
            <a:r>
              <a:rPr lang="vi-VN" b="0" i="0" dirty="0">
                <a:solidFill>
                  <a:srgbClr val="202124"/>
                </a:solidFill>
                <a:effectLst/>
                <a:latin typeface="arial" panose="020B0604020202020204" pitchFamily="34" charset="0"/>
              </a:rPr>
              <a:t> viên. Trong </a:t>
            </a:r>
            <a:r>
              <a:rPr lang="vi-VN" b="0" i="0" dirty="0" err="1">
                <a:solidFill>
                  <a:srgbClr val="202124"/>
                </a:solidFill>
                <a:effectLst/>
                <a:latin typeface="arial" panose="020B0604020202020204" pitchFamily="34" charset="0"/>
              </a:rPr>
              <a:t>ví</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dụ</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này</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Charlie</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và</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Jodie</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là</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những</a:t>
            </a:r>
            <a:r>
              <a:rPr lang="vi-VN" b="0" i="0" dirty="0">
                <a:solidFill>
                  <a:srgbClr val="202124"/>
                </a:solidFill>
                <a:effectLst/>
                <a:latin typeface="arial" panose="020B0604020202020204" pitchFamily="34" charset="0"/>
              </a:rPr>
              <a:t> sinh viên </a:t>
            </a:r>
            <a:r>
              <a:rPr lang="vi-VN" b="0" i="0" dirty="0" err="1">
                <a:solidFill>
                  <a:srgbClr val="202124"/>
                </a:solidFill>
                <a:effectLst/>
                <a:latin typeface="arial" panose="020B0604020202020204" pitchFamily="34" charset="0"/>
              </a:rPr>
              <a:t>sử</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dụng</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hệ</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thống</a:t>
            </a:r>
            <a:r>
              <a:rPr lang="vi-VN" b="0" i="0" dirty="0">
                <a:solidFill>
                  <a:srgbClr val="202124"/>
                </a:solidFill>
                <a:effectLst/>
                <a:latin typeface="arial" panose="020B0604020202020204" pitchFamily="34" charset="0"/>
              </a:rPr>
              <a:t> đăng </a:t>
            </a:r>
            <a:r>
              <a:rPr lang="vi-VN" b="0" i="0" dirty="0" err="1">
                <a:solidFill>
                  <a:srgbClr val="202124"/>
                </a:solidFill>
                <a:effectLst/>
                <a:latin typeface="arial" panose="020B0604020202020204" pitchFamily="34" charset="0"/>
              </a:rPr>
              <a:t>ký</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khóa</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học</a:t>
            </a:r>
            <a:r>
              <a:rPr lang="vi-VN" b="0" i="0" dirty="0">
                <a:solidFill>
                  <a:srgbClr val="202124"/>
                </a:solidFill>
                <a:effectLst/>
                <a:latin typeface="arial" panose="020B0604020202020204" pitchFamily="34" charset="0"/>
              </a:rPr>
              <a:t>. Khi </a:t>
            </a:r>
            <a:r>
              <a:rPr lang="vi-VN" b="0" i="0" dirty="0" err="1">
                <a:solidFill>
                  <a:srgbClr val="202124"/>
                </a:solidFill>
                <a:effectLst/>
                <a:latin typeface="arial" panose="020B0604020202020204" pitchFamily="34" charset="0"/>
              </a:rPr>
              <a:t>họ</a:t>
            </a:r>
            <a:r>
              <a:rPr lang="vi-VN" b="0" i="0" dirty="0">
                <a:solidFill>
                  <a:srgbClr val="202124"/>
                </a:solidFill>
                <a:effectLst/>
                <a:latin typeface="arial" panose="020B0604020202020204" pitchFamily="34" charset="0"/>
              </a:rPr>
              <a:t> đang </a:t>
            </a:r>
            <a:r>
              <a:rPr lang="vi-VN" b="0" i="0" dirty="0" err="1">
                <a:solidFill>
                  <a:srgbClr val="202124"/>
                </a:solidFill>
                <a:effectLst/>
                <a:latin typeface="arial" panose="020B0604020202020204" pitchFamily="34" charset="0"/>
              </a:rPr>
              <a:t>sử</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dụng</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hệ</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thống</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để</a:t>
            </a:r>
            <a:r>
              <a:rPr lang="vi-VN" b="0" i="0" dirty="0">
                <a:solidFill>
                  <a:srgbClr val="202124"/>
                </a:solidFill>
                <a:effectLst/>
                <a:latin typeface="arial" panose="020B0604020202020204" pitchFamily="34" charset="0"/>
              </a:rPr>
              <a:t> đăng </a:t>
            </a:r>
            <a:r>
              <a:rPr lang="vi-VN" b="0" i="0" dirty="0" err="1">
                <a:solidFill>
                  <a:srgbClr val="202124"/>
                </a:solidFill>
                <a:effectLst/>
                <a:latin typeface="arial" panose="020B0604020202020204" pitchFamily="34" charset="0"/>
              </a:rPr>
              <a:t>ký</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một</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khóa</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học</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mỗi</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người</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là</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một</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thể</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hiện</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của</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Student</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Actor</a:t>
            </a:r>
            <a:r>
              <a:rPr lang="vi-VN" b="0" i="0" dirty="0">
                <a:solidFill>
                  <a:srgbClr val="202124"/>
                </a:solidFill>
                <a:effectLst/>
                <a:latin typeface="arial" panose="020B0604020202020204" pitchFamily="34" charset="0"/>
              </a:rPr>
              <a:t>.</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12</a:t>
            </a:fld>
            <a:endParaRPr lang="en-US" altLang="en-VN"/>
          </a:p>
        </p:txBody>
      </p:sp>
    </p:spTree>
    <p:extLst>
      <p:ext uri="{BB962C8B-B14F-4D97-AF65-F5344CB8AC3E}">
        <p14:creationId xmlns:p14="http://schemas.microsoft.com/office/powerpoint/2010/main" val="18756092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EECE956-D546-5349-80CF-10DD826CCC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628650" y="1969532"/>
            <a:ext cx="7886700" cy="1571604"/>
          </a:xfrm>
          <a:prstGeom prst="rect">
            <a:avLst/>
          </a:prstGeom>
        </p:spPr>
        <p:txBody>
          <a:bodyPr anchor="b"/>
          <a:lstStyle>
            <a:lvl1pPr algn="ctr">
              <a:defRPr lang="en-US" sz="6000" b="1" kern="1200" dirty="0">
                <a:solidFill>
                  <a:schemeClr val="bg1"/>
                </a:solidFill>
                <a:latin typeface="Arial" panose="020B0604020202020204" pitchFamily="34" charset="0"/>
                <a:ea typeface="+mn-ea"/>
                <a:cs typeface="Arial" panose="020B0604020202020204" pitchFamily="34" charset="0"/>
              </a:defRPr>
            </a:lvl1pPr>
          </a:lstStyle>
          <a:p>
            <a:r>
              <a:rPr lang="en-US" altLang="zh-CN"/>
              <a:t>Click to edit Master title style</a:t>
            </a:r>
            <a:endParaRPr lang="en-US" dirty="0"/>
          </a:p>
        </p:txBody>
      </p:sp>
      <p:sp>
        <p:nvSpPr>
          <p:cNvPr id="3" name="Subtitle 2"/>
          <p:cNvSpPr>
            <a:spLocks noGrp="1"/>
          </p:cNvSpPr>
          <p:nvPr>
            <p:ph type="subTitle" idx="1"/>
          </p:nvPr>
        </p:nvSpPr>
        <p:spPr>
          <a:xfrm>
            <a:off x="1288473" y="3792560"/>
            <a:ext cx="6858000" cy="1655762"/>
          </a:xfrm>
          <a:prstGeom prst="rect">
            <a:avLst/>
          </a:prstGeom>
        </p:spPr>
        <p:txBody>
          <a:bodyPr/>
          <a:lstStyle>
            <a:lvl1pPr marL="0" indent="0" algn="ctr">
              <a:buNone/>
              <a:defRPr lang="en-US" altLang="en-US" sz="3600" b="1" kern="1200" dirty="0">
                <a:solidFill>
                  <a:schemeClr val="bg1"/>
                </a:solidFill>
                <a:latin typeface="Arial" panose="020B0604020202020204" pitchFamily="34" charset="0"/>
                <a:ea typeface="+mn-ea"/>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pPr>
              <a:defRPr/>
            </a:pPr>
            <a:fld id="{3CC5614B-355E-CF4C-B4AA-3F60F14CA36F}" type="datetime1">
              <a:rPr lang="en-US" altLang="en-VN" smtClean="0"/>
              <a:pPr>
                <a:defRPr/>
              </a:pPr>
              <a:t>11/21/2021</a:t>
            </a:fld>
            <a:endParaRPr lang="en-US" altLang="en-VN"/>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pPr>
              <a:defRPr/>
            </a:pPr>
            <a:endParaRPr lang="en-VN" altLang="en-VN"/>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pPr>
              <a:defRPr/>
            </a:pPr>
            <a:fld id="{C7DEF80D-E5FA-3D48-B9BE-069806C9ADAF}" type="slidenum">
              <a:rPr lang="en-US" altLang="en-VN" smtClean="0"/>
              <a:pPr>
                <a:defRPr/>
              </a:pPr>
              <a:t>‹#›</a:t>
            </a:fld>
            <a:endParaRPr lang="en-US" altLang="en-VN"/>
          </a:p>
        </p:txBody>
      </p:sp>
    </p:spTree>
    <p:extLst>
      <p:ext uri="{BB962C8B-B14F-4D97-AF65-F5344CB8AC3E}">
        <p14:creationId xmlns:p14="http://schemas.microsoft.com/office/powerpoint/2010/main" val="3005131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pPr>
              <a:defRPr/>
            </a:pPr>
            <a:fld id="{EBFD9780-9B12-FF4D-A530-092DCB5E8C66}" type="datetime1">
              <a:rPr lang="en-US" altLang="en-VN" smtClean="0"/>
              <a:pPr>
                <a:defRPr/>
              </a:pPr>
              <a:t>11/21/2021</a:t>
            </a:fld>
            <a:endParaRPr lang="en-US" altLang="en-VN"/>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pPr>
              <a:defRPr/>
            </a:pPr>
            <a:endParaRPr lang="en-VN" altLang="en-VN"/>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pPr>
              <a:defRPr/>
            </a:pPr>
            <a:fld id="{CBB8540D-2BF0-0040-8F23-1EB8E9E337A5}" type="slidenum">
              <a:rPr lang="en-US" altLang="en-VN" smtClean="0"/>
              <a:pPr>
                <a:defRPr/>
              </a:pPr>
              <a:t>‹#›</a:t>
            </a:fld>
            <a:endParaRPr lang="en-US" altLang="en-VN"/>
          </a:p>
        </p:txBody>
      </p:sp>
    </p:spTree>
    <p:extLst>
      <p:ext uri="{BB962C8B-B14F-4D97-AF65-F5344CB8AC3E}">
        <p14:creationId xmlns:p14="http://schemas.microsoft.com/office/powerpoint/2010/main" val="3671909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F2DFA-8D2B-409C-A98A-45DF399493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EAC9D13-708E-4BA2-B9A5-425DA7903624}"/>
              </a:ext>
            </a:extLst>
          </p:cNvPr>
          <p:cNvSpPr>
            <a:spLocks noGrp="1"/>
          </p:cNvSpPr>
          <p:nvPr>
            <p:ph type="dt" sz="half" idx="10"/>
          </p:nvPr>
        </p:nvSpPr>
        <p:spPr>
          <a:xfrm>
            <a:off x="628650" y="6356351"/>
            <a:ext cx="2057400" cy="365125"/>
          </a:xfrm>
          <a:prstGeom prst="rect">
            <a:avLst/>
          </a:prstGeom>
        </p:spPr>
        <p:txBody>
          <a:bodyPr/>
          <a:lstStyle>
            <a:lvl1pPr>
              <a:defRPr/>
            </a:lvl1pPr>
          </a:lstStyle>
          <a:p>
            <a:pPr>
              <a:defRPr/>
            </a:pPr>
            <a:fld id="{3CDF41FE-4FBD-D44C-8903-65DF82FA53E6}" type="datetime1">
              <a:rPr lang="en-US" altLang="en-VN" smtClean="0"/>
              <a:pPr>
                <a:defRPr/>
              </a:pPr>
              <a:t>11/21/2021</a:t>
            </a:fld>
            <a:endParaRPr lang="en-US" altLang="en-VN"/>
          </a:p>
        </p:txBody>
      </p:sp>
      <p:sp>
        <p:nvSpPr>
          <p:cNvPr id="4" name="Footer Placeholder 3">
            <a:extLst>
              <a:ext uri="{FF2B5EF4-FFF2-40B4-BE49-F238E27FC236}">
                <a16:creationId xmlns:a16="http://schemas.microsoft.com/office/drawing/2014/main" id="{BAA0ACFE-4D07-4BCA-9996-D604978C24D2}"/>
              </a:ext>
            </a:extLst>
          </p:cNvPr>
          <p:cNvSpPr>
            <a:spLocks noGrp="1"/>
          </p:cNvSpPr>
          <p:nvPr>
            <p:ph type="ftr" sz="quarter" idx="11"/>
          </p:nvPr>
        </p:nvSpPr>
        <p:spPr/>
        <p:txBody>
          <a:bodyPr/>
          <a:lstStyle>
            <a:lvl1pPr>
              <a:defRPr/>
            </a:lvl1pPr>
          </a:lstStyle>
          <a:p>
            <a:pPr>
              <a:defRPr/>
            </a:pPr>
            <a:endParaRPr lang="en-VN" altLang="en-VN"/>
          </a:p>
        </p:txBody>
      </p:sp>
      <p:sp>
        <p:nvSpPr>
          <p:cNvPr id="5" name="Slide Number Placeholder 4">
            <a:extLst>
              <a:ext uri="{FF2B5EF4-FFF2-40B4-BE49-F238E27FC236}">
                <a16:creationId xmlns:a16="http://schemas.microsoft.com/office/drawing/2014/main" id="{5A476760-C94F-4D63-B64F-7DD2988E87D7}"/>
              </a:ext>
            </a:extLst>
          </p:cNvPr>
          <p:cNvSpPr>
            <a:spLocks noGrp="1"/>
          </p:cNvSpPr>
          <p:nvPr>
            <p:ph type="sldNum" sz="quarter" idx="12"/>
          </p:nvPr>
        </p:nvSpPr>
        <p:spPr/>
        <p:txBody>
          <a:bodyPr/>
          <a:lstStyle>
            <a:lvl1pPr>
              <a:defRPr/>
            </a:lvl1pPr>
          </a:lstStyle>
          <a:p>
            <a:pPr>
              <a:defRPr/>
            </a:pPr>
            <a:fld id="{5675D76A-1F82-4046-9A06-88B6AE580033}" type="slidenum">
              <a:rPr lang="en-US" altLang="en-VN" smtClean="0"/>
              <a:pPr>
                <a:defRPr/>
              </a:pPr>
              <a:t>‹#›</a:t>
            </a:fld>
            <a:endParaRPr lang="en-US" altLang="en-VN"/>
          </a:p>
        </p:txBody>
      </p:sp>
    </p:spTree>
    <p:extLst>
      <p:ext uri="{BB962C8B-B14F-4D97-AF65-F5344CB8AC3E}">
        <p14:creationId xmlns:p14="http://schemas.microsoft.com/office/powerpoint/2010/main" val="77370086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DFD38FF-4A62-CE48-B81F-7F87E8570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28650" y="114607"/>
            <a:ext cx="7886700" cy="737960"/>
          </a:xfrm>
          <a:prstGeom prst="rect">
            <a:avLst/>
          </a:prstGeom>
        </p:spPr>
        <p:txBody>
          <a:bodyPr/>
          <a:lstStyle>
            <a:lvl1pPr>
              <a:defRPr lang="en-US" sz="3200" b="1" kern="1200" dirty="0">
                <a:solidFill>
                  <a:schemeClr val="tx1"/>
                </a:solidFill>
                <a:latin typeface="Arial" panose="020B0604020202020204" pitchFamily="34" charset="0"/>
                <a:ea typeface="+mj-ea"/>
                <a:cs typeface="Arial" panose="020B0604020202020204" pitchFamily="34" charset="0"/>
              </a:defRPr>
            </a:lvl1pPr>
          </a:lstStyle>
          <a:p>
            <a:r>
              <a:rPr lang="en-US" altLang="zh-CN"/>
              <a:t>Click to edit Master title style</a:t>
            </a:r>
            <a:endParaRPr lang="en-US" dirty="0"/>
          </a:p>
        </p:txBody>
      </p:sp>
      <p:sp>
        <p:nvSpPr>
          <p:cNvPr id="3" name="Content Placeholder 2"/>
          <p:cNvSpPr>
            <a:spLocks noGrp="1"/>
          </p:cNvSpPr>
          <p:nvPr>
            <p:ph idx="1"/>
          </p:nvPr>
        </p:nvSpPr>
        <p:spPr>
          <a:xfrm>
            <a:off x="628650" y="851592"/>
            <a:ext cx="7886700" cy="5174881"/>
          </a:xfrm>
          <a:prstGeom prst="rect">
            <a:avLst/>
          </a:prstGeom>
        </p:spPr>
        <p:txBody>
          <a:bodyPr/>
          <a:lstStyle>
            <a:lvl1pPr marL="401638" indent="-401638">
              <a:buClr>
                <a:srgbClr val="CE3B2A"/>
              </a:buClr>
              <a:buFont typeface="Wingdings" pitchFamily="2" charset="2"/>
              <a:buChar char="v"/>
              <a:tabLst/>
              <a:defRPr/>
            </a:lvl1pPr>
            <a:lvl2pPr marL="846138" indent="-268288">
              <a:buClr>
                <a:schemeClr val="tx1"/>
              </a:buClr>
              <a:buFont typeface="Wingdings" pitchFamily="2" charset="2"/>
              <a:buChar char="§"/>
              <a:tabLst/>
              <a:defRPr/>
            </a:lvl2pPr>
            <a:lvl3pPr marL="1341438" indent="-268288">
              <a:buClr>
                <a:srgbClr val="CE3B2A"/>
              </a:buClr>
              <a:tabLst/>
              <a:defRPr/>
            </a:lvl3pPr>
            <a:lvl4pPr marL="1651000" indent="-174625">
              <a:tabLst/>
              <a:defRPr/>
            </a:lvl4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pPr>
              <a:defRPr/>
            </a:pPr>
            <a:fld id="{A6AA7E66-F726-A440-85B7-7FAFDE20A583}" type="datetime1">
              <a:rPr lang="en-US" altLang="en-VN" smtClean="0"/>
              <a:pPr>
                <a:defRPr/>
              </a:pPr>
              <a:t>11/21/2021</a:t>
            </a:fld>
            <a:endParaRPr lang="en-US" altLang="en-VN"/>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pPr>
              <a:defRPr/>
            </a:pPr>
            <a:endParaRPr lang="en-VN" altLang="en-VN"/>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pPr>
              <a:defRPr/>
            </a:pPr>
            <a:fld id="{222D1A01-2235-2A44-BF61-4339ED0E7A0A}" type="slidenum">
              <a:rPr lang="en-US" altLang="en-VN" smtClean="0"/>
              <a:pPr>
                <a:defRPr/>
              </a:pPr>
              <a:t>‹#›</a:t>
            </a:fld>
            <a:endParaRPr lang="en-US" altLang="en-VN"/>
          </a:p>
        </p:txBody>
      </p:sp>
    </p:spTree>
    <p:extLst>
      <p:ext uri="{BB962C8B-B14F-4D97-AF65-F5344CB8AC3E}">
        <p14:creationId xmlns:p14="http://schemas.microsoft.com/office/powerpoint/2010/main" val="2968452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14608"/>
            <a:ext cx="7886700" cy="736984"/>
          </a:xfrm>
          <a:prstGeom prst="rect">
            <a:avLst/>
          </a:prstGeom>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628650" y="851592"/>
            <a:ext cx="3886200" cy="5174881"/>
          </a:xfrm>
          <a:prstGeom prst="rect">
            <a:avLst/>
          </a:prstGeo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4629150" y="851592"/>
            <a:ext cx="3886200" cy="5174881"/>
          </a:xfrm>
          <a:prstGeom prst="rect">
            <a:avLst/>
          </a:prstGeo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p>
            <a:pPr>
              <a:defRPr/>
            </a:pPr>
            <a:fld id="{71829CF9-E40E-6A4D-AB27-EBFB12D95E19}" type="datetime1">
              <a:rPr lang="en-US" altLang="en-VN" smtClean="0"/>
              <a:pPr>
                <a:defRPr/>
              </a:pPr>
              <a:t>11/21/2021</a:t>
            </a:fld>
            <a:endParaRPr lang="en-US" altLang="en-VN"/>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pPr>
              <a:defRPr/>
            </a:pPr>
            <a:endParaRPr lang="en-VN" altLang="en-VN"/>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pPr>
              <a:defRPr/>
            </a:pPr>
            <a:fld id="{94D5BD70-F083-5B4C-BA82-D2A9CDD00BC8}" type="slidenum">
              <a:rPr lang="en-US" altLang="en-VN" smtClean="0"/>
              <a:pPr>
                <a:defRPr/>
              </a:pPr>
              <a:t>‹#›</a:t>
            </a:fld>
            <a:endParaRPr lang="en-US" altLang="en-VN"/>
          </a:p>
        </p:txBody>
      </p:sp>
    </p:spTree>
    <p:extLst>
      <p:ext uri="{BB962C8B-B14F-4D97-AF65-F5344CB8AC3E}">
        <p14:creationId xmlns:p14="http://schemas.microsoft.com/office/powerpoint/2010/main" val="1584092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136525"/>
            <a:ext cx="7886700" cy="715068"/>
          </a:xfrm>
          <a:prstGeom prst="rect">
            <a:avLst/>
          </a:prstGeom>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629842" y="881060"/>
            <a:ext cx="3868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629842" y="1704971"/>
            <a:ext cx="3868340" cy="4321501"/>
          </a:xfrm>
          <a:prstGeom prst="rect">
            <a:avLst/>
          </a:prstGeo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4629150" y="881060"/>
            <a:ext cx="3887391"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29150" y="1704972"/>
            <a:ext cx="3887391" cy="4321500"/>
          </a:xfrm>
          <a:prstGeom prst="rect">
            <a:avLst/>
          </a:prstGeo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pPr>
              <a:defRPr/>
            </a:pPr>
            <a:fld id="{4C3F060D-134E-CA4E-9C06-7CEE2E341E32}" type="datetime1">
              <a:rPr lang="en-US" altLang="en-VN" smtClean="0"/>
              <a:pPr>
                <a:defRPr/>
              </a:pPr>
              <a:t>11/21/2021</a:t>
            </a:fld>
            <a:endParaRPr lang="en-US" altLang="en-VN"/>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pPr>
              <a:defRPr/>
            </a:pPr>
            <a:endParaRPr lang="en-VN" altLang="en-VN"/>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pPr>
              <a:defRPr/>
            </a:pPr>
            <a:fld id="{E83AD70D-33A1-0B4F-969C-A287FFEB0BC3}" type="slidenum">
              <a:rPr lang="en-US" altLang="en-VN" smtClean="0"/>
              <a:pPr>
                <a:defRPr/>
              </a:pPr>
              <a:t>‹#›</a:t>
            </a:fld>
            <a:endParaRPr lang="en-US" altLang="en-VN"/>
          </a:p>
        </p:txBody>
      </p:sp>
    </p:spTree>
    <p:extLst>
      <p:ext uri="{BB962C8B-B14F-4D97-AF65-F5344CB8AC3E}">
        <p14:creationId xmlns:p14="http://schemas.microsoft.com/office/powerpoint/2010/main" val="1524705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136524"/>
            <a:ext cx="7886700" cy="716043"/>
          </a:xfrm>
          <a:prstGeom prst="rect">
            <a:avLst/>
          </a:prstGeom>
        </p:spPr>
        <p:txBody>
          <a:bodyPr/>
          <a:lstStyle/>
          <a:p>
            <a:r>
              <a:rPr lang="en-US" altLang="zh-CN"/>
              <a:t>Click to edit Master title style</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pPr>
              <a:defRPr/>
            </a:pPr>
            <a:fld id="{C758D8E8-6C6D-6C4B-96F9-F36D806D0754}" type="datetime1">
              <a:rPr lang="en-US" altLang="en-VN" smtClean="0"/>
              <a:pPr>
                <a:defRPr/>
              </a:pPr>
              <a:t>11/21/2021</a:t>
            </a:fld>
            <a:endParaRPr lang="en-US" altLang="en-VN"/>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pPr>
              <a:defRPr/>
            </a:pPr>
            <a:endParaRPr lang="en-VN" altLang="en-VN"/>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pPr>
              <a:defRPr/>
            </a:pPr>
            <a:fld id="{CB57921F-F8D6-9941-8720-AA13DB9ABA40}" type="slidenum">
              <a:rPr lang="en-US" altLang="en-VN" smtClean="0"/>
              <a:pPr>
                <a:defRPr/>
              </a:pPr>
              <a:t>‹#›</a:t>
            </a:fld>
            <a:endParaRPr lang="en-US" altLang="en-VN"/>
          </a:p>
        </p:txBody>
      </p:sp>
    </p:spTree>
    <p:extLst>
      <p:ext uri="{BB962C8B-B14F-4D97-AF65-F5344CB8AC3E}">
        <p14:creationId xmlns:p14="http://schemas.microsoft.com/office/powerpoint/2010/main" val="3052382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pPr>
              <a:defRPr/>
            </a:pPr>
            <a:fld id="{51E4260B-02B7-D243-B5C6-1C42093EB114}" type="datetime1">
              <a:rPr lang="en-US" altLang="en-VN" smtClean="0"/>
              <a:pPr>
                <a:defRPr/>
              </a:pPr>
              <a:t>11/21/2021</a:t>
            </a:fld>
            <a:endParaRPr lang="en-US" altLang="en-VN"/>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pPr>
              <a:defRPr/>
            </a:pPr>
            <a:endParaRPr lang="en-VN" altLang="en-VN"/>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pPr>
              <a:defRPr/>
            </a:pPr>
            <a:fld id="{6A3A7AB1-E8B2-3A48-90B0-21E5B6174EB5}" type="slidenum">
              <a:rPr lang="en-US" altLang="en-VN" smtClean="0"/>
              <a:pPr>
                <a:defRPr/>
              </a:pPr>
              <a:t>‹#›</a:t>
            </a:fld>
            <a:endParaRPr lang="en-US" altLang="en-VN"/>
          </a:p>
        </p:txBody>
      </p:sp>
    </p:spTree>
    <p:extLst>
      <p:ext uri="{BB962C8B-B14F-4D97-AF65-F5344CB8AC3E}">
        <p14:creationId xmlns:p14="http://schemas.microsoft.com/office/powerpoint/2010/main" val="1837687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Thank you">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90F062A-45A4-A043-862D-A1FD48A832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TextBox 6">
            <a:extLst>
              <a:ext uri="{FF2B5EF4-FFF2-40B4-BE49-F238E27FC236}">
                <a16:creationId xmlns:a16="http://schemas.microsoft.com/office/drawing/2014/main" id="{07489E2B-7048-B14A-B79B-D7D899BD0168}"/>
              </a:ext>
            </a:extLst>
          </p:cNvPr>
          <p:cNvSpPr txBox="1"/>
          <p:nvPr/>
        </p:nvSpPr>
        <p:spPr>
          <a:xfrm>
            <a:off x="432033" y="2290085"/>
            <a:ext cx="1958829" cy="1384995"/>
          </a:xfrm>
          <a:prstGeom prst="rect">
            <a:avLst/>
          </a:prstGeom>
          <a:noFill/>
        </p:spPr>
        <p:txBody>
          <a:bodyPr wrap="square">
            <a:spAutoFit/>
          </a:bodyPr>
          <a:lstStyle/>
          <a:p>
            <a:pPr algn="l" rtl="0" fontAlgn="base"/>
            <a:r>
              <a:rPr lang="en-US" sz="2800" b="1" i="0" u="none" strike="noStrike" dirty="0">
                <a:solidFill>
                  <a:srgbClr val="FFFFFF"/>
                </a:solidFill>
                <a:effectLst/>
                <a:latin typeface="Linh AvantGarde" panose="02000603030000020004"/>
              </a:rPr>
              <a:t>Thank you for</a:t>
            </a:r>
            <a:r>
              <a:rPr lang="en-US" sz="2800" b="0" i="0" dirty="0">
                <a:solidFill>
                  <a:srgbClr val="000000"/>
                </a:solidFill>
                <a:effectLst/>
                <a:latin typeface="Linh AvantGarde" panose="02000603030000020004"/>
              </a:rPr>
              <a:t>​</a:t>
            </a:r>
            <a:r>
              <a:rPr lang="vi-VN" sz="2800" b="0" i="0" dirty="0">
                <a:solidFill>
                  <a:srgbClr val="000000"/>
                </a:solidFill>
                <a:effectLst/>
                <a:latin typeface="Linh AvantGarde" panose="02000603030000020004"/>
              </a:rPr>
              <a:t> </a:t>
            </a:r>
            <a:r>
              <a:rPr lang="en-US" sz="2800" b="1" i="0" u="none" strike="noStrike" dirty="0">
                <a:solidFill>
                  <a:srgbClr val="FFFFFF"/>
                </a:solidFill>
                <a:effectLst/>
                <a:latin typeface="Linh AvantGarde" panose="02000603030000020004"/>
              </a:rPr>
              <a:t>your attentions</a:t>
            </a:r>
            <a:r>
              <a:rPr lang="en-US" sz="2800" b="1" i="0" u="none" strike="noStrike" dirty="0">
                <a:solidFill>
                  <a:srgbClr val="FFFFFF"/>
                </a:solidFill>
                <a:effectLst/>
                <a:latin typeface="Calibri" panose="020F0502020204030204" pitchFamily="34" charset="0"/>
              </a:rPr>
              <a:t>!</a:t>
            </a:r>
            <a:r>
              <a:rPr lang="en-US" sz="2800" b="0" i="0" dirty="0">
                <a:solidFill>
                  <a:srgbClr val="000000"/>
                </a:solidFill>
                <a:effectLst/>
                <a:latin typeface="Calibri" panose="020F0502020204030204" pitchFamily="34" charset="0"/>
              </a:rPr>
              <a:t>​</a:t>
            </a:r>
            <a:endParaRPr lang="en-US" sz="2800"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306527407"/>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136524"/>
            <a:ext cx="2949178" cy="1433513"/>
          </a:xfrm>
          <a:prstGeom prst="rect">
            <a:avLst/>
          </a:prstGeom>
        </p:spPr>
        <p:txBody>
          <a:bodyPr anchor="b"/>
          <a:lstStyle>
            <a:lvl1pPr>
              <a:defRPr sz="3200"/>
            </a:lvl1pPr>
          </a:lstStyle>
          <a:p>
            <a:r>
              <a:rPr lang="en-US" altLang="zh-CN"/>
              <a:t>Click to edit Master title style</a:t>
            </a:r>
            <a:endParaRPr lang="en-US" dirty="0"/>
          </a:p>
        </p:txBody>
      </p:sp>
      <p:sp>
        <p:nvSpPr>
          <p:cNvPr id="3" name="Content Placeholder 2"/>
          <p:cNvSpPr>
            <a:spLocks noGrp="1"/>
          </p:cNvSpPr>
          <p:nvPr>
            <p:ph idx="1"/>
          </p:nvPr>
        </p:nvSpPr>
        <p:spPr>
          <a:xfrm>
            <a:off x="3887391" y="136524"/>
            <a:ext cx="4629150" cy="588994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629841" y="1591953"/>
            <a:ext cx="2949178" cy="4434519"/>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pPr>
              <a:defRPr/>
            </a:pPr>
            <a:fld id="{611A2267-DD4D-A04E-A11B-F47D66E87EE0}" type="datetime1">
              <a:rPr lang="en-US" altLang="en-VN" smtClean="0"/>
              <a:pPr>
                <a:defRPr/>
              </a:pPr>
              <a:t>11/21/2021</a:t>
            </a:fld>
            <a:endParaRPr lang="en-US" altLang="en-VN"/>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pPr>
              <a:defRPr/>
            </a:pPr>
            <a:endParaRPr lang="en-VN" altLang="en-VN"/>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pPr>
              <a:defRPr/>
            </a:pPr>
            <a:fld id="{99AC6BC9-B3DA-7046-9DF0-5C781925C82F}" type="slidenum">
              <a:rPr lang="en-US" altLang="en-VN" smtClean="0"/>
              <a:pPr>
                <a:defRPr/>
              </a:pPr>
              <a:t>‹#›</a:t>
            </a:fld>
            <a:endParaRPr lang="en-US" altLang="en-VN"/>
          </a:p>
        </p:txBody>
      </p:sp>
    </p:spTree>
    <p:extLst>
      <p:ext uri="{BB962C8B-B14F-4D97-AF65-F5344CB8AC3E}">
        <p14:creationId xmlns:p14="http://schemas.microsoft.com/office/powerpoint/2010/main" val="400202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pPr>
              <a:defRPr/>
            </a:pPr>
            <a:fld id="{B83BC7F3-E4B9-4A44-AA71-39AC1CE2A7E7}" type="datetime1">
              <a:rPr lang="en-US" altLang="en-VN" smtClean="0"/>
              <a:pPr>
                <a:defRPr/>
              </a:pPr>
              <a:t>11/21/2021</a:t>
            </a:fld>
            <a:endParaRPr lang="en-US" altLang="en-VN"/>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pPr>
              <a:defRPr/>
            </a:pPr>
            <a:endParaRPr lang="en-VN" altLang="en-VN"/>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pPr>
              <a:defRPr/>
            </a:pPr>
            <a:fld id="{5CCE6061-0ED2-BE4B-B161-48FCC8FA5B55}" type="slidenum">
              <a:rPr lang="en-US" altLang="en-VN" smtClean="0"/>
              <a:pPr>
                <a:defRPr/>
              </a:pPr>
              <a:t>‹#›</a:t>
            </a:fld>
            <a:endParaRPr lang="en-US" altLang="en-VN"/>
          </a:p>
        </p:txBody>
      </p:sp>
    </p:spTree>
    <p:extLst>
      <p:ext uri="{BB962C8B-B14F-4D97-AF65-F5344CB8AC3E}">
        <p14:creationId xmlns:p14="http://schemas.microsoft.com/office/powerpoint/2010/main" val="3140817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579E2F2-00D9-FE49-AF38-5FEF9A6BB00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628650" y="113633"/>
            <a:ext cx="7886700" cy="737960"/>
          </a:xfrm>
          <a:prstGeom prst="rect">
            <a:avLst/>
          </a:prstGeom>
        </p:spPr>
        <p:txBody>
          <a:bodyPr vert="horz" lIns="91440" tIns="45720" rIns="91440" bIns="45720" rtlCol="0" anchor="ctr">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628650" y="851591"/>
            <a:ext cx="7886700" cy="5174881"/>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3CDF41FE-4FBD-D44C-8903-65DF82FA53E6}" type="datetime1">
              <a:rPr lang="en-US" altLang="en-VN" smtClean="0"/>
              <a:pPr>
                <a:defRPr/>
              </a:pPr>
              <a:t>11/21/2021</a:t>
            </a:fld>
            <a:endParaRPr lang="en-US" altLang="en-V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VN" altLang="en-V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5675D76A-1F82-4046-9A06-88B6AE580033}" type="slidenum">
              <a:rPr lang="en-US" altLang="en-VN" smtClean="0"/>
              <a:pPr>
                <a:defRPr/>
              </a:pPr>
              <a:t>‹#›</a:t>
            </a:fld>
            <a:endParaRPr lang="en-US" altLang="en-VN"/>
          </a:p>
        </p:txBody>
      </p:sp>
      <p:grpSp>
        <p:nvGrpSpPr>
          <p:cNvPr id="8" name="Group 13">
            <a:extLst>
              <a:ext uri="{FF2B5EF4-FFF2-40B4-BE49-F238E27FC236}">
                <a16:creationId xmlns:a16="http://schemas.microsoft.com/office/drawing/2014/main" id="{0478AF84-EF57-894F-9B7C-C5F4B53D70AA}"/>
              </a:ext>
            </a:extLst>
          </p:cNvPr>
          <p:cNvGrpSpPr>
            <a:grpSpLocks/>
          </p:cNvGrpSpPr>
          <p:nvPr userDrawn="1"/>
        </p:nvGrpSpPr>
        <p:grpSpPr bwMode="auto">
          <a:xfrm>
            <a:off x="76200" y="461963"/>
            <a:ext cx="482600" cy="376237"/>
            <a:chOff x="127000" y="427038"/>
            <a:chExt cx="1152525" cy="896937"/>
          </a:xfrm>
        </p:grpSpPr>
        <p:sp>
          <p:nvSpPr>
            <p:cNvPr id="9" name="Rectangle 2">
              <a:extLst>
                <a:ext uri="{FF2B5EF4-FFF2-40B4-BE49-F238E27FC236}">
                  <a16:creationId xmlns:a16="http://schemas.microsoft.com/office/drawing/2014/main" id="{C5B58CA9-7138-6F48-8BF3-CF247B5267F8}"/>
                </a:ext>
              </a:extLst>
            </p:cNvPr>
            <p:cNvSpPr>
              <a:spLocks noChangeArrowheads="1"/>
            </p:cNvSpPr>
            <p:nvPr/>
          </p:nvSpPr>
          <p:spPr bwMode="ltGray">
            <a:xfrm>
              <a:off x="418924" y="427038"/>
              <a:ext cx="435987" cy="473067"/>
            </a:xfrm>
            <a:prstGeom prst="rect">
              <a:avLst/>
            </a:prstGeom>
            <a:solidFill>
              <a:schemeClr val="accent2"/>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kumimoji="1" lang="en-VN" altLang="en-VN" sz="2400">
                <a:latin typeface="Tahoma" panose="020B0604030504040204" pitchFamily="34" charset="0"/>
              </a:endParaRPr>
            </a:p>
          </p:txBody>
        </p:sp>
        <p:sp>
          <p:nvSpPr>
            <p:cNvPr id="10" name="Rectangle 3">
              <a:extLst>
                <a:ext uri="{FF2B5EF4-FFF2-40B4-BE49-F238E27FC236}">
                  <a16:creationId xmlns:a16="http://schemas.microsoft.com/office/drawing/2014/main" id="{D6BFFDDB-E9CB-A049-B8CA-DF7EDB10A801}"/>
                </a:ext>
              </a:extLst>
            </p:cNvPr>
            <p:cNvSpPr>
              <a:spLocks noChangeArrowheads="1"/>
            </p:cNvSpPr>
            <p:nvPr/>
          </p:nvSpPr>
          <p:spPr bwMode="ltGray">
            <a:xfrm>
              <a:off x="801834" y="427038"/>
              <a:ext cx="326043" cy="473067"/>
            </a:xfrm>
            <a:prstGeom prst="rect">
              <a:avLst/>
            </a:prstGeom>
            <a:gradFill rotWithShape="0">
              <a:gsLst>
                <a:gs pos="0">
                  <a:schemeClr val="accent2"/>
                </a:gs>
                <a:gs pos="100000">
                  <a:schemeClr val="bg1"/>
                </a:gs>
              </a:gsLst>
              <a:lin ang="0" scaled="1"/>
            </a:gra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kumimoji="1" lang="en-VN" altLang="en-VN" sz="2400">
                <a:latin typeface="Tahoma" panose="020B0604030504040204" pitchFamily="34" charset="0"/>
              </a:endParaRPr>
            </a:p>
          </p:txBody>
        </p:sp>
        <p:sp>
          <p:nvSpPr>
            <p:cNvPr id="11" name="Rectangle 4">
              <a:extLst>
                <a:ext uri="{FF2B5EF4-FFF2-40B4-BE49-F238E27FC236}">
                  <a16:creationId xmlns:a16="http://schemas.microsoft.com/office/drawing/2014/main" id="{E992358D-29AB-0042-B1E7-7B6683F1A8EC}"/>
                </a:ext>
              </a:extLst>
            </p:cNvPr>
            <p:cNvSpPr>
              <a:spLocks noChangeArrowheads="1"/>
            </p:cNvSpPr>
            <p:nvPr/>
          </p:nvSpPr>
          <p:spPr bwMode="ltGray">
            <a:xfrm>
              <a:off x="540242" y="850908"/>
              <a:ext cx="424614" cy="473067"/>
            </a:xfrm>
            <a:prstGeom prst="rect">
              <a:avLst/>
            </a:prstGeom>
            <a:solidFill>
              <a:schemeClr val="folHlink"/>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kumimoji="1" lang="en-VN" altLang="en-VN" sz="2400">
                <a:latin typeface="Tahoma" panose="020B0604030504040204" pitchFamily="34" charset="0"/>
              </a:endParaRPr>
            </a:p>
          </p:txBody>
        </p:sp>
        <p:sp>
          <p:nvSpPr>
            <p:cNvPr id="12" name="Rectangle 5">
              <a:extLst>
                <a:ext uri="{FF2B5EF4-FFF2-40B4-BE49-F238E27FC236}">
                  <a16:creationId xmlns:a16="http://schemas.microsoft.com/office/drawing/2014/main" id="{703778AC-EFED-7149-A4EF-0B4BAC4B39F1}"/>
                </a:ext>
              </a:extLst>
            </p:cNvPr>
            <p:cNvSpPr>
              <a:spLocks noChangeArrowheads="1"/>
            </p:cNvSpPr>
            <p:nvPr/>
          </p:nvSpPr>
          <p:spPr bwMode="ltGray">
            <a:xfrm>
              <a:off x="911780" y="850908"/>
              <a:ext cx="367745" cy="473067"/>
            </a:xfrm>
            <a:prstGeom prst="rect">
              <a:avLst/>
            </a:prstGeom>
            <a:gradFill rotWithShape="0">
              <a:gsLst>
                <a:gs pos="0">
                  <a:schemeClr val="folHlink"/>
                </a:gs>
                <a:gs pos="100000">
                  <a:schemeClr val="bg1"/>
                </a:gs>
              </a:gsLst>
              <a:lin ang="0" scaled="1"/>
            </a:gra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kumimoji="1" lang="en-VN" altLang="en-VN" sz="2400">
                <a:latin typeface="Tahoma" panose="020B0604030504040204" pitchFamily="34" charset="0"/>
              </a:endParaRPr>
            </a:p>
          </p:txBody>
        </p:sp>
        <p:sp>
          <p:nvSpPr>
            <p:cNvPr id="13" name="Rectangle 6">
              <a:extLst>
                <a:ext uri="{FF2B5EF4-FFF2-40B4-BE49-F238E27FC236}">
                  <a16:creationId xmlns:a16="http://schemas.microsoft.com/office/drawing/2014/main" id="{28422C17-1B15-8846-A5AA-64F7E442060B}"/>
                </a:ext>
              </a:extLst>
            </p:cNvPr>
            <p:cNvSpPr>
              <a:spLocks noChangeArrowheads="1"/>
            </p:cNvSpPr>
            <p:nvPr/>
          </p:nvSpPr>
          <p:spPr bwMode="ltGray">
            <a:xfrm>
              <a:off x="127000" y="775217"/>
              <a:ext cx="561098" cy="423870"/>
            </a:xfrm>
            <a:prstGeom prst="rect">
              <a:avLst/>
            </a:prstGeom>
            <a:gradFill rotWithShape="0">
              <a:gsLst>
                <a:gs pos="0">
                  <a:schemeClr val="bg1"/>
                </a:gs>
                <a:gs pos="100000">
                  <a:schemeClr val="hlink"/>
                </a:gs>
              </a:gsLst>
              <a:lin ang="18900000" scaled="1"/>
            </a:gra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kumimoji="1" lang="en-VN" altLang="en-VN" sz="2400">
                <a:latin typeface="Tahoma" panose="020B0604030504040204" pitchFamily="34" charset="0"/>
              </a:endParaRPr>
            </a:p>
          </p:txBody>
        </p:sp>
      </p:grpSp>
    </p:spTree>
    <p:extLst>
      <p:ext uri="{BB962C8B-B14F-4D97-AF65-F5344CB8AC3E}">
        <p14:creationId xmlns:p14="http://schemas.microsoft.com/office/powerpoint/2010/main" val="1829086933"/>
      </p:ext>
    </p:extLst>
  </p:cSld>
  <p:clrMap bg1="lt1" tx1="dk1" bg2="lt2" tx2="dk2" accent1="accent1" accent2="accent2" accent3="accent3" accent4="accent4" accent5="accent5" accent6="accent6" hlink="hlink" folHlink="folHlink"/>
  <p:sldLayoutIdLst>
    <p:sldLayoutId id="2147484165" r:id="rId1"/>
    <p:sldLayoutId id="2147484166" r:id="rId2"/>
    <p:sldLayoutId id="2147484167" r:id="rId3"/>
    <p:sldLayoutId id="2147484168" r:id="rId4"/>
    <p:sldLayoutId id="2147484169" r:id="rId5"/>
    <p:sldLayoutId id="2147484170" r:id="rId6"/>
    <p:sldLayoutId id="2147484171" r:id="rId7"/>
    <p:sldLayoutId id="2147484172" r:id="rId8"/>
    <p:sldLayoutId id="2147484173" r:id="rId9"/>
    <p:sldLayoutId id="2147484174" r:id="rId10"/>
    <p:sldLayoutId id="2147484175" r:id="rId11"/>
  </p:sldLayoutIdLst>
  <p:hf hdr="0" ftr="0" dt="0"/>
  <p:txStyles>
    <p:titleStyle>
      <a:lvl1pPr marL="0" algn="l" defTabSz="914400" rtl="0" eaLnBrk="1" latinLnBrk="0" hangingPunct="1">
        <a:lnSpc>
          <a:spcPct val="90000"/>
        </a:lnSpc>
        <a:spcBef>
          <a:spcPct val="0"/>
        </a:spcBef>
        <a:buNone/>
        <a:defRPr lang="en-US" altLang="zh-CN" sz="3200" b="1" kern="1200" dirty="0">
          <a:solidFill>
            <a:schemeClr val="tx1"/>
          </a:solidFill>
          <a:latin typeface="Arial" panose="020B0604020202020204" pitchFamily="34" charset="0"/>
          <a:ea typeface="+mj-ea"/>
          <a:cs typeface="Arial" panose="020B0604020202020204" pitchFamily="34" charset="0"/>
        </a:defRPr>
      </a:lvl1pPr>
    </p:titleStyle>
    <p:bodyStyle>
      <a:lvl1pPr marL="401638" indent="-401638" algn="l" defTabSz="914400" rtl="0" eaLnBrk="1" latinLnBrk="0" hangingPunct="1">
        <a:lnSpc>
          <a:spcPct val="90000"/>
        </a:lnSpc>
        <a:spcBef>
          <a:spcPts val="1000"/>
        </a:spcBef>
        <a:buClr>
          <a:srgbClr val="CE3B29"/>
        </a:buClr>
        <a:buFont typeface="Wingdings" pitchFamily="2" charset="2"/>
        <a:buChar char="v"/>
        <a:tabLst/>
        <a:defRPr sz="2800" kern="1200">
          <a:solidFill>
            <a:schemeClr val="tx1"/>
          </a:solidFill>
          <a:latin typeface="+mn-lt"/>
          <a:ea typeface="+mn-ea"/>
          <a:cs typeface="+mn-cs"/>
        </a:defRPr>
      </a:lvl1pPr>
      <a:lvl2pPr marL="846138" indent="-268288" algn="l" defTabSz="914400" rtl="0" eaLnBrk="1" latinLnBrk="0" hangingPunct="1">
        <a:lnSpc>
          <a:spcPct val="90000"/>
        </a:lnSpc>
        <a:spcBef>
          <a:spcPts val="500"/>
        </a:spcBef>
        <a:buClr>
          <a:schemeClr val="tx1"/>
        </a:buClr>
        <a:buFont typeface="Wingdings" pitchFamily="2" charset="2"/>
        <a:buChar char="§"/>
        <a:tabLst/>
        <a:defRPr sz="2200" kern="1200">
          <a:solidFill>
            <a:schemeClr val="tx1"/>
          </a:solidFill>
          <a:latin typeface="+mn-lt"/>
          <a:ea typeface="+mn-ea"/>
          <a:cs typeface="+mn-cs"/>
        </a:defRPr>
      </a:lvl2pPr>
      <a:lvl3pPr marL="1341438" indent="-268288" algn="l" defTabSz="914400" rtl="0" eaLnBrk="1" latinLnBrk="0" hangingPunct="1">
        <a:lnSpc>
          <a:spcPct val="90000"/>
        </a:lnSpc>
        <a:spcBef>
          <a:spcPts val="500"/>
        </a:spcBef>
        <a:buClr>
          <a:srgbClr val="CE3B29"/>
        </a:buClr>
        <a:buFont typeface="Arial" panose="020B0604020202020204" pitchFamily="34" charset="0"/>
        <a:buChar char="•"/>
        <a:tabLst/>
        <a:defRPr sz="1800" kern="1200">
          <a:solidFill>
            <a:schemeClr val="tx1"/>
          </a:solidFill>
          <a:latin typeface="+mn-lt"/>
          <a:ea typeface="+mn-ea"/>
          <a:cs typeface="+mn-cs"/>
        </a:defRPr>
      </a:lvl3pPr>
      <a:lvl4pPr marL="1651000" indent="-174625" algn="l" defTabSz="914400" rtl="0" eaLnBrk="1" latinLnBrk="0" hangingPunct="1">
        <a:lnSpc>
          <a:spcPct val="90000"/>
        </a:lnSpc>
        <a:spcBef>
          <a:spcPts val="500"/>
        </a:spcBef>
        <a:buFont typeface="Arial" panose="020B0604020202020204" pitchFamily="34" charset="0"/>
        <a:buChar char="•"/>
        <a:tabLst/>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tabLst/>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18.xml"/><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6.wmf"/><Relationship Id="rId4" Type="http://schemas.openxmlformats.org/officeDocument/2006/relationships/oleObject" Target="../embeddings/oleObject1.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a:extLst>
              <a:ext uri="{FF2B5EF4-FFF2-40B4-BE49-F238E27FC236}">
                <a16:creationId xmlns:a16="http://schemas.microsoft.com/office/drawing/2014/main" id="{07C42F55-49FF-FA48-99CB-0FA11B351A41}"/>
              </a:ext>
            </a:extLst>
          </p:cNvPr>
          <p:cNvSpPr>
            <a:spLocks noGrp="1" noChangeArrowheads="1"/>
          </p:cNvSpPr>
          <p:nvPr>
            <p:ph type="ctrTitle"/>
          </p:nvPr>
        </p:nvSpPr>
        <p:spPr>
          <a:xfrm>
            <a:off x="838200" y="1762897"/>
            <a:ext cx="7886700" cy="1181122"/>
          </a:xfrm>
        </p:spPr>
        <p:txBody>
          <a:bodyPr>
            <a:normAutofit fontScale="90000"/>
          </a:bodyPr>
          <a:lstStyle/>
          <a:p>
            <a:pPr algn="l"/>
            <a:r>
              <a:rPr lang="en-US" altLang="en-VN" sz="4000" dirty="0" err="1"/>
              <a:t>Phát</a:t>
            </a:r>
            <a:r>
              <a:rPr lang="en-US" altLang="en-VN" sz="4000" dirty="0"/>
              <a:t> </a:t>
            </a:r>
            <a:r>
              <a:rPr lang="en-US" altLang="en-VN" sz="4000" dirty="0" err="1"/>
              <a:t>triển</a:t>
            </a:r>
            <a:r>
              <a:rPr lang="en-US" altLang="en-VN" sz="4000" dirty="0"/>
              <a:t> </a:t>
            </a:r>
            <a:r>
              <a:rPr lang="en-US" altLang="en-VN" sz="4000" dirty="0" err="1"/>
              <a:t>phần</a:t>
            </a:r>
            <a:r>
              <a:rPr lang="en-US" altLang="en-VN" sz="4000" dirty="0"/>
              <a:t> </a:t>
            </a:r>
            <a:r>
              <a:rPr lang="en-US" altLang="en-VN" sz="4000" dirty="0" err="1"/>
              <a:t>mềm</a:t>
            </a:r>
            <a:r>
              <a:rPr lang="en-US" altLang="en-VN" sz="4000" dirty="0"/>
              <a:t> ITSS</a:t>
            </a:r>
            <a:br>
              <a:rPr lang="en-US" altLang="en-VN" sz="4000" dirty="0"/>
            </a:br>
            <a:endParaRPr lang="en-US" altLang="en-VN" sz="4000" dirty="0"/>
          </a:p>
        </p:txBody>
      </p:sp>
      <p:sp>
        <p:nvSpPr>
          <p:cNvPr id="4" name="Title 1">
            <a:extLst>
              <a:ext uri="{FF2B5EF4-FFF2-40B4-BE49-F238E27FC236}">
                <a16:creationId xmlns:a16="http://schemas.microsoft.com/office/drawing/2014/main" id="{4DD485A9-37A7-4392-BC3C-4590D4ECBDEE}"/>
              </a:ext>
            </a:extLst>
          </p:cNvPr>
          <p:cNvSpPr txBox="1">
            <a:spLocks noChangeArrowheads="1"/>
          </p:cNvSpPr>
          <p:nvPr/>
        </p:nvSpPr>
        <p:spPr>
          <a:xfrm>
            <a:off x="774123" y="2220957"/>
            <a:ext cx="7886700" cy="1055643"/>
          </a:xfrm>
          <a:prstGeom prst="rect">
            <a:avLst/>
          </a:prstGeom>
        </p:spPr>
        <p:txBody>
          <a:bodyPr vert="horz" lIns="91440" tIns="45720" rIns="91440" bIns="45720" rtlCol="0" anchor="b">
            <a:normAutofit fontScale="90000" lnSpcReduction="10000"/>
          </a:bodyPr>
          <a:lstStyle>
            <a:lvl1pPr marL="0" algn="ctr" defTabSz="914400" rtl="0" eaLnBrk="1" latinLnBrk="0" hangingPunct="1">
              <a:lnSpc>
                <a:spcPct val="90000"/>
              </a:lnSpc>
              <a:spcBef>
                <a:spcPct val="0"/>
              </a:spcBef>
              <a:buNone/>
              <a:defRPr lang="en-US" altLang="zh-CN" sz="6000" b="1" kern="1200" dirty="0">
                <a:solidFill>
                  <a:schemeClr val="bg1"/>
                </a:solidFill>
                <a:latin typeface="Arial" panose="020B0604020202020204" pitchFamily="34" charset="0"/>
                <a:ea typeface="+mn-ea"/>
                <a:cs typeface="Arial" panose="020B0604020202020204" pitchFamily="34" charset="0"/>
              </a:defRPr>
            </a:lvl1pPr>
          </a:lstStyle>
          <a:p>
            <a:pPr algn="l"/>
            <a:br>
              <a:rPr lang="en-US" altLang="en-VN" sz="4000" dirty="0"/>
            </a:br>
            <a:r>
              <a:rPr lang="en-US" altLang="en-VN" sz="4000" dirty="0" err="1"/>
              <a:t>Bài</a:t>
            </a:r>
            <a:r>
              <a:rPr lang="en-US" altLang="en-VN" sz="4000" dirty="0"/>
              <a:t> 2: </a:t>
            </a:r>
            <a:r>
              <a:rPr lang="en-US" altLang="en-VN" sz="4000" dirty="0" err="1"/>
              <a:t>Mô</a:t>
            </a:r>
            <a:r>
              <a:rPr lang="en-US" altLang="en-VN" sz="4000" dirty="0"/>
              <a:t> </a:t>
            </a:r>
            <a:r>
              <a:rPr lang="en-US" altLang="en-VN" sz="4000" dirty="0" err="1"/>
              <a:t>hình</a:t>
            </a:r>
            <a:r>
              <a:rPr lang="en-US" altLang="en-VN" sz="4000" dirty="0"/>
              <a:t> </a:t>
            </a:r>
            <a:r>
              <a:rPr lang="en-US" altLang="en-VN" sz="4000" dirty="0" err="1"/>
              <a:t>hóa</a:t>
            </a:r>
            <a:r>
              <a:rPr lang="en-US" altLang="en-VN" sz="4000" dirty="0"/>
              <a:t> </a:t>
            </a:r>
            <a:r>
              <a:rPr lang="en-US" altLang="en-VN" sz="4000" dirty="0" err="1"/>
              <a:t>yêu</a:t>
            </a:r>
            <a:r>
              <a:rPr lang="en-US" altLang="en-VN" sz="4000" dirty="0"/>
              <a:t> </a:t>
            </a:r>
            <a:r>
              <a:rPr lang="en-US" altLang="en-VN" sz="4000" dirty="0" err="1"/>
              <a:t>cầu</a:t>
            </a:r>
            <a:r>
              <a:rPr lang="en-US" altLang="en-VN" sz="4000" dirty="0"/>
              <a:t> </a:t>
            </a:r>
            <a:r>
              <a:rPr lang="en-US" altLang="en-VN" sz="4000" dirty="0" err="1"/>
              <a:t>với</a:t>
            </a:r>
            <a:r>
              <a:rPr lang="en-US" altLang="en-VN" sz="4000" dirty="0"/>
              <a:t> US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429C5-2914-45AC-B03D-212BF3903666}"/>
              </a:ext>
            </a:extLst>
          </p:cNvPr>
          <p:cNvSpPr>
            <a:spLocks noGrp="1"/>
          </p:cNvSpPr>
          <p:nvPr>
            <p:ph type="title"/>
          </p:nvPr>
        </p:nvSpPr>
        <p:spPr/>
        <p:txBody>
          <a:bodyPr>
            <a:normAutofit fontScale="90000"/>
          </a:bodyPr>
          <a:lstStyle/>
          <a:p>
            <a:r>
              <a:rPr lang="en-US" dirty="0" err="1"/>
              <a:t>Các</a:t>
            </a:r>
            <a:r>
              <a:rPr lang="en-US" dirty="0"/>
              <a:t> </a:t>
            </a:r>
            <a:r>
              <a:rPr lang="en-US" dirty="0" err="1"/>
              <a:t>khái</a:t>
            </a:r>
            <a:r>
              <a:rPr lang="en-US" dirty="0"/>
              <a:t> </a:t>
            </a:r>
            <a:r>
              <a:rPr lang="en-US" dirty="0" err="1"/>
              <a:t>niệm</a:t>
            </a:r>
            <a:r>
              <a:rPr lang="en-US" dirty="0"/>
              <a:t> </a:t>
            </a:r>
            <a:r>
              <a:rPr lang="en-US" dirty="0" err="1"/>
              <a:t>chính</a:t>
            </a:r>
            <a:r>
              <a:rPr lang="en-US" dirty="0"/>
              <a:t> </a:t>
            </a:r>
            <a:r>
              <a:rPr lang="en-US" dirty="0" err="1"/>
              <a:t>trong</a:t>
            </a:r>
            <a:r>
              <a:rPr lang="en-US" dirty="0"/>
              <a:t> </a:t>
            </a:r>
            <a:r>
              <a:rPr lang="en-US" dirty="0" err="1"/>
              <a:t>mô</a:t>
            </a:r>
            <a:r>
              <a:rPr lang="en-US" dirty="0"/>
              <a:t> </a:t>
            </a:r>
            <a:r>
              <a:rPr lang="en-US" dirty="0" err="1"/>
              <a:t>hình</a:t>
            </a:r>
            <a:r>
              <a:rPr lang="en-US" dirty="0"/>
              <a:t> ca </a:t>
            </a:r>
            <a:r>
              <a:rPr lang="en-US" dirty="0" err="1"/>
              <a:t>sử</a:t>
            </a:r>
            <a:r>
              <a:rPr lang="en-US" dirty="0"/>
              <a:t> dung</a:t>
            </a:r>
          </a:p>
        </p:txBody>
      </p:sp>
      <p:sp>
        <p:nvSpPr>
          <p:cNvPr id="3" name="Content Placeholder 2">
            <a:extLst>
              <a:ext uri="{FF2B5EF4-FFF2-40B4-BE49-F238E27FC236}">
                <a16:creationId xmlns:a16="http://schemas.microsoft.com/office/drawing/2014/main" id="{09608D8F-D12F-4A79-99DB-26B5BB34B3D0}"/>
              </a:ext>
            </a:extLst>
          </p:cNvPr>
          <p:cNvSpPr>
            <a:spLocks noGrp="1"/>
          </p:cNvSpPr>
          <p:nvPr>
            <p:ph idx="1"/>
          </p:nvPr>
        </p:nvSpPr>
        <p:spPr>
          <a:xfrm>
            <a:off x="628650" y="851592"/>
            <a:ext cx="5391150" cy="5174881"/>
          </a:xfrm>
        </p:spPr>
        <p:txBody>
          <a:bodyPr/>
          <a:lstStyle/>
          <a:p>
            <a:r>
              <a:rPr lang="en-US" dirty="0"/>
              <a:t> </a:t>
            </a:r>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tác</a:t>
            </a:r>
            <a:r>
              <a:rPr kumimoji="0" lang="vi-VN" altLang="en-US" sz="2800" b="0" i="0" u="none" strike="noStrike" cap="none" normalizeH="0" baseline="0" dirty="0">
                <a:ln>
                  <a:noFill/>
                </a:ln>
                <a:solidFill>
                  <a:srgbClr val="202124"/>
                </a:solidFill>
                <a:effectLst/>
                <a:latin typeface="inherit"/>
              </a:rPr>
              <a:t> nhân </a:t>
            </a:r>
            <a:r>
              <a:rPr kumimoji="0" lang="vi-VN" altLang="en-US" sz="2800" b="0" i="0" u="none" strike="noStrike" cap="none" normalizeH="0" baseline="0" dirty="0" err="1">
                <a:ln>
                  <a:noFill/>
                </a:ln>
                <a:solidFill>
                  <a:srgbClr val="202124"/>
                </a:solidFill>
                <a:effectLst/>
                <a:latin typeface="inherit"/>
              </a:rPr>
              <a:t>đại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diện</a:t>
            </a:r>
            <a:r>
              <a:rPr kumimoji="0" lang="vi-VN" altLang="en-US" sz="2800" b="0" i="0" u="none" strike="noStrike" cap="none" normalizeH="0" baseline="0" dirty="0">
                <a:ln>
                  <a:noFill/>
                </a:ln>
                <a:solidFill>
                  <a:srgbClr val="202124"/>
                </a:solidFill>
                <a:effectLst/>
                <a:latin typeface="inherit"/>
              </a:rPr>
              <a:t> cho </a:t>
            </a:r>
            <a:r>
              <a:rPr kumimoji="0" lang="vi-VN" altLang="en-US" sz="2800" b="0" i="0" u="none" strike="noStrike" cap="none" normalizeH="0" baseline="0" dirty="0" err="1">
                <a:ln>
                  <a:noFill/>
                </a:ln>
                <a:solidFill>
                  <a:srgbClr val="202124"/>
                </a:solidFill>
                <a:effectLst/>
                <a:latin typeface="inherit"/>
              </a:rPr>
              <a:t>bất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kỳ</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thứ</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gì</a:t>
            </a:r>
            <a:r>
              <a:rPr kumimoji="0" lang="vi-VN" altLang="en-US" sz="2800" b="0" i="0" u="none" strike="noStrike" cap="none" normalizeH="0" baseline="0" dirty="0">
                <a:ln>
                  <a:noFill/>
                </a:ln>
                <a:solidFill>
                  <a:srgbClr val="202124"/>
                </a:solidFill>
                <a:effectLst/>
                <a:latin typeface="inherit"/>
              </a:rPr>
              <a:t> tương </a:t>
            </a:r>
            <a:r>
              <a:rPr kumimoji="0" lang="vi-VN" altLang="en-US" sz="2800" b="0" i="0" u="none" strike="noStrike" cap="none" normalizeH="0" baseline="0" dirty="0" err="1">
                <a:ln>
                  <a:noFill/>
                </a:ln>
                <a:solidFill>
                  <a:srgbClr val="202124"/>
                </a:solidFill>
                <a:effectLst/>
                <a:latin typeface="inherit"/>
              </a:rPr>
              <a:t>tác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với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phần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mềm</a:t>
            </a:r>
            <a:r>
              <a:rPr kumimoji="0" lang="vi-VN" altLang="en-US" sz="2800" b="0" i="0" u="none" strike="noStrike" cap="none" normalizeH="0" baseline="0" dirty="0">
                <a:ln>
                  <a:noFill/>
                </a:ln>
                <a:solidFill>
                  <a:srgbClr val="202124"/>
                </a:solidFill>
                <a:effectLst/>
                <a:latin typeface="inherit"/>
              </a:rPr>
              <a:t>.</a:t>
            </a:r>
            <a:r>
              <a:rPr kumimoji="0" lang="vi-VN" altLang="en-US" sz="700" b="0" i="0" u="none" strike="noStrike" cap="none" normalizeH="0" baseline="0" dirty="0">
                <a:ln>
                  <a:noFill/>
                </a:ln>
                <a:solidFill>
                  <a:schemeClr val="tx1"/>
                </a:solidFill>
                <a:effectLst/>
              </a:rPr>
              <a:t> </a:t>
            </a:r>
            <a:endParaRPr kumimoji="0" lang="en-US" altLang="en-US" sz="700" b="0" i="0" u="none" strike="noStrike" cap="none" normalizeH="0" baseline="0" dirty="0">
              <a:ln>
                <a:noFill/>
              </a:ln>
              <a:solidFill>
                <a:schemeClr val="tx1"/>
              </a:solidFill>
              <a:effectLst/>
            </a:endParaRPr>
          </a:p>
          <a:p>
            <a:endParaRPr lang="en-US" altLang="en-US" sz="700" dirty="0"/>
          </a:p>
          <a:p>
            <a:endParaRPr kumimoji="0" lang="en-US" altLang="en-US" sz="700" b="0" i="0" u="none" strike="noStrike" cap="none" normalizeH="0" baseline="0" dirty="0">
              <a:ln>
                <a:noFill/>
              </a:ln>
              <a:solidFill>
                <a:schemeClr val="tx1"/>
              </a:solidFill>
              <a:effectLst/>
            </a:endParaRPr>
          </a:p>
          <a:p>
            <a:endParaRPr lang="en-US" altLang="en-US" sz="700" dirty="0"/>
          </a:p>
          <a:p>
            <a:endParaRPr kumimoji="0" lang="en-US" altLang="en-US" sz="700" b="0" i="0" u="none" strike="noStrike" cap="none" normalizeH="0" baseline="0" dirty="0">
              <a:ln>
                <a:noFill/>
              </a:ln>
              <a:solidFill>
                <a:schemeClr val="tx1"/>
              </a:solidFill>
              <a:effectLst/>
            </a:endParaRPr>
          </a:p>
          <a:p>
            <a:endParaRPr lang="en-US" altLang="en-US" sz="700" dirty="0"/>
          </a:p>
          <a:p>
            <a:endParaRPr kumimoji="0" lang="en-US" altLang="en-US" sz="700" b="0" i="0" u="none" strike="noStrike" cap="none" normalizeH="0" baseline="0" dirty="0">
              <a:ln>
                <a:noFill/>
              </a:ln>
              <a:solidFill>
                <a:schemeClr val="tx1"/>
              </a:solidFill>
              <a:effectLst/>
            </a:endParaRPr>
          </a:p>
          <a:p>
            <a:endParaRPr lang="en-US" altLang="en-US" sz="700" dirty="0"/>
          </a:p>
          <a:p>
            <a:endParaRPr kumimoji="0" lang="en-US" altLang="en-US" sz="700" b="0" i="0" u="none" strike="noStrike" cap="none" normalizeH="0" baseline="0" dirty="0">
              <a:ln>
                <a:noFill/>
              </a:ln>
              <a:solidFill>
                <a:schemeClr val="tx1"/>
              </a:solidFill>
              <a:effectLst/>
            </a:endParaRPr>
          </a:p>
          <a:p>
            <a:r>
              <a:rPr kumimoji="0" lang="vi-VN" altLang="en-US" b="0" i="0" u="none" strike="noStrike" cap="none" normalizeH="0" baseline="0" dirty="0" err="1">
                <a:ln>
                  <a:noFill/>
                </a:ln>
                <a:solidFill>
                  <a:srgbClr val="202124"/>
                </a:solidFill>
                <a:effectLst/>
                <a:latin typeface="inherit"/>
              </a:rPr>
              <a:t>Trường</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hợp</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sử</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dụng</a:t>
            </a:r>
            <a:r>
              <a:rPr kumimoji="0" lang="vi-VN" altLang="en-US" b="0" i="0" u="none" strike="noStrike" cap="none" normalizeH="0" baseline="0" dirty="0">
                <a:ln>
                  <a:noFill/>
                </a:ln>
                <a:solidFill>
                  <a:srgbClr val="202124"/>
                </a:solidFill>
                <a:effectLst/>
                <a:latin typeface="inherit"/>
              </a:rPr>
              <a:t> mô </a:t>
            </a:r>
            <a:r>
              <a:rPr kumimoji="0" lang="vi-VN" altLang="en-US" b="0" i="0" u="none" strike="noStrike" cap="none" normalizeH="0" baseline="0" dirty="0" err="1">
                <a:ln>
                  <a:noFill/>
                </a:ln>
                <a:solidFill>
                  <a:srgbClr val="202124"/>
                </a:solidFill>
                <a:effectLst/>
                <a:latin typeface="inherit"/>
              </a:rPr>
              <a:t>tả</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một</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chuỗi</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các</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sự</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kiện</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được</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thực</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hiện</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bởi</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phần</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mềm</a:t>
            </a:r>
            <a:r>
              <a:rPr kumimoji="0" lang="vi-VN" altLang="en-US" b="0" i="0" u="none" strike="noStrike" cap="none" normalizeH="0" baseline="0" dirty="0">
                <a:ln>
                  <a:noFill/>
                </a:ln>
                <a:solidFill>
                  <a:srgbClr val="202124"/>
                </a:solidFill>
                <a:effectLst/>
                <a:latin typeface="inherit"/>
              </a:rPr>
              <a:t>, mang </a:t>
            </a:r>
            <a:r>
              <a:rPr kumimoji="0" lang="vi-VN" altLang="en-US" b="0" i="0" u="none" strike="noStrike" cap="none" normalizeH="0" baseline="0" dirty="0" err="1">
                <a:ln>
                  <a:noFill/>
                </a:ln>
                <a:solidFill>
                  <a:srgbClr val="202124"/>
                </a:solidFill>
                <a:effectLst/>
                <a:latin typeface="inherit"/>
              </a:rPr>
              <a:t>lại</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kết</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quả</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có</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thể</a:t>
            </a:r>
            <a:r>
              <a:rPr kumimoji="0" lang="vi-VN" altLang="en-US" b="0" i="0" u="none" strike="noStrike" cap="none" normalizeH="0" baseline="0" dirty="0">
                <a:ln>
                  <a:noFill/>
                </a:ln>
                <a:solidFill>
                  <a:srgbClr val="202124"/>
                </a:solidFill>
                <a:effectLst/>
                <a:latin typeface="inherit"/>
              </a:rPr>
              <a:t> quan </a:t>
            </a:r>
            <a:r>
              <a:rPr kumimoji="0" lang="vi-VN" altLang="en-US" b="0" i="0" u="none" strike="noStrike" cap="none" normalizeH="0" baseline="0" dirty="0" err="1">
                <a:ln>
                  <a:noFill/>
                </a:ln>
                <a:solidFill>
                  <a:srgbClr val="202124"/>
                </a:solidFill>
                <a:effectLst/>
                <a:latin typeface="inherit"/>
              </a:rPr>
              <a:t>sát</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được</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về</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giá</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trị</a:t>
            </a:r>
            <a:r>
              <a:rPr kumimoji="0" lang="vi-VN" altLang="en-US" b="0" i="0" u="none" strike="noStrike" cap="none" normalizeH="0" baseline="0" dirty="0">
                <a:ln>
                  <a:noFill/>
                </a:ln>
                <a:solidFill>
                  <a:srgbClr val="202124"/>
                </a:solidFill>
                <a:effectLst/>
                <a:latin typeface="inherit"/>
              </a:rPr>
              <a:t> cho </a:t>
            </a:r>
            <a:r>
              <a:rPr kumimoji="0" lang="vi-VN" altLang="en-US" b="0" i="0" u="none" strike="noStrike" cap="none" normalizeH="0" baseline="0" dirty="0" err="1">
                <a:ln>
                  <a:noFill/>
                </a:ln>
                <a:solidFill>
                  <a:srgbClr val="202124"/>
                </a:solidFill>
                <a:effectLst/>
                <a:latin typeface="inherit"/>
              </a:rPr>
              <a:t>một</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tác</a:t>
            </a:r>
            <a:r>
              <a:rPr kumimoji="0" lang="vi-VN" altLang="en-US" b="0" i="0" u="none" strike="noStrike" cap="none" normalizeH="0" baseline="0" dirty="0">
                <a:ln>
                  <a:noFill/>
                </a:ln>
                <a:solidFill>
                  <a:srgbClr val="202124"/>
                </a:solidFill>
                <a:effectLst/>
                <a:latin typeface="inherit"/>
              </a:rPr>
              <a:t> nhân </a:t>
            </a:r>
            <a:r>
              <a:rPr kumimoji="0" lang="vi-VN" altLang="en-US" b="0" i="0" u="none" strike="noStrike" cap="none" normalizeH="0" baseline="0" dirty="0" err="1">
                <a:ln>
                  <a:noFill/>
                </a:ln>
                <a:solidFill>
                  <a:srgbClr val="202124"/>
                </a:solidFill>
                <a:effectLst/>
                <a:latin typeface="inherit"/>
              </a:rPr>
              <a:t>cụ</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thể</a:t>
            </a:r>
            <a:r>
              <a:rPr kumimoji="0" lang="vi-VN" altLang="en-US" b="0" i="0" u="none" strike="noStrike" cap="none" normalizeH="0" baseline="0" dirty="0">
                <a:ln>
                  <a:noFill/>
                </a:ln>
                <a:solidFill>
                  <a:schemeClr val="tx1"/>
                </a:solidFill>
                <a:effectLst/>
              </a:rPr>
              <a:t> </a:t>
            </a:r>
            <a:endParaRPr kumimoji="0" lang="vi-VN" altLang="en-US" b="0" i="0" u="none" strike="noStrike" cap="none" normalizeH="0" baseline="0" dirty="0">
              <a:ln>
                <a:noFill/>
              </a:ln>
              <a:solidFill>
                <a:schemeClr val="tx1"/>
              </a:solidFill>
              <a:effectLst/>
              <a:latin typeface="Arial" panose="020B0604020202020204" pitchFamily="34" charset="0"/>
            </a:endParaRPr>
          </a:p>
          <a:p>
            <a:endParaRPr kumimoji="0" lang="vi-VN" altLang="en-US"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3EA58729-D761-450E-A28A-4C03C7E173D6}"/>
              </a:ext>
            </a:extLst>
          </p:cNvPr>
          <p:cNvSpPr>
            <a:spLocks noGrp="1"/>
          </p:cNvSpPr>
          <p:nvPr>
            <p:ph type="sldNum" sz="quarter" idx="12"/>
          </p:nvPr>
        </p:nvSpPr>
        <p:spPr/>
        <p:txBody>
          <a:bodyPr/>
          <a:lstStyle/>
          <a:p>
            <a:pPr>
              <a:defRPr/>
            </a:pPr>
            <a:fld id="{222D1A01-2235-2A44-BF61-4339ED0E7A0A}" type="slidenum">
              <a:rPr lang="en-US" altLang="en-VN" smtClean="0"/>
              <a:pPr>
                <a:defRPr/>
              </a:pPr>
              <a:t>10</a:t>
            </a:fld>
            <a:endParaRPr lang="en-US" altLang="en-VN"/>
          </a:p>
        </p:txBody>
      </p:sp>
      <p:sp>
        <p:nvSpPr>
          <p:cNvPr id="5" name="Rectangle 1">
            <a:extLst>
              <a:ext uri="{FF2B5EF4-FFF2-40B4-BE49-F238E27FC236}">
                <a16:creationId xmlns:a16="http://schemas.microsoft.com/office/drawing/2014/main" id="{BC571980-6160-49A2-9EFA-AE972639A03B}"/>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83546DAE-9E6B-40D1-A770-ADB6F90A3CC3}"/>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5">
            <a:extLst>
              <a:ext uri="{FF2B5EF4-FFF2-40B4-BE49-F238E27FC236}">
                <a16:creationId xmlns:a16="http://schemas.microsoft.com/office/drawing/2014/main" id="{34E39BEB-02C9-4322-9D48-276370F5E6FD}"/>
              </a:ext>
            </a:extLst>
          </p:cNvPr>
          <p:cNvSpPr>
            <a:spLocks noChangeArrowheads="1"/>
          </p:cNvSpPr>
          <p:nvPr/>
        </p:nvSpPr>
        <p:spPr bwMode="invGray">
          <a:xfrm>
            <a:off x="7353300" y="3090863"/>
            <a:ext cx="8953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r>
              <a:rPr lang="en-US" sz="2400"/>
              <a:t>Actor</a:t>
            </a:r>
          </a:p>
        </p:txBody>
      </p:sp>
      <p:sp>
        <p:nvSpPr>
          <p:cNvPr id="8" name="Freeform 12">
            <a:extLst>
              <a:ext uri="{FF2B5EF4-FFF2-40B4-BE49-F238E27FC236}">
                <a16:creationId xmlns:a16="http://schemas.microsoft.com/office/drawing/2014/main" id="{DE6CE00F-1AB7-434C-AC26-37672CED7C53}"/>
              </a:ext>
            </a:extLst>
          </p:cNvPr>
          <p:cNvSpPr>
            <a:spLocks/>
          </p:cNvSpPr>
          <p:nvPr/>
        </p:nvSpPr>
        <p:spPr bwMode="invGray">
          <a:xfrm>
            <a:off x="7540625" y="1600200"/>
            <a:ext cx="504825" cy="501650"/>
          </a:xfrm>
          <a:custGeom>
            <a:avLst/>
            <a:gdLst>
              <a:gd name="T0" fmla="*/ 2147483647 w 320"/>
              <a:gd name="T1" fmla="*/ 2147483647 h 316"/>
              <a:gd name="T2" fmla="*/ 2147483647 w 320"/>
              <a:gd name="T3" fmla="*/ 2147483647 h 316"/>
              <a:gd name="T4" fmla="*/ 2147483647 w 320"/>
              <a:gd name="T5" fmla="*/ 2147483647 h 316"/>
              <a:gd name="T6" fmla="*/ 2147483647 w 320"/>
              <a:gd name="T7" fmla="*/ 2147483647 h 316"/>
              <a:gd name="T8" fmla="*/ 2147483647 w 320"/>
              <a:gd name="T9" fmla="*/ 2147483647 h 316"/>
              <a:gd name="T10" fmla="*/ 2147483647 w 320"/>
              <a:gd name="T11" fmla="*/ 2147483647 h 316"/>
              <a:gd name="T12" fmla="*/ 2147483647 w 320"/>
              <a:gd name="T13" fmla="*/ 2147483647 h 316"/>
              <a:gd name="T14" fmla="*/ 2147483647 w 320"/>
              <a:gd name="T15" fmla="*/ 2147483647 h 316"/>
              <a:gd name="T16" fmla="*/ 2147483647 w 320"/>
              <a:gd name="T17" fmla="*/ 2147483647 h 316"/>
              <a:gd name="T18" fmla="*/ 2147483647 w 320"/>
              <a:gd name="T19" fmla="*/ 2147483647 h 316"/>
              <a:gd name="T20" fmla="*/ 2147483647 w 320"/>
              <a:gd name="T21" fmla="*/ 2147483647 h 316"/>
              <a:gd name="T22" fmla="*/ 2147483647 w 320"/>
              <a:gd name="T23" fmla="*/ 2147483647 h 316"/>
              <a:gd name="T24" fmla="*/ 2147483647 w 320"/>
              <a:gd name="T25" fmla="*/ 2147483647 h 316"/>
              <a:gd name="T26" fmla="*/ 2147483647 w 320"/>
              <a:gd name="T27" fmla="*/ 2147483647 h 316"/>
              <a:gd name="T28" fmla="*/ 2147483647 w 320"/>
              <a:gd name="T29" fmla="*/ 2147483647 h 316"/>
              <a:gd name="T30" fmla="*/ 2147483647 w 320"/>
              <a:gd name="T31" fmla="*/ 2147483647 h 316"/>
              <a:gd name="T32" fmla="*/ 2147483647 w 320"/>
              <a:gd name="T33" fmla="*/ 2147483647 h 316"/>
              <a:gd name="T34" fmla="*/ 2147483647 w 320"/>
              <a:gd name="T35" fmla="*/ 2147483647 h 316"/>
              <a:gd name="T36" fmla="*/ 2147483647 w 320"/>
              <a:gd name="T37" fmla="*/ 2147483647 h 316"/>
              <a:gd name="T38" fmla="*/ 2147483647 w 320"/>
              <a:gd name="T39" fmla="*/ 2147483647 h 316"/>
              <a:gd name="T40" fmla="*/ 2147483647 w 320"/>
              <a:gd name="T41" fmla="*/ 2147483647 h 316"/>
              <a:gd name="T42" fmla="*/ 2147483647 w 320"/>
              <a:gd name="T43" fmla="*/ 2147483647 h 316"/>
              <a:gd name="T44" fmla="*/ 2147483647 w 320"/>
              <a:gd name="T45" fmla="*/ 2147483647 h 316"/>
              <a:gd name="T46" fmla="*/ 2147483647 w 320"/>
              <a:gd name="T47" fmla="*/ 2147483647 h 316"/>
              <a:gd name="T48" fmla="*/ 2147483647 w 320"/>
              <a:gd name="T49" fmla="*/ 2147483647 h 316"/>
              <a:gd name="T50" fmla="*/ 2147483647 w 320"/>
              <a:gd name="T51" fmla="*/ 2147483647 h 316"/>
              <a:gd name="T52" fmla="*/ 2147483647 w 320"/>
              <a:gd name="T53" fmla="*/ 2147483647 h 316"/>
              <a:gd name="T54" fmla="*/ 2147483647 w 320"/>
              <a:gd name="T55" fmla="*/ 2147483647 h 316"/>
              <a:gd name="T56" fmla="*/ 2147483647 w 320"/>
              <a:gd name="T57" fmla="*/ 2147483647 h 316"/>
              <a:gd name="T58" fmla="*/ 2147483647 w 320"/>
              <a:gd name="T59" fmla="*/ 2147483647 h 316"/>
              <a:gd name="T60" fmla="*/ 2147483647 w 320"/>
              <a:gd name="T61" fmla="*/ 2147483647 h 316"/>
              <a:gd name="T62" fmla="*/ 2147483647 w 320"/>
              <a:gd name="T63" fmla="*/ 2147483647 h 316"/>
              <a:gd name="T64" fmla="*/ 2147483647 w 320"/>
              <a:gd name="T65" fmla="*/ 2147483647 h 316"/>
              <a:gd name="T66" fmla="*/ 2147483647 w 320"/>
              <a:gd name="T67" fmla="*/ 2147483647 h 316"/>
              <a:gd name="T68" fmla="*/ 2147483647 w 320"/>
              <a:gd name="T69" fmla="*/ 2147483647 h 316"/>
              <a:gd name="T70" fmla="*/ 2147483647 w 320"/>
              <a:gd name="T71" fmla="*/ 2147483647 h 316"/>
              <a:gd name="T72" fmla="*/ 2147483647 w 320"/>
              <a:gd name="T73" fmla="*/ 2147483647 h 316"/>
              <a:gd name="T74" fmla="*/ 2147483647 w 320"/>
              <a:gd name="T75" fmla="*/ 2147483647 h 316"/>
              <a:gd name="T76" fmla="*/ 2147483647 w 320"/>
              <a:gd name="T77" fmla="*/ 2147483647 h 316"/>
              <a:gd name="T78" fmla="*/ 2147483647 w 320"/>
              <a:gd name="T79" fmla="*/ 2147483647 h 316"/>
              <a:gd name="T80" fmla="*/ 2147483647 w 320"/>
              <a:gd name="T81" fmla="*/ 2147483647 h 316"/>
              <a:gd name="T82" fmla="*/ 2147483647 w 320"/>
              <a:gd name="T83" fmla="*/ 2147483647 h 316"/>
              <a:gd name="T84" fmla="*/ 2147483647 w 320"/>
              <a:gd name="T85" fmla="*/ 2147483647 h 316"/>
              <a:gd name="T86" fmla="*/ 0 w 320"/>
              <a:gd name="T87" fmla="*/ 2147483647 h 316"/>
              <a:gd name="T88" fmla="*/ 0 w 320"/>
              <a:gd name="T89" fmla="*/ 2147483647 h 316"/>
              <a:gd name="T90" fmla="*/ 0 w 320"/>
              <a:gd name="T91" fmla="*/ 2147483647 h 316"/>
              <a:gd name="T92" fmla="*/ 0 w 320"/>
              <a:gd name="T93" fmla="*/ 2147483647 h 316"/>
              <a:gd name="T94" fmla="*/ 0 w 320"/>
              <a:gd name="T95" fmla="*/ 2147483647 h 316"/>
              <a:gd name="T96" fmla="*/ 2147483647 w 320"/>
              <a:gd name="T97" fmla="*/ 2147483647 h 316"/>
              <a:gd name="T98" fmla="*/ 2147483647 w 320"/>
              <a:gd name="T99" fmla="*/ 2147483647 h 316"/>
              <a:gd name="T100" fmla="*/ 2147483647 w 320"/>
              <a:gd name="T101" fmla="*/ 2147483647 h 316"/>
              <a:gd name="T102" fmla="*/ 2147483647 w 320"/>
              <a:gd name="T103" fmla="*/ 2147483647 h 316"/>
              <a:gd name="T104" fmla="*/ 2147483647 w 320"/>
              <a:gd name="T105" fmla="*/ 2147483647 h 316"/>
              <a:gd name="T106" fmla="*/ 2147483647 w 320"/>
              <a:gd name="T107" fmla="*/ 2147483647 h 316"/>
              <a:gd name="T108" fmla="*/ 2147483647 w 320"/>
              <a:gd name="T109" fmla="*/ 2147483647 h 316"/>
              <a:gd name="T110" fmla="*/ 2147483647 w 320"/>
              <a:gd name="T111" fmla="*/ 2147483647 h 316"/>
              <a:gd name="T112" fmla="*/ 2147483647 w 320"/>
              <a:gd name="T113" fmla="*/ 2147483647 h 316"/>
              <a:gd name="T114" fmla="*/ 2147483647 w 320"/>
              <a:gd name="T115" fmla="*/ 2147483647 h 316"/>
              <a:gd name="T116" fmla="*/ 2147483647 w 320"/>
              <a:gd name="T117" fmla="*/ 2147483647 h 316"/>
              <a:gd name="T118" fmla="*/ 2147483647 w 320"/>
              <a:gd name="T119" fmla="*/ 2147483647 h 316"/>
              <a:gd name="T120" fmla="*/ 2147483647 w 320"/>
              <a:gd name="T121" fmla="*/ 0 h 31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20"/>
              <a:gd name="T184" fmla="*/ 0 h 316"/>
              <a:gd name="T185" fmla="*/ 320 w 320"/>
              <a:gd name="T186" fmla="*/ 316 h 31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20" h="316">
                <a:moveTo>
                  <a:pt x="160" y="0"/>
                </a:moveTo>
                <a:lnTo>
                  <a:pt x="167" y="8"/>
                </a:lnTo>
                <a:lnTo>
                  <a:pt x="175" y="8"/>
                </a:lnTo>
                <a:lnTo>
                  <a:pt x="183" y="8"/>
                </a:lnTo>
                <a:lnTo>
                  <a:pt x="190" y="8"/>
                </a:lnTo>
                <a:lnTo>
                  <a:pt x="198" y="8"/>
                </a:lnTo>
                <a:lnTo>
                  <a:pt x="205" y="8"/>
                </a:lnTo>
                <a:lnTo>
                  <a:pt x="213" y="15"/>
                </a:lnTo>
                <a:lnTo>
                  <a:pt x="221" y="15"/>
                </a:lnTo>
                <a:lnTo>
                  <a:pt x="228" y="23"/>
                </a:lnTo>
                <a:lnTo>
                  <a:pt x="236" y="23"/>
                </a:lnTo>
                <a:lnTo>
                  <a:pt x="243" y="30"/>
                </a:lnTo>
                <a:lnTo>
                  <a:pt x="251" y="38"/>
                </a:lnTo>
                <a:lnTo>
                  <a:pt x="259" y="38"/>
                </a:lnTo>
                <a:lnTo>
                  <a:pt x="266" y="45"/>
                </a:lnTo>
                <a:lnTo>
                  <a:pt x="266" y="53"/>
                </a:lnTo>
                <a:lnTo>
                  <a:pt x="274" y="53"/>
                </a:lnTo>
                <a:lnTo>
                  <a:pt x="282" y="60"/>
                </a:lnTo>
                <a:lnTo>
                  <a:pt x="282" y="68"/>
                </a:lnTo>
                <a:lnTo>
                  <a:pt x="289" y="75"/>
                </a:lnTo>
                <a:lnTo>
                  <a:pt x="297" y="83"/>
                </a:lnTo>
                <a:lnTo>
                  <a:pt x="304" y="90"/>
                </a:lnTo>
                <a:lnTo>
                  <a:pt x="304" y="98"/>
                </a:lnTo>
                <a:lnTo>
                  <a:pt x="304" y="105"/>
                </a:lnTo>
                <a:lnTo>
                  <a:pt x="312" y="113"/>
                </a:lnTo>
                <a:lnTo>
                  <a:pt x="312" y="120"/>
                </a:lnTo>
                <a:lnTo>
                  <a:pt x="312" y="128"/>
                </a:lnTo>
                <a:lnTo>
                  <a:pt x="312" y="135"/>
                </a:lnTo>
                <a:lnTo>
                  <a:pt x="312" y="143"/>
                </a:lnTo>
                <a:lnTo>
                  <a:pt x="320" y="150"/>
                </a:lnTo>
                <a:lnTo>
                  <a:pt x="320" y="158"/>
                </a:lnTo>
                <a:lnTo>
                  <a:pt x="320" y="165"/>
                </a:lnTo>
                <a:lnTo>
                  <a:pt x="312" y="173"/>
                </a:lnTo>
                <a:lnTo>
                  <a:pt x="312" y="188"/>
                </a:lnTo>
                <a:lnTo>
                  <a:pt x="312" y="195"/>
                </a:lnTo>
                <a:lnTo>
                  <a:pt x="312" y="203"/>
                </a:lnTo>
                <a:lnTo>
                  <a:pt x="312" y="210"/>
                </a:lnTo>
                <a:lnTo>
                  <a:pt x="304" y="218"/>
                </a:lnTo>
                <a:lnTo>
                  <a:pt x="304" y="225"/>
                </a:lnTo>
                <a:lnTo>
                  <a:pt x="297" y="233"/>
                </a:lnTo>
                <a:lnTo>
                  <a:pt x="297" y="241"/>
                </a:lnTo>
                <a:lnTo>
                  <a:pt x="289" y="248"/>
                </a:lnTo>
                <a:lnTo>
                  <a:pt x="282" y="256"/>
                </a:lnTo>
                <a:lnTo>
                  <a:pt x="282" y="263"/>
                </a:lnTo>
                <a:lnTo>
                  <a:pt x="274" y="263"/>
                </a:lnTo>
                <a:lnTo>
                  <a:pt x="266" y="271"/>
                </a:lnTo>
                <a:lnTo>
                  <a:pt x="266" y="278"/>
                </a:lnTo>
                <a:lnTo>
                  <a:pt x="259" y="278"/>
                </a:lnTo>
                <a:lnTo>
                  <a:pt x="251" y="286"/>
                </a:lnTo>
                <a:lnTo>
                  <a:pt x="243" y="293"/>
                </a:lnTo>
                <a:lnTo>
                  <a:pt x="236" y="301"/>
                </a:lnTo>
                <a:lnTo>
                  <a:pt x="228" y="301"/>
                </a:lnTo>
                <a:lnTo>
                  <a:pt x="221" y="308"/>
                </a:lnTo>
                <a:lnTo>
                  <a:pt x="213" y="308"/>
                </a:lnTo>
                <a:lnTo>
                  <a:pt x="205" y="308"/>
                </a:lnTo>
                <a:lnTo>
                  <a:pt x="198" y="316"/>
                </a:lnTo>
                <a:lnTo>
                  <a:pt x="190" y="316"/>
                </a:lnTo>
                <a:lnTo>
                  <a:pt x="183" y="316"/>
                </a:lnTo>
                <a:lnTo>
                  <a:pt x="175" y="316"/>
                </a:lnTo>
                <a:lnTo>
                  <a:pt x="167" y="316"/>
                </a:lnTo>
                <a:lnTo>
                  <a:pt x="160" y="316"/>
                </a:lnTo>
                <a:lnTo>
                  <a:pt x="152" y="316"/>
                </a:lnTo>
                <a:lnTo>
                  <a:pt x="145" y="316"/>
                </a:lnTo>
                <a:lnTo>
                  <a:pt x="137" y="316"/>
                </a:lnTo>
                <a:lnTo>
                  <a:pt x="129" y="316"/>
                </a:lnTo>
                <a:lnTo>
                  <a:pt x="122" y="316"/>
                </a:lnTo>
                <a:lnTo>
                  <a:pt x="114" y="308"/>
                </a:lnTo>
                <a:lnTo>
                  <a:pt x="107" y="308"/>
                </a:lnTo>
                <a:lnTo>
                  <a:pt x="99" y="308"/>
                </a:lnTo>
                <a:lnTo>
                  <a:pt x="91" y="301"/>
                </a:lnTo>
                <a:lnTo>
                  <a:pt x="84" y="301"/>
                </a:lnTo>
                <a:lnTo>
                  <a:pt x="76" y="293"/>
                </a:lnTo>
                <a:lnTo>
                  <a:pt x="68" y="293"/>
                </a:lnTo>
                <a:lnTo>
                  <a:pt x="61" y="286"/>
                </a:lnTo>
                <a:lnTo>
                  <a:pt x="61" y="278"/>
                </a:lnTo>
                <a:lnTo>
                  <a:pt x="53" y="278"/>
                </a:lnTo>
                <a:lnTo>
                  <a:pt x="46" y="271"/>
                </a:lnTo>
                <a:lnTo>
                  <a:pt x="38" y="263"/>
                </a:lnTo>
                <a:lnTo>
                  <a:pt x="30" y="256"/>
                </a:lnTo>
                <a:lnTo>
                  <a:pt x="30" y="248"/>
                </a:lnTo>
                <a:lnTo>
                  <a:pt x="23" y="241"/>
                </a:lnTo>
                <a:lnTo>
                  <a:pt x="23" y="233"/>
                </a:lnTo>
                <a:lnTo>
                  <a:pt x="15" y="225"/>
                </a:lnTo>
                <a:lnTo>
                  <a:pt x="15" y="218"/>
                </a:lnTo>
                <a:lnTo>
                  <a:pt x="8" y="218"/>
                </a:lnTo>
                <a:lnTo>
                  <a:pt x="8" y="210"/>
                </a:lnTo>
                <a:lnTo>
                  <a:pt x="8" y="203"/>
                </a:lnTo>
                <a:lnTo>
                  <a:pt x="0" y="195"/>
                </a:lnTo>
                <a:lnTo>
                  <a:pt x="0" y="188"/>
                </a:lnTo>
                <a:lnTo>
                  <a:pt x="0" y="173"/>
                </a:lnTo>
                <a:lnTo>
                  <a:pt x="0" y="165"/>
                </a:lnTo>
                <a:lnTo>
                  <a:pt x="0" y="158"/>
                </a:lnTo>
                <a:lnTo>
                  <a:pt x="0" y="150"/>
                </a:lnTo>
                <a:lnTo>
                  <a:pt x="0" y="143"/>
                </a:lnTo>
                <a:lnTo>
                  <a:pt x="0" y="135"/>
                </a:lnTo>
                <a:lnTo>
                  <a:pt x="0" y="128"/>
                </a:lnTo>
                <a:lnTo>
                  <a:pt x="8" y="120"/>
                </a:lnTo>
                <a:lnTo>
                  <a:pt x="8" y="113"/>
                </a:lnTo>
                <a:lnTo>
                  <a:pt x="8" y="105"/>
                </a:lnTo>
                <a:lnTo>
                  <a:pt x="15" y="98"/>
                </a:lnTo>
                <a:lnTo>
                  <a:pt x="15" y="90"/>
                </a:lnTo>
                <a:lnTo>
                  <a:pt x="23" y="83"/>
                </a:lnTo>
                <a:lnTo>
                  <a:pt x="30" y="75"/>
                </a:lnTo>
                <a:lnTo>
                  <a:pt x="30" y="68"/>
                </a:lnTo>
                <a:lnTo>
                  <a:pt x="38" y="60"/>
                </a:lnTo>
                <a:lnTo>
                  <a:pt x="38" y="53"/>
                </a:lnTo>
                <a:lnTo>
                  <a:pt x="46" y="53"/>
                </a:lnTo>
                <a:lnTo>
                  <a:pt x="53" y="45"/>
                </a:lnTo>
                <a:lnTo>
                  <a:pt x="61" y="38"/>
                </a:lnTo>
                <a:lnTo>
                  <a:pt x="68" y="30"/>
                </a:lnTo>
                <a:lnTo>
                  <a:pt x="76" y="30"/>
                </a:lnTo>
                <a:lnTo>
                  <a:pt x="84" y="23"/>
                </a:lnTo>
                <a:lnTo>
                  <a:pt x="91" y="23"/>
                </a:lnTo>
                <a:lnTo>
                  <a:pt x="99" y="15"/>
                </a:lnTo>
                <a:lnTo>
                  <a:pt x="107" y="15"/>
                </a:lnTo>
                <a:lnTo>
                  <a:pt x="114" y="8"/>
                </a:lnTo>
                <a:lnTo>
                  <a:pt x="122" y="8"/>
                </a:lnTo>
                <a:lnTo>
                  <a:pt x="129" y="8"/>
                </a:lnTo>
                <a:lnTo>
                  <a:pt x="137" y="8"/>
                </a:lnTo>
                <a:lnTo>
                  <a:pt x="145" y="8"/>
                </a:lnTo>
                <a:lnTo>
                  <a:pt x="152" y="8"/>
                </a:lnTo>
                <a:lnTo>
                  <a:pt x="160" y="0"/>
                </a:lnTo>
                <a:close/>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p>
            <a:endParaRPr lang="en-GB"/>
          </a:p>
        </p:txBody>
      </p:sp>
      <p:sp>
        <p:nvSpPr>
          <p:cNvPr id="9" name="Freeform 13">
            <a:extLst>
              <a:ext uri="{FF2B5EF4-FFF2-40B4-BE49-F238E27FC236}">
                <a16:creationId xmlns:a16="http://schemas.microsoft.com/office/drawing/2014/main" id="{A2160365-5525-4FF4-B76F-91AB876BDBCC}"/>
              </a:ext>
            </a:extLst>
          </p:cNvPr>
          <p:cNvSpPr>
            <a:spLocks/>
          </p:cNvSpPr>
          <p:nvPr/>
        </p:nvSpPr>
        <p:spPr bwMode="invGray">
          <a:xfrm>
            <a:off x="7540625" y="1600200"/>
            <a:ext cx="504825" cy="501650"/>
          </a:xfrm>
          <a:custGeom>
            <a:avLst/>
            <a:gdLst>
              <a:gd name="T0" fmla="*/ 2147483647 w 320"/>
              <a:gd name="T1" fmla="*/ 0 h 316"/>
              <a:gd name="T2" fmla="*/ 2147483647 w 320"/>
              <a:gd name="T3" fmla="*/ 2147483647 h 316"/>
              <a:gd name="T4" fmla="*/ 2147483647 w 320"/>
              <a:gd name="T5" fmla="*/ 2147483647 h 316"/>
              <a:gd name="T6" fmla="*/ 2147483647 w 320"/>
              <a:gd name="T7" fmla="*/ 2147483647 h 316"/>
              <a:gd name="T8" fmla="*/ 2147483647 w 320"/>
              <a:gd name="T9" fmla="*/ 2147483647 h 316"/>
              <a:gd name="T10" fmla="*/ 2147483647 w 320"/>
              <a:gd name="T11" fmla="*/ 2147483647 h 316"/>
              <a:gd name="T12" fmla="*/ 2147483647 w 320"/>
              <a:gd name="T13" fmla="*/ 2147483647 h 316"/>
              <a:gd name="T14" fmla="*/ 2147483647 w 320"/>
              <a:gd name="T15" fmla="*/ 2147483647 h 316"/>
              <a:gd name="T16" fmla="*/ 2147483647 w 320"/>
              <a:gd name="T17" fmla="*/ 2147483647 h 316"/>
              <a:gd name="T18" fmla="*/ 2147483647 w 320"/>
              <a:gd name="T19" fmla="*/ 2147483647 h 316"/>
              <a:gd name="T20" fmla="*/ 2147483647 w 320"/>
              <a:gd name="T21" fmla="*/ 2147483647 h 316"/>
              <a:gd name="T22" fmla="*/ 2147483647 w 320"/>
              <a:gd name="T23" fmla="*/ 2147483647 h 316"/>
              <a:gd name="T24" fmla="*/ 0 w 320"/>
              <a:gd name="T25" fmla="*/ 2147483647 h 316"/>
              <a:gd name="T26" fmla="*/ 2147483647 w 320"/>
              <a:gd name="T27" fmla="*/ 2147483647 h 316"/>
              <a:gd name="T28" fmla="*/ 2147483647 w 320"/>
              <a:gd name="T29" fmla="*/ 2147483647 h 316"/>
              <a:gd name="T30" fmla="*/ 2147483647 w 320"/>
              <a:gd name="T31" fmla="*/ 2147483647 h 316"/>
              <a:gd name="T32" fmla="*/ 2147483647 w 320"/>
              <a:gd name="T33" fmla="*/ 0 h 31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20"/>
              <a:gd name="T52" fmla="*/ 0 h 316"/>
              <a:gd name="T53" fmla="*/ 320 w 320"/>
              <a:gd name="T54" fmla="*/ 316 h 31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20" h="316">
                <a:moveTo>
                  <a:pt x="160" y="0"/>
                </a:moveTo>
                <a:lnTo>
                  <a:pt x="221" y="15"/>
                </a:lnTo>
                <a:lnTo>
                  <a:pt x="266" y="53"/>
                </a:lnTo>
                <a:lnTo>
                  <a:pt x="304" y="98"/>
                </a:lnTo>
                <a:lnTo>
                  <a:pt x="320" y="158"/>
                </a:lnTo>
                <a:lnTo>
                  <a:pt x="304" y="218"/>
                </a:lnTo>
                <a:lnTo>
                  <a:pt x="266" y="271"/>
                </a:lnTo>
                <a:lnTo>
                  <a:pt x="221" y="308"/>
                </a:lnTo>
                <a:lnTo>
                  <a:pt x="160" y="316"/>
                </a:lnTo>
                <a:lnTo>
                  <a:pt x="99" y="308"/>
                </a:lnTo>
                <a:lnTo>
                  <a:pt x="46" y="271"/>
                </a:lnTo>
                <a:lnTo>
                  <a:pt x="15" y="218"/>
                </a:lnTo>
                <a:lnTo>
                  <a:pt x="0" y="158"/>
                </a:lnTo>
                <a:lnTo>
                  <a:pt x="15" y="98"/>
                </a:lnTo>
                <a:lnTo>
                  <a:pt x="46" y="53"/>
                </a:lnTo>
                <a:lnTo>
                  <a:pt x="99" y="15"/>
                </a:lnTo>
                <a:lnTo>
                  <a:pt x="160" y="0"/>
                </a:lnTo>
              </a:path>
            </a:pathLst>
          </a:custGeom>
          <a:noFill/>
          <a:ln w="0">
            <a:solidFill>
              <a:schemeClr val="tx1"/>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10" name="Freeform 15">
            <a:extLst>
              <a:ext uri="{FF2B5EF4-FFF2-40B4-BE49-F238E27FC236}">
                <a16:creationId xmlns:a16="http://schemas.microsoft.com/office/drawing/2014/main" id="{65F0C1A5-20AC-4EBA-981B-6ECD1B64314F}"/>
              </a:ext>
            </a:extLst>
          </p:cNvPr>
          <p:cNvSpPr>
            <a:spLocks/>
          </p:cNvSpPr>
          <p:nvPr/>
        </p:nvSpPr>
        <p:spPr bwMode="invGray">
          <a:xfrm>
            <a:off x="7391400" y="2112963"/>
            <a:ext cx="401638" cy="858837"/>
          </a:xfrm>
          <a:custGeom>
            <a:avLst/>
            <a:gdLst>
              <a:gd name="T0" fmla="*/ 2147483647 w 343"/>
              <a:gd name="T1" fmla="*/ 0 h 601"/>
              <a:gd name="T2" fmla="*/ 2147483647 w 343"/>
              <a:gd name="T3" fmla="*/ 2147483647 h 601"/>
              <a:gd name="T4" fmla="*/ 0 w 343"/>
              <a:gd name="T5" fmla="*/ 2147483647 h 601"/>
              <a:gd name="T6" fmla="*/ 0 60000 65536"/>
              <a:gd name="T7" fmla="*/ 0 60000 65536"/>
              <a:gd name="T8" fmla="*/ 0 60000 65536"/>
              <a:gd name="T9" fmla="*/ 0 w 343"/>
              <a:gd name="T10" fmla="*/ 0 h 601"/>
              <a:gd name="T11" fmla="*/ 343 w 343"/>
              <a:gd name="T12" fmla="*/ 601 h 601"/>
            </a:gdLst>
            <a:ahLst/>
            <a:cxnLst>
              <a:cxn ang="T6">
                <a:pos x="T0" y="T1"/>
              </a:cxn>
              <a:cxn ang="T7">
                <a:pos x="T2" y="T3"/>
              </a:cxn>
              <a:cxn ang="T8">
                <a:pos x="T4" y="T5"/>
              </a:cxn>
            </a:cxnLst>
            <a:rect l="T9" t="T10" r="T11" b="T12"/>
            <a:pathLst>
              <a:path w="343" h="601">
                <a:moveTo>
                  <a:pt x="343" y="0"/>
                </a:moveTo>
                <a:lnTo>
                  <a:pt x="343" y="278"/>
                </a:lnTo>
                <a:lnTo>
                  <a:pt x="0" y="601"/>
                </a:lnTo>
              </a:path>
            </a:pathLst>
          </a:custGeom>
          <a:noFill/>
          <a:ln w="0">
            <a:solidFill>
              <a:schemeClr val="tx1"/>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11" name="Line 22">
            <a:extLst>
              <a:ext uri="{FF2B5EF4-FFF2-40B4-BE49-F238E27FC236}">
                <a16:creationId xmlns:a16="http://schemas.microsoft.com/office/drawing/2014/main" id="{67F8B8AE-2F15-411F-9762-BA2F55EC444E}"/>
              </a:ext>
            </a:extLst>
          </p:cNvPr>
          <p:cNvSpPr>
            <a:spLocks noChangeShapeType="1"/>
          </p:cNvSpPr>
          <p:nvPr/>
        </p:nvSpPr>
        <p:spPr bwMode="auto">
          <a:xfrm>
            <a:off x="7756205" y="2514600"/>
            <a:ext cx="381000" cy="457200"/>
          </a:xfrm>
          <a:prstGeom prst="line">
            <a:avLst/>
          </a:prstGeom>
          <a:noFill/>
          <a:ln w="3175">
            <a:solidFill>
              <a:schemeClr val="tx1"/>
            </a:solidFill>
            <a:round/>
            <a:headEnd/>
            <a:tailEnd/>
          </a:ln>
          <a:extLst>
            <a:ext uri="{909E8E84-426E-40dd-AFC4-6F175D3DCCD1}">
              <a14:hiddenFill xmlns="" xmlns:a14="http://schemas.microsoft.com/office/drawing/2010/main">
                <a:noFill/>
              </a14:hiddenFill>
            </a:ext>
          </a:extLst>
        </p:spPr>
        <p:txBody>
          <a:bodyPr lIns="107950" tIns="53975" rIns="107950" bIns="53975"/>
          <a:lstStyle/>
          <a:p>
            <a:endParaRPr lang="en-GB"/>
          </a:p>
        </p:txBody>
      </p:sp>
      <p:grpSp>
        <p:nvGrpSpPr>
          <p:cNvPr id="12" name="Group 28">
            <a:extLst>
              <a:ext uri="{FF2B5EF4-FFF2-40B4-BE49-F238E27FC236}">
                <a16:creationId xmlns:a16="http://schemas.microsoft.com/office/drawing/2014/main" id="{D8A86318-1E4C-48B8-A7DA-6BA1D8556BC0}"/>
              </a:ext>
            </a:extLst>
          </p:cNvPr>
          <p:cNvGrpSpPr>
            <a:grpSpLocks/>
          </p:cNvGrpSpPr>
          <p:nvPr/>
        </p:nvGrpSpPr>
        <p:grpSpPr bwMode="auto">
          <a:xfrm>
            <a:off x="6705600" y="4495800"/>
            <a:ext cx="2133600" cy="1066800"/>
            <a:chOff x="4224" y="2400"/>
            <a:chExt cx="1344" cy="672"/>
          </a:xfrm>
        </p:grpSpPr>
        <p:sp>
          <p:nvSpPr>
            <p:cNvPr id="13" name="Oval 25">
              <a:extLst>
                <a:ext uri="{FF2B5EF4-FFF2-40B4-BE49-F238E27FC236}">
                  <a16:creationId xmlns:a16="http://schemas.microsoft.com/office/drawing/2014/main" id="{E4D8FFD0-0992-4074-822A-D687B9B71B62}"/>
                </a:ext>
              </a:extLst>
            </p:cNvPr>
            <p:cNvSpPr>
              <a:spLocks noChangeArrowheads="1"/>
            </p:cNvSpPr>
            <p:nvPr/>
          </p:nvSpPr>
          <p:spPr bwMode="auto">
            <a:xfrm>
              <a:off x="4224" y="2400"/>
              <a:ext cx="1344" cy="672"/>
            </a:xfrm>
            <a:prstGeom prst="ellipse">
              <a:avLst/>
            </a:prstGeom>
            <a:solidFill>
              <a:srgbClr val="FFFFCC"/>
            </a:solidFill>
            <a:ln w="25400">
              <a:solidFill>
                <a:srgbClr val="800000"/>
              </a:solidFill>
              <a:round/>
              <a:headEnd/>
              <a:tailEnd/>
            </a:ln>
          </p:spPr>
          <p:txBody>
            <a:bodyPr wrap="none" anchor="ctr"/>
            <a:lstStyle/>
            <a:p>
              <a:endParaRPr lang="en-GB"/>
            </a:p>
          </p:txBody>
        </p:sp>
        <p:sp>
          <p:nvSpPr>
            <p:cNvPr id="14" name="Rectangle 26">
              <a:extLst>
                <a:ext uri="{FF2B5EF4-FFF2-40B4-BE49-F238E27FC236}">
                  <a16:creationId xmlns:a16="http://schemas.microsoft.com/office/drawing/2014/main" id="{89FDD1CB-7B52-4007-8475-246EEACB517E}"/>
                </a:ext>
              </a:extLst>
            </p:cNvPr>
            <p:cNvSpPr>
              <a:spLocks noChangeArrowheads="1"/>
            </p:cNvSpPr>
            <p:nvPr/>
          </p:nvSpPr>
          <p:spPr bwMode="auto">
            <a:xfrm>
              <a:off x="4474" y="2592"/>
              <a:ext cx="844"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r>
                <a:rPr lang="en-US" sz="2400"/>
                <a:t>Use Case</a:t>
              </a:r>
            </a:p>
          </p:txBody>
        </p:sp>
      </p:grpSp>
      <p:sp>
        <p:nvSpPr>
          <p:cNvPr id="15" name="Line 27">
            <a:extLst>
              <a:ext uri="{FF2B5EF4-FFF2-40B4-BE49-F238E27FC236}">
                <a16:creationId xmlns:a16="http://schemas.microsoft.com/office/drawing/2014/main" id="{0B2844C8-65AD-4D15-907D-77FFC93BE5C0}"/>
              </a:ext>
            </a:extLst>
          </p:cNvPr>
          <p:cNvSpPr>
            <a:spLocks noChangeShapeType="1"/>
          </p:cNvSpPr>
          <p:nvPr/>
        </p:nvSpPr>
        <p:spPr bwMode="auto">
          <a:xfrm>
            <a:off x="7448550" y="2200275"/>
            <a:ext cx="6858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lIns="107950" tIns="53975" rIns="107950" bIns="53975"/>
          <a:lstStyle/>
          <a:p>
            <a:endParaRPr lang="en-GB"/>
          </a:p>
        </p:txBody>
      </p:sp>
    </p:spTree>
    <p:extLst>
      <p:ext uri="{BB962C8B-B14F-4D97-AF65-F5344CB8AC3E}">
        <p14:creationId xmlns:p14="http://schemas.microsoft.com/office/powerpoint/2010/main" val="4053609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EB0DB-ACEC-4E54-8122-D9715A825A79}"/>
              </a:ext>
            </a:extLst>
          </p:cNvPr>
          <p:cNvSpPr>
            <a:spLocks noGrp="1"/>
          </p:cNvSpPr>
          <p:nvPr>
            <p:ph type="title"/>
          </p:nvPr>
        </p:nvSpPr>
        <p:spPr/>
        <p:txBody>
          <a:bodyPr/>
          <a:lstStyle/>
          <a:p>
            <a:r>
              <a:rPr lang="en-US" dirty="0"/>
              <a:t>2.2 </a:t>
            </a:r>
            <a:r>
              <a:rPr lang="en-US" dirty="0" err="1"/>
              <a:t>Tác</a:t>
            </a:r>
            <a:r>
              <a:rPr lang="en-US" dirty="0"/>
              <a:t> </a:t>
            </a:r>
            <a:r>
              <a:rPr lang="en-US" dirty="0" err="1"/>
              <a:t>nhân</a:t>
            </a:r>
            <a:endParaRPr lang="en-US" dirty="0"/>
          </a:p>
        </p:txBody>
      </p:sp>
      <p:sp>
        <p:nvSpPr>
          <p:cNvPr id="3" name="Content Placeholder 2">
            <a:extLst>
              <a:ext uri="{FF2B5EF4-FFF2-40B4-BE49-F238E27FC236}">
                <a16:creationId xmlns:a16="http://schemas.microsoft.com/office/drawing/2014/main" id="{F3FBEB68-BB31-48EA-A8C8-878FADAF4ECD}"/>
              </a:ext>
            </a:extLst>
          </p:cNvPr>
          <p:cNvSpPr>
            <a:spLocks noGrp="1"/>
          </p:cNvSpPr>
          <p:nvPr>
            <p:ph idx="1"/>
          </p:nvPr>
        </p:nvSpPr>
        <p:spPr>
          <a:xfrm>
            <a:off x="628650" y="851592"/>
            <a:ext cx="6457950" cy="5174881"/>
          </a:xfrm>
        </p:spPr>
        <p:txBody>
          <a:bodyPr>
            <a:normAutofit/>
          </a:bodyPr>
          <a:lstStyle/>
          <a:p>
            <a:r>
              <a:rPr lang="en-US" dirty="0"/>
              <a:t> </a:t>
            </a:r>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tác</a:t>
            </a:r>
            <a:r>
              <a:rPr kumimoji="0" lang="vi-VN" altLang="en-US" sz="2800" b="0" i="0" u="none" strike="noStrike" cap="none" normalizeH="0" baseline="0" dirty="0">
                <a:ln>
                  <a:noFill/>
                </a:ln>
                <a:solidFill>
                  <a:srgbClr val="202124"/>
                </a:solidFill>
                <a:effectLst/>
                <a:latin typeface="inherit"/>
              </a:rPr>
              <a:t> nhân </a:t>
            </a:r>
            <a:r>
              <a:rPr kumimoji="0" lang="vi-VN" altLang="en-US" sz="2800" b="0" i="0" u="none" strike="noStrike" cap="none" normalizeH="0" baseline="0" dirty="0" err="1">
                <a:ln>
                  <a:noFill/>
                </a:ln>
                <a:solidFill>
                  <a:srgbClr val="202124"/>
                </a:solidFill>
                <a:effectLst/>
                <a:latin typeface="inherit"/>
              </a:rPr>
              <a:t>đại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diện</a:t>
            </a:r>
            <a:r>
              <a:rPr kumimoji="0" lang="vi-VN" altLang="en-US" sz="2800" b="0" i="0" u="none" strike="noStrike" cap="none" normalizeH="0" baseline="0" dirty="0">
                <a:ln>
                  <a:noFill/>
                </a:ln>
                <a:solidFill>
                  <a:srgbClr val="202124"/>
                </a:solidFill>
                <a:effectLst/>
                <a:latin typeface="inherit"/>
              </a:rPr>
              <a:t> cho </a:t>
            </a:r>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vai </a:t>
            </a:r>
            <a:r>
              <a:rPr kumimoji="0" lang="vi-VN" altLang="en-US" sz="2800" b="0" i="0" u="none" strike="noStrike" cap="none" normalizeH="0" baseline="0" dirty="0" err="1">
                <a:ln>
                  <a:noFill/>
                </a:ln>
                <a:solidFill>
                  <a:srgbClr val="202124"/>
                </a:solidFill>
                <a:effectLst/>
                <a:latin typeface="inherit"/>
              </a:rPr>
              <a:t>trò</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người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dùng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hệ</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thống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có</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thể</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đóng</a:t>
            </a:r>
            <a:r>
              <a:rPr kumimoji="0" lang="vi-VN" altLang="en-US" sz="2800" b="0" i="0" u="none" strike="noStrike" cap="none" normalizeH="0" baseline="0" dirty="0">
                <a:ln>
                  <a:noFill/>
                </a:ln>
                <a:solidFill>
                  <a:srgbClr val="202124"/>
                </a:solidFill>
                <a:effectLst/>
                <a:latin typeface="inherit"/>
              </a:rPr>
              <a:t> </a:t>
            </a:r>
            <a:endParaRPr kumimoji="0" lang="en-US" altLang="en-US" sz="2800" b="0" i="0" u="none" strike="noStrike" cap="none" normalizeH="0" baseline="0" dirty="0">
              <a:ln>
                <a:noFill/>
              </a:ln>
              <a:solidFill>
                <a:srgbClr val="202124"/>
              </a:solidFill>
              <a:effectLst/>
              <a:latin typeface="inherit"/>
            </a:endParaRPr>
          </a:p>
          <a:p>
            <a:pPr lvl="1"/>
            <a:r>
              <a:rPr kumimoji="0" lang="vi-VN" altLang="en-US" b="0" i="0" u="none" strike="noStrike" cap="none" normalizeH="0" baseline="0" dirty="0" err="1">
                <a:ln>
                  <a:noFill/>
                </a:ln>
                <a:solidFill>
                  <a:srgbClr val="202124"/>
                </a:solidFill>
                <a:effectLst/>
                <a:latin typeface="inherit"/>
              </a:rPr>
              <a:t>Chúng</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có</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thể</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đại</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diện</a:t>
            </a:r>
            <a:r>
              <a:rPr kumimoji="0" lang="vi-VN" altLang="en-US" b="0" i="0" u="none" strike="noStrike" cap="none" normalizeH="0" baseline="0" dirty="0">
                <a:ln>
                  <a:noFill/>
                </a:ln>
                <a:solidFill>
                  <a:srgbClr val="202124"/>
                </a:solidFill>
                <a:effectLst/>
                <a:latin typeface="inherit"/>
              </a:rPr>
              <a:t> cho </a:t>
            </a:r>
            <a:r>
              <a:rPr kumimoji="0" lang="vi-VN" altLang="en-US" b="0" i="0" u="none" strike="noStrike" cap="none" normalizeH="0" baseline="0" dirty="0" err="1">
                <a:ln>
                  <a:noFill/>
                </a:ln>
                <a:solidFill>
                  <a:srgbClr val="202124"/>
                </a:solidFill>
                <a:effectLst/>
                <a:latin typeface="inherit"/>
              </a:rPr>
              <a:t>một</a:t>
            </a:r>
            <a:r>
              <a:rPr kumimoji="0" lang="vi-VN" altLang="en-US" b="0" i="0" u="none" strike="noStrike" cap="none" normalizeH="0" baseline="0" dirty="0">
                <a:ln>
                  <a:noFill/>
                </a:ln>
                <a:solidFill>
                  <a:srgbClr val="202124"/>
                </a:solidFill>
                <a:effectLst/>
                <a:latin typeface="inherit"/>
              </a:rPr>
              <a:t> con </a:t>
            </a:r>
            <a:r>
              <a:rPr kumimoji="0" lang="vi-VN" altLang="en-US" b="0" i="0" u="none" strike="noStrike" cap="none" normalizeH="0" baseline="0" dirty="0" err="1">
                <a:ln>
                  <a:noFill/>
                </a:ln>
                <a:solidFill>
                  <a:srgbClr val="202124"/>
                </a:solidFill>
                <a:effectLst/>
                <a:latin typeface="inherit"/>
              </a:rPr>
              <a:t>người</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một</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cỗ</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máy</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hoặc</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một</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hệ</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thống</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khác</a:t>
            </a:r>
            <a:r>
              <a:rPr kumimoji="0" lang="vi-VN" altLang="en-US" b="0" i="0" u="none" strike="noStrike" cap="none" normalizeH="0" baseline="0" dirty="0">
                <a:ln>
                  <a:noFill/>
                </a:ln>
                <a:solidFill>
                  <a:srgbClr val="202124"/>
                </a:solidFill>
                <a:effectLst/>
                <a:latin typeface="inherit"/>
              </a:rPr>
              <a:t> </a:t>
            </a:r>
            <a:endParaRPr kumimoji="0" lang="en-US" altLang="en-US" b="0" i="0" u="none" strike="noStrike" cap="none" normalizeH="0" baseline="0" dirty="0">
              <a:ln>
                <a:noFill/>
              </a:ln>
              <a:solidFill>
                <a:srgbClr val="202124"/>
              </a:solidFill>
              <a:effectLst/>
              <a:latin typeface="inherit"/>
            </a:endParaRPr>
          </a:p>
          <a:p>
            <a:pPr lvl="1"/>
            <a:r>
              <a:rPr kumimoji="0" lang="vi-VN" altLang="en-US" b="0" i="0" u="none" strike="noStrike" cap="none" normalizeH="0" baseline="0" dirty="0" err="1">
                <a:ln>
                  <a:noFill/>
                </a:ln>
                <a:solidFill>
                  <a:srgbClr val="202124"/>
                </a:solidFill>
                <a:effectLst/>
                <a:latin typeface="inherit"/>
              </a:rPr>
              <a:t>Chúng</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có</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thể</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là</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một</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thiết</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bị</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ngoại</a:t>
            </a:r>
            <a:r>
              <a:rPr kumimoji="0" lang="vi-VN" altLang="en-US" b="0" i="0" u="none" strike="noStrike" cap="none" normalizeH="0" baseline="0" dirty="0">
                <a:ln>
                  <a:noFill/>
                </a:ln>
                <a:solidFill>
                  <a:srgbClr val="202124"/>
                </a:solidFill>
                <a:effectLst/>
                <a:latin typeface="inherit"/>
              </a:rPr>
              <a:t> vi </a:t>
            </a:r>
            <a:r>
              <a:rPr kumimoji="0" lang="vi-VN" altLang="en-US" b="0" i="0" u="none" strike="noStrike" cap="none" normalizeH="0" baseline="0" dirty="0" err="1">
                <a:ln>
                  <a:noFill/>
                </a:ln>
                <a:solidFill>
                  <a:srgbClr val="202124"/>
                </a:solidFill>
                <a:effectLst/>
                <a:latin typeface="inherit"/>
              </a:rPr>
              <a:t>hoặc</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thậm</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chí</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là</a:t>
            </a:r>
            <a:r>
              <a:rPr kumimoji="0" lang="vi-VN" altLang="en-US" b="0" i="0" u="none" strike="noStrike" cap="none" normalizeH="0" baseline="0" dirty="0">
                <a:ln>
                  <a:noFill/>
                </a:ln>
                <a:solidFill>
                  <a:srgbClr val="202124"/>
                </a:solidFill>
                <a:effectLst/>
                <a:latin typeface="inherit"/>
              </a:rPr>
              <a:t> cơ </a:t>
            </a:r>
            <a:r>
              <a:rPr kumimoji="0" lang="vi-VN" altLang="en-US" b="0" i="0" u="none" strike="noStrike" cap="none" normalizeH="0" baseline="0" dirty="0" err="1">
                <a:ln>
                  <a:noFill/>
                </a:ln>
                <a:solidFill>
                  <a:srgbClr val="202124"/>
                </a:solidFill>
                <a:effectLst/>
                <a:latin typeface="inherit"/>
              </a:rPr>
              <a:t>sở</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dữ</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liệu</a:t>
            </a:r>
            <a:r>
              <a:rPr kumimoji="0" lang="vi-VN" altLang="en-US" b="0" i="0" u="none" strike="noStrike" cap="none" normalizeH="0" baseline="0" dirty="0">
                <a:ln>
                  <a:noFill/>
                </a:ln>
                <a:solidFill>
                  <a:srgbClr val="202124"/>
                </a:solidFill>
                <a:effectLst/>
                <a:latin typeface="inherit"/>
              </a:rPr>
              <a:t> </a:t>
            </a:r>
            <a:endParaRPr kumimoji="0" lang="en-US" altLang="en-US" b="0" i="0" u="none" strike="noStrike" cap="none" normalizeH="0" baseline="0" dirty="0">
              <a:ln>
                <a:noFill/>
              </a:ln>
              <a:solidFill>
                <a:srgbClr val="202124"/>
              </a:solidFill>
              <a:effectLst/>
              <a:latin typeface="inherit"/>
            </a:endParaRPr>
          </a:p>
          <a:p>
            <a:r>
              <a:rPr kumimoji="0" lang="vi-VN" altLang="en-US" sz="2800" b="0" i="0" u="none" strike="noStrike" cap="none" normalizeH="0" baseline="0" dirty="0" err="1">
                <a:ln>
                  <a:noFill/>
                </a:ln>
                <a:solidFill>
                  <a:srgbClr val="202124"/>
                </a:solidFill>
                <a:effectLst/>
                <a:latin typeface="inherit"/>
              </a:rPr>
              <a:t>Họ</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có</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thể</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chủ</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động</a:t>
            </a:r>
            <a:r>
              <a:rPr kumimoji="0" lang="vi-VN" altLang="en-US" sz="2800" b="0" i="0" u="none" strike="noStrike" cap="none" normalizeH="0" baseline="0" dirty="0">
                <a:ln>
                  <a:noFill/>
                </a:ln>
                <a:solidFill>
                  <a:srgbClr val="202124"/>
                </a:solidFill>
                <a:effectLst/>
                <a:latin typeface="inherit"/>
              </a:rPr>
              <a:t> trao </a:t>
            </a:r>
            <a:r>
              <a:rPr kumimoji="0" lang="vi-VN" altLang="en-US" sz="2800" b="0" i="0" u="none" strike="noStrike" cap="none" normalizeH="0" baseline="0" dirty="0" err="1">
                <a:ln>
                  <a:noFill/>
                </a:ln>
                <a:solidFill>
                  <a:srgbClr val="202124"/>
                </a:solidFill>
                <a:effectLst/>
                <a:latin typeface="inherit"/>
              </a:rPr>
              <a:t>đổi</a:t>
            </a:r>
            <a:r>
              <a:rPr kumimoji="0" lang="vi-VN" altLang="en-US" sz="2800" b="0" i="0" u="none" strike="noStrike" cap="none" normalizeH="0" baseline="0" dirty="0">
                <a:ln>
                  <a:noFill/>
                </a:ln>
                <a:solidFill>
                  <a:srgbClr val="202124"/>
                </a:solidFill>
                <a:effectLst/>
                <a:latin typeface="inherit"/>
              </a:rPr>
              <a:t> thông tin </a:t>
            </a:r>
            <a:r>
              <a:rPr kumimoji="0" lang="vi-VN" altLang="en-US" sz="2800" b="0" i="0" u="none" strike="noStrike" cap="none" normalizeH="0" baseline="0" dirty="0" err="1">
                <a:ln>
                  <a:noFill/>
                </a:ln>
                <a:solidFill>
                  <a:srgbClr val="202124"/>
                </a:solidFill>
                <a:effectLst/>
                <a:latin typeface="inherit"/>
              </a:rPr>
              <a:t>với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hệ</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thống</a:t>
            </a:r>
            <a:r>
              <a:rPr kumimoji="0" lang="vi-VN" altLang="en-US" sz="2800" b="0" i="0" u="none" strike="noStrike" cap="none" normalizeH="0" baseline="0" dirty="0">
                <a:ln>
                  <a:noFill/>
                </a:ln>
                <a:solidFill>
                  <a:srgbClr val="202124"/>
                </a:solidFill>
                <a:effectLst/>
                <a:latin typeface="inherit"/>
              </a:rPr>
              <a:t> </a:t>
            </a:r>
            <a:endParaRPr kumimoji="0" lang="en-US" altLang="en-US" sz="2800" b="0" i="0" u="none" strike="noStrike" cap="none" normalizeH="0" baseline="0" dirty="0">
              <a:ln>
                <a:noFill/>
              </a:ln>
              <a:solidFill>
                <a:srgbClr val="202124"/>
              </a:solidFill>
              <a:effectLst/>
              <a:latin typeface="inherit"/>
            </a:endParaRPr>
          </a:p>
          <a:p>
            <a:pPr lvl="1"/>
            <a:r>
              <a:rPr kumimoji="0" lang="vi-VN" altLang="en-US" b="0" i="0" u="none" strike="noStrike" cap="none" normalizeH="0" baseline="0" dirty="0" err="1">
                <a:ln>
                  <a:noFill/>
                </a:ln>
                <a:solidFill>
                  <a:srgbClr val="202124"/>
                </a:solidFill>
                <a:effectLst/>
                <a:latin typeface="inherit"/>
              </a:rPr>
              <a:t>Họ</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có</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thể</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là</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người</a:t>
            </a:r>
            <a:r>
              <a:rPr kumimoji="0" lang="vi-VN" altLang="en-US" b="0" i="0" u="none" strike="noStrike" cap="none" normalizeH="0" baseline="0" dirty="0">
                <a:ln>
                  <a:noFill/>
                </a:ln>
                <a:solidFill>
                  <a:srgbClr val="202124"/>
                </a:solidFill>
                <a:effectLst/>
                <a:latin typeface="inherit"/>
              </a:rPr>
              <a:t> cung </a:t>
            </a:r>
            <a:r>
              <a:rPr kumimoji="0" lang="vi-VN" altLang="en-US" b="0" i="0" u="none" strike="noStrike" cap="none" normalizeH="0" baseline="0" dirty="0" err="1">
                <a:ln>
                  <a:noFill/>
                </a:ln>
                <a:solidFill>
                  <a:srgbClr val="202124"/>
                </a:solidFill>
                <a:effectLst/>
                <a:latin typeface="inherit"/>
              </a:rPr>
              <a:t>cấp</a:t>
            </a:r>
            <a:r>
              <a:rPr kumimoji="0" lang="vi-VN" altLang="en-US" b="0" i="0" u="none" strike="noStrike" cap="none" normalizeH="0" baseline="0" dirty="0">
                <a:ln>
                  <a:noFill/>
                </a:ln>
                <a:solidFill>
                  <a:srgbClr val="202124"/>
                </a:solidFill>
                <a:effectLst/>
                <a:latin typeface="inherit"/>
              </a:rPr>
              <a:t> thông tin </a:t>
            </a:r>
            <a:endParaRPr kumimoji="0" lang="en-US" altLang="en-US" b="0" i="0" u="none" strike="noStrike" cap="none" normalizeH="0" baseline="0" dirty="0">
              <a:ln>
                <a:noFill/>
              </a:ln>
              <a:solidFill>
                <a:srgbClr val="202124"/>
              </a:solidFill>
              <a:effectLst/>
              <a:latin typeface="inherit"/>
            </a:endParaRPr>
          </a:p>
          <a:p>
            <a:pPr lvl="1"/>
            <a:r>
              <a:rPr kumimoji="0" lang="vi-VN" altLang="en-US" b="0" i="0" u="none" strike="noStrike" cap="none" normalizeH="0" baseline="0" dirty="0" err="1">
                <a:ln>
                  <a:noFill/>
                </a:ln>
                <a:solidFill>
                  <a:srgbClr val="202124"/>
                </a:solidFill>
                <a:effectLst/>
                <a:latin typeface="inherit"/>
              </a:rPr>
              <a:t>Họ</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có</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thể</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là</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người</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tiếp</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nhận</a:t>
            </a:r>
            <a:r>
              <a:rPr kumimoji="0" lang="vi-VN" altLang="en-US" b="0" i="0" u="none" strike="noStrike" cap="none" normalizeH="0" baseline="0" dirty="0">
                <a:ln>
                  <a:noFill/>
                </a:ln>
                <a:solidFill>
                  <a:srgbClr val="202124"/>
                </a:solidFill>
                <a:effectLst/>
                <a:latin typeface="inherit"/>
              </a:rPr>
              <a:t> thông tin </a:t>
            </a:r>
            <a:r>
              <a:rPr kumimoji="0" lang="vi-VN" altLang="en-US" b="0" i="0" u="none" strike="noStrike" cap="none" normalizeH="0" baseline="0" dirty="0" err="1">
                <a:ln>
                  <a:noFill/>
                </a:ln>
                <a:solidFill>
                  <a:srgbClr val="202124"/>
                </a:solidFill>
                <a:effectLst/>
                <a:latin typeface="inherit"/>
              </a:rPr>
              <a:t>một</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cách</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thụ</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động</a:t>
            </a:r>
            <a:r>
              <a:rPr kumimoji="0" lang="vi-VN" altLang="en-US" b="0" i="0" u="none" strike="noStrike" cap="none" normalizeH="0" baseline="0" dirty="0">
                <a:ln>
                  <a:noFill/>
                </a:ln>
                <a:solidFill>
                  <a:srgbClr val="202124"/>
                </a:solidFill>
                <a:effectLst/>
                <a:latin typeface="inherit"/>
              </a:rPr>
              <a:t> </a:t>
            </a:r>
            <a:endParaRPr kumimoji="0" lang="en-US" altLang="en-US" b="0" i="0" u="none" strike="noStrike" cap="none" normalizeH="0" baseline="0" dirty="0">
              <a:ln>
                <a:noFill/>
              </a:ln>
              <a:solidFill>
                <a:srgbClr val="202124"/>
              </a:solidFill>
              <a:effectLst/>
              <a:latin typeface="inherit"/>
            </a:endParaRPr>
          </a:p>
          <a:p>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a:t>
            </a:r>
            <a:r>
              <a:rPr kumimoji="0" lang="en-US" altLang="en-US" sz="2800" b="0" i="0" u="none" strike="noStrike" cap="none" normalizeH="0" baseline="0" dirty="0" err="1">
                <a:ln>
                  <a:noFill/>
                </a:ln>
                <a:solidFill>
                  <a:srgbClr val="202124"/>
                </a:solidFill>
                <a:effectLst/>
                <a:latin typeface="inherit"/>
              </a:rPr>
              <a:t>tác</a:t>
            </a:r>
            <a:r>
              <a:rPr kumimoji="0" lang="en-US" altLang="en-US" sz="2800" b="0" i="0" u="none" strike="noStrike" cap="none" normalizeH="0" baseline="0" dirty="0">
                <a:ln>
                  <a:noFill/>
                </a:ln>
                <a:solidFill>
                  <a:srgbClr val="202124"/>
                </a:solidFill>
                <a:effectLst/>
                <a:latin typeface="inherit"/>
              </a:rPr>
              <a:t> </a:t>
            </a:r>
            <a:r>
              <a:rPr kumimoji="0" lang="en-US" altLang="en-US" sz="2800" b="0" i="0" u="none" strike="noStrike" cap="none" normalizeH="0" baseline="0" dirty="0" err="1">
                <a:ln>
                  <a:noFill/>
                </a:ln>
                <a:solidFill>
                  <a:srgbClr val="202124"/>
                </a:solidFill>
                <a:effectLst/>
                <a:latin typeface="inherit"/>
              </a:rPr>
              <a:t>nhân</a:t>
            </a:r>
            <a:r>
              <a:rPr kumimoji="0" lang="vi-VN" altLang="en-US" sz="2800" b="0" i="0" u="none" strike="noStrike" cap="none" normalizeH="0" baseline="0" dirty="0">
                <a:ln>
                  <a:noFill/>
                </a:ln>
                <a:solidFill>
                  <a:srgbClr val="202124"/>
                </a:solidFill>
                <a:effectLst/>
                <a:latin typeface="inherit"/>
              </a:rPr>
              <a:t> không </a:t>
            </a:r>
            <a:r>
              <a:rPr kumimoji="0" lang="vi-VN" altLang="en-US" sz="2800" b="0" i="0" u="none" strike="noStrike" cap="none" normalizeH="0" baseline="0" dirty="0" err="1">
                <a:ln>
                  <a:noFill/>
                </a:ln>
                <a:solidFill>
                  <a:srgbClr val="202124"/>
                </a:solidFill>
                <a:effectLst/>
                <a:latin typeface="inherit"/>
              </a:rPr>
              <a:t>phải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phần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của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hệ</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thống</a:t>
            </a:r>
            <a:r>
              <a:rPr kumimoji="0" lang="vi-VN" altLang="en-US" sz="2800" b="0" i="0" u="none" strike="noStrike" cap="none" normalizeH="0" baseline="0" dirty="0">
                <a:ln>
                  <a:noFill/>
                </a:ln>
                <a:solidFill>
                  <a:srgbClr val="202124"/>
                </a:solidFill>
                <a:effectLst/>
                <a:latin typeface="inherit"/>
              </a:rPr>
              <a:t> </a:t>
            </a:r>
            <a:r>
              <a:rPr kumimoji="0" lang="en-US" altLang="en-US" sz="2800" b="0" i="0" u="none" strike="noStrike" cap="none" normalizeH="0" baseline="0" dirty="0" err="1">
                <a:ln>
                  <a:noFill/>
                </a:ln>
                <a:solidFill>
                  <a:srgbClr val="202124"/>
                </a:solidFill>
                <a:effectLst/>
                <a:latin typeface="inherit"/>
              </a:rPr>
              <a:t>tác</a:t>
            </a:r>
            <a:r>
              <a:rPr kumimoji="0" lang="en-US" altLang="en-US" sz="2800" b="0" i="0" u="none" strike="noStrike" cap="none" normalizeH="0" baseline="0" dirty="0">
                <a:ln>
                  <a:noFill/>
                </a:ln>
                <a:solidFill>
                  <a:srgbClr val="202124"/>
                </a:solidFill>
                <a:effectLst/>
                <a:latin typeface="inherit"/>
              </a:rPr>
              <a:t> </a:t>
            </a:r>
            <a:r>
              <a:rPr kumimoji="0" lang="en-US" altLang="en-US" sz="2800" b="0" i="0" u="none" strike="noStrike" cap="none" normalizeH="0" baseline="0" dirty="0" err="1">
                <a:ln>
                  <a:noFill/>
                </a:ln>
                <a:solidFill>
                  <a:srgbClr val="202124"/>
                </a:solidFill>
                <a:effectLst/>
                <a:latin typeface="inherit"/>
              </a:rPr>
              <a:t>nhân</a:t>
            </a:r>
            <a:r>
              <a:rPr kumimoji="0" lang="en-US"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là</a:t>
            </a:r>
            <a:r>
              <a:rPr kumimoji="0" lang="vi-VN" altLang="en-US" sz="2800" b="0" i="0" u="none" strike="noStrike" cap="none" normalizeH="0" baseline="0" dirty="0">
                <a:ln>
                  <a:noFill/>
                </a:ln>
                <a:solidFill>
                  <a:srgbClr val="202124"/>
                </a:solidFill>
                <a:effectLst/>
                <a:latin typeface="inherit"/>
              </a:rPr>
              <a:t> BÊN NGOÀI</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228E9E33-46F8-41C3-B3A7-9C2BC53D1209}"/>
              </a:ext>
            </a:extLst>
          </p:cNvPr>
          <p:cNvSpPr>
            <a:spLocks noGrp="1"/>
          </p:cNvSpPr>
          <p:nvPr>
            <p:ph type="sldNum" sz="quarter" idx="12"/>
          </p:nvPr>
        </p:nvSpPr>
        <p:spPr/>
        <p:txBody>
          <a:bodyPr/>
          <a:lstStyle/>
          <a:p>
            <a:pPr>
              <a:defRPr/>
            </a:pPr>
            <a:fld id="{222D1A01-2235-2A44-BF61-4339ED0E7A0A}" type="slidenum">
              <a:rPr lang="en-US" altLang="en-VN" smtClean="0"/>
              <a:pPr>
                <a:defRPr/>
              </a:pPr>
              <a:t>11</a:t>
            </a:fld>
            <a:endParaRPr lang="en-US" altLang="en-VN"/>
          </a:p>
        </p:txBody>
      </p:sp>
      <p:sp>
        <p:nvSpPr>
          <p:cNvPr id="5" name="Rectangle 1">
            <a:extLst>
              <a:ext uri="{FF2B5EF4-FFF2-40B4-BE49-F238E27FC236}">
                <a16:creationId xmlns:a16="http://schemas.microsoft.com/office/drawing/2014/main" id="{A1546B0A-5858-463C-866E-08DBFEEF1F52}"/>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6" name="Freeform 5">
            <a:extLst>
              <a:ext uri="{FF2B5EF4-FFF2-40B4-BE49-F238E27FC236}">
                <a16:creationId xmlns:a16="http://schemas.microsoft.com/office/drawing/2014/main" id="{0418DFDD-7A41-4605-B38B-D61C5E67BD0D}"/>
              </a:ext>
            </a:extLst>
          </p:cNvPr>
          <p:cNvSpPr>
            <a:spLocks/>
          </p:cNvSpPr>
          <p:nvPr/>
        </p:nvSpPr>
        <p:spPr bwMode="invGray">
          <a:xfrm>
            <a:off x="7086600" y="2514600"/>
            <a:ext cx="903287" cy="1504950"/>
          </a:xfrm>
          <a:custGeom>
            <a:avLst/>
            <a:gdLst>
              <a:gd name="T0" fmla="*/ 2147483647 w 343"/>
              <a:gd name="T1" fmla="*/ 0 h 601"/>
              <a:gd name="T2" fmla="*/ 2147483647 w 343"/>
              <a:gd name="T3" fmla="*/ 2147483647 h 601"/>
              <a:gd name="T4" fmla="*/ 0 w 343"/>
              <a:gd name="T5" fmla="*/ 2147483647 h 601"/>
              <a:gd name="T6" fmla="*/ 0 60000 65536"/>
              <a:gd name="T7" fmla="*/ 0 60000 65536"/>
              <a:gd name="T8" fmla="*/ 0 60000 65536"/>
              <a:gd name="T9" fmla="*/ 0 w 343"/>
              <a:gd name="T10" fmla="*/ 0 h 601"/>
              <a:gd name="T11" fmla="*/ 343 w 343"/>
              <a:gd name="T12" fmla="*/ 601 h 601"/>
            </a:gdLst>
            <a:ahLst/>
            <a:cxnLst>
              <a:cxn ang="T6">
                <a:pos x="T0" y="T1"/>
              </a:cxn>
              <a:cxn ang="T7">
                <a:pos x="T2" y="T3"/>
              </a:cxn>
              <a:cxn ang="T8">
                <a:pos x="T4" y="T5"/>
              </a:cxn>
            </a:cxnLst>
            <a:rect l="T9" t="T10" r="T11" b="T12"/>
            <a:pathLst>
              <a:path w="343" h="601">
                <a:moveTo>
                  <a:pt x="343" y="0"/>
                </a:moveTo>
                <a:lnTo>
                  <a:pt x="343" y="278"/>
                </a:lnTo>
                <a:lnTo>
                  <a:pt x="0" y="601"/>
                </a:lnTo>
              </a:path>
            </a:pathLst>
          </a:custGeom>
          <a:noFill/>
          <a:ln w="0">
            <a:solidFill>
              <a:schemeClr val="tx1"/>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7" name="Rectangle 7">
            <a:extLst>
              <a:ext uri="{FF2B5EF4-FFF2-40B4-BE49-F238E27FC236}">
                <a16:creationId xmlns:a16="http://schemas.microsoft.com/office/drawing/2014/main" id="{9E9DECC0-05E6-4689-8DD3-F5A6246923BE}"/>
              </a:ext>
            </a:extLst>
          </p:cNvPr>
          <p:cNvSpPr>
            <a:spLocks noChangeArrowheads="1"/>
          </p:cNvSpPr>
          <p:nvPr/>
        </p:nvSpPr>
        <p:spPr bwMode="invGray">
          <a:xfrm>
            <a:off x="7532687" y="4492625"/>
            <a:ext cx="904875"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400"/>
              <a:t>Actor</a:t>
            </a:r>
          </a:p>
        </p:txBody>
      </p:sp>
      <p:sp>
        <p:nvSpPr>
          <p:cNvPr id="8" name="Freeform 13">
            <a:extLst>
              <a:ext uri="{FF2B5EF4-FFF2-40B4-BE49-F238E27FC236}">
                <a16:creationId xmlns:a16="http://schemas.microsoft.com/office/drawing/2014/main" id="{E1E7BBFA-C06D-429E-B381-DC67657A8C24}"/>
              </a:ext>
            </a:extLst>
          </p:cNvPr>
          <p:cNvSpPr>
            <a:spLocks/>
          </p:cNvSpPr>
          <p:nvPr/>
        </p:nvSpPr>
        <p:spPr bwMode="invGray">
          <a:xfrm>
            <a:off x="7567612" y="1706563"/>
            <a:ext cx="842963" cy="790575"/>
          </a:xfrm>
          <a:custGeom>
            <a:avLst/>
            <a:gdLst>
              <a:gd name="T0" fmla="*/ 2147483647 w 320"/>
              <a:gd name="T1" fmla="*/ 2147483647 h 316"/>
              <a:gd name="T2" fmla="*/ 2147483647 w 320"/>
              <a:gd name="T3" fmla="*/ 2147483647 h 316"/>
              <a:gd name="T4" fmla="*/ 2147483647 w 320"/>
              <a:gd name="T5" fmla="*/ 2147483647 h 316"/>
              <a:gd name="T6" fmla="*/ 2147483647 w 320"/>
              <a:gd name="T7" fmla="*/ 2147483647 h 316"/>
              <a:gd name="T8" fmla="*/ 2147483647 w 320"/>
              <a:gd name="T9" fmla="*/ 2147483647 h 316"/>
              <a:gd name="T10" fmla="*/ 2147483647 w 320"/>
              <a:gd name="T11" fmla="*/ 2147483647 h 316"/>
              <a:gd name="T12" fmla="*/ 2147483647 w 320"/>
              <a:gd name="T13" fmla="*/ 2147483647 h 316"/>
              <a:gd name="T14" fmla="*/ 2147483647 w 320"/>
              <a:gd name="T15" fmla="*/ 2147483647 h 316"/>
              <a:gd name="T16" fmla="*/ 2147483647 w 320"/>
              <a:gd name="T17" fmla="*/ 2147483647 h 316"/>
              <a:gd name="T18" fmla="*/ 2147483647 w 320"/>
              <a:gd name="T19" fmla="*/ 2147483647 h 316"/>
              <a:gd name="T20" fmla="*/ 2147483647 w 320"/>
              <a:gd name="T21" fmla="*/ 2147483647 h 316"/>
              <a:gd name="T22" fmla="*/ 2147483647 w 320"/>
              <a:gd name="T23" fmla="*/ 2147483647 h 316"/>
              <a:gd name="T24" fmla="*/ 2147483647 w 320"/>
              <a:gd name="T25" fmla="*/ 2147483647 h 316"/>
              <a:gd name="T26" fmla="*/ 2147483647 w 320"/>
              <a:gd name="T27" fmla="*/ 2147483647 h 316"/>
              <a:gd name="T28" fmla="*/ 2147483647 w 320"/>
              <a:gd name="T29" fmla="*/ 2147483647 h 316"/>
              <a:gd name="T30" fmla="*/ 2147483647 w 320"/>
              <a:gd name="T31" fmla="*/ 2147483647 h 316"/>
              <a:gd name="T32" fmla="*/ 2147483647 w 320"/>
              <a:gd name="T33" fmla="*/ 2147483647 h 316"/>
              <a:gd name="T34" fmla="*/ 2147483647 w 320"/>
              <a:gd name="T35" fmla="*/ 2147483647 h 316"/>
              <a:gd name="T36" fmla="*/ 2147483647 w 320"/>
              <a:gd name="T37" fmla="*/ 2147483647 h 316"/>
              <a:gd name="T38" fmla="*/ 2147483647 w 320"/>
              <a:gd name="T39" fmla="*/ 2147483647 h 316"/>
              <a:gd name="T40" fmla="*/ 2147483647 w 320"/>
              <a:gd name="T41" fmla="*/ 2147483647 h 316"/>
              <a:gd name="T42" fmla="*/ 2147483647 w 320"/>
              <a:gd name="T43" fmla="*/ 2147483647 h 316"/>
              <a:gd name="T44" fmla="*/ 2147483647 w 320"/>
              <a:gd name="T45" fmla="*/ 2147483647 h 316"/>
              <a:gd name="T46" fmla="*/ 2147483647 w 320"/>
              <a:gd name="T47" fmla="*/ 2147483647 h 316"/>
              <a:gd name="T48" fmla="*/ 2147483647 w 320"/>
              <a:gd name="T49" fmla="*/ 2147483647 h 316"/>
              <a:gd name="T50" fmla="*/ 2147483647 w 320"/>
              <a:gd name="T51" fmla="*/ 2147483647 h 316"/>
              <a:gd name="T52" fmla="*/ 2147483647 w 320"/>
              <a:gd name="T53" fmla="*/ 2147483647 h 316"/>
              <a:gd name="T54" fmla="*/ 2147483647 w 320"/>
              <a:gd name="T55" fmla="*/ 2147483647 h 316"/>
              <a:gd name="T56" fmla="*/ 2147483647 w 320"/>
              <a:gd name="T57" fmla="*/ 2147483647 h 316"/>
              <a:gd name="T58" fmla="*/ 2147483647 w 320"/>
              <a:gd name="T59" fmla="*/ 2147483647 h 316"/>
              <a:gd name="T60" fmla="*/ 2147483647 w 320"/>
              <a:gd name="T61" fmla="*/ 2147483647 h 316"/>
              <a:gd name="T62" fmla="*/ 2147483647 w 320"/>
              <a:gd name="T63" fmla="*/ 2147483647 h 316"/>
              <a:gd name="T64" fmla="*/ 2147483647 w 320"/>
              <a:gd name="T65" fmla="*/ 2147483647 h 316"/>
              <a:gd name="T66" fmla="*/ 2147483647 w 320"/>
              <a:gd name="T67" fmla="*/ 2147483647 h 316"/>
              <a:gd name="T68" fmla="*/ 2147483647 w 320"/>
              <a:gd name="T69" fmla="*/ 2147483647 h 316"/>
              <a:gd name="T70" fmla="*/ 2147483647 w 320"/>
              <a:gd name="T71" fmla="*/ 2147483647 h 316"/>
              <a:gd name="T72" fmla="*/ 2147483647 w 320"/>
              <a:gd name="T73" fmla="*/ 2147483647 h 316"/>
              <a:gd name="T74" fmla="*/ 2147483647 w 320"/>
              <a:gd name="T75" fmla="*/ 2147483647 h 316"/>
              <a:gd name="T76" fmla="*/ 2147483647 w 320"/>
              <a:gd name="T77" fmla="*/ 2147483647 h 316"/>
              <a:gd name="T78" fmla="*/ 2147483647 w 320"/>
              <a:gd name="T79" fmla="*/ 2147483647 h 316"/>
              <a:gd name="T80" fmla="*/ 2147483647 w 320"/>
              <a:gd name="T81" fmla="*/ 2147483647 h 316"/>
              <a:gd name="T82" fmla="*/ 2147483647 w 320"/>
              <a:gd name="T83" fmla="*/ 2147483647 h 316"/>
              <a:gd name="T84" fmla="*/ 2147483647 w 320"/>
              <a:gd name="T85" fmla="*/ 2147483647 h 316"/>
              <a:gd name="T86" fmla="*/ 0 w 320"/>
              <a:gd name="T87" fmla="*/ 2147483647 h 316"/>
              <a:gd name="T88" fmla="*/ 0 w 320"/>
              <a:gd name="T89" fmla="*/ 2147483647 h 316"/>
              <a:gd name="T90" fmla="*/ 0 w 320"/>
              <a:gd name="T91" fmla="*/ 2147483647 h 316"/>
              <a:gd name="T92" fmla="*/ 0 w 320"/>
              <a:gd name="T93" fmla="*/ 2147483647 h 316"/>
              <a:gd name="T94" fmla="*/ 0 w 320"/>
              <a:gd name="T95" fmla="*/ 2147483647 h 316"/>
              <a:gd name="T96" fmla="*/ 2147483647 w 320"/>
              <a:gd name="T97" fmla="*/ 2147483647 h 316"/>
              <a:gd name="T98" fmla="*/ 2147483647 w 320"/>
              <a:gd name="T99" fmla="*/ 2147483647 h 316"/>
              <a:gd name="T100" fmla="*/ 2147483647 w 320"/>
              <a:gd name="T101" fmla="*/ 2147483647 h 316"/>
              <a:gd name="T102" fmla="*/ 2147483647 w 320"/>
              <a:gd name="T103" fmla="*/ 2147483647 h 316"/>
              <a:gd name="T104" fmla="*/ 2147483647 w 320"/>
              <a:gd name="T105" fmla="*/ 2147483647 h 316"/>
              <a:gd name="T106" fmla="*/ 2147483647 w 320"/>
              <a:gd name="T107" fmla="*/ 2147483647 h 316"/>
              <a:gd name="T108" fmla="*/ 2147483647 w 320"/>
              <a:gd name="T109" fmla="*/ 2147483647 h 316"/>
              <a:gd name="T110" fmla="*/ 2147483647 w 320"/>
              <a:gd name="T111" fmla="*/ 2147483647 h 316"/>
              <a:gd name="T112" fmla="*/ 2147483647 w 320"/>
              <a:gd name="T113" fmla="*/ 2147483647 h 316"/>
              <a:gd name="T114" fmla="*/ 2147483647 w 320"/>
              <a:gd name="T115" fmla="*/ 2147483647 h 316"/>
              <a:gd name="T116" fmla="*/ 2147483647 w 320"/>
              <a:gd name="T117" fmla="*/ 2147483647 h 316"/>
              <a:gd name="T118" fmla="*/ 2147483647 w 320"/>
              <a:gd name="T119" fmla="*/ 2147483647 h 316"/>
              <a:gd name="T120" fmla="*/ 2147483647 w 320"/>
              <a:gd name="T121" fmla="*/ 0 h 31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20"/>
              <a:gd name="T184" fmla="*/ 0 h 316"/>
              <a:gd name="T185" fmla="*/ 320 w 320"/>
              <a:gd name="T186" fmla="*/ 316 h 31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20" h="316">
                <a:moveTo>
                  <a:pt x="160" y="0"/>
                </a:moveTo>
                <a:lnTo>
                  <a:pt x="167" y="8"/>
                </a:lnTo>
                <a:lnTo>
                  <a:pt x="175" y="8"/>
                </a:lnTo>
                <a:lnTo>
                  <a:pt x="183" y="8"/>
                </a:lnTo>
                <a:lnTo>
                  <a:pt x="190" y="8"/>
                </a:lnTo>
                <a:lnTo>
                  <a:pt x="198" y="8"/>
                </a:lnTo>
                <a:lnTo>
                  <a:pt x="205" y="8"/>
                </a:lnTo>
                <a:lnTo>
                  <a:pt x="213" y="15"/>
                </a:lnTo>
                <a:lnTo>
                  <a:pt x="221" y="15"/>
                </a:lnTo>
                <a:lnTo>
                  <a:pt x="228" y="23"/>
                </a:lnTo>
                <a:lnTo>
                  <a:pt x="236" y="23"/>
                </a:lnTo>
                <a:lnTo>
                  <a:pt x="243" y="30"/>
                </a:lnTo>
                <a:lnTo>
                  <a:pt x="251" y="38"/>
                </a:lnTo>
                <a:lnTo>
                  <a:pt x="259" y="38"/>
                </a:lnTo>
                <a:lnTo>
                  <a:pt x="266" y="45"/>
                </a:lnTo>
                <a:lnTo>
                  <a:pt x="266" y="53"/>
                </a:lnTo>
                <a:lnTo>
                  <a:pt x="274" y="53"/>
                </a:lnTo>
                <a:lnTo>
                  <a:pt x="282" y="60"/>
                </a:lnTo>
                <a:lnTo>
                  <a:pt x="282" y="68"/>
                </a:lnTo>
                <a:lnTo>
                  <a:pt x="289" y="75"/>
                </a:lnTo>
                <a:lnTo>
                  <a:pt x="297" y="83"/>
                </a:lnTo>
                <a:lnTo>
                  <a:pt x="304" y="90"/>
                </a:lnTo>
                <a:lnTo>
                  <a:pt x="304" y="98"/>
                </a:lnTo>
                <a:lnTo>
                  <a:pt x="304" y="105"/>
                </a:lnTo>
                <a:lnTo>
                  <a:pt x="312" y="113"/>
                </a:lnTo>
                <a:lnTo>
                  <a:pt x="312" y="120"/>
                </a:lnTo>
                <a:lnTo>
                  <a:pt x="312" y="128"/>
                </a:lnTo>
                <a:lnTo>
                  <a:pt x="312" y="135"/>
                </a:lnTo>
                <a:lnTo>
                  <a:pt x="312" y="143"/>
                </a:lnTo>
                <a:lnTo>
                  <a:pt x="320" y="150"/>
                </a:lnTo>
                <a:lnTo>
                  <a:pt x="320" y="158"/>
                </a:lnTo>
                <a:lnTo>
                  <a:pt x="320" y="165"/>
                </a:lnTo>
                <a:lnTo>
                  <a:pt x="312" y="173"/>
                </a:lnTo>
                <a:lnTo>
                  <a:pt x="312" y="188"/>
                </a:lnTo>
                <a:lnTo>
                  <a:pt x="312" y="195"/>
                </a:lnTo>
                <a:lnTo>
                  <a:pt x="312" y="203"/>
                </a:lnTo>
                <a:lnTo>
                  <a:pt x="312" y="210"/>
                </a:lnTo>
                <a:lnTo>
                  <a:pt x="304" y="218"/>
                </a:lnTo>
                <a:lnTo>
                  <a:pt x="304" y="225"/>
                </a:lnTo>
                <a:lnTo>
                  <a:pt x="297" y="233"/>
                </a:lnTo>
                <a:lnTo>
                  <a:pt x="297" y="241"/>
                </a:lnTo>
                <a:lnTo>
                  <a:pt x="289" y="248"/>
                </a:lnTo>
                <a:lnTo>
                  <a:pt x="282" y="256"/>
                </a:lnTo>
                <a:lnTo>
                  <a:pt x="282" y="263"/>
                </a:lnTo>
                <a:lnTo>
                  <a:pt x="274" y="263"/>
                </a:lnTo>
                <a:lnTo>
                  <a:pt x="266" y="271"/>
                </a:lnTo>
                <a:lnTo>
                  <a:pt x="266" y="278"/>
                </a:lnTo>
                <a:lnTo>
                  <a:pt x="259" y="278"/>
                </a:lnTo>
                <a:lnTo>
                  <a:pt x="251" y="286"/>
                </a:lnTo>
                <a:lnTo>
                  <a:pt x="243" y="293"/>
                </a:lnTo>
                <a:lnTo>
                  <a:pt x="236" y="301"/>
                </a:lnTo>
                <a:lnTo>
                  <a:pt x="228" y="301"/>
                </a:lnTo>
                <a:lnTo>
                  <a:pt x="221" y="308"/>
                </a:lnTo>
                <a:lnTo>
                  <a:pt x="213" y="308"/>
                </a:lnTo>
                <a:lnTo>
                  <a:pt x="205" y="308"/>
                </a:lnTo>
                <a:lnTo>
                  <a:pt x="198" y="316"/>
                </a:lnTo>
                <a:lnTo>
                  <a:pt x="190" y="316"/>
                </a:lnTo>
                <a:lnTo>
                  <a:pt x="183" y="316"/>
                </a:lnTo>
                <a:lnTo>
                  <a:pt x="175" y="316"/>
                </a:lnTo>
                <a:lnTo>
                  <a:pt x="167" y="316"/>
                </a:lnTo>
                <a:lnTo>
                  <a:pt x="160" y="316"/>
                </a:lnTo>
                <a:lnTo>
                  <a:pt x="152" y="316"/>
                </a:lnTo>
                <a:lnTo>
                  <a:pt x="145" y="316"/>
                </a:lnTo>
                <a:lnTo>
                  <a:pt x="137" y="316"/>
                </a:lnTo>
                <a:lnTo>
                  <a:pt x="129" y="316"/>
                </a:lnTo>
                <a:lnTo>
                  <a:pt x="122" y="316"/>
                </a:lnTo>
                <a:lnTo>
                  <a:pt x="114" y="308"/>
                </a:lnTo>
                <a:lnTo>
                  <a:pt x="107" y="308"/>
                </a:lnTo>
                <a:lnTo>
                  <a:pt x="99" y="308"/>
                </a:lnTo>
                <a:lnTo>
                  <a:pt x="91" y="301"/>
                </a:lnTo>
                <a:lnTo>
                  <a:pt x="84" y="301"/>
                </a:lnTo>
                <a:lnTo>
                  <a:pt x="76" y="293"/>
                </a:lnTo>
                <a:lnTo>
                  <a:pt x="68" y="293"/>
                </a:lnTo>
                <a:lnTo>
                  <a:pt x="61" y="286"/>
                </a:lnTo>
                <a:lnTo>
                  <a:pt x="61" y="278"/>
                </a:lnTo>
                <a:lnTo>
                  <a:pt x="53" y="278"/>
                </a:lnTo>
                <a:lnTo>
                  <a:pt x="46" y="271"/>
                </a:lnTo>
                <a:lnTo>
                  <a:pt x="38" y="263"/>
                </a:lnTo>
                <a:lnTo>
                  <a:pt x="30" y="256"/>
                </a:lnTo>
                <a:lnTo>
                  <a:pt x="30" y="248"/>
                </a:lnTo>
                <a:lnTo>
                  <a:pt x="23" y="241"/>
                </a:lnTo>
                <a:lnTo>
                  <a:pt x="23" y="233"/>
                </a:lnTo>
                <a:lnTo>
                  <a:pt x="15" y="225"/>
                </a:lnTo>
                <a:lnTo>
                  <a:pt x="15" y="218"/>
                </a:lnTo>
                <a:lnTo>
                  <a:pt x="8" y="218"/>
                </a:lnTo>
                <a:lnTo>
                  <a:pt x="8" y="210"/>
                </a:lnTo>
                <a:lnTo>
                  <a:pt x="8" y="203"/>
                </a:lnTo>
                <a:lnTo>
                  <a:pt x="0" y="195"/>
                </a:lnTo>
                <a:lnTo>
                  <a:pt x="0" y="188"/>
                </a:lnTo>
                <a:lnTo>
                  <a:pt x="0" y="173"/>
                </a:lnTo>
                <a:lnTo>
                  <a:pt x="0" y="165"/>
                </a:lnTo>
                <a:lnTo>
                  <a:pt x="0" y="158"/>
                </a:lnTo>
                <a:lnTo>
                  <a:pt x="0" y="150"/>
                </a:lnTo>
                <a:lnTo>
                  <a:pt x="0" y="143"/>
                </a:lnTo>
                <a:lnTo>
                  <a:pt x="0" y="135"/>
                </a:lnTo>
                <a:lnTo>
                  <a:pt x="0" y="128"/>
                </a:lnTo>
                <a:lnTo>
                  <a:pt x="8" y="120"/>
                </a:lnTo>
                <a:lnTo>
                  <a:pt x="8" y="113"/>
                </a:lnTo>
                <a:lnTo>
                  <a:pt x="8" y="105"/>
                </a:lnTo>
                <a:lnTo>
                  <a:pt x="15" y="98"/>
                </a:lnTo>
                <a:lnTo>
                  <a:pt x="15" y="90"/>
                </a:lnTo>
                <a:lnTo>
                  <a:pt x="23" y="83"/>
                </a:lnTo>
                <a:lnTo>
                  <a:pt x="30" y="75"/>
                </a:lnTo>
                <a:lnTo>
                  <a:pt x="30" y="68"/>
                </a:lnTo>
                <a:lnTo>
                  <a:pt x="38" y="60"/>
                </a:lnTo>
                <a:lnTo>
                  <a:pt x="38" y="53"/>
                </a:lnTo>
                <a:lnTo>
                  <a:pt x="46" y="53"/>
                </a:lnTo>
                <a:lnTo>
                  <a:pt x="53" y="45"/>
                </a:lnTo>
                <a:lnTo>
                  <a:pt x="61" y="38"/>
                </a:lnTo>
                <a:lnTo>
                  <a:pt x="68" y="30"/>
                </a:lnTo>
                <a:lnTo>
                  <a:pt x="76" y="30"/>
                </a:lnTo>
                <a:lnTo>
                  <a:pt x="84" y="23"/>
                </a:lnTo>
                <a:lnTo>
                  <a:pt x="91" y="23"/>
                </a:lnTo>
                <a:lnTo>
                  <a:pt x="99" y="15"/>
                </a:lnTo>
                <a:lnTo>
                  <a:pt x="107" y="15"/>
                </a:lnTo>
                <a:lnTo>
                  <a:pt x="114" y="8"/>
                </a:lnTo>
                <a:lnTo>
                  <a:pt x="122" y="8"/>
                </a:lnTo>
                <a:lnTo>
                  <a:pt x="129" y="8"/>
                </a:lnTo>
                <a:lnTo>
                  <a:pt x="137" y="8"/>
                </a:lnTo>
                <a:lnTo>
                  <a:pt x="145" y="8"/>
                </a:lnTo>
                <a:lnTo>
                  <a:pt x="152" y="8"/>
                </a:lnTo>
                <a:lnTo>
                  <a:pt x="160" y="0"/>
                </a:lnTo>
                <a:close/>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p>
            <a:endParaRPr lang="en-GB"/>
          </a:p>
        </p:txBody>
      </p:sp>
      <p:sp>
        <p:nvSpPr>
          <p:cNvPr id="9" name="Freeform 14">
            <a:extLst>
              <a:ext uri="{FF2B5EF4-FFF2-40B4-BE49-F238E27FC236}">
                <a16:creationId xmlns:a16="http://schemas.microsoft.com/office/drawing/2014/main" id="{D50AADC5-C461-4B0D-99C3-D3F95B9C6B40}"/>
              </a:ext>
            </a:extLst>
          </p:cNvPr>
          <p:cNvSpPr>
            <a:spLocks/>
          </p:cNvSpPr>
          <p:nvPr/>
        </p:nvSpPr>
        <p:spPr bwMode="invGray">
          <a:xfrm>
            <a:off x="7567612" y="1706563"/>
            <a:ext cx="842963" cy="790575"/>
          </a:xfrm>
          <a:custGeom>
            <a:avLst/>
            <a:gdLst>
              <a:gd name="T0" fmla="*/ 2147483647 w 320"/>
              <a:gd name="T1" fmla="*/ 0 h 316"/>
              <a:gd name="T2" fmla="*/ 2147483647 w 320"/>
              <a:gd name="T3" fmla="*/ 2147483647 h 316"/>
              <a:gd name="T4" fmla="*/ 2147483647 w 320"/>
              <a:gd name="T5" fmla="*/ 2147483647 h 316"/>
              <a:gd name="T6" fmla="*/ 2147483647 w 320"/>
              <a:gd name="T7" fmla="*/ 2147483647 h 316"/>
              <a:gd name="T8" fmla="*/ 2147483647 w 320"/>
              <a:gd name="T9" fmla="*/ 2147483647 h 316"/>
              <a:gd name="T10" fmla="*/ 2147483647 w 320"/>
              <a:gd name="T11" fmla="*/ 2147483647 h 316"/>
              <a:gd name="T12" fmla="*/ 2147483647 w 320"/>
              <a:gd name="T13" fmla="*/ 2147483647 h 316"/>
              <a:gd name="T14" fmla="*/ 2147483647 w 320"/>
              <a:gd name="T15" fmla="*/ 2147483647 h 316"/>
              <a:gd name="T16" fmla="*/ 2147483647 w 320"/>
              <a:gd name="T17" fmla="*/ 2147483647 h 316"/>
              <a:gd name="T18" fmla="*/ 2147483647 w 320"/>
              <a:gd name="T19" fmla="*/ 2147483647 h 316"/>
              <a:gd name="T20" fmla="*/ 2147483647 w 320"/>
              <a:gd name="T21" fmla="*/ 2147483647 h 316"/>
              <a:gd name="T22" fmla="*/ 2147483647 w 320"/>
              <a:gd name="T23" fmla="*/ 2147483647 h 316"/>
              <a:gd name="T24" fmla="*/ 0 w 320"/>
              <a:gd name="T25" fmla="*/ 2147483647 h 316"/>
              <a:gd name="T26" fmla="*/ 2147483647 w 320"/>
              <a:gd name="T27" fmla="*/ 2147483647 h 316"/>
              <a:gd name="T28" fmla="*/ 2147483647 w 320"/>
              <a:gd name="T29" fmla="*/ 2147483647 h 316"/>
              <a:gd name="T30" fmla="*/ 2147483647 w 320"/>
              <a:gd name="T31" fmla="*/ 2147483647 h 316"/>
              <a:gd name="T32" fmla="*/ 2147483647 w 320"/>
              <a:gd name="T33" fmla="*/ 0 h 31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20"/>
              <a:gd name="T52" fmla="*/ 0 h 316"/>
              <a:gd name="T53" fmla="*/ 320 w 320"/>
              <a:gd name="T54" fmla="*/ 316 h 31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20" h="316">
                <a:moveTo>
                  <a:pt x="160" y="0"/>
                </a:moveTo>
                <a:lnTo>
                  <a:pt x="221" y="15"/>
                </a:lnTo>
                <a:lnTo>
                  <a:pt x="266" y="53"/>
                </a:lnTo>
                <a:lnTo>
                  <a:pt x="304" y="98"/>
                </a:lnTo>
                <a:lnTo>
                  <a:pt x="320" y="158"/>
                </a:lnTo>
                <a:lnTo>
                  <a:pt x="304" y="218"/>
                </a:lnTo>
                <a:lnTo>
                  <a:pt x="266" y="271"/>
                </a:lnTo>
                <a:lnTo>
                  <a:pt x="221" y="308"/>
                </a:lnTo>
                <a:lnTo>
                  <a:pt x="160" y="316"/>
                </a:lnTo>
                <a:lnTo>
                  <a:pt x="99" y="308"/>
                </a:lnTo>
                <a:lnTo>
                  <a:pt x="46" y="271"/>
                </a:lnTo>
                <a:lnTo>
                  <a:pt x="15" y="218"/>
                </a:lnTo>
                <a:lnTo>
                  <a:pt x="0" y="158"/>
                </a:lnTo>
                <a:lnTo>
                  <a:pt x="15" y="98"/>
                </a:lnTo>
                <a:lnTo>
                  <a:pt x="46" y="53"/>
                </a:lnTo>
                <a:lnTo>
                  <a:pt x="99" y="15"/>
                </a:lnTo>
                <a:lnTo>
                  <a:pt x="160" y="0"/>
                </a:lnTo>
              </a:path>
            </a:pathLst>
          </a:custGeom>
          <a:noFill/>
          <a:ln w="0">
            <a:solidFill>
              <a:schemeClr val="tx1"/>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10" name="Line 15">
            <a:extLst>
              <a:ext uri="{FF2B5EF4-FFF2-40B4-BE49-F238E27FC236}">
                <a16:creationId xmlns:a16="http://schemas.microsoft.com/office/drawing/2014/main" id="{494E08D6-4184-4501-B3E9-2A5BEFA21644}"/>
              </a:ext>
            </a:extLst>
          </p:cNvPr>
          <p:cNvSpPr>
            <a:spLocks noChangeShapeType="1"/>
          </p:cNvSpPr>
          <p:nvPr/>
        </p:nvSpPr>
        <p:spPr bwMode="invGray">
          <a:xfrm>
            <a:off x="7407275" y="2722563"/>
            <a:ext cx="1160462" cy="3175"/>
          </a:xfrm>
          <a:prstGeom prst="line">
            <a:avLst/>
          </a:prstGeom>
          <a:noFill/>
          <a:ln w="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11" name="Line 16">
            <a:extLst>
              <a:ext uri="{FF2B5EF4-FFF2-40B4-BE49-F238E27FC236}">
                <a16:creationId xmlns:a16="http://schemas.microsoft.com/office/drawing/2014/main" id="{634D9C16-AADF-4A83-97F2-5C2934D069FE}"/>
              </a:ext>
            </a:extLst>
          </p:cNvPr>
          <p:cNvSpPr>
            <a:spLocks noChangeShapeType="1"/>
          </p:cNvSpPr>
          <p:nvPr/>
        </p:nvSpPr>
        <p:spPr bwMode="invGray">
          <a:xfrm>
            <a:off x="7980362" y="3224213"/>
            <a:ext cx="882650" cy="844550"/>
          </a:xfrm>
          <a:prstGeom prst="line">
            <a:avLst/>
          </a:prstGeom>
          <a:noFill/>
          <a:ln w="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Tree>
    <p:extLst>
      <p:ext uri="{BB962C8B-B14F-4D97-AF65-F5344CB8AC3E}">
        <p14:creationId xmlns:p14="http://schemas.microsoft.com/office/powerpoint/2010/main" val="2589485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29559-1AC2-4124-8B03-865F1E633ADA}"/>
              </a:ext>
            </a:extLst>
          </p:cNvPr>
          <p:cNvSpPr>
            <a:spLocks noGrp="1"/>
          </p:cNvSpPr>
          <p:nvPr>
            <p:ph type="title"/>
          </p:nvPr>
        </p:nvSpPr>
        <p:spPr/>
        <p:txBody>
          <a:bodyPr/>
          <a:lstStyle/>
          <a:p>
            <a:r>
              <a:rPr lang="en-US" dirty="0" err="1"/>
              <a:t>Tác</a:t>
            </a:r>
            <a:r>
              <a:rPr lang="en-US" dirty="0"/>
              <a:t> </a:t>
            </a:r>
            <a:r>
              <a:rPr lang="en-US" dirty="0" err="1"/>
              <a:t>nhân</a:t>
            </a:r>
            <a:r>
              <a:rPr lang="en-US" dirty="0"/>
              <a:t> </a:t>
            </a:r>
            <a:r>
              <a:rPr lang="en-US" dirty="0" err="1"/>
              <a:t>và</a:t>
            </a:r>
            <a:r>
              <a:rPr lang="en-US" dirty="0"/>
              <a:t> </a:t>
            </a:r>
            <a:r>
              <a:rPr lang="en-US" dirty="0" err="1"/>
              <a:t>vai</a:t>
            </a:r>
            <a:r>
              <a:rPr lang="en-US" dirty="0"/>
              <a:t> </a:t>
            </a:r>
            <a:r>
              <a:rPr lang="en-US" dirty="0" err="1"/>
              <a:t>trò</a:t>
            </a:r>
            <a:endParaRPr lang="en-US" dirty="0"/>
          </a:p>
        </p:txBody>
      </p:sp>
      <p:sp>
        <p:nvSpPr>
          <p:cNvPr id="3" name="Content Placeholder 2">
            <a:extLst>
              <a:ext uri="{FF2B5EF4-FFF2-40B4-BE49-F238E27FC236}">
                <a16:creationId xmlns:a16="http://schemas.microsoft.com/office/drawing/2014/main" id="{83009CCD-A972-44D4-9619-455C55955144}"/>
              </a:ext>
            </a:extLst>
          </p:cNvPr>
          <p:cNvSpPr>
            <a:spLocks noGrp="1"/>
          </p:cNvSpPr>
          <p:nvPr>
            <p:ph idx="1"/>
          </p:nvPr>
        </p:nvSpPr>
        <p:spPr>
          <a:xfrm>
            <a:off x="628650" y="2162380"/>
            <a:ext cx="4095750" cy="1003867"/>
          </a:xfrm>
        </p:spPr>
        <p:txBody>
          <a:bodyPr>
            <a:normAutofit fontScale="92500" lnSpcReduction="20000"/>
          </a:bodyPr>
          <a:lstStyle/>
          <a:p>
            <a:r>
              <a:rPr lang="en-US" dirty="0"/>
              <a:t> </a:t>
            </a:r>
            <a:r>
              <a:rPr kumimoji="0" lang="vi-VN" altLang="en-US" sz="2800" b="0" i="0" u="none" strike="noStrike" cap="none" normalizeH="0" baseline="0" dirty="0" err="1">
                <a:ln>
                  <a:noFill/>
                </a:ln>
                <a:solidFill>
                  <a:srgbClr val="202124"/>
                </a:solidFill>
                <a:effectLst/>
                <a:latin typeface="inherit"/>
              </a:rPr>
              <a:t>Charlie</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Được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tuyển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làm</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giáo</a:t>
            </a:r>
            <a:r>
              <a:rPr kumimoji="0" lang="vi-VN" altLang="en-US" sz="2800" b="0" i="0" u="none" strike="noStrike" cap="none" normalizeH="0" baseline="0" dirty="0">
                <a:ln>
                  <a:noFill/>
                </a:ln>
                <a:solidFill>
                  <a:srgbClr val="202124"/>
                </a:solidFill>
                <a:effectLst/>
                <a:latin typeface="inherit"/>
              </a:rPr>
              <a:t> sư </a:t>
            </a:r>
            <a:r>
              <a:rPr kumimoji="0" lang="vi-VN" altLang="en-US" sz="2800" b="0" i="0" u="none" strike="noStrike" cap="none" normalizeH="0" baseline="0" dirty="0" err="1">
                <a:ln>
                  <a:noFill/>
                </a:ln>
                <a:solidFill>
                  <a:srgbClr val="202124"/>
                </a:solidFill>
                <a:effectLst/>
                <a:latin typeface="inherit"/>
              </a:rPr>
              <a:t>toán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học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là</a:t>
            </a:r>
            <a:r>
              <a:rPr kumimoji="0" lang="vi-VN" altLang="en-US" sz="2800" b="0" i="0" u="none" strike="noStrike" cap="none" normalizeH="0" baseline="0" dirty="0">
                <a:ln>
                  <a:noFill/>
                </a:ln>
                <a:solidFill>
                  <a:srgbClr val="202124"/>
                </a:solidFill>
                <a:effectLst/>
                <a:latin typeface="inherit"/>
              </a:rPr>
              <a:t> sinh viên </a:t>
            </a:r>
            <a:r>
              <a:rPr kumimoji="0" lang="vi-VN" altLang="en-US" sz="2800" b="0" i="0" u="none" strike="noStrike" cap="none" normalizeH="0" baseline="0" dirty="0" err="1">
                <a:ln>
                  <a:noFill/>
                </a:ln>
                <a:solidFill>
                  <a:srgbClr val="202124"/>
                </a:solidFill>
                <a:effectLst/>
                <a:latin typeface="inherit"/>
              </a:rPr>
              <a:t>đại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học</a:t>
            </a:r>
            <a:r>
              <a:rPr kumimoji="0" lang="vi-VN" altLang="en-US" sz="2800" b="0" i="0" u="none" strike="noStrike" cap="none" normalizeH="0" baseline="0" dirty="0">
                <a:ln>
                  <a:noFill/>
                </a:ln>
                <a:solidFill>
                  <a:srgbClr val="202124"/>
                </a:solidFill>
                <a:effectLst/>
                <a:latin typeface="inherit"/>
              </a:rPr>
              <a:t> kinh </a:t>
            </a:r>
            <a:r>
              <a:rPr kumimoji="0" lang="vi-VN" altLang="en-US" sz="2800" b="0" i="0" u="none" strike="noStrike" cap="none" normalizeH="0" baseline="0" dirty="0" err="1">
                <a:ln>
                  <a:noFill/>
                </a:ln>
                <a:solidFill>
                  <a:srgbClr val="202124"/>
                </a:solidFill>
                <a:effectLst/>
                <a:latin typeface="inherit"/>
              </a:rPr>
              <a:t>tế</a:t>
            </a:r>
            <a:r>
              <a:rPr kumimoji="0" lang="vi-VN" altLang="en-US" sz="2800" b="0" i="0" u="none" strike="noStrike" cap="none" normalizeH="0" baseline="0" dirty="0">
                <a:ln>
                  <a:noFill/>
                </a:ln>
                <a:solidFill>
                  <a:srgbClr val="202124"/>
                </a:solidFill>
                <a:effectLst/>
                <a:latin typeface="inherit"/>
              </a:rPr>
              <a:t>.</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AD9C6A11-1E29-4FF9-B993-1D62508E6BEA}"/>
              </a:ext>
            </a:extLst>
          </p:cNvPr>
          <p:cNvSpPr>
            <a:spLocks noGrp="1"/>
          </p:cNvSpPr>
          <p:nvPr>
            <p:ph type="sldNum" sz="quarter" idx="12"/>
          </p:nvPr>
        </p:nvSpPr>
        <p:spPr/>
        <p:txBody>
          <a:bodyPr/>
          <a:lstStyle/>
          <a:p>
            <a:pPr>
              <a:defRPr/>
            </a:pPr>
            <a:fld id="{222D1A01-2235-2A44-BF61-4339ED0E7A0A}" type="slidenum">
              <a:rPr lang="en-US" altLang="en-VN" smtClean="0"/>
              <a:pPr>
                <a:defRPr/>
              </a:pPr>
              <a:t>12</a:t>
            </a:fld>
            <a:endParaRPr lang="en-US" altLang="en-VN"/>
          </a:p>
        </p:txBody>
      </p:sp>
      <p:grpSp>
        <p:nvGrpSpPr>
          <p:cNvPr id="5" name="Group 26" descr="background">
            <a:extLst>
              <a:ext uri="{FF2B5EF4-FFF2-40B4-BE49-F238E27FC236}">
                <a16:creationId xmlns:a16="http://schemas.microsoft.com/office/drawing/2014/main" id="{4ABCDE19-3973-44C0-9EF0-E9387B96FD99}"/>
              </a:ext>
            </a:extLst>
          </p:cNvPr>
          <p:cNvGrpSpPr>
            <a:grpSpLocks/>
          </p:cNvGrpSpPr>
          <p:nvPr/>
        </p:nvGrpSpPr>
        <p:grpSpPr bwMode="auto">
          <a:xfrm>
            <a:off x="2133600" y="852567"/>
            <a:ext cx="542925" cy="1365250"/>
            <a:chOff x="912" y="720"/>
            <a:chExt cx="540" cy="1142"/>
          </a:xfrm>
        </p:grpSpPr>
        <p:sp>
          <p:nvSpPr>
            <p:cNvPr id="6" name="Freeform 27">
              <a:extLst>
                <a:ext uri="{FF2B5EF4-FFF2-40B4-BE49-F238E27FC236}">
                  <a16:creationId xmlns:a16="http://schemas.microsoft.com/office/drawing/2014/main" id="{CAB49F76-9356-4CBF-BA16-C9CF8202A01D}"/>
                </a:ext>
              </a:extLst>
            </p:cNvPr>
            <p:cNvSpPr>
              <a:spLocks/>
            </p:cNvSpPr>
            <p:nvPr/>
          </p:nvSpPr>
          <p:spPr bwMode="auto">
            <a:xfrm flipH="1">
              <a:off x="1206" y="1009"/>
              <a:ext cx="229" cy="394"/>
            </a:xfrm>
            <a:custGeom>
              <a:avLst/>
              <a:gdLst>
                <a:gd name="T0" fmla="*/ 82 w 483"/>
                <a:gd name="T1" fmla="*/ 8 h 787"/>
                <a:gd name="T2" fmla="*/ 94 w 483"/>
                <a:gd name="T3" fmla="*/ 0 h 787"/>
                <a:gd name="T4" fmla="*/ 103 w 483"/>
                <a:gd name="T5" fmla="*/ 0 h 787"/>
                <a:gd name="T6" fmla="*/ 109 w 483"/>
                <a:gd name="T7" fmla="*/ 7 h 787"/>
                <a:gd name="T8" fmla="*/ 105 w 483"/>
                <a:gd name="T9" fmla="*/ 19 h 787"/>
                <a:gd name="T10" fmla="*/ 98 w 483"/>
                <a:gd name="T11" fmla="*/ 27 h 787"/>
                <a:gd name="T12" fmla="*/ 85 w 483"/>
                <a:gd name="T13" fmla="*/ 34 h 787"/>
                <a:gd name="T14" fmla="*/ 59 w 483"/>
                <a:gd name="T15" fmla="*/ 46 h 787"/>
                <a:gd name="T16" fmla="*/ 26 w 483"/>
                <a:gd name="T17" fmla="*/ 66 h 787"/>
                <a:gd name="T18" fmla="*/ 13 w 483"/>
                <a:gd name="T19" fmla="*/ 67 h 787"/>
                <a:gd name="T20" fmla="*/ 20 w 483"/>
                <a:gd name="T21" fmla="*/ 85 h 787"/>
                <a:gd name="T22" fmla="*/ 35 w 483"/>
                <a:gd name="T23" fmla="*/ 105 h 787"/>
                <a:gd name="T24" fmla="*/ 46 w 483"/>
                <a:gd name="T25" fmla="*/ 130 h 787"/>
                <a:gd name="T26" fmla="*/ 51 w 483"/>
                <a:gd name="T27" fmla="*/ 155 h 787"/>
                <a:gd name="T28" fmla="*/ 49 w 483"/>
                <a:gd name="T29" fmla="*/ 163 h 787"/>
                <a:gd name="T30" fmla="*/ 42 w 483"/>
                <a:gd name="T31" fmla="*/ 168 h 787"/>
                <a:gd name="T32" fmla="*/ 32 w 483"/>
                <a:gd name="T33" fmla="*/ 172 h 787"/>
                <a:gd name="T34" fmla="*/ 23 w 483"/>
                <a:gd name="T35" fmla="*/ 179 h 787"/>
                <a:gd name="T36" fmla="*/ 19 w 483"/>
                <a:gd name="T37" fmla="*/ 188 h 787"/>
                <a:gd name="T38" fmla="*/ 17 w 483"/>
                <a:gd name="T39" fmla="*/ 197 h 787"/>
                <a:gd name="T40" fmla="*/ 9 w 483"/>
                <a:gd name="T41" fmla="*/ 197 h 787"/>
                <a:gd name="T42" fmla="*/ 7 w 483"/>
                <a:gd name="T43" fmla="*/ 190 h 787"/>
                <a:gd name="T44" fmla="*/ 12 w 483"/>
                <a:gd name="T45" fmla="*/ 179 h 787"/>
                <a:gd name="T46" fmla="*/ 25 w 483"/>
                <a:gd name="T47" fmla="*/ 171 h 787"/>
                <a:gd name="T48" fmla="*/ 33 w 483"/>
                <a:gd name="T49" fmla="*/ 163 h 787"/>
                <a:gd name="T50" fmla="*/ 40 w 483"/>
                <a:gd name="T51" fmla="*/ 159 h 787"/>
                <a:gd name="T52" fmla="*/ 43 w 483"/>
                <a:gd name="T53" fmla="*/ 151 h 787"/>
                <a:gd name="T54" fmla="*/ 39 w 483"/>
                <a:gd name="T55" fmla="*/ 130 h 787"/>
                <a:gd name="T56" fmla="*/ 28 w 483"/>
                <a:gd name="T57" fmla="*/ 114 h 787"/>
                <a:gd name="T58" fmla="*/ 19 w 483"/>
                <a:gd name="T59" fmla="*/ 100 h 787"/>
                <a:gd name="T60" fmla="*/ 7 w 483"/>
                <a:gd name="T61" fmla="*/ 84 h 787"/>
                <a:gd name="T62" fmla="*/ 0 w 483"/>
                <a:gd name="T63" fmla="*/ 69 h 787"/>
                <a:gd name="T64" fmla="*/ 0 w 483"/>
                <a:gd name="T65" fmla="*/ 61 h 787"/>
                <a:gd name="T66" fmla="*/ 6 w 483"/>
                <a:gd name="T67" fmla="*/ 56 h 787"/>
                <a:gd name="T68" fmla="*/ 30 w 483"/>
                <a:gd name="T69" fmla="*/ 41 h 787"/>
                <a:gd name="T70" fmla="*/ 54 w 483"/>
                <a:gd name="T71" fmla="*/ 27 h 787"/>
                <a:gd name="T72" fmla="*/ 78 w 483"/>
                <a:gd name="T73" fmla="*/ 14 h 787"/>
                <a:gd name="T74" fmla="*/ 82 w 483"/>
                <a:gd name="T75" fmla="*/ 8 h 78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83" h="787">
                  <a:moveTo>
                    <a:pt x="367" y="31"/>
                  </a:moveTo>
                  <a:lnTo>
                    <a:pt x="420" y="0"/>
                  </a:lnTo>
                  <a:lnTo>
                    <a:pt x="458" y="0"/>
                  </a:lnTo>
                  <a:lnTo>
                    <a:pt x="483" y="25"/>
                  </a:lnTo>
                  <a:lnTo>
                    <a:pt x="469" y="73"/>
                  </a:lnTo>
                  <a:lnTo>
                    <a:pt x="437" y="105"/>
                  </a:lnTo>
                  <a:lnTo>
                    <a:pt x="378" y="136"/>
                  </a:lnTo>
                  <a:lnTo>
                    <a:pt x="263" y="182"/>
                  </a:lnTo>
                  <a:lnTo>
                    <a:pt x="115" y="262"/>
                  </a:lnTo>
                  <a:lnTo>
                    <a:pt x="59" y="265"/>
                  </a:lnTo>
                  <a:lnTo>
                    <a:pt x="90" y="339"/>
                  </a:lnTo>
                  <a:lnTo>
                    <a:pt x="154" y="419"/>
                  </a:lnTo>
                  <a:lnTo>
                    <a:pt x="206" y="518"/>
                  </a:lnTo>
                  <a:lnTo>
                    <a:pt x="227" y="619"/>
                  </a:lnTo>
                  <a:lnTo>
                    <a:pt x="217" y="650"/>
                  </a:lnTo>
                  <a:lnTo>
                    <a:pt x="186" y="672"/>
                  </a:lnTo>
                  <a:lnTo>
                    <a:pt x="143" y="685"/>
                  </a:lnTo>
                  <a:lnTo>
                    <a:pt x="101" y="716"/>
                  </a:lnTo>
                  <a:lnTo>
                    <a:pt x="84" y="749"/>
                  </a:lnTo>
                  <a:lnTo>
                    <a:pt x="73" y="787"/>
                  </a:lnTo>
                  <a:lnTo>
                    <a:pt x="41" y="787"/>
                  </a:lnTo>
                  <a:lnTo>
                    <a:pt x="31" y="758"/>
                  </a:lnTo>
                  <a:lnTo>
                    <a:pt x="52" y="713"/>
                  </a:lnTo>
                  <a:lnTo>
                    <a:pt x="112" y="682"/>
                  </a:lnTo>
                  <a:lnTo>
                    <a:pt x="147" y="650"/>
                  </a:lnTo>
                  <a:lnTo>
                    <a:pt x="178" y="633"/>
                  </a:lnTo>
                  <a:lnTo>
                    <a:pt x="189" y="601"/>
                  </a:lnTo>
                  <a:lnTo>
                    <a:pt x="175" y="518"/>
                  </a:lnTo>
                  <a:lnTo>
                    <a:pt x="126" y="455"/>
                  </a:lnTo>
                  <a:lnTo>
                    <a:pt x="84" y="399"/>
                  </a:lnTo>
                  <a:lnTo>
                    <a:pt x="31" y="336"/>
                  </a:lnTo>
                  <a:lnTo>
                    <a:pt x="0" y="276"/>
                  </a:lnTo>
                  <a:lnTo>
                    <a:pt x="0" y="241"/>
                  </a:lnTo>
                  <a:lnTo>
                    <a:pt x="27" y="224"/>
                  </a:lnTo>
                  <a:lnTo>
                    <a:pt x="136" y="161"/>
                  </a:lnTo>
                  <a:lnTo>
                    <a:pt x="241" y="105"/>
                  </a:lnTo>
                  <a:lnTo>
                    <a:pt x="346" y="53"/>
                  </a:lnTo>
                  <a:lnTo>
                    <a:pt x="367" y="31"/>
                  </a:lnTo>
                  <a:close/>
                </a:path>
              </a:pathLst>
            </a:custGeom>
            <a:solidFill>
              <a:srgbClr val="CC9900"/>
            </a:solidFill>
            <a:ln w="9525">
              <a:solidFill>
                <a:schemeClr val="tx1"/>
              </a:solidFill>
              <a:round/>
              <a:headEnd/>
              <a:tailEnd/>
            </a:ln>
          </p:spPr>
          <p:txBody>
            <a:bodyPr/>
            <a:lstStyle/>
            <a:p>
              <a:endParaRPr lang="en-GB"/>
            </a:p>
          </p:txBody>
        </p:sp>
        <p:sp>
          <p:nvSpPr>
            <p:cNvPr id="7" name="Freeform 28">
              <a:extLst>
                <a:ext uri="{FF2B5EF4-FFF2-40B4-BE49-F238E27FC236}">
                  <a16:creationId xmlns:a16="http://schemas.microsoft.com/office/drawing/2014/main" id="{E456EC89-0327-4BA1-908D-BF942A4625B4}"/>
                </a:ext>
              </a:extLst>
            </p:cNvPr>
            <p:cNvSpPr>
              <a:spLocks/>
            </p:cNvSpPr>
            <p:nvPr/>
          </p:nvSpPr>
          <p:spPr bwMode="auto">
            <a:xfrm>
              <a:off x="1157" y="720"/>
              <a:ext cx="226" cy="238"/>
            </a:xfrm>
            <a:custGeom>
              <a:avLst/>
              <a:gdLst>
                <a:gd name="T0" fmla="*/ 37 w 678"/>
                <a:gd name="T1" fmla="*/ 0 h 713"/>
                <a:gd name="T2" fmla="*/ 46 w 678"/>
                <a:gd name="T3" fmla="*/ 1 h 713"/>
                <a:gd name="T4" fmla="*/ 51 w 678"/>
                <a:gd name="T5" fmla="*/ 7 h 713"/>
                <a:gd name="T6" fmla="*/ 53 w 678"/>
                <a:gd name="T7" fmla="*/ 19 h 713"/>
                <a:gd name="T8" fmla="*/ 52 w 678"/>
                <a:gd name="T9" fmla="*/ 34 h 713"/>
                <a:gd name="T10" fmla="*/ 48 w 678"/>
                <a:gd name="T11" fmla="*/ 43 h 713"/>
                <a:gd name="T12" fmla="*/ 44 w 678"/>
                <a:gd name="T13" fmla="*/ 55 h 713"/>
                <a:gd name="T14" fmla="*/ 69 w 678"/>
                <a:gd name="T15" fmla="*/ 69 h 713"/>
                <a:gd name="T16" fmla="*/ 75 w 678"/>
                <a:gd name="T17" fmla="*/ 74 h 713"/>
                <a:gd name="T18" fmla="*/ 72 w 678"/>
                <a:gd name="T19" fmla="*/ 79 h 713"/>
                <a:gd name="T20" fmla="*/ 59 w 678"/>
                <a:gd name="T21" fmla="*/ 69 h 713"/>
                <a:gd name="T22" fmla="*/ 40 w 678"/>
                <a:gd name="T23" fmla="*/ 62 h 713"/>
                <a:gd name="T24" fmla="*/ 31 w 678"/>
                <a:gd name="T25" fmla="*/ 71 h 713"/>
                <a:gd name="T26" fmla="*/ 22 w 678"/>
                <a:gd name="T27" fmla="*/ 77 h 713"/>
                <a:gd name="T28" fmla="*/ 14 w 678"/>
                <a:gd name="T29" fmla="*/ 78 h 713"/>
                <a:gd name="T30" fmla="*/ 6 w 678"/>
                <a:gd name="T31" fmla="*/ 77 h 713"/>
                <a:gd name="T32" fmla="*/ 3 w 678"/>
                <a:gd name="T33" fmla="*/ 72 h 713"/>
                <a:gd name="T34" fmla="*/ 0 w 678"/>
                <a:gd name="T35" fmla="*/ 60 h 713"/>
                <a:gd name="T36" fmla="*/ 0 w 678"/>
                <a:gd name="T37" fmla="*/ 47 h 713"/>
                <a:gd name="T38" fmla="*/ 3 w 678"/>
                <a:gd name="T39" fmla="*/ 36 h 713"/>
                <a:gd name="T40" fmla="*/ 14 w 678"/>
                <a:gd name="T41" fmla="*/ 20 h 713"/>
                <a:gd name="T42" fmla="*/ 25 w 678"/>
                <a:gd name="T43" fmla="*/ 9 h 713"/>
                <a:gd name="T44" fmla="*/ 33 w 678"/>
                <a:gd name="T45" fmla="*/ 3 h 713"/>
                <a:gd name="T46" fmla="*/ 40 w 678"/>
                <a:gd name="T47" fmla="*/ 1 h 713"/>
                <a:gd name="T48" fmla="*/ 37 w 678"/>
                <a:gd name="T49" fmla="*/ 0 h 71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678" h="713">
                  <a:moveTo>
                    <a:pt x="334" y="0"/>
                  </a:moveTo>
                  <a:lnTo>
                    <a:pt x="418" y="11"/>
                  </a:lnTo>
                  <a:lnTo>
                    <a:pt x="460" y="65"/>
                  </a:lnTo>
                  <a:lnTo>
                    <a:pt x="479" y="173"/>
                  </a:lnTo>
                  <a:lnTo>
                    <a:pt x="466" y="304"/>
                  </a:lnTo>
                  <a:lnTo>
                    <a:pt x="433" y="386"/>
                  </a:lnTo>
                  <a:lnTo>
                    <a:pt x="395" y="490"/>
                  </a:lnTo>
                  <a:lnTo>
                    <a:pt x="621" y="620"/>
                  </a:lnTo>
                  <a:lnTo>
                    <a:pt x="678" y="669"/>
                  </a:lnTo>
                  <a:lnTo>
                    <a:pt x="644" y="713"/>
                  </a:lnTo>
                  <a:lnTo>
                    <a:pt x="532" y="620"/>
                  </a:lnTo>
                  <a:lnTo>
                    <a:pt x="362" y="555"/>
                  </a:lnTo>
                  <a:lnTo>
                    <a:pt x="282" y="636"/>
                  </a:lnTo>
                  <a:lnTo>
                    <a:pt x="198" y="696"/>
                  </a:lnTo>
                  <a:lnTo>
                    <a:pt x="126" y="701"/>
                  </a:lnTo>
                  <a:lnTo>
                    <a:pt x="56" y="696"/>
                  </a:lnTo>
                  <a:lnTo>
                    <a:pt x="23" y="647"/>
                  </a:lnTo>
                  <a:lnTo>
                    <a:pt x="0" y="539"/>
                  </a:lnTo>
                  <a:lnTo>
                    <a:pt x="0" y="418"/>
                  </a:lnTo>
                  <a:lnTo>
                    <a:pt x="27" y="326"/>
                  </a:lnTo>
                  <a:lnTo>
                    <a:pt x="122" y="178"/>
                  </a:lnTo>
                  <a:lnTo>
                    <a:pt x="226" y="81"/>
                  </a:lnTo>
                  <a:lnTo>
                    <a:pt x="297" y="27"/>
                  </a:lnTo>
                  <a:lnTo>
                    <a:pt x="362" y="11"/>
                  </a:lnTo>
                  <a:lnTo>
                    <a:pt x="334" y="0"/>
                  </a:lnTo>
                  <a:close/>
                </a:path>
              </a:pathLst>
            </a:custGeom>
            <a:solidFill>
              <a:srgbClr val="CC9900"/>
            </a:solidFill>
            <a:ln w="9525">
              <a:solidFill>
                <a:schemeClr val="tx1"/>
              </a:solidFill>
              <a:round/>
              <a:headEnd/>
              <a:tailEnd/>
            </a:ln>
          </p:spPr>
          <p:txBody>
            <a:bodyPr/>
            <a:lstStyle/>
            <a:p>
              <a:endParaRPr lang="en-GB"/>
            </a:p>
          </p:txBody>
        </p:sp>
        <p:sp>
          <p:nvSpPr>
            <p:cNvPr id="8" name="Freeform 29">
              <a:extLst>
                <a:ext uri="{FF2B5EF4-FFF2-40B4-BE49-F238E27FC236}">
                  <a16:creationId xmlns:a16="http://schemas.microsoft.com/office/drawing/2014/main" id="{EB79E280-6937-4DFD-A2D1-B987B64F772C}"/>
                </a:ext>
              </a:extLst>
            </p:cNvPr>
            <p:cNvSpPr>
              <a:spLocks/>
            </p:cNvSpPr>
            <p:nvPr/>
          </p:nvSpPr>
          <p:spPr bwMode="auto">
            <a:xfrm>
              <a:off x="1087" y="998"/>
              <a:ext cx="153" cy="445"/>
            </a:xfrm>
            <a:custGeom>
              <a:avLst/>
              <a:gdLst>
                <a:gd name="T0" fmla="*/ 29 w 460"/>
                <a:gd name="T1" fmla="*/ 0 h 1335"/>
                <a:gd name="T2" fmla="*/ 36 w 460"/>
                <a:gd name="T3" fmla="*/ 0 h 1335"/>
                <a:gd name="T4" fmla="*/ 42 w 460"/>
                <a:gd name="T5" fmla="*/ 3 h 1335"/>
                <a:gd name="T6" fmla="*/ 48 w 460"/>
                <a:gd name="T7" fmla="*/ 12 h 1335"/>
                <a:gd name="T8" fmla="*/ 50 w 460"/>
                <a:gd name="T9" fmla="*/ 24 h 1335"/>
                <a:gd name="T10" fmla="*/ 51 w 460"/>
                <a:gd name="T11" fmla="*/ 52 h 1335"/>
                <a:gd name="T12" fmla="*/ 50 w 460"/>
                <a:gd name="T13" fmla="*/ 76 h 1335"/>
                <a:gd name="T14" fmla="*/ 45 w 460"/>
                <a:gd name="T15" fmla="*/ 101 h 1335"/>
                <a:gd name="T16" fmla="*/ 39 w 460"/>
                <a:gd name="T17" fmla="*/ 127 h 1335"/>
                <a:gd name="T18" fmla="*/ 31 w 460"/>
                <a:gd name="T19" fmla="*/ 142 h 1335"/>
                <a:gd name="T20" fmla="*/ 22 w 460"/>
                <a:gd name="T21" fmla="*/ 148 h 1335"/>
                <a:gd name="T22" fmla="*/ 14 w 460"/>
                <a:gd name="T23" fmla="*/ 148 h 1335"/>
                <a:gd name="T24" fmla="*/ 5 w 460"/>
                <a:gd name="T25" fmla="*/ 142 h 1335"/>
                <a:gd name="T26" fmla="*/ 1 w 460"/>
                <a:gd name="T27" fmla="*/ 132 h 1335"/>
                <a:gd name="T28" fmla="*/ 0 w 460"/>
                <a:gd name="T29" fmla="*/ 115 h 1335"/>
                <a:gd name="T30" fmla="*/ 1 w 460"/>
                <a:gd name="T31" fmla="*/ 93 h 1335"/>
                <a:gd name="T32" fmla="*/ 6 w 460"/>
                <a:gd name="T33" fmla="*/ 65 h 1335"/>
                <a:gd name="T34" fmla="*/ 12 w 460"/>
                <a:gd name="T35" fmla="*/ 32 h 1335"/>
                <a:gd name="T36" fmla="*/ 20 w 460"/>
                <a:gd name="T37" fmla="*/ 7 h 1335"/>
                <a:gd name="T38" fmla="*/ 25 w 460"/>
                <a:gd name="T39" fmla="*/ 3 h 1335"/>
                <a:gd name="T40" fmla="*/ 29 w 460"/>
                <a:gd name="T41" fmla="*/ 0 h 133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60" h="1335">
                  <a:moveTo>
                    <a:pt x="263" y="0"/>
                  </a:moveTo>
                  <a:lnTo>
                    <a:pt x="323" y="0"/>
                  </a:lnTo>
                  <a:lnTo>
                    <a:pt x="376" y="27"/>
                  </a:lnTo>
                  <a:lnTo>
                    <a:pt x="432" y="110"/>
                  </a:lnTo>
                  <a:lnTo>
                    <a:pt x="451" y="213"/>
                  </a:lnTo>
                  <a:lnTo>
                    <a:pt x="460" y="469"/>
                  </a:lnTo>
                  <a:lnTo>
                    <a:pt x="447" y="687"/>
                  </a:lnTo>
                  <a:lnTo>
                    <a:pt x="403" y="910"/>
                  </a:lnTo>
                  <a:lnTo>
                    <a:pt x="348" y="1139"/>
                  </a:lnTo>
                  <a:lnTo>
                    <a:pt x="282" y="1276"/>
                  </a:lnTo>
                  <a:lnTo>
                    <a:pt x="198" y="1335"/>
                  </a:lnTo>
                  <a:lnTo>
                    <a:pt x="127" y="1335"/>
                  </a:lnTo>
                  <a:lnTo>
                    <a:pt x="42" y="1276"/>
                  </a:lnTo>
                  <a:lnTo>
                    <a:pt x="9" y="1188"/>
                  </a:lnTo>
                  <a:lnTo>
                    <a:pt x="0" y="1031"/>
                  </a:lnTo>
                  <a:lnTo>
                    <a:pt x="9" y="834"/>
                  </a:lnTo>
                  <a:lnTo>
                    <a:pt x="51" y="589"/>
                  </a:lnTo>
                  <a:lnTo>
                    <a:pt x="108" y="288"/>
                  </a:lnTo>
                  <a:lnTo>
                    <a:pt x="179" y="60"/>
                  </a:lnTo>
                  <a:lnTo>
                    <a:pt x="221" y="27"/>
                  </a:lnTo>
                  <a:lnTo>
                    <a:pt x="263" y="0"/>
                  </a:lnTo>
                  <a:close/>
                </a:path>
              </a:pathLst>
            </a:custGeom>
            <a:solidFill>
              <a:srgbClr val="CC9900"/>
            </a:solidFill>
            <a:ln w="9525">
              <a:solidFill>
                <a:schemeClr val="tx1"/>
              </a:solidFill>
              <a:round/>
              <a:headEnd/>
              <a:tailEnd/>
            </a:ln>
          </p:spPr>
          <p:txBody>
            <a:bodyPr/>
            <a:lstStyle/>
            <a:p>
              <a:endParaRPr lang="en-GB"/>
            </a:p>
          </p:txBody>
        </p:sp>
        <p:sp>
          <p:nvSpPr>
            <p:cNvPr id="9" name="Freeform 30">
              <a:extLst>
                <a:ext uri="{FF2B5EF4-FFF2-40B4-BE49-F238E27FC236}">
                  <a16:creationId xmlns:a16="http://schemas.microsoft.com/office/drawing/2014/main" id="{8FD8985F-917A-42D8-A736-5897378B4DDA}"/>
                </a:ext>
              </a:extLst>
            </p:cNvPr>
            <p:cNvSpPr>
              <a:spLocks/>
            </p:cNvSpPr>
            <p:nvPr/>
          </p:nvSpPr>
          <p:spPr bwMode="auto">
            <a:xfrm>
              <a:off x="993" y="975"/>
              <a:ext cx="150" cy="421"/>
            </a:xfrm>
            <a:custGeom>
              <a:avLst/>
              <a:gdLst>
                <a:gd name="T0" fmla="*/ 26 w 651"/>
                <a:gd name="T1" fmla="*/ 5 h 1225"/>
                <a:gd name="T2" fmla="*/ 30 w 651"/>
                <a:gd name="T3" fmla="*/ 0 h 1225"/>
                <a:gd name="T4" fmla="*/ 33 w 651"/>
                <a:gd name="T5" fmla="*/ 0 h 1225"/>
                <a:gd name="T6" fmla="*/ 35 w 651"/>
                <a:gd name="T7" fmla="*/ 4 h 1225"/>
                <a:gd name="T8" fmla="*/ 34 w 651"/>
                <a:gd name="T9" fmla="*/ 13 h 1225"/>
                <a:gd name="T10" fmla="*/ 31 w 651"/>
                <a:gd name="T11" fmla="*/ 19 h 1225"/>
                <a:gd name="T12" fmla="*/ 27 w 651"/>
                <a:gd name="T13" fmla="*/ 25 h 1225"/>
                <a:gd name="T14" fmla="*/ 19 w 651"/>
                <a:gd name="T15" fmla="*/ 33 h 1225"/>
                <a:gd name="T16" fmla="*/ 8 w 651"/>
                <a:gd name="T17" fmla="*/ 48 h 1225"/>
                <a:gd name="T18" fmla="*/ 4 w 651"/>
                <a:gd name="T19" fmla="*/ 49 h 1225"/>
                <a:gd name="T20" fmla="*/ 6 w 651"/>
                <a:gd name="T21" fmla="*/ 62 h 1225"/>
                <a:gd name="T22" fmla="*/ 11 w 651"/>
                <a:gd name="T23" fmla="*/ 77 h 1225"/>
                <a:gd name="T24" fmla="*/ 15 w 651"/>
                <a:gd name="T25" fmla="*/ 95 h 1225"/>
                <a:gd name="T26" fmla="*/ 16 w 651"/>
                <a:gd name="T27" fmla="*/ 114 h 1225"/>
                <a:gd name="T28" fmla="*/ 15 w 651"/>
                <a:gd name="T29" fmla="*/ 120 h 1225"/>
                <a:gd name="T30" fmla="*/ 13 w 651"/>
                <a:gd name="T31" fmla="*/ 123 h 1225"/>
                <a:gd name="T32" fmla="*/ 10 w 651"/>
                <a:gd name="T33" fmla="*/ 126 h 1225"/>
                <a:gd name="T34" fmla="*/ 7 w 651"/>
                <a:gd name="T35" fmla="*/ 132 h 1225"/>
                <a:gd name="T36" fmla="*/ 6 w 651"/>
                <a:gd name="T37" fmla="*/ 137 h 1225"/>
                <a:gd name="T38" fmla="*/ 5 w 651"/>
                <a:gd name="T39" fmla="*/ 145 h 1225"/>
                <a:gd name="T40" fmla="*/ 3 w 651"/>
                <a:gd name="T41" fmla="*/ 145 h 1225"/>
                <a:gd name="T42" fmla="*/ 2 w 651"/>
                <a:gd name="T43" fmla="*/ 140 h 1225"/>
                <a:gd name="T44" fmla="*/ 4 w 651"/>
                <a:gd name="T45" fmla="*/ 131 h 1225"/>
                <a:gd name="T46" fmla="*/ 8 w 651"/>
                <a:gd name="T47" fmla="*/ 125 h 1225"/>
                <a:gd name="T48" fmla="*/ 11 w 651"/>
                <a:gd name="T49" fmla="*/ 120 h 1225"/>
                <a:gd name="T50" fmla="*/ 13 w 651"/>
                <a:gd name="T51" fmla="*/ 117 h 1225"/>
                <a:gd name="T52" fmla="*/ 14 w 651"/>
                <a:gd name="T53" fmla="*/ 110 h 1225"/>
                <a:gd name="T54" fmla="*/ 12 w 651"/>
                <a:gd name="T55" fmla="*/ 95 h 1225"/>
                <a:gd name="T56" fmla="*/ 9 w 651"/>
                <a:gd name="T57" fmla="*/ 84 h 1225"/>
                <a:gd name="T58" fmla="*/ 6 w 651"/>
                <a:gd name="T59" fmla="*/ 73 h 1225"/>
                <a:gd name="T60" fmla="*/ 2 w 651"/>
                <a:gd name="T61" fmla="*/ 62 h 1225"/>
                <a:gd name="T62" fmla="*/ 0 w 651"/>
                <a:gd name="T63" fmla="*/ 51 h 1225"/>
                <a:gd name="T64" fmla="*/ 0 w 651"/>
                <a:gd name="T65" fmla="*/ 44 h 1225"/>
                <a:gd name="T66" fmla="*/ 2 w 651"/>
                <a:gd name="T67" fmla="*/ 41 h 1225"/>
                <a:gd name="T68" fmla="*/ 10 w 651"/>
                <a:gd name="T69" fmla="*/ 30 h 1225"/>
                <a:gd name="T70" fmla="*/ 17 w 651"/>
                <a:gd name="T71" fmla="*/ 19 h 1225"/>
                <a:gd name="T72" fmla="*/ 25 w 651"/>
                <a:gd name="T73" fmla="*/ 10 h 1225"/>
                <a:gd name="T74" fmla="*/ 26 w 651"/>
                <a:gd name="T75" fmla="*/ 5 h 122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651" h="1225">
                  <a:moveTo>
                    <a:pt x="494" y="48"/>
                  </a:moveTo>
                  <a:lnTo>
                    <a:pt x="566" y="0"/>
                  </a:lnTo>
                  <a:lnTo>
                    <a:pt x="617" y="0"/>
                  </a:lnTo>
                  <a:lnTo>
                    <a:pt x="651" y="37"/>
                  </a:lnTo>
                  <a:lnTo>
                    <a:pt x="632" y="113"/>
                  </a:lnTo>
                  <a:lnTo>
                    <a:pt x="589" y="162"/>
                  </a:lnTo>
                  <a:lnTo>
                    <a:pt x="509" y="211"/>
                  </a:lnTo>
                  <a:lnTo>
                    <a:pt x="353" y="283"/>
                  </a:lnTo>
                  <a:lnTo>
                    <a:pt x="156" y="407"/>
                  </a:lnTo>
                  <a:lnTo>
                    <a:pt x="80" y="413"/>
                  </a:lnTo>
                  <a:lnTo>
                    <a:pt x="122" y="528"/>
                  </a:lnTo>
                  <a:lnTo>
                    <a:pt x="207" y="652"/>
                  </a:lnTo>
                  <a:lnTo>
                    <a:pt x="278" y="805"/>
                  </a:lnTo>
                  <a:lnTo>
                    <a:pt x="306" y="962"/>
                  </a:lnTo>
                  <a:lnTo>
                    <a:pt x="292" y="1013"/>
                  </a:lnTo>
                  <a:lnTo>
                    <a:pt x="249" y="1045"/>
                  </a:lnTo>
                  <a:lnTo>
                    <a:pt x="192" y="1067"/>
                  </a:lnTo>
                  <a:lnTo>
                    <a:pt x="137" y="1115"/>
                  </a:lnTo>
                  <a:lnTo>
                    <a:pt x="112" y="1164"/>
                  </a:lnTo>
                  <a:lnTo>
                    <a:pt x="99" y="1225"/>
                  </a:lnTo>
                  <a:lnTo>
                    <a:pt x="56" y="1225"/>
                  </a:lnTo>
                  <a:lnTo>
                    <a:pt x="42" y="1180"/>
                  </a:lnTo>
                  <a:lnTo>
                    <a:pt x="70" y="1110"/>
                  </a:lnTo>
                  <a:lnTo>
                    <a:pt x="150" y="1061"/>
                  </a:lnTo>
                  <a:lnTo>
                    <a:pt x="198" y="1013"/>
                  </a:lnTo>
                  <a:lnTo>
                    <a:pt x="240" y="985"/>
                  </a:lnTo>
                  <a:lnTo>
                    <a:pt x="255" y="935"/>
                  </a:lnTo>
                  <a:lnTo>
                    <a:pt x="236" y="805"/>
                  </a:lnTo>
                  <a:lnTo>
                    <a:pt x="169" y="706"/>
                  </a:lnTo>
                  <a:lnTo>
                    <a:pt x="112" y="620"/>
                  </a:lnTo>
                  <a:lnTo>
                    <a:pt x="42" y="522"/>
                  </a:lnTo>
                  <a:lnTo>
                    <a:pt x="0" y="429"/>
                  </a:lnTo>
                  <a:lnTo>
                    <a:pt x="0" y="375"/>
                  </a:lnTo>
                  <a:lnTo>
                    <a:pt x="37" y="348"/>
                  </a:lnTo>
                  <a:lnTo>
                    <a:pt x="183" y="250"/>
                  </a:lnTo>
                  <a:lnTo>
                    <a:pt x="325" y="162"/>
                  </a:lnTo>
                  <a:lnTo>
                    <a:pt x="467" y="81"/>
                  </a:lnTo>
                  <a:lnTo>
                    <a:pt x="494" y="48"/>
                  </a:lnTo>
                  <a:close/>
                </a:path>
              </a:pathLst>
            </a:custGeom>
            <a:solidFill>
              <a:srgbClr val="CC9900"/>
            </a:solidFill>
            <a:ln w="9525">
              <a:solidFill>
                <a:schemeClr val="tx1"/>
              </a:solidFill>
              <a:round/>
              <a:headEnd/>
              <a:tailEnd/>
            </a:ln>
          </p:spPr>
          <p:txBody>
            <a:bodyPr/>
            <a:lstStyle/>
            <a:p>
              <a:endParaRPr lang="en-GB"/>
            </a:p>
          </p:txBody>
        </p:sp>
        <p:sp>
          <p:nvSpPr>
            <p:cNvPr id="10" name="Freeform 31">
              <a:extLst>
                <a:ext uri="{FF2B5EF4-FFF2-40B4-BE49-F238E27FC236}">
                  <a16:creationId xmlns:a16="http://schemas.microsoft.com/office/drawing/2014/main" id="{287D7BB7-C86A-4393-8C9B-B0C298585CD0}"/>
                </a:ext>
              </a:extLst>
            </p:cNvPr>
            <p:cNvSpPr>
              <a:spLocks/>
            </p:cNvSpPr>
            <p:nvPr/>
          </p:nvSpPr>
          <p:spPr bwMode="auto">
            <a:xfrm>
              <a:off x="1134" y="1404"/>
              <a:ext cx="144" cy="443"/>
            </a:xfrm>
            <a:custGeom>
              <a:avLst/>
              <a:gdLst>
                <a:gd name="T0" fmla="*/ 9 w 433"/>
                <a:gd name="T1" fmla="*/ 17 h 1330"/>
                <a:gd name="T2" fmla="*/ 3 w 433"/>
                <a:gd name="T3" fmla="*/ 7 h 1330"/>
                <a:gd name="T4" fmla="*/ 5 w 433"/>
                <a:gd name="T5" fmla="*/ 0 h 1330"/>
                <a:gd name="T6" fmla="*/ 11 w 433"/>
                <a:gd name="T7" fmla="*/ 0 h 1330"/>
                <a:gd name="T8" fmla="*/ 18 w 433"/>
                <a:gd name="T9" fmla="*/ 8 h 1330"/>
                <a:gd name="T10" fmla="*/ 28 w 433"/>
                <a:gd name="T11" fmla="*/ 24 h 1330"/>
                <a:gd name="T12" fmla="*/ 33 w 433"/>
                <a:gd name="T13" fmla="*/ 40 h 1330"/>
                <a:gd name="T14" fmla="*/ 37 w 433"/>
                <a:gd name="T15" fmla="*/ 55 h 1330"/>
                <a:gd name="T16" fmla="*/ 39 w 433"/>
                <a:gd name="T17" fmla="*/ 69 h 1330"/>
                <a:gd name="T18" fmla="*/ 39 w 433"/>
                <a:gd name="T19" fmla="*/ 76 h 1330"/>
                <a:gd name="T20" fmla="*/ 34 w 433"/>
                <a:gd name="T21" fmla="*/ 85 h 1330"/>
                <a:gd name="T22" fmla="*/ 26 w 433"/>
                <a:gd name="T23" fmla="*/ 109 h 1330"/>
                <a:gd name="T24" fmla="*/ 17 w 433"/>
                <a:gd name="T25" fmla="*/ 123 h 1330"/>
                <a:gd name="T26" fmla="*/ 15 w 433"/>
                <a:gd name="T27" fmla="*/ 129 h 1330"/>
                <a:gd name="T28" fmla="*/ 24 w 433"/>
                <a:gd name="T29" fmla="*/ 131 h 1330"/>
                <a:gd name="T30" fmla="*/ 34 w 433"/>
                <a:gd name="T31" fmla="*/ 131 h 1330"/>
                <a:gd name="T32" fmla="*/ 48 w 433"/>
                <a:gd name="T33" fmla="*/ 136 h 1330"/>
                <a:gd name="T34" fmla="*/ 47 w 433"/>
                <a:gd name="T35" fmla="*/ 140 h 1330"/>
                <a:gd name="T36" fmla="*/ 45 w 433"/>
                <a:gd name="T37" fmla="*/ 145 h 1330"/>
                <a:gd name="T38" fmla="*/ 41 w 433"/>
                <a:gd name="T39" fmla="*/ 148 h 1330"/>
                <a:gd name="T40" fmla="*/ 32 w 433"/>
                <a:gd name="T41" fmla="*/ 144 h 1330"/>
                <a:gd name="T42" fmla="*/ 24 w 433"/>
                <a:gd name="T43" fmla="*/ 139 h 1330"/>
                <a:gd name="T44" fmla="*/ 11 w 433"/>
                <a:gd name="T45" fmla="*/ 138 h 1330"/>
                <a:gd name="T46" fmla="*/ 3 w 433"/>
                <a:gd name="T47" fmla="*/ 140 h 1330"/>
                <a:gd name="T48" fmla="*/ 0 w 433"/>
                <a:gd name="T49" fmla="*/ 137 h 1330"/>
                <a:gd name="T50" fmla="*/ 0 w 433"/>
                <a:gd name="T51" fmla="*/ 133 h 1330"/>
                <a:gd name="T52" fmla="*/ 4 w 433"/>
                <a:gd name="T53" fmla="*/ 128 h 1330"/>
                <a:gd name="T54" fmla="*/ 11 w 433"/>
                <a:gd name="T55" fmla="*/ 120 h 1330"/>
                <a:gd name="T56" fmla="*/ 23 w 433"/>
                <a:gd name="T57" fmla="*/ 100 h 1330"/>
                <a:gd name="T58" fmla="*/ 28 w 433"/>
                <a:gd name="T59" fmla="*/ 82 h 1330"/>
                <a:gd name="T60" fmla="*/ 30 w 433"/>
                <a:gd name="T61" fmla="*/ 66 h 1330"/>
                <a:gd name="T62" fmla="*/ 29 w 433"/>
                <a:gd name="T63" fmla="*/ 56 h 1330"/>
                <a:gd name="T64" fmla="*/ 25 w 433"/>
                <a:gd name="T65" fmla="*/ 40 h 1330"/>
                <a:gd name="T66" fmla="*/ 14 w 433"/>
                <a:gd name="T67" fmla="*/ 22 h 1330"/>
                <a:gd name="T68" fmla="*/ 6 w 433"/>
                <a:gd name="T69" fmla="*/ 13 h 1330"/>
                <a:gd name="T70" fmla="*/ 9 w 433"/>
                <a:gd name="T71" fmla="*/ 17 h 13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33" h="1330">
                  <a:moveTo>
                    <a:pt x="80" y="153"/>
                  </a:moveTo>
                  <a:lnTo>
                    <a:pt x="23" y="65"/>
                  </a:lnTo>
                  <a:lnTo>
                    <a:pt x="42" y="0"/>
                  </a:lnTo>
                  <a:lnTo>
                    <a:pt x="99" y="0"/>
                  </a:lnTo>
                  <a:lnTo>
                    <a:pt x="165" y="71"/>
                  </a:lnTo>
                  <a:lnTo>
                    <a:pt x="249" y="218"/>
                  </a:lnTo>
                  <a:lnTo>
                    <a:pt x="296" y="361"/>
                  </a:lnTo>
                  <a:lnTo>
                    <a:pt x="338" y="496"/>
                  </a:lnTo>
                  <a:lnTo>
                    <a:pt x="353" y="622"/>
                  </a:lnTo>
                  <a:lnTo>
                    <a:pt x="348" y="687"/>
                  </a:lnTo>
                  <a:lnTo>
                    <a:pt x="306" y="768"/>
                  </a:lnTo>
                  <a:lnTo>
                    <a:pt x="235" y="986"/>
                  </a:lnTo>
                  <a:lnTo>
                    <a:pt x="155" y="1112"/>
                  </a:lnTo>
                  <a:lnTo>
                    <a:pt x="136" y="1166"/>
                  </a:lnTo>
                  <a:lnTo>
                    <a:pt x="212" y="1177"/>
                  </a:lnTo>
                  <a:lnTo>
                    <a:pt x="311" y="1177"/>
                  </a:lnTo>
                  <a:lnTo>
                    <a:pt x="433" y="1227"/>
                  </a:lnTo>
                  <a:lnTo>
                    <a:pt x="423" y="1265"/>
                  </a:lnTo>
                  <a:lnTo>
                    <a:pt x="404" y="1309"/>
                  </a:lnTo>
                  <a:lnTo>
                    <a:pt x="367" y="1330"/>
                  </a:lnTo>
                  <a:lnTo>
                    <a:pt x="292" y="1298"/>
                  </a:lnTo>
                  <a:lnTo>
                    <a:pt x="212" y="1249"/>
                  </a:lnTo>
                  <a:lnTo>
                    <a:pt x="99" y="1244"/>
                  </a:lnTo>
                  <a:lnTo>
                    <a:pt x="28" y="1260"/>
                  </a:lnTo>
                  <a:lnTo>
                    <a:pt x="0" y="1233"/>
                  </a:lnTo>
                  <a:lnTo>
                    <a:pt x="0" y="1194"/>
                  </a:lnTo>
                  <a:lnTo>
                    <a:pt x="38" y="1150"/>
                  </a:lnTo>
                  <a:lnTo>
                    <a:pt x="99" y="1080"/>
                  </a:lnTo>
                  <a:lnTo>
                    <a:pt x="207" y="900"/>
                  </a:lnTo>
                  <a:lnTo>
                    <a:pt x="254" y="741"/>
                  </a:lnTo>
                  <a:lnTo>
                    <a:pt x="268" y="590"/>
                  </a:lnTo>
                  <a:lnTo>
                    <a:pt x="264" y="507"/>
                  </a:lnTo>
                  <a:lnTo>
                    <a:pt x="226" y="361"/>
                  </a:lnTo>
                  <a:lnTo>
                    <a:pt x="127" y="202"/>
                  </a:lnTo>
                  <a:lnTo>
                    <a:pt x="57" y="121"/>
                  </a:lnTo>
                  <a:lnTo>
                    <a:pt x="80" y="153"/>
                  </a:lnTo>
                  <a:close/>
                </a:path>
              </a:pathLst>
            </a:custGeom>
            <a:solidFill>
              <a:srgbClr val="CC9900"/>
            </a:solidFill>
            <a:ln w="9525">
              <a:solidFill>
                <a:schemeClr val="tx1"/>
              </a:solidFill>
              <a:round/>
              <a:headEnd/>
              <a:tailEnd/>
            </a:ln>
          </p:spPr>
          <p:txBody>
            <a:bodyPr/>
            <a:lstStyle/>
            <a:p>
              <a:endParaRPr lang="en-GB"/>
            </a:p>
          </p:txBody>
        </p:sp>
        <p:sp>
          <p:nvSpPr>
            <p:cNvPr id="11" name="Freeform 32">
              <a:extLst>
                <a:ext uri="{FF2B5EF4-FFF2-40B4-BE49-F238E27FC236}">
                  <a16:creationId xmlns:a16="http://schemas.microsoft.com/office/drawing/2014/main" id="{D2395D56-4F7A-494E-AE32-F23FFB73B90A}"/>
                </a:ext>
              </a:extLst>
            </p:cNvPr>
            <p:cNvSpPr>
              <a:spLocks/>
            </p:cNvSpPr>
            <p:nvPr/>
          </p:nvSpPr>
          <p:spPr bwMode="auto">
            <a:xfrm>
              <a:off x="912" y="1374"/>
              <a:ext cx="212" cy="488"/>
            </a:xfrm>
            <a:custGeom>
              <a:avLst/>
              <a:gdLst>
                <a:gd name="T0" fmla="*/ 41 w 636"/>
                <a:gd name="T1" fmla="*/ 28 h 1465"/>
                <a:gd name="T2" fmla="*/ 52 w 636"/>
                <a:gd name="T3" fmla="*/ 13 h 1465"/>
                <a:gd name="T4" fmla="*/ 61 w 636"/>
                <a:gd name="T5" fmla="*/ 0 h 1465"/>
                <a:gd name="T6" fmla="*/ 68 w 636"/>
                <a:gd name="T7" fmla="*/ 1 h 1465"/>
                <a:gd name="T8" fmla="*/ 71 w 636"/>
                <a:gd name="T9" fmla="*/ 7 h 1465"/>
                <a:gd name="T10" fmla="*/ 71 w 636"/>
                <a:gd name="T11" fmla="*/ 16 h 1465"/>
                <a:gd name="T12" fmla="*/ 65 w 636"/>
                <a:gd name="T13" fmla="*/ 22 h 1465"/>
                <a:gd name="T14" fmla="*/ 55 w 636"/>
                <a:gd name="T15" fmla="*/ 29 h 1465"/>
                <a:gd name="T16" fmla="*/ 47 w 636"/>
                <a:gd name="T17" fmla="*/ 38 h 1465"/>
                <a:gd name="T18" fmla="*/ 38 w 636"/>
                <a:gd name="T19" fmla="*/ 50 h 1465"/>
                <a:gd name="T20" fmla="*/ 35 w 636"/>
                <a:gd name="T21" fmla="*/ 59 h 1465"/>
                <a:gd name="T22" fmla="*/ 30 w 636"/>
                <a:gd name="T23" fmla="*/ 70 h 1465"/>
                <a:gd name="T24" fmla="*/ 28 w 636"/>
                <a:gd name="T25" fmla="*/ 85 h 1465"/>
                <a:gd name="T26" fmla="*/ 28 w 636"/>
                <a:gd name="T27" fmla="*/ 98 h 1465"/>
                <a:gd name="T28" fmla="*/ 30 w 636"/>
                <a:gd name="T29" fmla="*/ 114 h 1465"/>
                <a:gd name="T30" fmla="*/ 36 w 636"/>
                <a:gd name="T31" fmla="*/ 130 h 1465"/>
                <a:gd name="T32" fmla="*/ 41 w 636"/>
                <a:gd name="T33" fmla="*/ 139 h 1465"/>
                <a:gd name="T34" fmla="*/ 44 w 636"/>
                <a:gd name="T35" fmla="*/ 145 h 1465"/>
                <a:gd name="T36" fmla="*/ 44 w 636"/>
                <a:gd name="T37" fmla="*/ 150 h 1465"/>
                <a:gd name="T38" fmla="*/ 41 w 636"/>
                <a:gd name="T39" fmla="*/ 152 h 1465"/>
                <a:gd name="T40" fmla="*/ 34 w 636"/>
                <a:gd name="T41" fmla="*/ 152 h 1465"/>
                <a:gd name="T42" fmla="*/ 22 w 636"/>
                <a:gd name="T43" fmla="*/ 154 h 1465"/>
                <a:gd name="T44" fmla="*/ 13 w 636"/>
                <a:gd name="T45" fmla="*/ 158 h 1465"/>
                <a:gd name="T46" fmla="*/ 8 w 636"/>
                <a:gd name="T47" fmla="*/ 163 h 1465"/>
                <a:gd name="T48" fmla="*/ 3 w 636"/>
                <a:gd name="T49" fmla="*/ 161 h 1465"/>
                <a:gd name="T50" fmla="*/ 0 w 636"/>
                <a:gd name="T51" fmla="*/ 154 h 1465"/>
                <a:gd name="T52" fmla="*/ 0 w 636"/>
                <a:gd name="T53" fmla="*/ 149 h 1465"/>
                <a:gd name="T54" fmla="*/ 9 w 636"/>
                <a:gd name="T55" fmla="*/ 144 h 1465"/>
                <a:gd name="T56" fmla="*/ 23 w 636"/>
                <a:gd name="T57" fmla="*/ 143 h 1465"/>
                <a:gd name="T58" fmla="*/ 37 w 636"/>
                <a:gd name="T59" fmla="*/ 143 h 1465"/>
                <a:gd name="T60" fmla="*/ 31 w 636"/>
                <a:gd name="T61" fmla="*/ 136 h 1465"/>
                <a:gd name="T62" fmla="*/ 29 w 636"/>
                <a:gd name="T63" fmla="*/ 127 h 1465"/>
                <a:gd name="T64" fmla="*/ 25 w 636"/>
                <a:gd name="T65" fmla="*/ 114 h 1465"/>
                <a:gd name="T66" fmla="*/ 21 w 636"/>
                <a:gd name="T67" fmla="*/ 101 h 1465"/>
                <a:gd name="T68" fmla="*/ 21 w 636"/>
                <a:gd name="T69" fmla="*/ 85 h 1465"/>
                <a:gd name="T70" fmla="*/ 22 w 636"/>
                <a:gd name="T71" fmla="*/ 70 h 1465"/>
                <a:gd name="T72" fmla="*/ 27 w 636"/>
                <a:gd name="T73" fmla="*/ 56 h 1465"/>
                <a:gd name="T74" fmla="*/ 35 w 636"/>
                <a:gd name="T75" fmla="*/ 38 h 1465"/>
                <a:gd name="T76" fmla="*/ 41 w 636"/>
                <a:gd name="T77" fmla="*/ 28 h 146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636" h="1465">
                  <a:moveTo>
                    <a:pt x="372" y="256"/>
                  </a:moveTo>
                  <a:lnTo>
                    <a:pt x="465" y="114"/>
                  </a:lnTo>
                  <a:lnTo>
                    <a:pt x="551" y="0"/>
                  </a:lnTo>
                  <a:lnTo>
                    <a:pt x="608" y="11"/>
                  </a:lnTo>
                  <a:lnTo>
                    <a:pt x="636" y="60"/>
                  </a:lnTo>
                  <a:lnTo>
                    <a:pt x="636" y="148"/>
                  </a:lnTo>
                  <a:lnTo>
                    <a:pt x="583" y="196"/>
                  </a:lnTo>
                  <a:lnTo>
                    <a:pt x="494" y="261"/>
                  </a:lnTo>
                  <a:lnTo>
                    <a:pt x="423" y="343"/>
                  </a:lnTo>
                  <a:lnTo>
                    <a:pt x="344" y="452"/>
                  </a:lnTo>
                  <a:lnTo>
                    <a:pt x="311" y="534"/>
                  </a:lnTo>
                  <a:lnTo>
                    <a:pt x="273" y="632"/>
                  </a:lnTo>
                  <a:lnTo>
                    <a:pt x="254" y="762"/>
                  </a:lnTo>
                  <a:lnTo>
                    <a:pt x="254" y="883"/>
                  </a:lnTo>
                  <a:lnTo>
                    <a:pt x="273" y="1029"/>
                  </a:lnTo>
                  <a:lnTo>
                    <a:pt x="325" y="1171"/>
                  </a:lnTo>
                  <a:lnTo>
                    <a:pt x="367" y="1253"/>
                  </a:lnTo>
                  <a:lnTo>
                    <a:pt x="395" y="1307"/>
                  </a:lnTo>
                  <a:lnTo>
                    <a:pt x="395" y="1352"/>
                  </a:lnTo>
                  <a:lnTo>
                    <a:pt x="367" y="1368"/>
                  </a:lnTo>
                  <a:lnTo>
                    <a:pt x="302" y="1368"/>
                  </a:lnTo>
                  <a:lnTo>
                    <a:pt x="197" y="1390"/>
                  </a:lnTo>
                  <a:lnTo>
                    <a:pt x="117" y="1422"/>
                  </a:lnTo>
                  <a:lnTo>
                    <a:pt x="70" y="1465"/>
                  </a:lnTo>
                  <a:lnTo>
                    <a:pt x="28" y="1449"/>
                  </a:lnTo>
                  <a:lnTo>
                    <a:pt x="0" y="1390"/>
                  </a:lnTo>
                  <a:lnTo>
                    <a:pt x="4" y="1339"/>
                  </a:lnTo>
                  <a:lnTo>
                    <a:pt x="84" y="1301"/>
                  </a:lnTo>
                  <a:lnTo>
                    <a:pt x="211" y="1291"/>
                  </a:lnTo>
                  <a:lnTo>
                    <a:pt x="329" y="1291"/>
                  </a:lnTo>
                  <a:lnTo>
                    <a:pt x="283" y="1226"/>
                  </a:lnTo>
                  <a:lnTo>
                    <a:pt x="258" y="1144"/>
                  </a:lnTo>
                  <a:lnTo>
                    <a:pt x="226" y="1029"/>
                  </a:lnTo>
                  <a:lnTo>
                    <a:pt x="188" y="910"/>
                  </a:lnTo>
                  <a:lnTo>
                    <a:pt x="188" y="768"/>
                  </a:lnTo>
                  <a:lnTo>
                    <a:pt x="197" y="632"/>
                  </a:lnTo>
                  <a:lnTo>
                    <a:pt x="239" y="507"/>
                  </a:lnTo>
                  <a:lnTo>
                    <a:pt x="315" y="343"/>
                  </a:lnTo>
                  <a:lnTo>
                    <a:pt x="372" y="256"/>
                  </a:lnTo>
                  <a:close/>
                </a:path>
              </a:pathLst>
            </a:custGeom>
            <a:solidFill>
              <a:srgbClr val="CC9900"/>
            </a:solidFill>
            <a:ln w="9525">
              <a:solidFill>
                <a:schemeClr val="tx1"/>
              </a:solidFill>
              <a:round/>
              <a:headEnd/>
              <a:tailEnd/>
            </a:ln>
          </p:spPr>
          <p:txBody>
            <a:bodyPr/>
            <a:lstStyle/>
            <a:p>
              <a:endParaRPr lang="en-GB"/>
            </a:p>
          </p:txBody>
        </p:sp>
        <p:pic>
          <p:nvPicPr>
            <p:cNvPr id="12" name="Picture 33" descr="bs00554_">
              <a:extLst>
                <a:ext uri="{FF2B5EF4-FFF2-40B4-BE49-F238E27FC236}">
                  <a16:creationId xmlns:a16="http://schemas.microsoft.com/office/drawing/2014/main" id="{94B17434-7E8E-4BAA-8421-79FA1FCB32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1" y="1086"/>
              <a:ext cx="441"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4" name="Rectangle 2">
            <a:extLst>
              <a:ext uri="{FF2B5EF4-FFF2-40B4-BE49-F238E27FC236}">
                <a16:creationId xmlns:a16="http://schemas.microsoft.com/office/drawing/2014/main" id="{7D94A422-6C3C-4095-B050-9F5E74E6E615}"/>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3">
            <a:extLst>
              <a:ext uri="{FF2B5EF4-FFF2-40B4-BE49-F238E27FC236}">
                <a16:creationId xmlns:a16="http://schemas.microsoft.com/office/drawing/2014/main" id="{0FE9BB4D-B968-4F64-9A24-B24DCDA01BC2}"/>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16" name="Content Placeholder 2">
            <a:extLst>
              <a:ext uri="{FF2B5EF4-FFF2-40B4-BE49-F238E27FC236}">
                <a16:creationId xmlns:a16="http://schemas.microsoft.com/office/drawing/2014/main" id="{3F0E9F3C-972B-4416-84BC-1C5B28EC9855}"/>
              </a:ext>
            </a:extLst>
          </p:cNvPr>
          <p:cNvSpPr txBox="1">
            <a:spLocks/>
          </p:cNvSpPr>
          <p:nvPr/>
        </p:nvSpPr>
        <p:spPr>
          <a:xfrm>
            <a:off x="5438775" y="2185826"/>
            <a:ext cx="4095750" cy="1003867"/>
          </a:xfrm>
          <a:prstGeom prst="rect">
            <a:avLst/>
          </a:prstGeom>
        </p:spPr>
        <p:txBody>
          <a:bodyPr vert="horz" lIns="91440" tIns="45720" rIns="91440" bIns="45720" rtlCol="0">
            <a:normAutofit/>
          </a:bodyPr>
          <a:lstStyle>
            <a:lvl1pPr marL="401638" indent="-401638" algn="l" defTabSz="914400" rtl="0" eaLnBrk="1" latinLnBrk="0" hangingPunct="1">
              <a:lnSpc>
                <a:spcPct val="90000"/>
              </a:lnSpc>
              <a:spcBef>
                <a:spcPts val="1000"/>
              </a:spcBef>
              <a:buClr>
                <a:srgbClr val="CE3B2A"/>
              </a:buClr>
              <a:buFont typeface="Wingdings" pitchFamily="2" charset="2"/>
              <a:buChar char="v"/>
              <a:tabLst/>
              <a:defRPr sz="2800" kern="1200">
                <a:solidFill>
                  <a:schemeClr val="tx1"/>
                </a:solidFill>
                <a:latin typeface="+mn-lt"/>
                <a:ea typeface="+mn-ea"/>
                <a:cs typeface="+mn-cs"/>
              </a:defRPr>
            </a:lvl1pPr>
            <a:lvl2pPr marL="846138" indent="-268288" algn="l" defTabSz="914400" rtl="0" eaLnBrk="1" latinLnBrk="0" hangingPunct="1">
              <a:lnSpc>
                <a:spcPct val="90000"/>
              </a:lnSpc>
              <a:spcBef>
                <a:spcPts val="500"/>
              </a:spcBef>
              <a:buClr>
                <a:schemeClr val="tx1"/>
              </a:buClr>
              <a:buFont typeface="Wingdings" pitchFamily="2" charset="2"/>
              <a:buChar char="§"/>
              <a:tabLst/>
              <a:defRPr sz="2200" kern="1200">
                <a:solidFill>
                  <a:schemeClr val="tx1"/>
                </a:solidFill>
                <a:latin typeface="+mn-lt"/>
                <a:ea typeface="+mn-ea"/>
                <a:cs typeface="+mn-cs"/>
              </a:defRPr>
            </a:lvl2pPr>
            <a:lvl3pPr marL="1341438" indent="-268288" algn="l" defTabSz="914400" rtl="0" eaLnBrk="1" latinLnBrk="0" hangingPunct="1">
              <a:lnSpc>
                <a:spcPct val="90000"/>
              </a:lnSpc>
              <a:spcBef>
                <a:spcPts val="500"/>
              </a:spcBef>
              <a:buClr>
                <a:srgbClr val="CE3B2A"/>
              </a:buClr>
              <a:buFont typeface="Arial" panose="020B0604020202020204" pitchFamily="34" charset="0"/>
              <a:buChar char="•"/>
              <a:tabLst/>
              <a:defRPr sz="1800" kern="1200">
                <a:solidFill>
                  <a:schemeClr val="tx1"/>
                </a:solidFill>
                <a:latin typeface="+mn-lt"/>
                <a:ea typeface="+mn-ea"/>
                <a:cs typeface="+mn-cs"/>
              </a:defRPr>
            </a:lvl3pPr>
            <a:lvl4pPr marL="1651000" indent="-174625" algn="l" defTabSz="914400" rtl="0" eaLnBrk="1" latinLnBrk="0" hangingPunct="1">
              <a:lnSpc>
                <a:spcPct val="90000"/>
              </a:lnSpc>
              <a:spcBef>
                <a:spcPts val="500"/>
              </a:spcBef>
              <a:buFont typeface="Arial" panose="020B0604020202020204" pitchFamily="34" charset="0"/>
              <a:buChar char="•"/>
              <a:tabLst/>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tabLst/>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a:t>
            </a:r>
            <a:r>
              <a:rPr kumimoji="0" lang="vi-VN" altLang="en-US" sz="2800" b="0" i="0" u="none" strike="noStrike" cap="none" normalizeH="0" baseline="0" dirty="0" err="1">
                <a:ln>
                  <a:noFill/>
                </a:ln>
                <a:solidFill>
                  <a:srgbClr val="202124"/>
                </a:solidFill>
                <a:effectLst/>
                <a:latin typeface="inherit"/>
              </a:rPr>
              <a:t>Jodie</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ngành</a:t>
            </a:r>
            <a:r>
              <a:rPr kumimoji="0" lang="vi-VN" altLang="en-US" sz="2800" b="0" i="0" u="none" strike="noStrike" cap="none" normalizeH="0" baseline="0" dirty="0">
                <a:ln>
                  <a:noFill/>
                </a:ln>
                <a:solidFill>
                  <a:srgbClr val="202124"/>
                </a:solidFill>
                <a:effectLst/>
                <a:latin typeface="inherit"/>
              </a:rPr>
              <a:t> khoa </a:t>
            </a:r>
            <a:r>
              <a:rPr kumimoji="0" lang="vi-VN" altLang="en-US" sz="2800" b="0" i="0" u="none" strike="noStrike" cap="none" normalizeH="0" baseline="0" dirty="0" err="1">
                <a:ln>
                  <a:noFill/>
                </a:ln>
                <a:solidFill>
                  <a:srgbClr val="202124"/>
                </a:solidFill>
                <a:effectLst/>
                <a:latin typeface="inherit"/>
              </a:rPr>
              <a:t>học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đại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học</a:t>
            </a:r>
            <a:r>
              <a:rPr kumimoji="0" lang="vi-VN" altLang="en-US" sz="2800" b="0" i="0" u="none" strike="noStrike" cap="none" normalizeH="0" baseline="0" dirty="0">
                <a:ln>
                  <a:noFill/>
                </a:ln>
                <a:solidFill>
                  <a:srgbClr val="202124"/>
                </a:solidFill>
                <a:effectLst/>
                <a:latin typeface="inherit"/>
              </a:rPr>
              <a:t>.</a:t>
            </a:r>
            <a:endParaRPr lang="en-US" dirty="0"/>
          </a:p>
        </p:txBody>
      </p:sp>
      <p:sp>
        <p:nvSpPr>
          <p:cNvPr id="21" name="Rectangle 7">
            <a:extLst>
              <a:ext uri="{FF2B5EF4-FFF2-40B4-BE49-F238E27FC236}">
                <a16:creationId xmlns:a16="http://schemas.microsoft.com/office/drawing/2014/main" id="{22C7140C-6F10-4597-B52E-1C02A2BEEADA}"/>
              </a:ext>
            </a:extLst>
          </p:cNvPr>
          <p:cNvSpPr>
            <a:spLocks noChangeArrowheads="1"/>
          </p:cNvSpPr>
          <p:nvPr/>
        </p:nvSpPr>
        <p:spPr bwMode="auto">
          <a:xfrm>
            <a:off x="0" y="195253"/>
            <a:ext cx="20840" cy="66693"/>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600" b="0" i="0" u="none" strike="noStrike" cap="none" normalizeH="0" baseline="0" dirty="0">
                <a:ln>
                  <a:noFill/>
                </a:ln>
                <a:solidFill>
                  <a:schemeClr val="tx1"/>
                </a:solidFill>
                <a:effectLst/>
              </a:rPr>
              <a:t> </a:t>
            </a: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22" name="Text Box 2">
            <a:extLst>
              <a:ext uri="{FF2B5EF4-FFF2-40B4-BE49-F238E27FC236}">
                <a16:creationId xmlns:a16="http://schemas.microsoft.com/office/drawing/2014/main" id="{D4633CAD-86BF-43B1-A185-E8040BCB424D}"/>
              </a:ext>
            </a:extLst>
          </p:cNvPr>
          <p:cNvSpPr txBox="1">
            <a:spLocks noChangeArrowheads="1"/>
          </p:cNvSpPr>
          <p:nvPr/>
        </p:nvSpPr>
        <p:spPr bwMode="auto">
          <a:xfrm>
            <a:off x="476726" y="3815869"/>
            <a:ext cx="3114675" cy="646331"/>
          </a:xfrm>
          <a:prstGeom prst="rect">
            <a:avLst/>
          </a:prstGeom>
          <a:noFill/>
          <a:ln>
            <a:noFill/>
          </a:ln>
          <a:effectLst/>
          <a:extLst>
            <a:ext uri="{909E8E84-426E-40dd-AFC4-6F175D3DCCD1}">
              <a14:hiddenFill xmlns="" xmlns:a14="http://schemas.microsoft.com/office/drawing/2010/main">
                <a:gradFill rotWithShape="0">
                  <a:gsLst>
                    <a:gs pos="0">
                      <a:srgbClr val="707070"/>
                    </a:gs>
                    <a:gs pos="50000">
                      <a:srgbClr val="FFFFFF"/>
                    </a:gs>
                    <a:gs pos="100000">
                      <a:srgbClr val="707070"/>
                    </a:gs>
                  </a:gsLst>
                  <a:lin ang="2700000" scaled="1"/>
                </a:gra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rgbClr val="868686">
                      <a:alpha val="74998"/>
                    </a:srgbClr>
                  </a:outerShdw>
                </a:effectLst>
              </a14:hiddenEffects>
            </a:ext>
          </a:extLst>
        </p:spPr>
        <p:txBody>
          <a:bodyPr>
            <a:spAutoFit/>
            <a:flatTx/>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1800" b="0" i="0" u="none" strike="noStrike" cap="none" normalizeH="0" baseline="0" dirty="0" err="1">
                <a:ln>
                  <a:noFill/>
                </a:ln>
                <a:solidFill>
                  <a:srgbClr val="202124"/>
                </a:solidFill>
                <a:effectLst/>
                <a:latin typeface="inherit"/>
              </a:rPr>
              <a:t>Charlie</a:t>
            </a:r>
            <a:r>
              <a:rPr kumimoji="0" lang="vi-VN" altLang="en-US" sz="1800" b="0" i="0" u="none" strike="noStrike" cap="none" normalizeH="0" baseline="0" dirty="0">
                <a:ln>
                  <a:noFill/>
                </a:ln>
                <a:solidFill>
                  <a:srgbClr val="202124"/>
                </a:solidFill>
                <a:effectLst/>
                <a:latin typeface="inherit"/>
              </a:rPr>
              <a:t> </a:t>
            </a:r>
            <a:r>
              <a:rPr kumimoji="0" lang="vi-VN" altLang="en-US" sz="1800" b="0" i="0" u="none" strike="noStrike" cap="none" normalizeH="0" baseline="0" dirty="0" err="1">
                <a:ln>
                  <a:noFill/>
                </a:ln>
                <a:solidFill>
                  <a:srgbClr val="202124"/>
                </a:solidFill>
                <a:effectLst/>
                <a:latin typeface="inherit"/>
              </a:rPr>
              <a:t>và</a:t>
            </a:r>
            <a:r>
              <a:rPr kumimoji="0" lang="vi-VN" altLang="en-US" sz="1800" b="0" i="0" u="none" strike="noStrike" cap="none" normalizeH="0" baseline="0" dirty="0">
                <a:ln>
                  <a:noFill/>
                </a:ln>
                <a:solidFill>
                  <a:srgbClr val="202124"/>
                </a:solidFill>
                <a:effectLst/>
                <a:latin typeface="inherit"/>
              </a:rPr>
              <a:t> </a:t>
            </a:r>
            <a:r>
              <a:rPr kumimoji="0" lang="vi-VN" altLang="en-US" sz="1800" b="0" i="0" u="none" strike="noStrike" cap="none" normalizeH="0" baseline="0" dirty="0" err="1">
                <a:ln>
                  <a:noFill/>
                </a:ln>
                <a:solidFill>
                  <a:srgbClr val="202124"/>
                </a:solidFill>
                <a:effectLst/>
                <a:latin typeface="inherit"/>
              </a:rPr>
              <a:t>Jodie</a:t>
            </a:r>
            <a:r>
              <a:rPr kumimoji="0" lang="vi-VN" altLang="en-US" sz="1800" b="0" i="0" u="none" strike="noStrike" cap="none" normalizeH="0" baseline="0" dirty="0">
                <a:ln>
                  <a:noFill/>
                </a:ln>
                <a:solidFill>
                  <a:srgbClr val="202124"/>
                </a:solidFill>
                <a:effectLst/>
                <a:latin typeface="inherit"/>
              </a:rPr>
              <a:t> </a:t>
            </a:r>
            <a:r>
              <a:rPr kumimoji="0" lang="vi-VN" altLang="en-US" sz="1800" b="0" i="0" u="none" strike="noStrike" cap="none" normalizeH="0" baseline="0" dirty="0" err="1">
                <a:ln>
                  <a:noFill/>
                </a:ln>
                <a:solidFill>
                  <a:srgbClr val="202124"/>
                </a:solidFill>
                <a:effectLst/>
                <a:latin typeface="inherit"/>
              </a:rPr>
              <a:t>đều</a:t>
            </a:r>
            <a:r>
              <a:rPr kumimoji="0" lang="vi-VN" altLang="en-US" sz="1800" b="0" i="0" u="none" strike="noStrike" cap="none" normalizeH="0" baseline="0" dirty="0">
                <a:ln>
                  <a:noFill/>
                </a:ln>
                <a:solidFill>
                  <a:srgbClr val="202124"/>
                </a:solidFill>
                <a:effectLst/>
                <a:latin typeface="inherit"/>
              </a:rPr>
              <a:t> </a:t>
            </a:r>
            <a:r>
              <a:rPr kumimoji="0" lang="vi-VN" altLang="en-US" sz="1800" b="0" i="0" u="none" strike="noStrike" cap="none" normalizeH="0" baseline="0" dirty="0" err="1">
                <a:ln>
                  <a:noFill/>
                </a:ln>
                <a:solidFill>
                  <a:srgbClr val="202124"/>
                </a:solidFill>
                <a:effectLst/>
                <a:latin typeface="inherit"/>
              </a:rPr>
              <a:t>hoạt</a:t>
            </a:r>
            <a:r>
              <a:rPr kumimoji="0" lang="vi-VN" altLang="en-US" sz="1800" b="0" i="0" u="none" strike="noStrike" cap="none" normalizeH="0" baseline="0" dirty="0">
                <a:ln>
                  <a:noFill/>
                </a:ln>
                <a:solidFill>
                  <a:srgbClr val="202124"/>
                </a:solidFill>
                <a:effectLst/>
                <a:latin typeface="inherit"/>
              </a:rPr>
              <a:t> </a:t>
            </a:r>
            <a:r>
              <a:rPr kumimoji="0" lang="vi-VN" altLang="en-US" sz="1800" b="0" i="0" u="none" strike="noStrike" cap="none" normalizeH="0" baseline="0" dirty="0" err="1">
                <a:ln>
                  <a:noFill/>
                </a:ln>
                <a:solidFill>
                  <a:srgbClr val="202124"/>
                </a:solidFill>
                <a:effectLst/>
                <a:latin typeface="inherit"/>
              </a:rPr>
              <a:t>động</a:t>
            </a:r>
            <a:r>
              <a:rPr kumimoji="0" lang="vi-VN" altLang="en-US" sz="1800" b="0" i="0" u="none" strike="noStrike" cap="none" normalizeH="0" baseline="0" dirty="0">
                <a:ln>
                  <a:noFill/>
                </a:ln>
                <a:solidFill>
                  <a:srgbClr val="202124"/>
                </a:solidFill>
                <a:effectLst/>
                <a:latin typeface="inherit"/>
              </a:rPr>
              <a:t> như </a:t>
            </a:r>
            <a:r>
              <a:rPr kumimoji="0" lang="vi-VN" altLang="en-US" sz="1800" b="0" i="0" u="none" strike="noStrike" cap="none" normalizeH="0" baseline="0" dirty="0" err="1">
                <a:ln>
                  <a:noFill/>
                </a:ln>
                <a:solidFill>
                  <a:srgbClr val="202124"/>
                </a:solidFill>
                <a:effectLst/>
                <a:latin typeface="inherit"/>
              </a:rPr>
              <a:t>một</a:t>
            </a:r>
            <a:r>
              <a:rPr kumimoji="0" lang="vi-VN" altLang="en-US" sz="1800" b="0" i="0" u="none" strike="noStrike" cap="none" normalizeH="0" baseline="0" dirty="0">
                <a:ln>
                  <a:noFill/>
                </a:ln>
                <a:solidFill>
                  <a:srgbClr val="202124"/>
                </a:solidFill>
                <a:effectLst/>
                <a:latin typeface="inherit"/>
              </a:rPr>
              <a:t> </a:t>
            </a:r>
            <a:r>
              <a:rPr kumimoji="0" lang="en-US" altLang="en-US" sz="1800" b="0" i="0" u="none" strike="noStrike" cap="none" normalizeH="0" baseline="0" dirty="0" err="1">
                <a:ln>
                  <a:noFill/>
                </a:ln>
                <a:solidFill>
                  <a:srgbClr val="202124"/>
                </a:solidFill>
                <a:effectLst/>
                <a:latin typeface="inherit"/>
              </a:rPr>
              <a:t>sinh</a:t>
            </a:r>
            <a:r>
              <a:rPr kumimoji="0" lang="en-US" altLang="en-US" sz="1800" b="0" i="0" u="none" strike="noStrike" cap="none" normalizeH="0" baseline="0" dirty="0">
                <a:ln>
                  <a:noFill/>
                </a:ln>
                <a:solidFill>
                  <a:srgbClr val="202124"/>
                </a:solidFill>
                <a:effectLst/>
                <a:latin typeface="inherit"/>
              </a:rPr>
              <a:t> </a:t>
            </a:r>
            <a:r>
              <a:rPr kumimoji="0" lang="en-US" altLang="en-US" sz="1800" b="0" i="0" u="none" strike="noStrike" cap="none" normalizeH="0" baseline="0" dirty="0" err="1">
                <a:ln>
                  <a:noFill/>
                </a:ln>
                <a:solidFill>
                  <a:srgbClr val="202124"/>
                </a:solidFill>
                <a:effectLst/>
                <a:latin typeface="inherit"/>
              </a:rPr>
              <a:t>viên</a:t>
            </a:r>
            <a:r>
              <a:rPr kumimoji="0" lang="vi-VN" altLang="en-US" sz="1800" b="0" i="0" u="none" strike="noStrike" cap="none" normalizeH="0" baseline="0" dirty="0">
                <a:ln>
                  <a:noFill/>
                </a:ln>
                <a:solidFill>
                  <a:srgbClr val="202124"/>
                </a:solidFill>
                <a:effectLst/>
                <a:latin typeface="inherit"/>
              </a:rPr>
              <a:t>.</a:t>
            </a:r>
            <a:r>
              <a:rPr kumimoji="0" lang="vi-VN" altLang="en-US" sz="400" b="0" i="0" u="none" strike="noStrike" cap="none" normalizeH="0" baseline="0" dirty="0">
                <a:ln>
                  <a:noFill/>
                </a:ln>
                <a:solidFill>
                  <a:schemeClr val="tx1"/>
                </a:solidFill>
                <a:effectLst/>
              </a:rPr>
              <a:t> </a:t>
            </a:r>
            <a:endParaRPr kumimoji="0" lang="vi-VN" altLang="en-US" sz="1400" b="0" i="0" u="none" strike="noStrike" cap="none" normalizeH="0" baseline="0" dirty="0">
              <a:ln>
                <a:noFill/>
              </a:ln>
              <a:solidFill>
                <a:schemeClr val="tx1"/>
              </a:solidFill>
              <a:effectLst/>
              <a:latin typeface="Arial" panose="020B0604020202020204" pitchFamily="34" charset="0"/>
            </a:endParaRPr>
          </a:p>
        </p:txBody>
      </p:sp>
      <p:sp>
        <p:nvSpPr>
          <p:cNvPr id="23" name="Text Box 3">
            <a:extLst>
              <a:ext uri="{FF2B5EF4-FFF2-40B4-BE49-F238E27FC236}">
                <a16:creationId xmlns:a16="http://schemas.microsoft.com/office/drawing/2014/main" id="{4F93D7C9-9862-4207-8496-A87F969C8D07}"/>
              </a:ext>
            </a:extLst>
          </p:cNvPr>
          <p:cNvSpPr txBox="1">
            <a:spLocks noChangeArrowheads="1"/>
          </p:cNvSpPr>
          <p:nvPr/>
        </p:nvSpPr>
        <p:spPr bwMode="auto">
          <a:xfrm>
            <a:off x="476726" y="5279544"/>
            <a:ext cx="2963863" cy="646331"/>
          </a:xfrm>
          <a:prstGeom prst="rect">
            <a:avLst/>
          </a:prstGeom>
          <a:noFill/>
          <a:ln>
            <a:noFill/>
          </a:ln>
          <a:effectLst/>
          <a:extLst>
            <a:ext uri="{909E8E84-426E-40dd-AFC4-6F175D3DCCD1}">
              <a14:hiddenFill xmlns="" xmlns:a14="http://schemas.microsoft.com/office/drawing/2010/main">
                <a:gradFill rotWithShape="0">
                  <a:gsLst>
                    <a:gs pos="0">
                      <a:srgbClr val="707070"/>
                    </a:gs>
                    <a:gs pos="50000">
                      <a:srgbClr val="FFFFFF"/>
                    </a:gs>
                    <a:gs pos="100000">
                      <a:srgbClr val="707070"/>
                    </a:gs>
                  </a:gsLst>
                  <a:lin ang="2700000" scaled="1"/>
                </a:gra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rgbClr val="868686">
                      <a:alpha val="74998"/>
                    </a:srgbClr>
                  </a:outerShdw>
                </a:effectLst>
              </a14:hiddenEffects>
            </a:ext>
          </a:extLst>
        </p:spPr>
        <p:txBody>
          <a:bodyPr>
            <a:spAutoFit/>
            <a:flatTx/>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1800" b="0" i="0" u="none" strike="noStrike" cap="none" normalizeH="0" baseline="0" dirty="0" err="1">
                <a:ln>
                  <a:noFill/>
                </a:ln>
                <a:solidFill>
                  <a:srgbClr val="202124"/>
                </a:solidFill>
                <a:effectLst/>
                <a:latin typeface="inherit"/>
              </a:rPr>
              <a:t>Charlie</a:t>
            </a:r>
            <a:r>
              <a:rPr kumimoji="0" lang="vi-VN" altLang="en-US" sz="1800" b="0" i="0" u="none" strike="noStrike" cap="none" normalizeH="0" baseline="0" dirty="0">
                <a:ln>
                  <a:noFill/>
                </a:ln>
                <a:solidFill>
                  <a:srgbClr val="202124"/>
                </a:solidFill>
                <a:effectLst/>
                <a:latin typeface="inherit"/>
              </a:rPr>
              <a:t> </a:t>
            </a:r>
            <a:r>
              <a:rPr kumimoji="0" lang="vi-VN" altLang="en-US" sz="1800" b="0" i="0" u="none" strike="noStrike" cap="none" normalizeH="0" baseline="0" dirty="0" err="1">
                <a:ln>
                  <a:noFill/>
                </a:ln>
                <a:solidFill>
                  <a:srgbClr val="202124"/>
                </a:solidFill>
                <a:effectLst/>
                <a:latin typeface="inherit"/>
              </a:rPr>
              <a:t>cũng</a:t>
            </a:r>
            <a:r>
              <a:rPr kumimoji="0" lang="vi-VN" altLang="en-US" sz="1800" b="0" i="0" u="none" strike="noStrike" cap="none" normalizeH="0" baseline="0" dirty="0">
                <a:ln>
                  <a:noFill/>
                </a:ln>
                <a:solidFill>
                  <a:srgbClr val="202124"/>
                </a:solidFill>
                <a:effectLst/>
                <a:latin typeface="inherit"/>
              </a:rPr>
              <a:t> </a:t>
            </a:r>
            <a:r>
              <a:rPr kumimoji="0" lang="vi-VN" altLang="en-US" sz="1800" b="0" i="0" u="none" strike="noStrike" cap="none" normalizeH="0" baseline="0" dirty="0" err="1">
                <a:ln>
                  <a:noFill/>
                </a:ln>
                <a:solidFill>
                  <a:srgbClr val="202124"/>
                </a:solidFill>
                <a:effectLst/>
                <a:latin typeface="inherit"/>
              </a:rPr>
              <a:t>đóng</a:t>
            </a:r>
            <a:r>
              <a:rPr kumimoji="0" lang="vi-VN" altLang="en-US" sz="1800" b="0" i="0" u="none" strike="noStrike" cap="none" normalizeH="0" baseline="0" dirty="0">
                <a:ln>
                  <a:noFill/>
                </a:ln>
                <a:solidFill>
                  <a:srgbClr val="202124"/>
                </a:solidFill>
                <a:effectLst/>
                <a:latin typeface="inherit"/>
              </a:rPr>
              <a:t> vai </a:t>
            </a:r>
            <a:r>
              <a:rPr kumimoji="0" lang="vi-VN" altLang="en-US" sz="1800" b="0" i="0" u="none" strike="noStrike" cap="none" normalizeH="0" baseline="0" dirty="0" err="1">
                <a:ln>
                  <a:noFill/>
                </a:ln>
                <a:solidFill>
                  <a:srgbClr val="202124"/>
                </a:solidFill>
                <a:effectLst/>
                <a:latin typeface="inherit"/>
              </a:rPr>
              <a:t>trò</a:t>
            </a:r>
            <a:r>
              <a:rPr kumimoji="0" lang="vi-VN" altLang="en-US" sz="1800" b="0" i="0" u="none" strike="noStrike" cap="none" normalizeH="0" baseline="0" dirty="0">
                <a:ln>
                  <a:noFill/>
                </a:ln>
                <a:solidFill>
                  <a:srgbClr val="202124"/>
                </a:solidFill>
                <a:effectLst/>
                <a:latin typeface="inherit"/>
              </a:rPr>
              <a:t> như </a:t>
            </a:r>
            <a:r>
              <a:rPr kumimoji="0" lang="vi-VN" altLang="en-US" sz="1800" b="0" i="0" u="none" strike="noStrike" cap="none" normalizeH="0" baseline="0" dirty="0" err="1">
                <a:ln>
                  <a:noFill/>
                </a:ln>
                <a:solidFill>
                  <a:srgbClr val="202124"/>
                </a:solidFill>
                <a:effectLst/>
                <a:latin typeface="inherit"/>
              </a:rPr>
              <a:t>một</a:t>
            </a:r>
            <a:r>
              <a:rPr kumimoji="0" lang="vi-VN" altLang="en-US" sz="1800" b="0" i="0" u="none" strike="noStrike" cap="none" normalizeH="0" baseline="0" dirty="0">
                <a:ln>
                  <a:noFill/>
                </a:ln>
                <a:solidFill>
                  <a:srgbClr val="202124"/>
                </a:solidFill>
                <a:effectLst/>
                <a:latin typeface="inherit"/>
              </a:rPr>
              <a:t> </a:t>
            </a:r>
            <a:r>
              <a:rPr kumimoji="0" lang="vi-VN" altLang="en-US" sz="1800" b="0" i="0" u="none" strike="noStrike" cap="none" normalizeH="0" baseline="0" dirty="0" err="1">
                <a:ln>
                  <a:noFill/>
                </a:ln>
                <a:solidFill>
                  <a:srgbClr val="202124"/>
                </a:solidFill>
                <a:effectLst/>
                <a:latin typeface="inherit"/>
              </a:rPr>
              <a:t>Giáo</a:t>
            </a:r>
            <a:r>
              <a:rPr kumimoji="0" lang="vi-VN" altLang="en-US" sz="1800" b="0" i="0" u="none" strike="noStrike" cap="none" normalizeH="0" baseline="0" dirty="0">
                <a:ln>
                  <a:noFill/>
                </a:ln>
                <a:solidFill>
                  <a:srgbClr val="202124"/>
                </a:solidFill>
                <a:effectLst/>
                <a:latin typeface="inherit"/>
              </a:rPr>
              <a:t> sư.</a:t>
            </a:r>
            <a:r>
              <a:rPr kumimoji="0" lang="vi-VN" altLang="en-US" sz="400" b="0" i="0" u="none" strike="noStrike" cap="none" normalizeH="0" baseline="0" dirty="0">
                <a:ln>
                  <a:noFill/>
                </a:ln>
                <a:solidFill>
                  <a:schemeClr val="tx1"/>
                </a:solidFill>
                <a:effectLst/>
              </a:rPr>
              <a:t> </a:t>
            </a:r>
            <a:endParaRPr kumimoji="0" lang="vi-VN" altLang="en-US" sz="1400" b="0" i="0" u="none" strike="noStrike" cap="none" normalizeH="0" baseline="0" dirty="0">
              <a:ln>
                <a:noFill/>
              </a:ln>
              <a:solidFill>
                <a:schemeClr val="tx1"/>
              </a:solidFill>
              <a:effectLst/>
              <a:latin typeface="Arial" panose="020B0604020202020204" pitchFamily="34" charset="0"/>
            </a:endParaRPr>
          </a:p>
        </p:txBody>
      </p:sp>
      <p:sp>
        <p:nvSpPr>
          <p:cNvPr id="24" name="Line 6">
            <a:extLst>
              <a:ext uri="{FF2B5EF4-FFF2-40B4-BE49-F238E27FC236}">
                <a16:creationId xmlns:a16="http://schemas.microsoft.com/office/drawing/2014/main" id="{F8B88BFD-45D6-443F-8AEC-4F18444A7DDF}"/>
              </a:ext>
            </a:extLst>
          </p:cNvPr>
          <p:cNvSpPr>
            <a:spLocks noChangeShapeType="1"/>
          </p:cNvSpPr>
          <p:nvPr/>
        </p:nvSpPr>
        <p:spPr bwMode="auto">
          <a:xfrm flipV="1">
            <a:off x="3554889" y="4104794"/>
            <a:ext cx="712787" cy="4763"/>
          </a:xfrm>
          <a:prstGeom prst="line">
            <a:avLst/>
          </a:prstGeom>
          <a:noFill/>
          <a:ln w="38100">
            <a:solidFill>
              <a:srgbClr val="33CCFF"/>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7950" tIns="53975" rIns="107950" bIns="53975" anchor="ctr"/>
          <a:lstStyle/>
          <a:p>
            <a:pPr>
              <a:defRPr/>
            </a:pPr>
            <a:endParaRPr lang="en-GB"/>
          </a:p>
        </p:txBody>
      </p:sp>
      <p:sp>
        <p:nvSpPr>
          <p:cNvPr id="25" name="Line 7">
            <a:extLst>
              <a:ext uri="{FF2B5EF4-FFF2-40B4-BE49-F238E27FC236}">
                <a16:creationId xmlns:a16="http://schemas.microsoft.com/office/drawing/2014/main" id="{FBD229B8-4E5F-4BE3-A41D-F6EFB3EDC8B9}"/>
              </a:ext>
            </a:extLst>
          </p:cNvPr>
          <p:cNvSpPr>
            <a:spLocks noChangeShapeType="1"/>
          </p:cNvSpPr>
          <p:nvPr/>
        </p:nvSpPr>
        <p:spPr bwMode="auto">
          <a:xfrm>
            <a:off x="3439001" y="5514090"/>
            <a:ext cx="842963" cy="9525"/>
          </a:xfrm>
          <a:prstGeom prst="line">
            <a:avLst/>
          </a:prstGeom>
          <a:noFill/>
          <a:ln w="38100">
            <a:solidFill>
              <a:srgbClr val="33CCFF"/>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7950" tIns="53975" rIns="107950" bIns="53975" anchor="ctr"/>
          <a:lstStyle/>
          <a:p>
            <a:pPr>
              <a:defRPr/>
            </a:pPr>
            <a:endParaRPr lang="en-GB"/>
          </a:p>
        </p:txBody>
      </p:sp>
      <p:grpSp>
        <p:nvGrpSpPr>
          <p:cNvPr id="26" name="Group 45" descr="A student actor is associated with the register for courses use case. The professor actor is associated with the submit grades use case.">
            <a:extLst>
              <a:ext uri="{FF2B5EF4-FFF2-40B4-BE49-F238E27FC236}">
                <a16:creationId xmlns:a16="http://schemas.microsoft.com/office/drawing/2014/main" id="{95AD93F3-6C96-41A8-B59E-1DA9A74398AD}"/>
              </a:ext>
            </a:extLst>
          </p:cNvPr>
          <p:cNvGrpSpPr>
            <a:grpSpLocks/>
          </p:cNvGrpSpPr>
          <p:nvPr/>
        </p:nvGrpSpPr>
        <p:grpSpPr bwMode="auto">
          <a:xfrm>
            <a:off x="4210526" y="3429000"/>
            <a:ext cx="4918075" cy="2759075"/>
            <a:chOff x="2382" y="2188"/>
            <a:chExt cx="3098" cy="1738"/>
          </a:xfrm>
        </p:grpSpPr>
        <p:sp>
          <p:nvSpPr>
            <p:cNvPr id="27" name="Freeform 4">
              <a:extLst>
                <a:ext uri="{FF2B5EF4-FFF2-40B4-BE49-F238E27FC236}">
                  <a16:creationId xmlns:a16="http://schemas.microsoft.com/office/drawing/2014/main" id="{08C11331-7FEF-4E9C-9C36-80EBF8C15920}"/>
                </a:ext>
              </a:extLst>
            </p:cNvPr>
            <p:cNvSpPr>
              <a:spLocks/>
            </p:cNvSpPr>
            <p:nvPr/>
          </p:nvSpPr>
          <p:spPr bwMode="auto">
            <a:xfrm>
              <a:off x="2506" y="2188"/>
              <a:ext cx="2974" cy="1738"/>
            </a:xfrm>
            <a:custGeom>
              <a:avLst/>
              <a:gdLst>
                <a:gd name="T0" fmla="*/ 0 w 1815"/>
                <a:gd name="T1" fmla="*/ 0 h 1465"/>
                <a:gd name="T2" fmla="*/ 1814 w 1815"/>
                <a:gd name="T3" fmla="*/ 0 h 1465"/>
                <a:gd name="T4" fmla="*/ 1814 w 1815"/>
                <a:gd name="T5" fmla="*/ 1464 h 1465"/>
                <a:gd name="T6" fmla="*/ 0 w 1815"/>
                <a:gd name="T7" fmla="*/ 1464 h 1465"/>
                <a:gd name="T8" fmla="*/ 0 w 1815"/>
                <a:gd name="T9" fmla="*/ 0 h 1465"/>
              </a:gdLst>
              <a:ahLst/>
              <a:cxnLst>
                <a:cxn ang="0">
                  <a:pos x="T0" y="T1"/>
                </a:cxn>
                <a:cxn ang="0">
                  <a:pos x="T2" y="T3"/>
                </a:cxn>
                <a:cxn ang="0">
                  <a:pos x="T4" y="T5"/>
                </a:cxn>
                <a:cxn ang="0">
                  <a:pos x="T6" y="T7"/>
                </a:cxn>
                <a:cxn ang="0">
                  <a:pos x="T8" y="T9"/>
                </a:cxn>
              </a:cxnLst>
              <a:rect l="0" t="0" r="r" b="b"/>
              <a:pathLst>
                <a:path w="1815" h="1465">
                  <a:moveTo>
                    <a:pt x="0" y="0"/>
                  </a:moveTo>
                  <a:lnTo>
                    <a:pt x="1814" y="0"/>
                  </a:lnTo>
                  <a:lnTo>
                    <a:pt x="1814" y="1464"/>
                  </a:lnTo>
                  <a:lnTo>
                    <a:pt x="0" y="1464"/>
                  </a:lnTo>
                  <a:lnTo>
                    <a:pt x="0" y="0"/>
                  </a:lnTo>
                </a:path>
              </a:pathLst>
            </a:custGeom>
            <a:solidFill>
              <a:srgbClr val="DDDDDD"/>
            </a:solidFill>
            <a:ln w="9525" cap="rnd">
              <a:solidFill>
                <a:srgbClr val="C0C0C0"/>
              </a:solidFill>
              <a:round/>
              <a:headEnd/>
              <a:tailEnd/>
            </a:ln>
            <a:effectLst/>
            <a:extLs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Lst>
          </p:spPr>
          <p:txBody>
            <a:bodyPr/>
            <a:lstStyle/>
            <a:p>
              <a:pPr>
                <a:defRPr/>
              </a:pPr>
              <a:endParaRPr lang="en-GB"/>
            </a:p>
          </p:txBody>
        </p:sp>
        <p:grpSp>
          <p:nvGrpSpPr>
            <p:cNvPr id="28" name="Group 8">
              <a:extLst>
                <a:ext uri="{FF2B5EF4-FFF2-40B4-BE49-F238E27FC236}">
                  <a16:creationId xmlns:a16="http://schemas.microsoft.com/office/drawing/2014/main" id="{49586071-96DD-4E5A-BA27-5FAD4C04D0DB}"/>
                </a:ext>
              </a:extLst>
            </p:cNvPr>
            <p:cNvGrpSpPr>
              <a:grpSpLocks noChangeAspect="1"/>
            </p:cNvGrpSpPr>
            <p:nvPr/>
          </p:nvGrpSpPr>
          <p:grpSpPr bwMode="auto">
            <a:xfrm>
              <a:off x="2766" y="2340"/>
              <a:ext cx="368" cy="465"/>
              <a:chOff x="7654" y="3380"/>
              <a:chExt cx="554" cy="754"/>
            </a:xfrm>
          </p:grpSpPr>
          <p:sp>
            <p:nvSpPr>
              <p:cNvPr id="41" name="Oval 9">
                <a:extLst>
                  <a:ext uri="{FF2B5EF4-FFF2-40B4-BE49-F238E27FC236}">
                    <a16:creationId xmlns:a16="http://schemas.microsoft.com/office/drawing/2014/main" id="{F4728D1B-ADAB-4FA1-8C2F-D839984D4DF1}"/>
                  </a:ext>
                </a:extLst>
              </p:cNvPr>
              <p:cNvSpPr>
                <a:spLocks noChangeAspect="1" noChangeArrowheads="1"/>
              </p:cNvSpPr>
              <p:nvPr/>
            </p:nvSpPr>
            <p:spPr bwMode="auto">
              <a:xfrm>
                <a:off x="7805" y="3380"/>
                <a:ext cx="253" cy="248"/>
              </a:xfrm>
              <a:prstGeom prst="ellipse">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42" name="Line 10">
                <a:extLst>
                  <a:ext uri="{FF2B5EF4-FFF2-40B4-BE49-F238E27FC236}">
                    <a16:creationId xmlns:a16="http://schemas.microsoft.com/office/drawing/2014/main" id="{5ADBCCDF-B4B3-4BCC-A063-669D48BB1453}"/>
                  </a:ext>
                </a:extLst>
              </p:cNvPr>
              <p:cNvSpPr>
                <a:spLocks noChangeAspect="1" noChangeShapeType="1"/>
              </p:cNvSpPr>
              <p:nvPr/>
            </p:nvSpPr>
            <p:spPr bwMode="auto">
              <a:xfrm>
                <a:off x="7931" y="3630"/>
                <a:ext cx="1" cy="23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43" name="Line 11">
                <a:extLst>
                  <a:ext uri="{FF2B5EF4-FFF2-40B4-BE49-F238E27FC236}">
                    <a16:creationId xmlns:a16="http://schemas.microsoft.com/office/drawing/2014/main" id="{1BB07EAA-7EF0-408D-B35B-7190B025A765}"/>
                  </a:ext>
                </a:extLst>
              </p:cNvPr>
              <p:cNvSpPr>
                <a:spLocks noChangeAspect="1" noChangeShapeType="1"/>
              </p:cNvSpPr>
              <p:nvPr/>
            </p:nvSpPr>
            <p:spPr bwMode="auto">
              <a:xfrm>
                <a:off x="7731" y="3695"/>
                <a:ext cx="401" cy="1"/>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44" name="Freeform 12">
                <a:extLst>
                  <a:ext uri="{FF2B5EF4-FFF2-40B4-BE49-F238E27FC236}">
                    <a16:creationId xmlns:a16="http://schemas.microsoft.com/office/drawing/2014/main" id="{0C77E995-D953-477D-971B-0F7D27846F14}"/>
                  </a:ext>
                </a:extLst>
              </p:cNvPr>
              <p:cNvSpPr>
                <a:spLocks noChangeAspect="1"/>
              </p:cNvSpPr>
              <p:nvPr/>
            </p:nvSpPr>
            <p:spPr bwMode="auto">
              <a:xfrm>
                <a:off x="7654" y="3862"/>
                <a:ext cx="554" cy="272"/>
              </a:xfrm>
              <a:custGeom>
                <a:avLst/>
                <a:gdLst>
                  <a:gd name="T0" fmla="*/ 0 w 108"/>
                  <a:gd name="T1" fmla="*/ 1370 h 54"/>
                  <a:gd name="T2" fmla="*/ 1421 w 108"/>
                  <a:gd name="T3" fmla="*/ 0 h 54"/>
                  <a:gd name="T4" fmla="*/ 2842 w 108"/>
                  <a:gd name="T5" fmla="*/ 1370 h 54"/>
                  <a:gd name="T6" fmla="*/ 0 60000 65536"/>
                  <a:gd name="T7" fmla="*/ 0 60000 65536"/>
                  <a:gd name="T8" fmla="*/ 0 60000 65536"/>
                </a:gdLst>
                <a:ahLst/>
                <a:cxnLst>
                  <a:cxn ang="T6">
                    <a:pos x="T0" y="T1"/>
                  </a:cxn>
                  <a:cxn ang="T7">
                    <a:pos x="T2" y="T3"/>
                  </a:cxn>
                  <a:cxn ang="T8">
                    <a:pos x="T4" y="T5"/>
                  </a:cxn>
                </a:cxnLst>
                <a:rect l="0" t="0" r="r" b="b"/>
                <a:pathLst>
                  <a:path w="108" h="54">
                    <a:moveTo>
                      <a:pt x="0" y="54"/>
                    </a:moveTo>
                    <a:lnTo>
                      <a:pt x="54" y="0"/>
                    </a:lnTo>
                    <a:lnTo>
                      <a:pt x="108" y="54"/>
                    </a:lnTo>
                  </a:path>
                </a:pathLst>
              </a:custGeom>
              <a:noFill/>
              <a:ln w="28575" cmpd="sng">
                <a:solidFill>
                  <a:schemeClr val="tx1"/>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grpSp>
        <p:sp>
          <p:nvSpPr>
            <p:cNvPr id="29" name="Text Box 13">
              <a:extLst>
                <a:ext uri="{FF2B5EF4-FFF2-40B4-BE49-F238E27FC236}">
                  <a16:creationId xmlns:a16="http://schemas.microsoft.com/office/drawing/2014/main" id="{1CC9CF99-9ECC-4608-8E9F-F8A3BA3B82F6}"/>
                </a:ext>
              </a:extLst>
            </p:cNvPr>
            <p:cNvSpPr txBox="1">
              <a:spLocks noChangeArrowheads="1"/>
            </p:cNvSpPr>
            <p:nvPr/>
          </p:nvSpPr>
          <p:spPr bwMode="auto">
            <a:xfrm>
              <a:off x="2382" y="2820"/>
              <a:ext cx="1104" cy="250"/>
            </a:xfrm>
            <a:prstGeom prst="rect">
              <a:avLst/>
            </a:prstGeom>
            <a:noFill/>
            <a:ln>
              <a:noFill/>
            </a:ln>
            <a:effectLst/>
            <a:extLst>
              <a:ext uri="{909E8E84-426E-40dd-AFC4-6F175D3DCCD1}">
                <a14:hiddenFill xmlns="" xmlns:a14="http://schemas.microsoft.com/office/drawing/2010/main">
                  <a:gradFill rotWithShape="0">
                    <a:gsLst>
                      <a:gs pos="0">
                        <a:srgbClr val="707070"/>
                      </a:gs>
                      <a:gs pos="50000">
                        <a:srgbClr val="FFFFFF"/>
                      </a:gs>
                      <a:gs pos="100000">
                        <a:srgbClr val="707070"/>
                      </a:gs>
                    </a:gsLst>
                    <a:lin ang="2700000" scaled="1"/>
                  </a:gra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rgbClr val="868686">
                        <a:alpha val="74998"/>
                      </a:srgbClr>
                    </a:outerShdw>
                  </a:effectLst>
                </a14:hiddenEffects>
              </a:ext>
            </a:extLst>
          </p:spPr>
          <p:txBody>
            <a:bodyPr>
              <a:spAutoFit/>
              <a:flatTx/>
            </a:bodyPr>
            <a:lstStyle/>
            <a:p>
              <a:pPr algn="ctr" eaLnBrk="0" hangingPunct="0">
                <a:defRPr/>
              </a:pPr>
              <a:r>
                <a:rPr lang="en-US" dirty="0"/>
                <a:t>Student</a:t>
              </a:r>
            </a:p>
          </p:txBody>
        </p:sp>
        <p:grpSp>
          <p:nvGrpSpPr>
            <p:cNvPr id="30" name="Group 14">
              <a:extLst>
                <a:ext uri="{FF2B5EF4-FFF2-40B4-BE49-F238E27FC236}">
                  <a16:creationId xmlns:a16="http://schemas.microsoft.com/office/drawing/2014/main" id="{DF44672B-E28A-48F5-B011-8FC360353B3E}"/>
                </a:ext>
              </a:extLst>
            </p:cNvPr>
            <p:cNvGrpSpPr>
              <a:grpSpLocks/>
            </p:cNvGrpSpPr>
            <p:nvPr/>
          </p:nvGrpSpPr>
          <p:grpSpPr bwMode="auto">
            <a:xfrm>
              <a:off x="2588" y="3171"/>
              <a:ext cx="800" cy="709"/>
              <a:chOff x="3584" y="2181"/>
              <a:chExt cx="800" cy="709"/>
            </a:xfrm>
          </p:grpSpPr>
          <p:grpSp>
            <p:nvGrpSpPr>
              <p:cNvPr id="35" name="Group 15">
                <a:extLst>
                  <a:ext uri="{FF2B5EF4-FFF2-40B4-BE49-F238E27FC236}">
                    <a16:creationId xmlns:a16="http://schemas.microsoft.com/office/drawing/2014/main" id="{24DFC753-C557-4551-9955-832235EEF136}"/>
                  </a:ext>
                </a:extLst>
              </p:cNvPr>
              <p:cNvGrpSpPr>
                <a:grpSpLocks noChangeAspect="1"/>
              </p:cNvGrpSpPr>
              <p:nvPr/>
            </p:nvGrpSpPr>
            <p:grpSpPr bwMode="auto">
              <a:xfrm>
                <a:off x="3759" y="2181"/>
                <a:ext cx="368" cy="465"/>
                <a:chOff x="7654" y="3380"/>
                <a:chExt cx="554" cy="754"/>
              </a:xfrm>
            </p:grpSpPr>
            <p:sp>
              <p:nvSpPr>
                <p:cNvPr id="37" name="Oval 16">
                  <a:extLst>
                    <a:ext uri="{FF2B5EF4-FFF2-40B4-BE49-F238E27FC236}">
                      <a16:creationId xmlns:a16="http://schemas.microsoft.com/office/drawing/2014/main" id="{D649E876-294E-45B0-8F7B-7F625574E677}"/>
                    </a:ext>
                  </a:extLst>
                </p:cNvPr>
                <p:cNvSpPr>
                  <a:spLocks noChangeAspect="1" noChangeArrowheads="1"/>
                </p:cNvSpPr>
                <p:nvPr/>
              </p:nvSpPr>
              <p:spPr bwMode="auto">
                <a:xfrm>
                  <a:off x="7805" y="3380"/>
                  <a:ext cx="253" cy="248"/>
                </a:xfrm>
                <a:prstGeom prst="ellipse">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38" name="Line 17">
                  <a:extLst>
                    <a:ext uri="{FF2B5EF4-FFF2-40B4-BE49-F238E27FC236}">
                      <a16:creationId xmlns:a16="http://schemas.microsoft.com/office/drawing/2014/main" id="{199551D8-69FC-4C0F-935A-39A6D166107D}"/>
                    </a:ext>
                  </a:extLst>
                </p:cNvPr>
                <p:cNvSpPr>
                  <a:spLocks noChangeAspect="1" noChangeShapeType="1"/>
                </p:cNvSpPr>
                <p:nvPr/>
              </p:nvSpPr>
              <p:spPr bwMode="auto">
                <a:xfrm>
                  <a:off x="7931" y="3630"/>
                  <a:ext cx="1" cy="23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39" name="Line 18">
                  <a:extLst>
                    <a:ext uri="{FF2B5EF4-FFF2-40B4-BE49-F238E27FC236}">
                      <a16:creationId xmlns:a16="http://schemas.microsoft.com/office/drawing/2014/main" id="{BF21E216-12D7-4529-A386-E6378BAE8A79}"/>
                    </a:ext>
                  </a:extLst>
                </p:cNvPr>
                <p:cNvSpPr>
                  <a:spLocks noChangeAspect="1" noChangeShapeType="1"/>
                </p:cNvSpPr>
                <p:nvPr/>
              </p:nvSpPr>
              <p:spPr bwMode="auto">
                <a:xfrm>
                  <a:off x="7731" y="3695"/>
                  <a:ext cx="401" cy="1"/>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40" name="Freeform 19">
                  <a:extLst>
                    <a:ext uri="{FF2B5EF4-FFF2-40B4-BE49-F238E27FC236}">
                      <a16:creationId xmlns:a16="http://schemas.microsoft.com/office/drawing/2014/main" id="{3A2B9572-49BD-45E3-AEBE-7D7A8D9DFDFD}"/>
                    </a:ext>
                  </a:extLst>
                </p:cNvPr>
                <p:cNvSpPr>
                  <a:spLocks noChangeAspect="1"/>
                </p:cNvSpPr>
                <p:nvPr/>
              </p:nvSpPr>
              <p:spPr bwMode="auto">
                <a:xfrm>
                  <a:off x="7654" y="3862"/>
                  <a:ext cx="554" cy="272"/>
                </a:xfrm>
                <a:custGeom>
                  <a:avLst/>
                  <a:gdLst>
                    <a:gd name="T0" fmla="*/ 0 w 108"/>
                    <a:gd name="T1" fmla="*/ 1370 h 54"/>
                    <a:gd name="T2" fmla="*/ 1421 w 108"/>
                    <a:gd name="T3" fmla="*/ 0 h 54"/>
                    <a:gd name="T4" fmla="*/ 2842 w 108"/>
                    <a:gd name="T5" fmla="*/ 1370 h 54"/>
                    <a:gd name="T6" fmla="*/ 0 60000 65536"/>
                    <a:gd name="T7" fmla="*/ 0 60000 65536"/>
                    <a:gd name="T8" fmla="*/ 0 60000 65536"/>
                  </a:gdLst>
                  <a:ahLst/>
                  <a:cxnLst>
                    <a:cxn ang="T6">
                      <a:pos x="T0" y="T1"/>
                    </a:cxn>
                    <a:cxn ang="T7">
                      <a:pos x="T2" y="T3"/>
                    </a:cxn>
                    <a:cxn ang="T8">
                      <a:pos x="T4" y="T5"/>
                    </a:cxn>
                  </a:cxnLst>
                  <a:rect l="0" t="0" r="r" b="b"/>
                  <a:pathLst>
                    <a:path w="108" h="54">
                      <a:moveTo>
                        <a:pt x="0" y="54"/>
                      </a:moveTo>
                      <a:lnTo>
                        <a:pt x="54" y="0"/>
                      </a:lnTo>
                      <a:lnTo>
                        <a:pt x="108" y="54"/>
                      </a:lnTo>
                    </a:path>
                  </a:pathLst>
                </a:custGeom>
                <a:noFill/>
                <a:ln w="28575" cmpd="sng">
                  <a:solidFill>
                    <a:schemeClr val="tx1"/>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grpSp>
          <p:sp>
            <p:nvSpPr>
              <p:cNvPr id="36" name="Text Box 20">
                <a:extLst>
                  <a:ext uri="{FF2B5EF4-FFF2-40B4-BE49-F238E27FC236}">
                    <a16:creationId xmlns:a16="http://schemas.microsoft.com/office/drawing/2014/main" id="{01724171-B390-44E6-A691-9ECF993518A4}"/>
                  </a:ext>
                </a:extLst>
              </p:cNvPr>
              <p:cNvSpPr txBox="1">
                <a:spLocks noChangeArrowheads="1"/>
              </p:cNvSpPr>
              <p:nvPr/>
            </p:nvSpPr>
            <p:spPr bwMode="auto">
              <a:xfrm>
                <a:off x="3584" y="2640"/>
                <a:ext cx="800" cy="250"/>
              </a:xfrm>
              <a:prstGeom prst="rect">
                <a:avLst/>
              </a:prstGeom>
              <a:noFill/>
              <a:ln>
                <a:noFill/>
              </a:ln>
              <a:effectLst/>
              <a:extLst>
                <a:ext uri="{909E8E84-426E-40dd-AFC4-6F175D3DCCD1}">
                  <a14:hiddenFill xmlns="" xmlns:a14="http://schemas.microsoft.com/office/drawing/2010/main">
                    <a:gradFill rotWithShape="0">
                      <a:gsLst>
                        <a:gs pos="0">
                          <a:srgbClr val="707070"/>
                        </a:gs>
                        <a:gs pos="50000">
                          <a:srgbClr val="FFFFFF"/>
                        </a:gs>
                        <a:gs pos="100000">
                          <a:srgbClr val="707070"/>
                        </a:gs>
                      </a:gsLst>
                      <a:lin ang="2700000" scaled="1"/>
                    </a:gra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rgbClr val="868686">
                          <a:alpha val="74998"/>
                        </a:srgbClr>
                      </a:outerShdw>
                    </a:effectLst>
                  </a14:hiddenEffects>
                </a:ext>
              </a:extLst>
            </p:spPr>
            <p:txBody>
              <a:bodyPr wrap="none">
                <a:spAutoFit/>
                <a:flatTx/>
              </a:bodyPr>
              <a:lstStyle/>
              <a:p>
                <a:pPr algn="ctr" eaLnBrk="0" hangingPunct="0">
                  <a:defRPr/>
                </a:pPr>
                <a:r>
                  <a:rPr lang="en-US"/>
                  <a:t>Professor</a:t>
                </a:r>
              </a:p>
            </p:txBody>
          </p:sp>
        </p:grpSp>
        <p:sp>
          <p:nvSpPr>
            <p:cNvPr id="31" name="Oval 22">
              <a:extLst>
                <a:ext uri="{FF2B5EF4-FFF2-40B4-BE49-F238E27FC236}">
                  <a16:creationId xmlns:a16="http://schemas.microsoft.com/office/drawing/2014/main" id="{AB976A7E-1FD7-4A97-80A2-D04CF69DD1F1}"/>
                </a:ext>
              </a:extLst>
            </p:cNvPr>
            <p:cNvSpPr>
              <a:spLocks noChangeArrowheads="1"/>
            </p:cNvSpPr>
            <p:nvPr/>
          </p:nvSpPr>
          <p:spPr bwMode="auto">
            <a:xfrm>
              <a:off x="3994" y="2371"/>
              <a:ext cx="1369" cy="428"/>
            </a:xfrm>
            <a:prstGeom prst="ellipse">
              <a:avLst/>
            </a:prstGeom>
            <a:solidFill>
              <a:schemeClr val="tx1"/>
            </a:solidFill>
            <a:ln w="28575">
              <a:solidFill>
                <a:schemeClr val="bg2"/>
              </a:solidFill>
              <a:round/>
              <a:headEnd type="none" w="sm" len="sm"/>
              <a:tailEnd type="none" w="lg" len="lg"/>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lgn="ctr" eaLnBrk="0" hangingPunct="0">
                <a:spcBef>
                  <a:spcPts val="1000"/>
                </a:spcBef>
                <a:defRPr/>
              </a:pPr>
              <a:r>
                <a:rPr lang="en-US">
                  <a:solidFill>
                    <a:schemeClr val="bg2"/>
                  </a:solidFill>
                </a:rPr>
                <a:t>Register for courses</a:t>
              </a:r>
            </a:p>
          </p:txBody>
        </p:sp>
        <p:sp>
          <p:nvSpPr>
            <p:cNvPr id="32" name="Oval 23">
              <a:extLst>
                <a:ext uri="{FF2B5EF4-FFF2-40B4-BE49-F238E27FC236}">
                  <a16:creationId xmlns:a16="http://schemas.microsoft.com/office/drawing/2014/main" id="{1B1B63B1-EF86-40FB-98EF-1E35E4ABBD8B}"/>
                </a:ext>
              </a:extLst>
            </p:cNvPr>
            <p:cNvSpPr>
              <a:spLocks noChangeArrowheads="1"/>
            </p:cNvSpPr>
            <p:nvPr/>
          </p:nvSpPr>
          <p:spPr bwMode="auto">
            <a:xfrm>
              <a:off x="4026" y="3229"/>
              <a:ext cx="1333" cy="350"/>
            </a:xfrm>
            <a:prstGeom prst="ellipse">
              <a:avLst/>
            </a:prstGeom>
            <a:solidFill>
              <a:schemeClr val="tx1"/>
            </a:solidFill>
            <a:ln w="28575">
              <a:solidFill>
                <a:schemeClr val="bg2"/>
              </a:solidFill>
              <a:round/>
              <a:headEnd type="none" w="sm" len="sm"/>
              <a:tailEnd type="none" w="lg" len="lg"/>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spcBef>
                  <a:spcPts val="1000"/>
                </a:spcBef>
                <a:defRPr/>
              </a:pPr>
              <a:r>
                <a:rPr lang="en-US">
                  <a:solidFill>
                    <a:schemeClr val="bg2"/>
                  </a:solidFill>
                </a:rPr>
                <a:t>Submit grades</a:t>
              </a:r>
            </a:p>
          </p:txBody>
        </p:sp>
        <p:sp>
          <p:nvSpPr>
            <p:cNvPr id="33" name="Line 24">
              <a:extLst>
                <a:ext uri="{FF2B5EF4-FFF2-40B4-BE49-F238E27FC236}">
                  <a16:creationId xmlns:a16="http://schemas.microsoft.com/office/drawing/2014/main" id="{9D59CA69-C791-4FC2-A12B-F33B3C83B100}"/>
                </a:ext>
              </a:extLst>
            </p:cNvPr>
            <p:cNvSpPr>
              <a:spLocks noChangeShapeType="1"/>
            </p:cNvSpPr>
            <p:nvPr/>
          </p:nvSpPr>
          <p:spPr bwMode="auto">
            <a:xfrm>
              <a:off x="3162" y="3408"/>
              <a:ext cx="846" cy="0"/>
            </a:xfrm>
            <a:prstGeom prst="line">
              <a:avLst/>
            </a:prstGeom>
            <a:noFill/>
            <a:ln w="2857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137160">
              <a:spAutoFit/>
            </a:bodyPr>
            <a:lstStyle/>
            <a:p>
              <a:pPr>
                <a:defRPr/>
              </a:pPr>
              <a:endParaRPr lang="en-GB"/>
            </a:p>
          </p:txBody>
        </p:sp>
        <p:sp>
          <p:nvSpPr>
            <p:cNvPr id="34" name="Line 25">
              <a:extLst>
                <a:ext uri="{FF2B5EF4-FFF2-40B4-BE49-F238E27FC236}">
                  <a16:creationId xmlns:a16="http://schemas.microsoft.com/office/drawing/2014/main" id="{CB48F64C-BE16-49E1-817B-0998A6550792}"/>
                </a:ext>
              </a:extLst>
            </p:cNvPr>
            <p:cNvSpPr>
              <a:spLocks noChangeShapeType="1"/>
            </p:cNvSpPr>
            <p:nvPr/>
          </p:nvSpPr>
          <p:spPr bwMode="auto">
            <a:xfrm>
              <a:off x="3204" y="2586"/>
              <a:ext cx="758" cy="0"/>
            </a:xfrm>
            <a:prstGeom prst="line">
              <a:avLst/>
            </a:prstGeom>
            <a:noFill/>
            <a:ln w="2857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137160">
              <a:spAutoFit/>
            </a:bodyPr>
            <a:lstStyle/>
            <a:p>
              <a:pPr>
                <a:defRPr/>
              </a:pPr>
              <a:endParaRPr lang="en-GB"/>
            </a:p>
          </p:txBody>
        </p:sp>
      </p:grpSp>
      <p:grpSp>
        <p:nvGrpSpPr>
          <p:cNvPr id="45" name="Group 34">
            <a:extLst>
              <a:ext uri="{FF2B5EF4-FFF2-40B4-BE49-F238E27FC236}">
                <a16:creationId xmlns:a16="http://schemas.microsoft.com/office/drawing/2014/main" id="{260BEFC5-2708-48E7-B50D-DA181DB88F9F}"/>
              </a:ext>
            </a:extLst>
          </p:cNvPr>
          <p:cNvGrpSpPr>
            <a:grpSpLocks/>
          </p:cNvGrpSpPr>
          <p:nvPr/>
        </p:nvGrpSpPr>
        <p:grpSpPr bwMode="auto">
          <a:xfrm>
            <a:off x="7039708" y="850773"/>
            <a:ext cx="508000" cy="1222375"/>
            <a:chOff x="3993" y="1056"/>
            <a:chExt cx="518" cy="1112"/>
          </a:xfrm>
        </p:grpSpPr>
        <p:sp>
          <p:nvSpPr>
            <p:cNvPr id="46" name="Freeform 35">
              <a:extLst>
                <a:ext uri="{FF2B5EF4-FFF2-40B4-BE49-F238E27FC236}">
                  <a16:creationId xmlns:a16="http://schemas.microsoft.com/office/drawing/2014/main" id="{D5696FE9-37F3-4828-9AB0-6DAA93DA1215}"/>
                </a:ext>
              </a:extLst>
            </p:cNvPr>
            <p:cNvSpPr>
              <a:spLocks/>
            </p:cNvSpPr>
            <p:nvPr/>
          </p:nvSpPr>
          <p:spPr bwMode="auto">
            <a:xfrm flipH="1">
              <a:off x="3993" y="1056"/>
              <a:ext cx="265" cy="257"/>
            </a:xfrm>
            <a:custGeom>
              <a:avLst/>
              <a:gdLst>
                <a:gd name="T0" fmla="*/ 28 w 529"/>
                <a:gd name="T1" fmla="*/ 6 h 513"/>
                <a:gd name="T2" fmla="*/ 42 w 529"/>
                <a:gd name="T3" fmla="*/ 0 h 513"/>
                <a:gd name="T4" fmla="*/ 53 w 529"/>
                <a:gd name="T5" fmla="*/ 5 h 513"/>
                <a:gd name="T6" fmla="*/ 64 w 529"/>
                <a:gd name="T7" fmla="*/ 19 h 513"/>
                <a:gd name="T8" fmla="*/ 71 w 529"/>
                <a:gd name="T9" fmla="*/ 39 h 513"/>
                <a:gd name="T10" fmla="*/ 72 w 529"/>
                <a:gd name="T11" fmla="*/ 53 h 513"/>
                <a:gd name="T12" fmla="*/ 73 w 529"/>
                <a:gd name="T13" fmla="*/ 71 h 513"/>
                <a:gd name="T14" fmla="*/ 120 w 529"/>
                <a:gd name="T15" fmla="*/ 70 h 513"/>
                <a:gd name="T16" fmla="*/ 133 w 529"/>
                <a:gd name="T17" fmla="*/ 73 h 513"/>
                <a:gd name="T18" fmla="*/ 131 w 529"/>
                <a:gd name="T19" fmla="*/ 81 h 513"/>
                <a:gd name="T20" fmla="*/ 106 w 529"/>
                <a:gd name="T21" fmla="*/ 78 h 513"/>
                <a:gd name="T22" fmla="*/ 72 w 529"/>
                <a:gd name="T23" fmla="*/ 83 h 513"/>
                <a:gd name="T24" fmla="*/ 65 w 529"/>
                <a:gd name="T25" fmla="*/ 101 h 513"/>
                <a:gd name="T26" fmla="*/ 56 w 529"/>
                <a:gd name="T27" fmla="*/ 117 h 513"/>
                <a:gd name="T28" fmla="*/ 44 w 529"/>
                <a:gd name="T29" fmla="*/ 123 h 513"/>
                <a:gd name="T30" fmla="*/ 32 w 529"/>
                <a:gd name="T31" fmla="*/ 129 h 513"/>
                <a:gd name="T32" fmla="*/ 23 w 529"/>
                <a:gd name="T33" fmla="*/ 125 h 513"/>
                <a:gd name="T34" fmla="*/ 11 w 529"/>
                <a:gd name="T35" fmla="*/ 111 h 513"/>
                <a:gd name="T36" fmla="*/ 2 w 529"/>
                <a:gd name="T37" fmla="*/ 94 h 513"/>
                <a:gd name="T38" fmla="*/ 0 w 529"/>
                <a:gd name="T39" fmla="*/ 79 h 513"/>
                <a:gd name="T40" fmla="*/ 5 w 529"/>
                <a:gd name="T41" fmla="*/ 49 h 513"/>
                <a:gd name="T42" fmla="*/ 15 w 529"/>
                <a:gd name="T43" fmla="*/ 27 h 513"/>
                <a:gd name="T44" fmla="*/ 23 w 529"/>
                <a:gd name="T45" fmla="*/ 14 h 513"/>
                <a:gd name="T46" fmla="*/ 33 w 529"/>
                <a:gd name="T47" fmla="*/ 5 h 513"/>
                <a:gd name="T48" fmla="*/ 28 w 529"/>
                <a:gd name="T49" fmla="*/ 6 h 51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529" h="513">
                  <a:moveTo>
                    <a:pt x="109" y="24"/>
                  </a:moveTo>
                  <a:lnTo>
                    <a:pt x="168" y="0"/>
                  </a:lnTo>
                  <a:lnTo>
                    <a:pt x="211" y="17"/>
                  </a:lnTo>
                  <a:lnTo>
                    <a:pt x="255" y="73"/>
                  </a:lnTo>
                  <a:lnTo>
                    <a:pt x="284" y="153"/>
                  </a:lnTo>
                  <a:lnTo>
                    <a:pt x="288" y="210"/>
                  </a:lnTo>
                  <a:lnTo>
                    <a:pt x="291" y="282"/>
                  </a:lnTo>
                  <a:lnTo>
                    <a:pt x="480" y="279"/>
                  </a:lnTo>
                  <a:lnTo>
                    <a:pt x="529" y="290"/>
                  </a:lnTo>
                  <a:lnTo>
                    <a:pt x="523" y="324"/>
                  </a:lnTo>
                  <a:lnTo>
                    <a:pt x="421" y="310"/>
                  </a:lnTo>
                  <a:lnTo>
                    <a:pt x="288" y="332"/>
                  </a:lnTo>
                  <a:lnTo>
                    <a:pt x="260" y="404"/>
                  </a:lnTo>
                  <a:lnTo>
                    <a:pt x="221" y="467"/>
                  </a:lnTo>
                  <a:lnTo>
                    <a:pt x="175" y="492"/>
                  </a:lnTo>
                  <a:lnTo>
                    <a:pt x="126" y="513"/>
                  </a:lnTo>
                  <a:lnTo>
                    <a:pt x="91" y="499"/>
                  </a:lnTo>
                  <a:lnTo>
                    <a:pt x="42" y="443"/>
                  </a:lnTo>
                  <a:lnTo>
                    <a:pt x="7" y="373"/>
                  </a:lnTo>
                  <a:lnTo>
                    <a:pt x="0" y="314"/>
                  </a:lnTo>
                  <a:lnTo>
                    <a:pt x="18" y="195"/>
                  </a:lnTo>
                  <a:lnTo>
                    <a:pt x="60" y="105"/>
                  </a:lnTo>
                  <a:lnTo>
                    <a:pt x="91" y="53"/>
                  </a:lnTo>
                  <a:lnTo>
                    <a:pt x="129" y="20"/>
                  </a:lnTo>
                  <a:lnTo>
                    <a:pt x="109" y="24"/>
                  </a:lnTo>
                  <a:close/>
                </a:path>
              </a:pathLst>
            </a:custGeom>
            <a:solidFill>
              <a:srgbClr val="FFCC99"/>
            </a:solidFill>
            <a:ln w="9525">
              <a:solidFill>
                <a:schemeClr val="tx1"/>
              </a:solidFill>
              <a:round/>
              <a:headEnd/>
              <a:tailEnd/>
            </a:ln>
          </p:spPr>
          <p:txBody>
            <a:bodyPr/>
            <a:lstStyle/>
            <a:p>
              <a:endParaRPr lang="en-GB"/>
            </a:p>
          </p:txBody>
        </p:sp>
        <p:sp>
          <p:nvSpPr>
            <p:cNvPr id="47" name="Freeform 36">
              <a:extLst>
                <a:ext uri="{FF2B5EF4-FFF2-40B4-BE49-F238E27FC236}">
                  <a16:creationId xmlns:a16="http://schemas.microsoft.com/office/drawing/2014/main" id="{4B207BA9-A505-42AD-83C3-DC6D28EE64DC}"/>
                </a:ext>
              </a:extLst>
            </p:cNvPr>
            <p:cNvSpPr>
              <a:spLocks/>
            </p:cNvSpPr>
            <p:nvPr/>
          </p:nvSpPr>
          <p:spPr bwMode="auto">
            <a:xfrm flipH="1">
              <a:off x="4099" y="1324"/>
              <a:ext cx="212" cy="440"/>
            </a:xfrm>
            <a:custGeom>
              <a:avLst/>
              <a:gdLst>
                <a:gd name="T0" fmla="*/ 47 w 423"/>
                <a:gd name="T1" fmla="*/ 0 h 880"/>
                <a:gd name="T2" fmla="*/ 61 w 423"/>
                <a:gd name="T3" fmla="*/ 3 h 880"/>
                <a:gd name="T4" fmla="*/ 76 w 423"/>
                <a:gd name="T5" fmla="*/ 3 h 880"/>
                <a:gd name="T6" fmla="*/ 97 w 423"/>
                <a:gd name="T7" fmla="*/ 13 h 880"/>
                <a:gd name="T8" fmla="*/ 105 w 423"/>
                <a:gd name="T9" fmla="*/ 34 h 880"/>
                <a:gd name="T10" fmla="*/ 106 w 423"/>
                <a:gd name="T11" fmla="*/ 63 h 880"/>
                <a:gd name="T12" fmla="*/ 98 w 423"/>
                <a:gd name="T13" fmla="*/ 95 h 880"/>
                <a:gd name="T14" fmla="*/ 84 w 423"/>
                <a:gd name="T15" fmla="*/ 126 h 880"/>
                <a:gd name="T16" fmla="*/ 74 w 423"/>
                <a:gd name="T17" fmla="*/ 152 h 880"/>
                <a:gd name="T18" fmla="*/ 63 w 423"/>
                <a:gd name="T19" fmla="*/ 189 h 880"/>
                <a:gd name="T20" fmla="*/ 51 w 423"/>
                <a:gd name="T21" fmla="*/ 211 h 880"/>
                <a:gd name="T22" fmla="*/ 35 w 423"/>
                <a:gd name="T23" fmla="*/ 220 h 880"/>
                <a:gd name="T24" fmla="*/ 22 w 423"/>
                <a:gd name="T25" fmla="*/ 220 h 880"/>
                <a:gd name="T26" fmla="*/ 7 w 423"/>
                <a:gd name="T27" fmla="*/ 211 h 880"/>
                <a:gd name="T28" fmla="*/ 0 w 423"/>
                <a:gd name="T29" fmla="*/ 197 h 880"/>
                <a:gd name="T30" fmla="*/ 0 w 423"/>
                <a:gd name="T31" fmla="*/ 174 h 880"/>
                <a:gd name="T32" fmla="*/ 9 w 423"/>
                <a:gd name="T33" fmla="*/ 144 h 880"/>
                <a:gd name="T34" fmla="*/ 16 w 423"/>
                <a:gd name="T35" fmla="*/ 103 h 880"/>
                <a:gd name="T36" fmla="*/ 19 w 423"/>
                <a:gd name="T37" fmla="*/ 52 h 880"/>
                <a:gd name="T38" fmla="*/ 14 w 423"/>
                <a:gd name="T39" fmla="*/ 14 h 880"/>
                <a:gd name="T40" fmla="*/ 27 w 423"/>
                <a:gd name="T41" fmla="*/ 1 h 880"/>
                <a:gd name="T42" fmla="*/ 47 w 423"/>
                <a:gd name="T43" fmla="*/ 0 h 88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23" h="880">
                  <a:moveTo>
                    <a:pt x="188" y="0"/>
                  </a:moveTo>
                  <a:lnTo>
                    <a:pt x="241" y="9"/>
                  </a:lnTo>
                  <a:lnTo>
                    <a:pt x="304" y="9"/>
                  </a:lnTo>
                  <a:lnTo>
                    <a:pt x="388" y="51"/>
                  </a:lnTo>
                  <a:lnTo>
                    <a:pt x="419" y="136"/>
                  </a:lnTo>
                  <a:lnTo>
                    <a:pt x="423" y="251"/>
                  </a:lnTo>
                  <a:lnTo>
                    <a:pt x="391" y="379"/>
                  </a:lnTo>
                  <a:lnTo>
                    <a:pt x="336" y="502"/>
                  </a:lnTo>
                  <a:lnTo>
                    <a:pt x="294" y="607"/>
                  </a:lnTo>
                  <a:lnTo>
                    <a:pt x="251" y="754"/>
                  </a:lnTo>
                  <a:lnTo>
                    <a:pt x="202" y="841"/>
                  </a:lnTo>
                  <a:lnTo>
                    <a:pt x="140" y="880"/>
                  </a:lnTo>
                  <a:lnTo>
                    <a:pt x="87" y="880"/>
                  </a:lnTo>
                  <a:lnTo>
                    <a:pt x="25" y="841"/>
                  </a:lnTo>
                  <a:lnTo>
                    <a:pt x="0" y="785"/>
                  </a:lnTo>
                  <a:lnTo>
                    <a:pt x="0" y="694"/>
                  </a:lnTo>
                  <a:lnTo>
                    <a:pt x="34" y="575"/>
                  </a:lnTo>
                  <a:lnTo>
                    <a:pt x="63" y="411"/>
                  </a:lnTo>
                  <a:lnTo>
                    <a:pt x="73" y="208"/>
                  </a:lnTo>
                  <a:lnTo>
                    <a:pt x="56" y="55"/>
                  </a:lnTo>
                  <a:lnTo>
                    <a:pt x="108" y="3"/>
                  </a:lnTo>
                  <a:lnTo>
                    <a:pt x="188" y="0"/>
                  </a:lnTo>
                  <a:close/>
                </a:path>
              </a:pathLst>
            </a:custGeom>
            <a:solidFill>
              <a:srgbClr val="FFCC99"/>
            </a:solidFill>
            <a:ln w="9525">
              <a:solidFill>
                <a:schemeClr val="tx1"/>
              </a:solidFill>
              <a:round/>
              <a:headEnd/>
              <a:tailEnd/>
            </a:ln>
          </p:spPr>
          <p:txBody>
            <a:bodyPr/>
            <a:lstStyle/>
            <a:p>
              <a:endParaRPr lang="en-GB"/>
            </a:p>
          </p:txBody>
        </p:sp>
        <p:sp>
          <p:nvSpPr>
            <p:cNvPr id="48" name="Freeform 37">
              <a:extLst>
                <a:ext uri="{FF2B5EF4-FFF2-40B4-BE49-F238E27FC236}">
                  <a16:creationId xmlns:a16="http://schemas.microsoft.com/office/drawing/2014/main" id="{988C5786-ABAB-4AFC-8967-70BE06A2C6B2}"/>
                </a:ext>
              </a:extLst>
            </p:cNvPr>
            <p:cNvSpPr>
              <a:spLocks/>
            </p:cNvSpPr>
            <p:nvPr/>
          </p:nvSpPr>
          <p:spPr bwMode="auto">
            <a:xfrm flipH="1">
              <a:off x="4258" y="1342"/>
              <a:ext cx="242" cy="394"/>
            </a:xfrm>
            <a:custGeom>
              <a:avLst/>
              <a:gdLst>
                <a:gd name="T0" fmla="*/ 92 w 483"/>
                <a:gd name="T1" fmla="*/ 8 h 787"/>
                <a:gd name="T2" fmla="*/ 105 w 483"/>
                <a:gd name="T3" fmla="*/ 0 h 787"/>
                <a:gd name="T4" fmla="*/ 115 w 483"/>
                <a:gd name="T5" fmla="*/ 0 h 787"/>
                <a:gd name="T6" fmla="*/ 121 w 483"/>
                <a:gd name="T7" fmla="*/ 7 h 787"/>
                <a:gd name="T8" fmla="*/ 118 w 483"/>
                <a:gd name="T9" fmla="*/ 19 h 787"/>
                <a:gd name="T10" fmla="*/ 110 w 483"/>
                <a:gd name="T11" fmla="*/ 27 h 787"/>
                <a:gd name="T12" fmla="*/ 95 w 483"/>
                <a:gd name="T13" fmla="*/ 34 h 787"/>
                <a:gd name="T14" fmla="*/ 66 w 483"/>
                <a:gd name="T15" fmla="*/ 46 h 787"/>
                <a:gd name="T16" fmla="*/ 29 w 483"/>
                <a:gd name="T17" fmla="*/ 66 h 787"/>
                <a:gd name="T18" fmla="*/ 15 w 483"/>
                <a:gd name="T19" fmla="*/ 67 h 787"/>
                <a:gd name="T20" fmla="*/ 23 w 483"/>
                <a:gd name="T21" fmla="*/ 85 h 787"/>
                <a:gd name="T22" fmla="*/ 39 w 483"/>
                <a:gd name="T23" fmla="*/ 105 h 787"/>
                <a:gd name="T24" fmla="*/ 52 w 483"/>
                <a:gd name="T25" fmla="*/ 130 h 787"/>
                <a:gd name="T26" fmla="*/ 57 w 483"/>
                <a:gd name="T27" fmla="*/ 155 h 787"/>
                <a:gd name="T28" fmla="*/ 55 w 483"/>
                <a:gd name="T29" fmla="*/ 163 h 787"/>
                <a:gd name="T30" fmla="*/ 47 w 483"/>
                <a:gd name="T31" fmla="*/ 168 h 787"/>
                <a:gd name="T32" fmla="*/ 36 w 483"/>
                <a:gd name="T33" fmla="*/ 172 h 787"/>
                <a:gd name="T34" fmla="*/ 26 w 483"/>
                <a:gd name="T35" fmla="*/ 179 h 787"/>
                <a:gd name="T36" fmla="*/ 21 w 483"/>
                <a:gd name="T37" fmla="*/ 188 h 787"/>
                <a:gd name="T38" fmla="*/ 19 w 483"/>
                <a:gd name="T39" fmla="*/ 197 h 787"/>
                <a:gd name="T40" fmla="*/ 11 w 483"/>
                <a:gd name="T41" fmla="*/ 197 h 787"/>
                <a:gd name="T42" fmla="*/ 8 w 483"/>
                <a:gd name="T43" fmla="*/ 190 h 787"/>
                <a:gd name="T44" fmla="*/ 13 w 483"/>
                <a:gd name="T45" fmla="*/ 179 h 787"/>
                <a:gd name="T46" fmla="*/ 28 w 483"/>
                <a:gd name="T47" fmla="*/ 171 h 787"/>
                <a:gd name="T48" fmla="*/ 37 w 483"/>
                <a:gd name="T49" fmla="*/ 163 h 787"/>
                <a:gd name="T50" fmla="*/ 45 w 483"/>
                <a:gd name="T51" fmla="*/ 159 h 787"/>
                <a:gd name="T52" fmla="*/ 48 w 483"/>
                <a:gd name="T53" fmla="*/ 151 h 787"/>
                <a:gd name="T54" fmla="*/ 44 w 483"/>
                <a:gd name="T55" fmla="*/ 130 h 787"/>
                <a:gd name="T56" fmla="*/ 32 w 483"/>
                <a:gd name="T57" fmla="*/ 114 h 787"/>
                <a:gd name="T58" fmla="*/ 21 w 483"/>
                <a:gd name="T59" fmla="*/ 100 h 787"/>
                <a:gd name="T60" fmla="*/ 8 w 483"/>
                <a:gd name="T61" fmla="*/ 84 h 787"/>
                <a:gd name="T62" fmla="*/ 0 w 483"/>
                <a:gd name="T63" fmla="*/ 69 h 787"/>
                <a:gd name="T64" fmla="*/ 0 w 483"/>
                <a:gd name="T65" fmla="*/ 61 h 787"/>
                <a:gd name="T66" fmla="*/ 7 w 483"/>
                <a:gd name="T67" fmla="*/ 56 h 787"/>
                <a:gd name="T68" fmla="*/ 34 w 483"/>
                <a:gd name="T69" fmla="*/ 41 h 787"/>
                <a:gd name="T70" fmla="*/ 61 w 483"/>
                <a:gd name="T71" fmla="*/ 27 h 787"/>
                <a:gd name="T72" fmla="*/ 87 w 483"/>
                <a:gd name="T73" fmla="*/ 14 h 787"/>
                <a:gd name="T74" fmla="*/ 92 w 483"/>
                <a:gd name="T75" fmla="*/ 8 h 78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83" h="787">
                  <a:moveTo>
                    <a:pt x="367" y="31"/>
                  </a:moveTo>
                  <a:lnTo>
                    <a:pt x="420" y="0"/>
                  </a:lnTo>
                  <a:lnTo>
                    <a:pt x="458" y="0"/>
                  </a:lnTo>
                  <a:lnTo>
                    <a:pt x="483" y="25"/>
                  </a:lnTo>
                  <a:lnTo>
                    <a:pt x="469" y="73"/>
                  </a:lnTo>
                  <a:lnTo>
                    <a:pt x="437" y="105"/>
                  </a:lnTo>
                  <a:lnTo>
                    <a:pt x="378" y="136"/>
                  </a:lnTo>
                  <a:lnTo>
                    <a:pt x="263" y="182"/>
                  </a:lnTo>
                  <a:lnTo>
                    <a:pt x="115" y="262"/>
                  </a:lnTo>
                  <a:lnTo>
                    <a:pt x="59" y="265"/>
                  </a:lnTo>
                  <a:lnTo>
                    <a:pt x="90" y="339"/>
                  </a:lnTo>
                  <a:lnTo>
                    <a:pt x="154" y="419"/>
                  </a:lnTo>
                  <a:lnTo>
                    <a:pt x="206" y="518"/>
                  </a:lnTo>
                  <a:lnTo>
                    <a:pt x="227" y="619"/>
                  </a:lnTo>
                  <a:lnTo>
                    <a:pt x="217" y="650"/>
                  </a:lnTo>
                  <a:lnTo>
                    <a:pt x="186" y="672"/>
                  </a:lnTo>
                  <a:lnTo>
                    <a:pt x="143" y="685"/>
                  </a:lnTo>
                  <a:lnTo>
                    <a:pt x="101" y="716"/>
                  </a:lnTo>
                  <a:lnTo>
                    <a:pt x="84" y="749"/>
                  </a:lnTo>
                  <a:lnTo>
                    <a:pt x="73" y="787"/>
                  </a:lnTo>
                  <a:lnTo>
                    <a:pt x="41" y="787"/>
                  </a:lnTo>
                  <a:lnTo>
                    <a:pt x="31" y="758"/>
                  </a:lnTo>
                  <a:lnTo>
                    <a:pt x="52" y="713"/>
                  </a:lnTo>
                  <a:lnTo>
                    <a:pt x="112" y="682"/>
                  </a:lnTo>
                  <a:lnTo>
                    <a:pt x="147" y="650"/>
                  </a:lnTo>
                  <a:lnTo>
                    <a:pt x="178" y="633"/>
                  </a:lnTo>
                  <a:lnTo>
                    <a:pt x="189" y="601"/>
                  </a:lnTo>
                  <a:lnTo>
                    <a:pt x="175" y="518"/>
                  </a:lnTo>
                  <a:lnTo>
                    <a:pt x="126" y="455"/>
                  </a:lnTo>
                  <a:lnTo>
                    <a:pt x="84" y="399"/>
                  </a:lnTo>
                  <a:lnTo>
                    <a:pt x="31" y="336"/>
                  </a:lnTo>
                  <a:lnTo>
                    <a:pt x="0" y="276"/>
                  </a:lnTo>
                  <a:lnTo>
                    <a:pt x="0" y="241"/>
                  </a:lnTo>
                  <a:lnTo>
                    <a:pt x="27" y="224"/>
                  </a:lnTo>
                  <a:lnTo>
                    <a:pt x="136" y="161"/>
                  </a:lnTo>
                  <a:lnTo>
                    <a:pt x="241" y="105"/>
                  </a:lnTo>
                  <a:lnTo>
                    <a:pt x="346" y="53"/>
                  </a:lnTo>
                  <a:lnTo>
                    <a:pt x="367" y="31"/>
                  </a:lnTo>
                  <a:close/>
                </a:path>
              </a:pathLst>
            </a:custGeom>
            <a:solidFill>
              <a:srgbClr val="FFCC99"/>
            </a:solidFill>
            <a:ln w="9525">
              <a:solidFill>
                <a:schemeClr val="tx1"/>
              </a:solidFill>
              <a:round/>
              <a:headEnd/>
              <a:tailEnd/>
            </a:ln>
          </p:spPr>
          <p:txBody>
            <a:bodyPr/>
            <a:lstStyle/>
            <a:p>
              <a:endParaRPr lang="en-GB"/>
            </a:p>
          </p:txBody>
        </p:sp>
        <p:sp>
          <p:nvSpPr>
            <p:cNvPr id="49" name="Freeform 38">
              <a:extLst>
                <a:ext uri="{FF2B5EF4-FFF2-40B4-BE49-F238E27FC236}">
                  <a16:creationId xmlns:a16="http://schemas.microsoft.com/office/drawing/2014/main" id="{3509FF25-B93C-4512-B468-26D757A8863E}"/>
                </a:ext>
              </a:extLst>
            </p:cNvPr>
            <p:cNvSpPr>
              <a:spLocks/>
            </p:cNvSpPr>
            <p:nvPr/>
          </p:nvSpPr>
          <p:spPr bwMode="auto">
            <a:xfrm flipH="1">
              <a:off x="4103" y="1727"/>
              <a:ext cx="160" cy="426"/>
            </a:xfrm>
            <a:custGeom>
              <a:avLst/>
              <a:gdLst>
                <a:gd name="T0" fmla="*/ 15 w 322"/>
                <a:gd name="T1" fmla="*/ 25 h 852"/>
                <a:gd name="T2" fmla="*/ 4 w 322"/>
                <a:gd name="T3" fmla="*/ 11 h 852"/>
                <a:gd name="T4" fmla="*/ 8 w 322"/>
                <a:gd name="T5" fmla="*/ 0 h 852"/>
                <a:gd name="T6" fmla="*/ 18 w 322"/>
                <a:gd name="T7" fmla="*/ 0 h 852"/>
                <a:gd name="T8" fmla="*/ 30 w 322"/>
                <a:gd name="T9" fmla="*/ 12 h 852"/>
                <a:gd name="T10" fmla="*/ 46 w 322"/>
                <a:gd name="T11" fmla="*/ 35 h 852"/>
                <a:gd name="T12" fmla="*/ 55 w 322"/>
                <a:gd name="T13" fmla="*/ 58 h 852"/>
                <a:gd name="T14" fmla="*/ 62 w 322"/>
                <a:gd name="T15" fmla="*/ 80 h 852"/>
                <a:gd name="T16" fmla="*/ 65 w 322"/>
                <a:gd name="T17" fmla="*/ 100 h 852"/>
                <a:gd name="T18" fmla="*/ 64 w 322"/>
                <a:gd name="T19" fmla="*/ 110 h 852"/>
                <a:gd name="T20" fmla="*/ 56 w 322"/>
                <a:gd name="T21" fmla="*/ 124 h 852"/>
                <a:gd name="T22" fmla="*/ 43 w 322"/>
                <a:gd name="T23" fmla="*/ 159 h 852"/>
                <a:gd name="T24" fmla="*/ 29 w 322"/>
                <a:gd name="T25" fmla="*/ 179 h 852"/>
                <a:gd name="T26" fmla="*/ 25 w 322"/>
                <a:gd name="T27" fmla="*/ 187 h 852"/>
                <a:gd name="T28" fmla="*/ 39 w 322"/>
                <a:gd name="T29" fmla="*/ 189 h 852"/>
                <a:gd name="T30" fmla="*/ 57 w 322"/>
                <a:gd name="T31" fmla="*/ 189 h 852"/>
                <a:gd name="T32" fmla="*/ 80 w 322"/>
                <a:gd name="T33" fmla="*/ 197 h 852"/>
                <a:gd name="T34" fmla="*/ 78 w 322"/>
                <a:gd name="T35" fmla="*/ 203 h 852"/>
                <a:gd name="T36" fmla="*/ 75 w 322"/>
                <a:gd name="T37" fmla="*/ 210 h 852"/>
                <a:gd name="T38" fmla="*/ 68 w 322"/>
                <a:gd name="T39" fmla="*/ 213 h 852"/>
                <a:gd name="T40" fmla="*/ 54 w 322"/>
                <a:gd name="T41" fmla="*/ 208 h 852"/>
                <a:gd name="T42" fmla="*/ 39 w 322"/>
                <a:gd name="T43" fmla="*/ 201 h 852"/>
                <a:gd name="T44" fmla="*/ 18 w 322"/>
                <a:gd name="T45" fmla="*/ 199 h 852"/>
                <a:gd name="T46" fmla="*/ 5 w 322"/>
                <a:gd name="T47" fmla="*/ 202 h 852"/>
                <a:gd name="T48" fmla="*/ 0 w 322"/>
                <a:gd name="T49" fmla="*/ 198 h 852"/>
                <a:gd name="T50" fmla="*/ 0 w 322"/>
                <a:gd name="T51" fmla="*/ 192 h 852"/>
                <a:gd name="T52" fmla="*/ 7 w 322"/>
                <a:gd name="T53" fmla="*/ 185 h 852"/>
                <a:gd name="T54" fmla="*/ 18 w 322"/>
                <a:gd name="T55" fmla="*/ 173 h 852"/>
                <a:gd name="T56" fmla="*/ 38 w 322"/>
                <a:gd name="T57" fmla="*/ 144 h 852"/>
                <a:gd name="T58" fmla="*/ 47 w 322"/>
                <a:gd name="T59" fmla="*/ 119 h 852"/>
                <a:gd name="T60" fmla="*/ 49 w 322"/>
                <a:gd name="T61" fmla="*/ 95 h 852"/>
                <a:gd name="T62" fmla="*/ 49 w 322"/>
                <a:gd name="T63" fmla="*/ 82 h 852"/>
                <a:gd name="T64" fmla="*/ 42 w 322"/>
                <a:gd name="T65" fmla="*/ 58 h 852"/>
                <a:gd name="T66" fmla="*/ 23 w 322"/>
                <a:gd name="T67" fmla="*/ 33 h 852"/>
                <a:gd name="T68" fmla="*/ 10 w 322"/>
                <a:gd name="T69" fmla="*/ 20 h 852"/>
                <a:gd name="T70" fmla="*/ 15 w 322"/>
                <a:gd name="T71" fmla="*/ 25 h 85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322" h="852">
                  <a:moveTo>
                    <a:pt x="60" y="98"/>
                  </a:moveTo>
                  <a:lnTo>
                    <a:pt x="18" y="43"/>
                  </a:lnTo>
                  <a:lnTo>
                    <a:pt x="32" y="0"/>
                  </a:lnTo>
                  <a:lnTo>
                    <a:pt x="74" y="0"/>
                  </a:lnTo>
                  <a:lnTo>
                    <a:pt x="123" y="46"/>
                  </a:lnTo>
                  <a:lnTo>
                    <a:pt x="186" y="140"/>
                  </a:lnTo>
                  <a:lnTo>
                    <a:pt x="221" y="231"/>
                  </a:lnTo>
                  <a:lnTo>
                    <a:pt x="252" y="319"/>
                  </a:lnTo>
                  <a:lnTo>
                    <a:pt x="263" y="399"/>
                  </a:lnTo>
                  <a:lnTo>
                    <a:pt x="260" y="440"/>
                  </a:lnTo>
                  <a:lnTo>
                    <a:pt x="228" y="493"/>
                  </a:lnTo>
                  <a:lnTo>
                    <a:pt x="176" y="633"/>
                  </a:lnTo>
                  <a:lnTo>
                    <a:pt x="116" y="713"/>
                  </a:lnTo>
                  <a:lnTo>
                    <a:pt x="102" y="748"/>
                  </a:lnTo>
                  <a:lnTo>
                    <a:pt x="158" y="755"/>
                  </a:lnTo>
                  <a:lnTo>
                    <a:pt x="231" y="755"/>
                  </a:lnTo>
                  <a:lnTo>
                    <a:pt x="322" y="786"/>
                  </a:lnTo>
                  <a:lnTo>
                    <a:pt x="316" y="810"/>
                  </a:lnTo>
                  <a:lnTo>
                    <a:pt x="302" y="838"/>
                  </a:lnTo>
                  <a:lnTo>
                    <a:pt x="274" y="852"/>
                  </a:lnTo>
                  <a:lnTo>
                    <a:pt x="217" y="832"/>
                  </a:lnTo>
                  <a:lnTo>
                    <a:pt x="158" y="801"/>
                  </a:lnTo>
                  <a:lnTo>
                    <a:pt x="74" y="796"/>
                  </a:lnTo>
                  <a:lnTo>
                    <a:pt x="22" y="807"/>
                  </a:lnTo>
                  <a:lnTo>
                    <a:pt x="0" y="790"/>
                  </a:lnTo>
                  <a:lnTo>
                    <a:pt x="0" y="765"/>
                  </a:lnTo>
                  <a:lnTo>
                    <a:pt x="29" y="738"/>
                  </a:lnTo>
                  <a:lnTo>
                    <a:pt x="74" y="692"/>
                  </a:lnTo>
                  <a:lnTo>
                    <a:pt x="154" y="576"/>
                  </a:lnTo>
                  <a:lnTo>
                    <a:pt x="189" y="476"/>
                  </a:lnTo>
                  <a:lnTo>
                    <a:pt x="200" y="377"/>
                  </a:lnTo>
                  <a:lnTo>
                    <a:pt x="197" y="325"/>
                  </a:lnTo>
                  <a:lnTo>
                    <a:pt x="169" y="231"/>
                  </a:lnTo>
                  <a:lnTo>
                    <a:pt x="95" y="129"/>
                  </a:lnTo>
                  <a:lnTo>
                    <a:pt x="43" y="77"/>
                  </a:lnTo>
                  <a:lnTo>
                    <a:pt x="60" y="98"/>
                  </a:lnTo>
                  <a:close/>
                </a:path>
              </a:pathLst>
            </a:custGeom>
            <a:solidFill>
              <a:srgbClr val="FFCC99"/>
            </a:solidFill>
            <a:ln w="9525">
              <a:solidFill>
                <a:schemeClr val="tx1"/>
              </a:solidFill>
              <a:round/>
              <a:headEnd/>
              <a:tailEnd/>
            </a:ln>
          </p:spPr>
          <p:txBody>
            <a:bodyPr/>
            <a:lstStyle/>
            <a:p>
              <a:endParaRPr lang="en-GB"/>
            </a:p>
          </p:txBody>
        </p:sp>
        <p:sp>
          <p:nvSpPr>
            <p:cNvPr id="50" name="Freeform 39">
              <a:extLst>
                <a:ext uri="{FF2B5EF4-FFF2-40B4-BE49-F238E27FC236}">
                  <a16:creationId xmlns:a16="http://schemas.microsoft.com/office/drawing/2014/main" id="{C828C075-1E6B-4092-B0D8-E04E2FCC739A}"/>
                </a:ext>
              </a:extLst>
            </p:cNvPr>
            <p:cNvSpPr>
              <a:spLocks/>
            </p:cNvSpPr>
            <p:nvPr/>
          </p:nvSpPr>
          <p:spPr bwMode="auto">
            <a:xfrm flipH="1">
              <a:off x="4275" y="1698"/>
              <a:ext cx="236" cy="470"/>
            </a:xfrm>
            <a:custGeom>
              <a:avLst/>
              <a:gdLst>
                <a:gd name="T0" fmla="*/ 69 w 473"/>
                <a:gd name="T1" fmla="*/ 42 h 940"/>
                <a:gd name="T2" fmla="*/ 86 w 473"/>
                <a:gd name="T3" fmla="*/ 19 h 940"/>
                <a:gd name="T4" fmla="*/ 102 w 473"/>
                <a:gd name="T5" fmla="*/ 0 h 940"/>
                <a:gd name="T6" fmla="*/ 112 w 473"/>
                <a:gd name="T7" fmla="*/ 2 h 940"/>
                <a:gd name="T8" fmla="*/ 118 w 473"/>
                <a:gd name="T9" fmla="*/ 10 h 940"/>
                <a:gd name="T10" fmla="*/ 118 w 473"/>
                <a:gd name="T11" fmla="*/ 24 h 940"/>
                <a:gd name="T12" fmla="*/ 108 w 473"/>
                <a:gd name="T13" fmla="*/ 32 h 940"/>
                <a:gd name="T14" fmla="*/ 91 w 473"/>
                <a:gd name="T15" fmla="*/ 42 h 940"/>
                <a:gd name="T16" fmla="*/ 78 w 473"/>
                <a:gd name="T17" fmla="*/ 55 h 940"/>
                <a:gd name="T18" fmla="*/ 64 w 473"/>
                <a:gd name="T19" fmla="*/ 73 h 940"/>
                <a:gd name="T20" fmla="*/ 57 w 473"/>
                <a:gd name="T21" fmla="*/ 86 h 940"/>
                <a:gd name="T22" fmla="*/ 50 w 473"/>
                <a:gd name="T23" fmla="*/ 102 h 940"/>
                <a:gd name="T24" fmla="*/ 47 w 473"/>
                <a:gd name="T25" fmla="*/ 123 h 940"/>
                <a:gd name="T26" fmla="*/ 47 w 473"/>
                <a:gd name="T27" fmla="*/ 142 h 940"/>
                <a:gd name="T28" fmla="*/ 50 w 473"/>
                <a:gd name="T29" fmla="*/ 166 h 940"/>
                <a:gd name="T30" fmla="*/ 60 w 473"/>
                <a:gd name="T31" fmla="*/ 188 h 940"/>
                <a:gd name="T32" fmla="*/ 68 w 473"/>
                <a:gd name="T33" fmla="*/ 201 h 940"/>
                <a:gd name="T34" fmla="*/ 73 w 473"/>
                <a:gd name="T35" fmla="*/ 210 h 940"/>
                <a:gd name="T36" fmla="*/ 73 w 473"/>
                <a:gd name="T37" fmla="*/ 217 h 940"/>
                <a:gd name="T38" fmla="*/ 68 w 473"/>
                <a:gd name="T39" fmla="*/ 220 h 940"/>
                <a:gd name="T40" fmla="*/ 56 w 473"/>
                <a:gd name="T41" fmla="*/ 220 h 940"/>
                <a:gd name="T42" fmla="*/ 36 w 473"/>
                <a:gd name="T43" fmla="*/ 223 h 940"/>
                <a:gd name="T44" fmla="*/ 21 w 473"/>
                <a:gd name="T45" fmla="*/ 228 h 940"/>
                <a:gd name="T46" fmla="*/ 13 w 473"/>
                <a:gd name="T47" fmla="*/ 235 h 940"/>
                <a:gd name="T48" fmla="*/ 5 w 473"/>
                <a:gd name="T49" fmla="*/ 233 h 940"/>
                <a:gd name="T50" fmla="*/ 0 w 473"/>
                <a:gd name="T51" fmla="*/ 223 h 940"/>
                <a:gd name="T52" fmla="*/ 0 w 473"/>
                <a:gd name="T53" fmla="*/ 215 h 940"/>
                <a:gd name="T54" fmla="*/ 15 w 473"/>
                <a:gd name="T55" fmla="*/ 209 h 940"/>
                <a:gd name="T56" fmla="*/ 39 w 473"/>
                <a:gd name="T57" fmla="*/ 208 h 940"/>
                <a:gd name="T58" fmla="*/ 61 w 473"/>
                <a:gd name="T59" fmla="*/ 208 h 940"/>
                <a:gd name="T60" fmla="*/ 52 w 473"/>
                <a:gd name="T61" fmla="*/ 197 h 940"/>
                <a:gd name="T62" fmla="*/ 48 w 473"/>
                <a:gd name="T63" fmla="*/ 184 h 940"/>
                <a:gd name="T64" fmla="*/ 42 w 473"/>
                <a:gd name="T65" fmla="*/ 166 h 940"/>
                <a:gd name="T66" fmla="*/ 35 w 473"/>
                <a:gd name="T67" fmla="*/ 146 h 940"/>
                <a:gd name="T68" fmla="*/ 35 w 473"/>
                <a:gd name="T69" fmla="*/ 124 h 940"/>
                <a:gd name="T70" fmla="*/ 36 w 473"/>
                <a:gd name="T71" fmla="*/ 102 h 940"/>
                <a:gd name="T72" fmla="*/ 44 w 473"/>
                <a:gd name="T73" fmla="*/ 82 h 940"/>
                <a:gd name="T74" fmla="*/ 58 w 473"/>
                <a:gd name="T75" fmla="*/ 55 h 940"/>
                <a:gd name="T76" fmla="*/ 69 w 473"/>
                <a:gd name="T77" fmla="*/ 42 h 94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473" h="940">
                  <a:moveTo>
                    <a:pt x="276" y="165"/>
                  </a:moveTo>
                  <a:lnTo>
                    <a:pt x="347" y="74"/>
                  </a:lnTo>
                  <a:lnTo>
                    <a:pt x="410" y="0"/>
                  </a:lnTo>
                  <a:lnTo>
                    <a:pt x="451" y="8"/>
                  </a:lnTo>
                  <a:lnTo>
                    <a:pt x="473" y="39"/>
                  </a:lnTo>
                  <a:lnTo>
                    <a:pt x="473" y="94"/>
                  </a:lnTo>
                  <a:lnTo>
                    <a:pt x="434" y="126"/>
                  </a:lnTo>
                  <a:lnTo>
                    <a:pt x="367" y="168"/>
                  </a:lnTo>
                  <a:lnTo>
                    <a:pt x="314" y="220"/>
                  </a:lnTo>
                  <a:lnTo>
                    <a:pt x="256" y="290"/>
                  </a:lnTo>
                  <a:lnTo>
                    <a:pt x="231" y="342"/>
                  </a:lnTo>
                  <a:lnTo>
                    <a:pt x="203" y="405"/>
                  </a:lnTo>
                  <a:lnTo>
                    <a:pt x="188" y="490"/>
                  </a:lnTo>
                  <a:lnTo>
                    <a:pt x="188" y="566"/>
                  </a:lnTo>
                  <a:lnTo>
                    <a:pt x="203" y="661"/>
                  </a:lnTo>
                  <a:lnTo>
                    <a:pt x="242" y="752"/>
                  </a:lnTo>
                  <a:lnTo>
                    <a:pt x="273" y="804"/>
                  </a:lnTo>
                  <a:lnTo>
                    <a:pt x="294" y="838"/>
                  </a:lnTo>
                  <a:lnTo>
                    <a:pt x="294" y="867"/>
                  </a:lnTo>
                  <a:lnTo>
                    <a:pt x="273" y="877"/>
                  </a:lnTo>
                  <a:lnTo>
                    <a:pt x="224" y="877"/>
                  </a:lnTo>
                  <a:lnTo>
                    <a:pt x="147" y="891"/>
                  </a:lnTo>
                  <a:lnTo>
                    <a:pt x="87" y="912"/>
                  </a:lnTo>
                  <a:lnTo>
                    <a:pt x="53" y="940"/>
                  </a:lnTo>
                  <a:lnTo>
                    <a:pt x="20" y="929"/>
                  </a:lnTo>
                  <a:lnTo>
                    <a:pt x="0" y="891"/>
                  </a:lnTo>
                  <a:lnTo>
                    <a:pt x="3" y="860"/>
                  </a:lnTo>
                  <a:lnTo>
                    <a:pt x="63" y="835"/>
                  </a:lnTo>
                  <a:lnTo>
                    <a:pt x="157" y="829"/>
                  </a:lnTo>
                  <a:lnTo>
                    <a:pt x="245" y="829"/>
                  </a:lnTo>
                  <a:lnTo>
                    <a:pt x="210" y="786"/>
                  </a:lnTo>
                  <a:lnTo>
                    <a:pt x="193" y="734"/>
                  </a:lnTo>
                  <a:lnTo>
                    <a:pt x="168" y="661"/>
                  </a:lnTo>
                  <a:lnTo>
                    <a:pt x="140" y="584"/>
                  </a:lnTo>
                  <a:lnTo>
                    <a:pt x="140" y="493"/>
                  </a:lnTo>
                  <a:lnTo>
                    <a:pt x="147" y="405"/>
                  </a:lnTo>
                  <a:lnTo>
                    <a:pt x="179" y="325"/>
                  </a:lnTo>
                  <a:lnTo>
                    <a:pt x="234" y="220"/>
                  </a:lnTo>
                  <a:lnTo>
                    <a:pt x="276" y="165"/>
                  </a:lnTo>
                  <a:close/>
                </a:path>
              </a:pathLst>
            </a:custGeom>
            <a:solidFill>
              <a:srgbClr val="FFCC99"/>
            </a:solidFill>
            <a:ln w="9525">
              <a:solidFill>
                <a:schemeClr val="tx1"/>
              </a:solidFill>
              <a:round/>
              <a:headEnd/>
              <a:tailEnd/>
            </a:ln>
          </p:spPr>
          <p:txBody>
            <a:bodyPr/>
            <a:lstStyle/>
            <a:p>
              <a:endParaRPr lang="en-GB"/>
            </a:p>
          </p:txBody>
        </p:sp>
        <p:sp>
          <p:nvSpPr>
            <p:cNvPr id="51" name="Freeform 40">
              <a:extLst>
                <a:ext uri="{FF2B5EF4-FFF2-40B4-BE49-F238E27FC236}">
                  <a16:creationId xmlns:a16="http://schemas.microsoft.com/office/drawing/2014/main" id="{78C0297A-1171-4A20-9306-D8943855FCDF}"/>
                </a:ext>
              </a:extLst>
            </p:cNvPr>
            <p:cNvSpPr>
              <a:spLocks/>
            </p:cNvSpPr>
            <p:nvPr/>
          </p:nvSpPr>
          <p:spPr bwMode="auto">
            <a:xfrm>
              <a:off x="4036" y="1379"/>
              <a:ext cx="96" cy="421"/>
            </a:xfrm>
            <a:custGeom>
              <a:avLst/>
              <a:gdLst>
                <a:gd name="T0" fmla="*/ 11 w 651"/>
                <a:gd name="T1" fmla="*/ 5 h 1225"/>
                <a:gd name="T2" fmla="*/ 12 w 651"/>
                <a:gd name="T3" fmla="*/ 0 h 1225"/>
                <a:gd name="T4" fmla="*/ 13 w 651"/>
                <a:gd name="T5" fmla="*/ 0 h 1225"/>
                <a:gd name="T6" fmla="*/ 14 w 651"/>
                <a:gd name="T7" fmla="*/ 4 h 1225"/>
                <a:gd name="T8" fmla="*/ 14 w 651"/>
                <a:gd name="T9" fmla="*/ 13 h 1225"/>
                <a:gd name="T10" fmla="*/ 13 w 651"/>
                <a:gd name="T11" fmla="*/ 19 h 1225"/>
                <a:gd name="T12" fmla="*/ 11 w 651"/>
                <a:gd name="T13" fmla="*/ 25 h 1225"/>
                <a:gd name="T14" fmla="*/ 8 w 651"/>
                <a:gd name="T15" fmla="*/ 33 h 1225"/>
                <a:gd name="T16" fmla="*/ 3 w 651"/>
                <a:gd name="T17" fmla="*/ 48 h 1225"/>
                <a:gd name="T18" fmla="*/ 2 w 651"/>
                <a:gd name="T19" fmla="*/ 49 h 1225"/>
                <a:gd name="T20" fmla="*/ 3 w 651"/>
                <a:gd name="T21" fmla="*/ 62 h 1225"/>
                <a:gd name="T22" fmla="*/ 5 w 651"/>
                <a:gd name="T23" fmla="*/ 77 h 1225"/>
                <a:gd name="T24" fmla="*/ 6 w 651"/>
                <a:gd name="T25" fmla="*/ 95 h 1225"/>
                <a:gd name="T26" fmla="*/ 7 w 651"/>
                <a:gd name="T27" fmla="*/ 114 h 1225"/>
                <a:gd name="T28" fmla="*/ 6 w 651"/>
                <a:gd name="T29" fmla="*/ 120 h 1225"/>
                <a:gd name="T30" fmla="*/ 5 w 651"/>
                <a:gd name="T31" fmla="*/ 123 h 1225"/>
                <a:gd name="T32" fmla="*/ 4 w 651"/>
                <a:gd name="T33" fmla="*/ 126 h 1225"/>
                <a:gd name="T34" fmla="*/ 3 w 651"/>
                <a:gd name="T35" fmla="*/ 132 h 1225"/>
                <a:gd name="T36" fmla="*/ 3 w 651"/>
                <a:gd name="T37" fmla="*/ 137 h 1225"/>
                <a:gd name="T38" fmla="*/ 2 w 651"/>
                <a:gd name="T39" fmla="*/ 145 h 1225"/>
                <a:gd name="T40" fmla="*/ 1 w 651"/>
                <a:gd name="T41" fmla="*/ 145 h 1225"/>
                <a:gd name="T42" fmla="*/ 1 w 651"/>
                <a:gd name="T43" fmla="*/ 140 h 1225"/>
                <a:gd name="T44" fmla="*/ 1 w 651"/>
                <a:gd name="T45" fmla="*/ 131 h 1225"/>
                <a:gd name="T46" fmla="*/ 3 w 651"/>
                <a:gd name="T47" fmla="*/ 125 h 1225"/>
                <a:gd name="T48" fmla="*/ 4 w 651"/>
                <a:gd name="T49" fmla="*/ 120 h 1225"/>
                <a:gd name="T50" fmla="*/ 5 w 651"/>
                <a:gd name="T51" fmla="*/ 117 h 1225"/>
                <a:gd name="T52" fmla="*/ 6 w 651"/>
                <a:gd name="T53" fmla="*/ 110 h 1225"/>
                <a:gd name="T54" fmla="*/ 5 w 651"/>
                <a:gd name="T55" fmla="*/ 95 h 1225"/>
                <a:gd name="T56" fmla="*/ 4 w 651"/>
                <a:gd name="T57" fmla="*/ 84 h 1225"/>
                <a:gd name="T58" fmla="*/ 3 w 651"/>
                <a:gd name="T59" fmla="*/ 73 h 1225"/>
                <a:gd name="T60" fmla="*/ 1 w 651"/>
                <a:gd name="T61" fmla="*/ 62 h 1225"/>
                <a:gd name="T62" fmla="*/ 0 w 651"/>
                <a:gd name="T63" fmla="*/ 51 h 1225"/>
                <a:gd name="T64" fmla="*/ 0 w 651"/>
                <a:gd name="T65" fmla="*/ 44 h 1225"/>
                <a:gd name="T66" fmla="*/ 1 w 651"/>
                <a:gd name="T67" fmla="*/ 41 h 1225"/>
                <a:gd name="T68" fmla="*/ 4 w 651"/>
                <a:gd name="T69" fmla="*/ 30 h 1225"/>
                <a:gd name="T70" fmla="*/ 7 w 651"/>
                <a:gd name="T71" fmla="*/ 19 h 1225"/>
                <a:gd name="T72" fmla="*/ 10 w 651"/>
                <a:gd name="T73" fmla="*/ 10 h 1225"/>
                <a:gd name="T74" fmla="*/ 11 w 651"/>
                <a:gd name="T75" fmla="*/ 5 h 122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651" h="1225">
                  <a:moveTo>
                    <a:pt x="494" y="48"/>
                  </a:moveTo>
                  <a:lnTo>
                    <a:pt x="566" y="0"/>
                  </a:lnTo>
                  <a:lnTo>
                    <a:pt x="617" y="0"/>
                  </a:lnTo>
                  <a:lnTo>
                    <a:pt x="651" y="37"/>
                  </a:lnTo>
                  <a:lnTo>
                    <a:pt x="632" y="113"/>
                  </a:lnTo>
                  <a:lnTo>
                    <a:pt x="589" y="162"/>
                  </a:lnTo>
                  <a:lnTo>
                    <a:pt x="509" y="211"/>
                  </a:lnTo>
                  <a:lnTo>
                    <a:pt x="353" y="283"/>
                  </a:lnTo>
                  <a:lnTo>
                    <a:pt x="156" y="407"/>
                  </a:lnTo>
                  <a:lnTo>
                    <a:pt x="80" y="413"/>
                  </a:lnTo>
                  <a:lnTo>
                    <a:pt x="122" y="528"/>
                  </a:lnTo>
                  <a:lnTo>
                    <a:pt x="207" y="652"/>
                  </a:lnTo>
                  <a:lnTo>
                    <a:pt x="278" y="805"/>
                  </a:lnTo>
                  <a:lnTo>
                    <a:pt x="306" y="962"/>
                  </a:lnTo>
                  <a:lnTo>
                    <a:pt x="292" y="1013"/>
                  </a:lnTo>
                  <a:lnTo>
                    <a:pt x="249" y="1045"/>
                  </a:lnTo>
                  <a:lnTo>
                    <a:pt x="192" y="1067"/>
                  </a:lnTo>
                  <a:lnTo>
                    <a:pt x="137" y="1115"/>
                  </a:lnTo>
                  <a:lnTo>
                    <a:pt x="112" y="1164"/>
                  </a:lnTo>
                  <a:lnTo>
                    <a:pt x="99" y="1225"/>
                  </a:lnTo>
                  <a:lnTo>
                    <a:pt x="56" y="1225"/>
                  </a:lnTo>
                  <a:lnTo>
                    <a:pt x="42" y="1180"/>
                  </a:lnTo>
                  <a:lnTo>
                    <a:pt x="70" y="1110"/>
                  </a:lnTo>
                  <a:lnTo>
                    <a:pt x="150" y="1061"/>
                  </a:lnTo>
                  <a:lnTo>
                    <a:pt x="198" y="1013"/>
                  </a:lnTo>
                  <a:lnTo>
                    <a:pt x="240" y="985"/>
                  </a:lnTo>
                  <a:lnTo>
                    <a:pt x="255" y="935"/>
                  </a:lnTo>
                  <a:lnTo>
                    <a:pt x="236" y="805"/>
                  </a:lnTo>
                  <a:lnTo>
                    <a:pt x="169" y="706"/>
                  </a:lnTo>
                  <a:lnTo>
                    <a:pt x="112" y="620"/>
                  </a:lnTo>
                  <a:lnTo>
                    <a:pt x="42" y="522"/>
                  </a:lnTo>
                  <a:lnTo>
                    <a:pt x="0" y="429"/>
                  </a:lnTo>
                  <a:lnTo>
                    <a:pt x="0" y="375"/>
                  </a:lnTo>
                  <a:lnTo>
                    <a:pt x="37" y="348"/>
                  </a:lnTo>
                  <a:lnTo>
                    <a:pt x="183" y="250"/>
                  </a:lnTo>
                  <a:lnTo>
                    <a:pt x="325" y="162"/>
                  </a:lnTo>
                  <a:lnTo>
                    <a:pt x="467" y="81"/>
                  </a:lnTo>
                  <a:lnTo>
                    <a:pt x="494" y="48"/>
                  </a:lnTo>
                  <a:close/>
                </a:path>
              </a:pathLst>
            </a:custGeom>
            <a:solidFill>
              <a:srgbClr val="FFCC99"/>
            </a:solidFill>
            <a:ln w="9525">
              <a:solidFill>
                <a:schemeClr val="tx1"/>
              </a:solidFill>
              <a:round/>
              <a:headEnd/>
              <a:tailEnd/>
            </a:ln>
          </p:spPr>
          <p:txBody>
            <a:bodyPr/>
            <a:lstStyle/>
            <a:p>
              <a:endParaRPr lang="en-GB"/>
            </a:p>
          </p:txBody>
        </p:sp>
        <p:pic>
          <p:nvPicPr>
            <p:cNvPr id="52" name="Picture 41" descr="bs00554_">
              <a:extLst>
                <a:ext uri="{FF2B5EF4-FFF2-40B4-BE49-F238E27FC236}">
                  <a16:creationId xmlns:a16="http://schemas.microsoft.com/office/drawing/2014/main" id="{5B3AE7F2-BDB3-45CC-BB5C-8B447CF558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1" y="1390"/>
              <a:ext cx="441"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53" name="Rectangle 8">
            <a:extLst>
              <a:ext uri="{FF2B5EF4-FFF2-40B4-BE49-F238E27FC236}">
                <a16:creationId xmlns:a16="http://schemas.microsoft.com/office/drawing/2014/main" id="{5EB28F08-3427-4353-B62D-8B9560B0D349}"/>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54" name="Rectangle 9">
            <a:extLst>
              <a:ext uri="{FF2B5EF4-FFF2-40B4-BE49-F238E27FC236}">
                <a16:creationId xmlns:a16="http://schemas.microsoft.com/office/drawing/2014/main" id="{325954D5-AE5A-4982-A75D-AC2175BD5556}"/>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04109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E78A4-FE2F-460A-81EF-AE2273A5260E}"/>
              </a:ext>
            </a:extLst>
          </p:cNvPr>
          <p:cNvSpPr>
            <a:spLocks noGrp="1"/>
          </p:cNvSpPr>
          <p:nvPr>
            <p:ph type="title"/>
          </p:nvPr>
        </p:nvSpPr>
        <p:spPr>
          <a:xfrm>
            <a:off x="581758" y="434710"/>
            <a:ext cx="7886700" cy="737960"/>
          </a:xfrm>
        </p:spPr>
        <p:txBody>
          <a:bodyPr>
            <a:normAutofit fontScale="90000"/>
          </a:bodyPr>
          <a:lstStyle/>
          <a:p>
            <a:r>
              <a:rPr lang="en-US" dirty="0" err="1"/>
              <a:t>Một</a:t>
            </a:r>
            <a:r>
              <a:rPr lang="en-US" dirty="0"/>
              <a:t> </a:t>
            </a:r>
            <a:r>
              <a:rPr lang="en-US" dirty="0" err="1"/>
              <a:t>số</a:t>
            </a:r>
            <a:r>
              <a:rPr lang="en-US" dirty="0"/>
              <a:t> </a:t>
            </a:r>
            <a:r>
              <a:rPr lang="en-US" dirty="0" err="1"/>
              <a:t>hướng</a:t>
            </a:r>
            <a:r>
              <a:rPr lang="en-US" dirty="0"/>
              <a:t> </a:t>
            </a:r>
            <a:r>
              <a:rPr lang="en-US" dirty="0" err="1"/>
              <a:t>dẫn</a:t>
            </a:r>
            <a:r>
              <a:rPr lang="en-US" dirty="0"/>
              <a:t> </a:t>
            </a:r>
            <a:r>
              <a:rPr lang="en-US" dirty="0" err="1"/>
              <a:t>để</a:t>
            </a:r>
            <a:r>
              <a:rPr lang="en-US" dirty="0"/>
              <a:t> </a:t>
            </a:r>
            <a:r>
              <a:rPr lang="en-US" dirty="0" err="1"/>
              <a:t>trích</a:t>
            </a:r>
            <a:r>
              <a:rPr lang="en-US" dirty="0"/>
              <a:t> </a:t>
            </a:r>
            <a:r>
              <a:rPr lang="en-US" dirty="0" err="1"/>
              <a:t>xuất</a:t>
            </a:r>
            <a:r>
              <a:rPr lang="en-US" dirty="0"/>
              <a:t> </a:t>
            </a:r>
            <a:r>
              <a:rPr lang="en-US" dirty="0" err="1"/>
              <a:t>các</a:t>
            </a:r>
            <a:r>
              <a:rPr lang="en-US" dirty="0"/>
              <a:t> </a:t>
            </a:r>
            <a:r>
              <a:rPr lang="en-US" dirty="0" err="1"/>
              <a:t>tác</a:t>
            </a:r>
            <a:r>
              <a:rPr lang="en-US" dirty="0"/>
              <a:t> </a:t>
            </a:r>
            <a:r>
              <a:rPr lang="en-US" dirty="0" err="1"/>
              <a:t>nhân</a:t>
            </a:r>
            <a:endParaRPr lang="en-US" dirty="0"/>
          </a:p>
        </p:txBody>
      </p:sp>
      <p:sp>
        <p:nvSpPr>
          <p:cNvPr id="3" name="Content Placeholder 2">
            <a:extLst>
              <a:ext uri="{FF2B5EF4-FFF2-40B4-BE49-F238E27FC236}">
                <a16:creationId xmlns:a16="http://schemas.microsoft.com/office/drawing/2014/main" id="{014A71C2-F8BC-4CAC-A3A6-7F17A91EE0EE}"/>
              </a:ext>
            </a:extLst>
          </p:cNvPr>
          <p:cNvSpPr>
            <a:spLocks noGrp="1"/>
          </p:cNvSpPr>
          <p:nvPr>
            <p:ph idx="1"/>
          </p:nvPr>
        </p:nvSpPr>
        <p:spPr>
          <a:xfrm>
            <a:off x="628650" y="1371600"/>
            <a:ext cx="8362950" cy="4654873"/>
          </a:xfrm>
        </p:spPr>
        <p:txBody>
          <a:bodyPr/>
          <a:lstStyle/>
          <a:p>
            <a:r>
              <a:rPr lang="en-US" dirty="0"/>
              <a:t> </a:t>
            </a:r>
            <a:r>
              <a:rPr kumimoji="0" lang="vi-VN" altLang="en-US" sz="2800" b="0" i="0" u="none" strike="noStrike" cap="none" normalizeH="0" baseline="0" dirty="0" err="1">
                <a:ln>
                  <a:noFill/>
                </a:ln>
                <a:solidFill>
                  <a:srgbClr val="202124"/>
                </a:solidFill>
                <a:effectLst/>
                <a:latin typeface="inherit"/>
              </a:rPr>
              <a:t>Chú</a:t>
            </a:r>
            <a:r>
              <a:rPr kumimoji="0" lang="vi-VN" altLang="en-US" sz="2800" b="0" i="0" u="none" strike="noStrike" cap="none" normalizeH="0" baseline="0" dirty="0">
                <a:ln>
                  <a:noFill/>
                </a:ln>
                <a:solidFill>
                  <a:srgbClr val="202124"/>
                </a:solidFill>
                <a:effectLst/>
                <a:latin typeface="inherit"/>
              </a:rPr>
              <a:t> ý </a:t>
            </a:r>
            <a:r>
              <a:rPr kumimoji="0" lang="vi-VN" altLang="en-US" sz="2800" b="0" i="0" u="none" strike="noStrike" cap="none" normalizeH="0" baseline="0" dirty="0" err="1">
                <a:ln>
                  <a:noFill/>
                </a:ln>
                <a:solidFill>
                  <a:srgbClr val="202124"/>
                </a:solidFill>
                <a:effectLst/>
                <a:latin typeface="inherit"/>
              </a:rPr>
              <a:t>đến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danh </a:t>
            </a:r>
            <a:r>
              <a:rPr kumimoji="0" lang="vi-VN" altLang="en-US" sz="2800" b="0" i="0" u="none" strike="noStrike" cap="none" normalizeH="0" baseline="0" dirty="0" err="1">
                <a:ln>
                  <a:noFill/>
                </a:ln>
                <a:solidFill>
                  <a:srgbClr val="202124"/>
                </a:solidFill>
                <a:effectLst/>
                <a:latin typeface="inherit"/>
              </a:rPr>
              <a:t>từ</a:t>
            </a:r>
            <a:r>
              <a:rPr kumimoji="0" lang="vi-VN" altLang="en-US" sz="2800" b="0" i="0" u="none" strike="noStrike" cap="none" normalizeH="0" baseline="0" dirty="0">
                <a:ln>
                  <a:noFill/>
                </a:ln>
                <a:solidFill>
                  <a:srgbClr val="202124"/>
                </a:solidFill>
                <a:effectLst/>
                <a:latin typeface="inherit"/>
              </a:rPr>
              <a:t> trong </a:t>
            </a:r>
            <a:r>
              <a:rPr kumimoji="0" lang="vi-VN" altLang="en-US" sz="2800" b="0" i="0" u="none" strike="noStrike" cap="none" normalizeH="0" baseline="0" dirty="0" err="1">
                <a:ln>
                  <a:noFill/>
                </a:ln>
                <a:solidFill>
                  <a:srgbClr val="202124"/>
                </a:solidFill>
                <a:effectLst/>
                <a:latin typeface="inherit"/>
              </a:rPr>
              <a:t>phần</a:t>
            </a:r>
            <a:r>
              <a:rPr kumimoji="0" lang="vi-VN" altLang="en-US" sz="2800" b="0" i="0" u="none" strike="noStrike" cap="none" normalizeH="0" baseline="0" dirty="0">
                <a:ln>
                  <a:noFill/>
                </a:ln>
                <a:solidFill>
                  <a:srgbClr val="202124"/>
                </a:solidFill>
                <a:effectLst/>
                <a:latin typeface="inherit"/>
              </a:rPr>
              <a:t> mô </a:t>
            </a:r>
            <a:r>
              <a:rPr kumimoji="0" lang="vi-VN" altLang="en-US" sz="2800" b="0" i="0" u="none" strike="noStrike" cap="none" normalizeH="0" baseline="0" dirty="0" err="1">
                <a:ln>
                  <a:noFill/>
                </a:ln>
                <a:solidFill>
                  <a:srgbClr val="202124"/>
                </a:solidFill>
                <a:effectLst/>
                <a:latin typeface="inherit"/>
              </a:rPr>
              <a:t>tả</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vấn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đề</a:t>
            </a:r>
            <a:r>
              <a:rPr kumimoji="0" lang="vi-VN" altLang="en-US" sz="2800" b="0" i="0" u="none" strike="noStrike" cap="none" normalizeH="0" baseline="0" dirty="0">
                <a:ln>
                  <a:noFill/>
                </a:ln>
                <a:solidFill>
                  <a:srgbClr val="202124"/>
                </a:solidFill>
                <a:effectLst/>
                <a:latin typeface="inherit"/>
              </a:rPr>
              <a:t>, sau </a:t>
            </a:r>
            <a:r>
              <a:rPr kumimoji="0" lang="vi-VN" altLang="en-US" sz="2800" b="0" i="0" u="none" strike="noStrike" cap="none" normalizeH="0" baseline="0" dirty="0" err="1">
                <a:ln>
                  <a:noFill/>
                </a:ln>
                <a:solidFill>
                  <a:srgbClr val="202124"/>
                </a:solidFill>
                <a:effectLst/>
                <a:latin typeface="inherit"/>
              </a:rPr>
              <a:t>đó</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trích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xuất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chủ</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thể</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của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hành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động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Actor</a:t>
            </a:r>
            <a:r>
              <a:rPr kumimoji="0" lang="vi-VN" altLang="en-US" sz="2800" b="0" i="0" u="none" strike="noStrike" cap="none" normalizeH="0" baseline="0" dirty="0">
                <a:ln>
                  <a:noFill/>
                </a:ln>
                <a:solidFill>
                  <a:srgbClr val="202124"/>
                </a:solidFill>
                <a:effectLst/>
                <a:latin typeface="inherit"/>
              </a:rPr>
              <a:t>.</a:t>
            </a:r>
            <a:r>
              <a:rPr kumimoji="0" lang="vi-VN" altLang="en-US" sz="700" b="0" i="0" u="none" strike="noStrike" cap="none" normalizeH="0" baseline="0" dirty="0">
                <a:ln>
                  <a:noFill/>
                </a:ln>
                <a:solidFill>
                  <a:schemeClr val="tx1"/>
                </a:solidFill>
                <a:effectLst/>
              </a:rPr>
              <a:t> </a:t>
            </a:r>
            <a:endParaRPr kumimoji="0" lang="en-US" altLang="en-US" sz="700" b="0" i="0" u="none" strike="noStrike" cap="none" normalizeH="0" baseline="0" dirty="0">
              <a:ln>
                <a:noFill/>
              </a:ln>
              <a:solidFill>
                <a:schemeClr val="tx1"/>
              </a:solidFill>
              <a:effectLst/>
            </a:endParaRPr>
          </a:p>
          <a:p>
            <a:r>
              <a:rPr kumimoji="0" lang="vi-VN" altLang="en-US" sz="2800" b="0" i="0" u="none" strike="noStrike" cap="none" normalizeH="0" baseline="0" dirty="0" err="1">
                <a:ln>
                  <a:noFill/>
                </a:ln>
                <a:solidFill>
                  <a:srgbClr val="202124"/>
                </a:solidFill>
                <a:effectLst/>
                <a:latin typeface="inherit"/>
              </a:rPr>
              <a:t>Đảm</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bảo</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rằng</a:t>
            </a:r>
            <a:r>
              <a:rPr kumimoji="0" lang="vi-VN" altLang="en-US" sz="2800" b="0" i="0" u="none" strike="noStrike" cap="none" normalizeH="0" baseline="0" dirty="0">
                <a:ln>
                  <a:noFill/>
                </a:ln>
                <a:solidFill>
                  <a:srgbClr val="202124"/>
                </a:solidFill>
                <a:effectLst/>
                <a:latin typeface="inherit"/>
              </a:rPr>
              <a:t> không </a:t>
            </a:r>
            <a:r>
              <a:rPr kumimoji="0" lang="vi-VN" altLang="en-US" sz="2800" b="0" i="0" u="none" strike="noStrike" cap="none" normalizeH="0" baseline="0" dirty="0" err="1">
                <a:ln>
                  <a:noFill/>
                </a:ln>
                <a:solidFill>
                  <a:srgbClr val="202124"/>
                </a:solidFill>
                <a:effectLst/>
                <a:latin typeface="inherit"/>
              </a:rPr>
              <a:t>có</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bất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kỳ</a:t>
            </a:r>
            <a:r>
              <a:rPr kumimoji="0" lang="vi-VN" altLang="en-US" sz="2800" b="0" i="0" u="none" strike="noStrike" cap="none" normalizeH="0" baseline="0" dirty="0">
                <a:ln>
                  <a:noFill/>
                </a:ln>
                <a:solidFill>
                  <a:srgbClr val="202124"/>
                </a:solidFill>
                <a:effectLst/>
                <a:latin typeface="inherit"/>
              </a:rPr>
              <a:t> dư </a:t>
            </a:r>
            <a:r>
              <a:rPr kumimoji="0" lang="vi-VN" altLang="en-US" sz="2800" b="0" i="0" u="none" strike="noStrike" cap="none" normalizeH="0" baseline="0" dirty="0" err="1">
                <a:ln>
                  <a:noFill/>
                </a:ln>
                <a:solidFill>
                  <a:srgbClr val="202124"/>
                </a:solidFill>
                <a:effectLst/>
                <a:latin typeface="inherit"/>
              </a:rPr>
              <a:t>thừa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thiếu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sót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nào</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giữa</a:t>
            </a:r>
            <a:r>
              <a:rPr kumimoji="0" lang="vi-VN" altLang="en-US" sz="2800" b="0" i="0" u="none" strike="noStrike" cap="none" normalizeH="0" baseline="0" dirty="0">
                <a:ln>
                  <a:noFill/>
                </a:ln>
                <a:solidFill>
                  <a:srgbClr val="202124"/>
                </a:solidFill>
                <a:effectLst/>
                <a:latin typeface="inherit"/>
              </a:rPr>
              <a:t> mô </a:t>
            </a:r>
            <a:r>
              <a:rPr kumimoji="0" lang="vi-VN" altLang="en-US" sz="2800" b="0" i="0" u="none" strike="noStrike" cap="none" normalizeH="0" baseline="0" dirty="0" err="1">
                <a:ln>
                  <a:noFill/>
                </a:ln>
                <a:solidFill>
                  <a:srgbClr val="202124"/>
                </a:solidFill>
                <a:effectLst/>
                <a:latin typeface="inherit"/>
              </a:rPr>
              <a:t>tả</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vấn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đề</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Tác</a:t>
            </a:r>
            <a:r>
              <a:rPr kumimoji="0" lang="vi-VN" altLang="en-US" sz="2800" b="0" i="0" u="none" strike="noStrike" cap="none" normalizeH="0" baseline="0" dirty="0">
                <a:ln>
                  <a:noFill/>
                </a:ln>
                <a:solidFill>
                  <a:srgbClr val="202124"/>
                </a:solidFill>
                <a:effectLst/>
                <a:latin typeface="inherit"/>
              </a:rPr>
              <a:t> nhân </a:t>
            </a:r>
            <a:r>
              <a:rPr kumimoji="0" lang="vi-VN" altLang="en-US" sz="2800" b="0" i="0" u="none" strike="noStrike" cap="none" normalizeH="0" baseline="0" dirty="0" err="1">
                <a:ln>
                  <a:noFill/>
                </a:ln>
                <a:solidFill>
                  <a:srgbClr val="202124"/>
                </a:solidFill>
                <a:effectLst/>
                <a:latin typeface="inherit"/>
              </a:rPr>
              <a:t>được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trích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xuất</a:t>
            </a:r>
            <a:r>
              <a:rPr kumimoji="0" lang="vi-VN" altLang="en-US" sz="2800" b="0" i="0" u="none" strike="noStrike" cap="none" normalizeH="0" baseline="0" dirty="0">
                <a:ln>
                  <a:noFill/>
                </a:ln>
                <a:solidFill>
                  <a:srgbClr val="202124"/>
                </a:solidFill>
                <a:effectLst/>
                <a:latin typeface="inherit"/>
              </a:rPr>
              <a:t>.</a:t>
            </a:r>
            <a:r>
              <a:rPr kumimoji="0" lang="vi-VN" altLang="en-US" sz="700" b="0" i="0" u="none" strike="noStrike" cap="none" normalizeH="0" baseline="0" dirty="0">
                <a:ln>
                  <a:noFill/>
                </a:ln>
                <a:solidFill>
                  <a:schemeClr val="tx1"/>
                </a:solidFill>
                <a:effectLst/>
              </a:rPr>
              <a:t> </a:t>
            </a:r>
            <a:endParaRPr kumimoji="0" lang="en-US" altLang="en-US" sz="700" b="0" i="0" u="none" strike="noStrike" cap="none" normalizeH="0" baseline="0" dirty="0">
              <a:ln>
                <a:noFill/>
              </a:ln>
              <a:solidFill>
                <a:schemeClr val="tx1"/>
              </a:solidFill>
              <a:effectLst/>
            </a:endParaRPr>
          </a:p>
          <a:p>
            <a:r>
              <a:rPr kumimoji="0" lang="en-US" altLang="en-US" sz="2800" b="0" i="0" u="none" strike="noStrike" cap="none" normalizeH="0" baseline="0" dirty="0" err="1">
                <a:ln>
                  <a:noFill/>
                </a:ln>
                <a:solidFill>
                  <a:srgbClr val="202124"/>
                </a:solidFill>
                <a:effectLst/>
                <a:latin typeface="inherit"/>
              </a:rPr>
              <a:t>Tê</a:t>
            </a:r>
            <a:r>
              <a:rPr lang="en-US" altLang="en-US" dirty="0" err="1">
                <a:solidFill>
                  <a:srgbClr val="202124"/>
                </a:solidFill>
                <a:latin typeface="inherit"/>
              </a:rPr>
              <a:t>n</a:t>
            </a:r>
            <a:r>
              <a:rPr lang="en-US" altLang="en-US" dirty="0">
                <a:solidFill>
                  <a:srgbClr val="202124"/>
                </a:solidFill>
                <a:latin typeface="inherit"/>
              </a:rPr>
              <a:t> </a:t>
            </a:r>
            <a:r>
              <a:rPr lang="en-US" altLang="en-US" dirty="0" err="1">
                <a:solidFill>
                  <a:srgbClr val="202124"/>
                </a:solidFill>
                <a:latin typeface="inherit"/>
              </a:rPr>
              <a:t>Tác</a:t>
            </a:r>
            <a:r>
              <a:rPr lang="en-US" altLang="en-US" dirty="0">
                <a:solidFill>
                  <a:srgbClr val="202124"/>
                </a:solidFill>
                <a:latin typeface="inherit"/>
              </a:rPr>
              <a:t> </a:t>
            </a:r>
            <a:r>
              <a:rPr lang="en-US" altLang="en-US" dirty="0" err="1">
                <a:solidFill>
                  <a:srgbClr val="202124"/>
                </a:solidFill>
                <a:latin typeface="inherit"/>
              </a:rPr>
              <a:t>nhân</a:t>
            </a:r>
            <a:r>
              <a:rPr lang="en-US" altLang="en-US" dirty="0">
                <a:solidFill>
                  <a:srgbClr val="202124"/>
                </a:solidFill>
                <a:latin typeface="inherit"/>
              </a:rPr>
              <a:t> </a:t>
            </a:r>
          </a:p>
          <a:p>
            <a:pPr lvl="1"/>
            <a:r>
              <a:rPr kumimoji="0" lang="vi-VN" altLang="en-US" b="0" i="0" u="none" strike="noStrike" cap="none" normalizeH="0" baseline="0" dirty="0" err="1">
                <a:ln>
                  <a:noFill/>
                </a:ln>
                <a:solidFill>
                  <a:srgbClr val="202124"/>
                </a:solidFill>
                <a:effectLst/>
                <a:latin typeface="inherit"/>
              </a:rPr>
              <a:t>phải</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chuyển</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tải</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rõ</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ràng</a:t>
            </a:r>
            <a:r>
              <a:rPr kumimoji="0" lang="vi-VN" altLang="en-US" b="0" i="0" u="none" strike="noStrike" cap="none" normalizeH="0" baseline="0" dirty="0">
                <a:ln>
                  <a:noFill/>
                </a:ln>
                <a:solidFill>
                  <a:srgbClr val="202124"/>
                </a:solidFill>
                <a:effectLst/>
                <a:latin typeface="inherit"/>
              </a:rPr>
              <a:t> vai </a:t>
            </a:r>
            <a:r>
              <a:rPr kumimoji="0" lang="vi-VN" altLang="en-US" b="0" i="0" u="none" strike="noStrike" cap="none" normalizeH="0" baseline="0" dirty="0" err="1">
                <a:ln>
                  <a:noFill/>
                </a:ln>
                <a:solidFill>
                  <a:srgbClr val="202124"/>
                </a:solidFill>
                <a:effectLst/>
                <a:latin typeface="inherit"/>
              </a:rPr>
              <a:t>trò</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của</a:t>
            </a:r>
            <a:r>
              <a:rPr kumimoji="0" lang="vi-VN" altLang="en-US" b="0" i="0" u="none" strike="noStrike" cap="none" normalizeH="0" baseline="0" dirty="0">
                <a:ln>
                  <a:noFill/>
                </a:ln>
                <a:solidFill>
                  <a:srgbClr val="202124"/>
                </a:solidFill>
                <a:effectLst/>
                <a:latin typeface="inherit"/>
              </a:rPr>
              <a:t> </a:t>
            </a:r>
            <a:r>
              <a:rPr kumimoji="0" lang="en-US" altLang="en-US" b="0" i="0" u="none" strike="noStrike" cap="none" normalizeH="0" baseline="0" dirty="0" err="1">
                <a:ln>
                  <a:noFill/>
                </a:ln>
                <a:solidFill>
                  <a:srgbClr val="202124"/>
                </a:solidFill>
                <a:effectLst/>
                <a:latin typeface="inherit"/>
              </a:rPr>
              <a:t>tác</a:t>
            </a:r>
            <a:r>
              <a:rPr kumimoji="0" lang="en-US" altLang="en-US" b="0" i="0" u="none" strike="noStrike" cap="none" normalizeH="0" baseline="0" dirty="0">
                <a:ln>
                  <a:noFill/>
                </a:ln>
                <a:solidFill>
                  <a:srgbClr val="202124"/>
                </a:solidFill>
                <a:effectLst/>
                <a:latin typeface="inherit"/>
              </a:rPr>
              <a:t> </a:t>
            </a:r>
            <a:r>
              <a:rPr kumimoji="0" lang="en-US" altLang="en-US" b="0" i="0" u="none" strike="noStrike" cap="none" normalizeH="0" baseline="0" dirty="0" err="1">
                <a:ln>
                  <a:noFill/>
                </a:ln>
                <a:solidFill>
                  <a:srgbClr val="202124"/>
                </a:solidFill>
                <a:effectLst/>
                <a:latin typeface="inherit"/>
              </a:rPr>
              <a:t>nhân</a:t>
            </a:r>
            <a:r>
              <a:rPr kumimoji="0" lang="vi-VN" altLang="en-US" b="0" i="0" u="none" strike="noStrike" cap="none" normalizeH="0" baseline="0" dirty="0">
                <a:ln>
                  <a:noFill/>
                </a:ln>
                <a:solidFill>
                  <a:srgbClr val="202124"/>
                </a:solidFill>
                <a:effectLst/>
                <a:latin typeface="inherit"/>
              </a:rPr>
              <a:t> </a:t>
            </a:r>
            <a:endParaRPr kumimoji="0" lang="en-US" altLang="en-US" b="0" i="0" u="none" strike="noStrike" cap="none" normalizeH="0" baseline="0" dirty="0">
              <a:ln>
                <a:noFill/>
              </a:ln>
              <a:solidFill>
                <a:srgbClr val="202124"/>
              </a:solidFill>
              <a:effectLst/>
              <a:latin typeface="inherit"/>
            </a:endParaRPr>
          </a:p>
          <a:p>
            <a:pPr lvl="1"/>
            <a:r>
              <a:rPr kumimoji="0" lang="vi-VN" altLang="en-US" b="0" i="0" u="none" strike="noStrike" cap="none" normalizeH="0" baseline="0" dirty="0">
                <a:ln>
                  <a:noFill/>
                </a:ln>
                <a:solidFill>
                  <a:srgbClr val="202124"/>
                </a:solidFill>
                <a:effectLst/>
                <a:latin typeface="inherit"/>
              </a:rPr>
              <a:t>tên </a:t>
            </a:r>
            <a:r>
              <a:rPr kumimoji="0" lang="en-US" altLang="en-US" b="0" i="0" u="none" strike="noStrike" cap="none" normalizeH="0" baseline="0" dirty="0" err="1">
                <a:ln>
                  <a:noFill/>
                </a:ln>
                <a:solidFill>
                  <a:srgbClr val="202124"/>
                </a:solidFill>
                <a:effectLst/>
                <a:latin typeface="inherit"/>
              </a:rPr>
              <a:t>tác</a:t>
            </a:r>
            <a:r>
              <a:rPr kumimoji="0" lang="en-US" altLang="en-US" b="0" i="0" u="none" strike="noStrike" cap="none" normalizeH="0" baseline="0" dirty="0">
                <a:ln>
                  <a:noFill/>
                </a:ln>
                <a:solidFill>
                  <a:srgbClr val="202124"/>
                </a:solidFill>
                <a:effectLst/>
                <a:latin typeface="inherit"/>
              </a:rPr>
              <a:t> </a:t>
            </a:r>
            <a:r>
              <a:rPr kumimoji="0" lang="en-US" altLang="en-US" b="0" i="0" u="none" strike="noStrike" cap="none" normalizeH="0" baseline="0" dirty="0" err="1">
                <a:ln>
                  <a:noFill/>
                </a:ln>
                <a:solidFill>
                  <a:srgbClr val="202124"/>
                </a:solidFill>
                <a:effectLst/>
                <a:latin typeface="inherit"/>
              </a:rPr>
              <a:t>nhân</a:t>
            </a:r>
            <a:r>
              <a:rPr kumimoji="0" lang="en-US"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tốt</a:t>
            </a:r>
            <a:r>
              <a:rPr kumimoji="0" lang="vi-VN" altLang="en-US" b="0" i="0" u="none" strike="noStrike" cap="none" normalizeH="0" baseline="0" dirty="0">
                <a:ln>
                  <a:noFill/>
                </a:ln>
                <a:solidFill>
                  <a:srgbClr val="202124"/>
                </a:solidFill>
                <a:effectLst/>
                <a:latin typeface="inherit"/>
              </a:rPr>
              <a:t> mô </a:t>
            </a:r>
            <a:r>
              <a:rPr kumimoji="0" lang="vi-VN" altLang="en-US" b="0" i="0" u="none" strike="noStrike" cap="none" normalizeH="0" baseline="0" dirty="0" err="1">
                <a:ln>
                  <a:noFill/>
                </a:ln>
                <a:solidFill>
                  <a:srgbClr val="202124"/>
                </a:solidFill>
                <a:effectLst/>
                <a:latin typeface="inherit"/>
              </a:rPr>
              <a:t>tả</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trách</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nhiệm</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của</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họ</a:t>
            </a:r>
            <a:endParaRPr lang="en-US" dirty="0"/>
          </a:p>
        </p:txBody>
      </p:sp>
      <p:sp>
        <p:nvSpPr>
          <p:cNvPr id="4" name="Slide Number Placeholder 3">
            <a:extLst>
              <a:ext uri="{FF2B5EF4-FFF2-40B4-BE49-F238E27FC236}">
                <a16:creationId xmlns:a16="http://schemas.microsoft.com/office/drawing/2014/main" id="{09396616-817C-4302-A12F-D09CED0DE048}"/>
              </a:ext>
            </a:extLst>
          </p:cNvPr>
          <p:cNvSpPr>
            <a:spLocks noGrp="1"/>
          </p:cNvSpPr>
          <p:nvPr>
            <p:ph type="sldNum" sz="quarter" idx="12"/>
          </p:nvPr>
        </p:nvSpPr>
        <p:spPr/>
        <p:txBody>
          <a:bodyPr/>
          <a:lstStyle/>
          <a:p>
            <a:pPr>
              <a:defRPr/>
            </a:pPr>
            <a:fld id="{222D1A01-2235-2A44-BF61-4339ED0E7A0A}" type="slidenum">
              <a:rPr lang="en-US" altLang="en-VN" smtClean="0"/>
              <a:pPr>
                <a:defRPr/>
              </a:pPr>
              <a:t>13</a:t>
            </a:fld>
            <a:endParaRPr lang="en-US" altLang="en-VN"/>
          </a:p>
        </p:txBody>
      </p:sp>
      <p:sp>
        <p:nvSpPr>
          <p:cNvPr id="6" name="Rectangle 2">
            <a:extLst>
              <a:ext uri="{FF2B5EF4-FFF2-40B4-BE49-F238E27FC236}">
                <a16:creationId xmlns:a16="http://schemas.microsoft.com/office/drawing/2014/main" id="{39A7F705-6132-4CD9-BB9F-3E1C25E798C3}"/>
              </a:ext>
            </a:extLst>
          </p:cNvPr>
          <p:cNvSpPr>
            <a:spLocks noChangeArrowheads="1"/>
          </p:cNvSpPr>
          <p:nvPr/>
        </p:nvSpPr>
        <p:spPr bwMode="auto">
          <a:xfrm>
            <a:off x="0" y="102921"/>
            <a:ext cx="9144000"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0B69DECD-C0D6-468D-ABA1-45A11E306479}"/>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C6FA09FE-9178-448D-B661-0B9B2713DE6B}"/>
              </a:ext>
            </a:extLst>
          </p:cNvPr>
          <p:cNvSpPr>
            <a:spLocks noChangeArrowheads="1"/>
          </p:cNvSpPr>
          <p:nvPr/>
        </p:nvSpPr>
        <p:spPr bwMode="auto">
          <a:xfrm>
            <a:off x="0" y="195253"/>
            <a:ext cx="20840" cy="66693"/>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600" b="0" i="0" u="none" strike="noStrike" cap="none" normalizeH="0" baseline="0" dirty="0">
                <a:ln>
                  <a:noFill/>
                </a:ln>
                <a:solidFill>
                  <a:schemeClr val="tx1"/>
                </a:solidFill>
                <a:effectLst/>
              </a:rPr>
              <a:t> </a:t>
            </a: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44143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DF198-995D-4A0C-B705-1641D0551DCD}"/>
              </a:ext>
            </a:extLst>
          </p:cNvPr>
          <p:cNvSpPr>
            <a:spLocks noGrp="1"/>
          </p:cNvSpPr>
          <p:nvPr>
            <p:ph type="title"/>
          </p:nvPr>
        </p:nvSpPr>
        <p:spPr/>
        <p:txBody>
          <a:bodyPr/>
          <a:lstStyle/>
          <a:p>
            <a:r>
              <a:rPr lang="en-US" dirty="0" err="1"/>
              <a:t>Đặt</a:t>
            </a:r>
            <a:r>
              <a:rPr lang="en-US" dirty="0"/>
              <a:t> </a:t>
            </a:r>
            <a:r>
              <a:rPr lang="en-US" dirty="0" err="1"/>
              <a:t>một</a:t>
            </a:r>
            <a:r>
              <a:rPr lang="en-US" dirty="0"/>
              <a:t> </a:t>
            </a:r>
            <a:r>
              <a:rPr lang="en-US" dirty="0" err="1"/>
              <a:t>số</a:t>
            </a:r>
            <a:r>
              <a:rPr lang="en-US" dirty="0"/>
              <a:t> </a:t>
            </a:r>
            <a:r>
              <a:rPr lang="en-US" dirty="0" err="1"/>
              <a:t>câu</a:t>
            </a:r>
            <a:r>
              <a:rPr lang="en-US" dirty="0"/>
              <a:t> </a:t>
            </a:r>
            <a:r>
              <a:rPr lang="en-US" dirty="0" err="1"/>
              <a:t>hỏi</a:t>
            </a:r>
            <a:r>
              <a:rPr lang="en-US" dirty="0"/>
              <a:t> </a:t>
            </a:r>
            <a:r>
              <a:rPr lang="en-US" dirty="0" err="1"/>
              <a:t>để</a:t>
            </a:r>
            <a:r>
              <a:rPr lang="en-US" dirty="0"/>
              <a:t> </a:t>
            </a:r>
            <a:r>
              <a:rPr lang="en-US" dirty="0" err="1"/>
              <a:t>tìm</a:t>
            </a:r>
            <a:r>
              <a:rPr lang="en-US" dirty="0"/>
              <a:t> </a:t>
            </a:r>
            <a:r>
              <a:rPr lang="en-US" dirty="0" err="1"/>
              <a:t>tác</a:t>
            </a:r>
            <a:r>
              <a:rPr lang="en-US" dirty="0"/>
              <a:t> </a:t>
            </a:r>
            <a:r>
              <a:rPr lang="en-US" dirty="0" err="1"/>
              <a:t>nhân</a:t>
            </a:r>
            <a:endParaRPr lang="en-US" dirty="0"/>
          </a:p>
        </p:txBody>
      </p:sp>
      <p:sp>
        <p:nvSpPr>
          <p:cNvPr id="3" name="Content Placeholder 2">
            <a:extLst>
              <a:ext uri="{FF2B5EF4-FFF2-40B4-BE49-F238E27FC236}">
                <a16:creationId xmlns:a16="http://schemas.microsoft.com/office/drawing/2014/main" id="{A41826B7-190C-4547-B58C-F013A8A3AAB7}"/>
              </a:ext>
            </a:extLst>
          </p:cNvPr>
          <p:cNvSpPr>
            <a:spLocks noGrp="1"/>
          </p:cNvSpPr>
          <p:nvPr>
            <p:ph idx="1"/>
          </p:nvPr>
        </p:nvSpPr>
        <p:spPr>
          <a:xfrm>
            <a:off x="652096" y="1048970"/>
            <a:ext cx="7886700" cy="5174881"/>
          </a:xfrm>
        </p:spPr>
        <p:txBody>
          <a:bodyPr/>
          <a:lstStyle/>
          <a:p>
            <a:r>
              <a:rPr kumimoji="0" lang="vi-VN" altLang="en-US" sz="2800" b="0" i="0" u="none" strike="noStrike" cap="none" normalizeH="0" baseline="0" dirty="0">
                <a:ln>
                  <a:noFill/>
                </a:ln>
                <a:solidFill>
                  <a:srgbClr val="202124"/>
                </a:solidFill>
                <a:effectLst/>
                <a:latin typeface="inherit"/>
              </a:rPr>
              <a:t>Ai </a:t>
            </a:r>
            <a:r>
              <a:rPr kumimoji="0" lang="vi-VN" altLang="en-US" sz="2800" b="0" i="0" u="none" strike="noStrike" cap="none" normalizeH="0" baseline="0" dirty="0" err="1">
                <a:ln>
                  <a:noFill/>
                </a:ln>
                <a:solidFill>
                  <a:srgbClr val="202124"/>
                </a:solidFill>
                <a:effectLst/>
                <a:latin typeface="inherit"/>
              </a:rPr>
              <a:t>hoặc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cái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gì</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hệ</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thống</a:t>
            </a:r>
            <a:r>
              <a:rPr kumimoji="0" lang="vi-VN" altLang="en-US" sz="2800" b="0" i="0" u="none" strike="noStrike" cap="none" normalizeH="0" baseline="0" dirty="0">
                <a:ln>
                  <a:noFill/>
                </a:ln>
                <a:solidFill>
                  <a:srgbClr val="202124"/>
                </a:solidFill>
                <a:effectLst/>
                <a:latin typeface="inherit"/>
              </a:rPr>
              <a:t>?</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r>
              <a:rPr kumimoji="0" lang="vi-VN" altLang="en-US" sz="2800" b="0" i="0" u="none" strike="noStrike" cap="none" normalizeH="0" baseline="0" dirty="0">
                <a:ln>
                  <a:noFill/>
                </a:ln>
                <a:solidFill>
                  <a:srgbClr val="202124"/>
                </a:solidFill>
                <a:effectLst/>
                <a:latin typeface="inherit"/>
              </a:rPr>
              <a:t>Ai </a:t>
            </a:r>
            <a:r>
              <a:rPr kumimoji="0" lang="vi-VN" altLang="en-US" sz="2800" b="0" i="0" u="none" strike="noStrike" cap="none" normalizeH="0" baseline="0" dirty="0" err="1">
                <a:ln>
                  <a:noFill/>
                </a:ln>
                <a:solidFill>
                  <a:srgbClr val="202124"/>
                </a:solidFill>
                <a:effectLst/>
                <a:latin typeface="inherit"/>
              </a:rPr>
              <a:t>hoặc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cái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gì</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lấy</a:t>
            </a:r>
            <a:r>
              <a:rPr kumimoji="0" lang="vi-VN" altLang="en-US" sz="2800" b="0" i="0" u="none" strike="noStrike" cap="none" normalizeH="0" baseline="0" dirty="0">
                <a:ln>
                  <a:noFill/>
                </a:ln>
                <a:solidFill>
                  <a:srgbClr val="202124"/>
                </a:solidFill>
                <a:effectLst/>
                <a:latin typeface="inherit"/>
              </a:rPr>
              <a:t> thông tin </a:t>
            </a:r>
            <a:r>
              <a:rPr kumimoji="0" lang="vi-VN" altLang="en-US" sz="2800" b="0" i="0" u="none" strike="noStrike" cap="none" normalizeH="0" baseline="0" dirty="0" err="1">
                <a:ln>
                  <a:noFill/>
                </a:ln>
                <a:solidFill>
                  <a:srgbClr val="202124"/>
                </a:solidFill>
                <a:effectLst/>
                <a:latin typeface="inherit"/>
              </a:rPr>
              <a:t>từ</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hệ</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thống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này</a:t>
            </a:r>
            <a:r>
              <a:rPr kumimoji="0" lang="vi-VN" altLang="en-US" sz="2800" b="0" i="0" u="none" strike="noStrike" cap="none" normalizeH="0" baseline="0" dirty="0">
                <a:ln>
                  <a:noFill/>
                </a:ln>
                <a:solidFill>
                  <a:srgbClr val="202124"/>
                </a:solidFill>
                <a:effectLst/>
                <a:latin typeface="inherit"/>
              </a:rPr>
              <a:t>?</a:t>
            </a:r>
            <a:endParaRPr kumimoji="0" lang="en-US" altLang="en-US" sz="2800" b="0" i="0" u="none" strike="noStrike" cap="none" normalizeH="0" baseline="0" dirty="0">
              <a:ln>
                <a:noFill/>
              </a:ln>
              <a:solidFill>
                <a:srgbClr val="202124"/>
              </a:solidFill>
              <a:effectLst/>
              <a:latin typeface="inherit"/>
            </a:endParaRPr>
          </a:p>
          <a:p>
            <a:r>
              <a:rPr kumimoji="0" lang="vi-VN" altLang="en-US" sz="2800" b="0" i="0" u="none" strike="noStrike" cap="none" normalizeH="0" baseline="0" dirty="0">
                <a:ln>
                  <a:noFill/>
                </a:ln>
                <a:solidFill>
                  <a:srgbClr val="202124"/>
                </a:solidFill>
                <a:effectLst/>
                <a:latin typeface="inherit"/>
              </a:rPr>
              <a:t>Ai </a:t>
            </a:r>
            <a:r>
              <a:rPr kumimoji="0" lang="vi-VN" altLang="en-US" sz="2800" b="0" i="0" u="none" strike="noStrike" cap="none" normalizeH="0" baseline="0" dirty="0" err="1">
                <a:ln>
                  <a:noFill/>
                </a:ln>
                <a:solidFill>
                  <a:srgbClr val="202124"/>
                </a:solidFill>
                <a:effectLst/>
                <a:latin typeface="inherit"/>
              </a:rPr>
              <a:t>hoặc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cái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gì</a:t>
            </a:r>
            <a:r>
              <a:rPr kumimoji="0" lang="vi-VN" altLang="en-US" sz="2800" b="0" i="0" u="none" strike="noStrike" cap="none" normalizeH="0" baseline="0" dirty="0">
                <a:ln>
                  <a:noFill/>
                </a:ln>
                <a:solidFill>
                  <a:srgbClr val="202124"/>
                </a:solidFill>
                <a:effectLst/>
                <a:latin typeface="inherit"/>
              </a:rPr>
              <a:t> cung </a:t>
            </a:r>
            <a:r>
              <a:rPr kumimoji="0" lang="vi-VN" altLang="en-US" sz="2800" b="0" i="0" u="none" strike="noStrike" cap="none" normalizeH="0" baseline="0" dirty="0" err="1">
                <a:ln>
                  <a:noFill/>
                </a:ln>
                <a:solidFill>
                  <a:srgbClr val="202124"/>
                </a:solidFill>
                <a:effectLst/>
                <a:latin typeface="inherit"/>
              </a:rPr>
              <a:t>cấp</a:t>
            </a:r>
            <a:r>
              <a:rPr kumimoji="0" lang="vi-VN" altLang="en-US" sz="2800" b="0" i="0" u="none" strike="noStrike" cap="none" normalizeH="0" baseline="0" dirty="0">
                <a:ln>
                  <a:noFill/>
                </a:ln>
                <a:solidFill>
                  <a:srgbClr val="202124"/>
                </a:solidFill>
                <a:effectLst/>
                <a:latin typeface="inherit"/>
              </a:rPr>
              <a:t> thông tin cho </a:t>
            </a:r>
            <a:r>
              <a:rPr kumimoji="0" lang="vi-VN" altLang="en-US" sz="2800" b="0" i="0" u="none" strike="noStrike" cap="none" normalizeH="0" baseline="0" dirty="0" err="1">
                <a:ln>
                  <a:noFill/>
                </a:ln>
                <a:solidFill>
                  <a:srgbClr val="202124"/>
                </a:solidFill>
                <a:effectLst/>
                <a:latin typeface="inherit"/>
              </a:rPr>
              <a:t>hệ</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thống</a:t>
            </a:r>
            <a:r>
              <a:rPr kumimoji="0" lang="vi-VN" altLang="en-US" sz="2800" b="0" i="0" u="none" strike="noStrike" cap="none" normalizeH="0" baseline="0" dirty="0">
                <a:ln>
                  <a:noFill/>
                </a:ln>
                <a:solidFill>
                  <a:srgbClr val="202124"/>
                </a:solidFill>
                <a:effectLst/>
                <a:latin typeface="inherit"/>
              </a:rPr>
              <a:t>?</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r>
              <a:rPr lang="en-US" dirty="0"/>
              <a:t> </a:t>
            </a:r>
            <a:r>
              <a:rPr kumimoji="0" lang="vi-VN" altLang="en-US" sz="2800" b="0" i="0" u="none" strike="noStrike" cap="none" normalizeH="0" baseline="0" dirty="0" err="1">
                <a:ln>
                  <a:noFill/>
                </a:ln>
                <a:solidFill>
                  <a:srgbClr val="202124"/>
                </a:solidFill>
                <a:effectLst/>
                <a:latin typeface="inherit"/>
              </a:rPr>
              <a:t>Hệ</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thống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được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ở đâu trong công ty?</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r>
              <a:rPr lang="en-US" dirty="0"/>
              <a:t> </a:t>
            </a:r>
            <a:r>
              <a:rPr kumimoji="0" lang="vi-VN" altLang="en-US" sz="2800" b="0" i="0" u="none" strike="noStrike" cap="none" normalizeH="0" baseline="0" dirty="0">
                <a:ln>
                  <a:noFill/>
                </a:ln>
                <a:solidFill>
                  <a:srgbClr val="202124"/>
                </a:solidFill>
                <a:effectLst/>
                <a:latin typeface="inherit"/>
              </a:rPr>
              <a:t>Ai </a:t>
            </a:r>
            <a:r>
              <a:rPr kumimoji="0" lang="vi-VN" altLang="en-US" sz="2800" b="0" i="0" u="none" strike="noStrike" cap="none" normalizeH="0" baseline="0" dirty="0" err="1">
                <a:ln>
                  <a:noFill/>
                </a:ln>
                <a:solidFill>
                  <a:srgbClr val="202124"/>
                </a:solidFill>
                <a:effectLst/>
                <a:latin typeface="inherit"/>
              </a:rPr>
              <a:t>hoặc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cái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gì</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hỗ</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trợ</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và</a:t>
            </a:r>
            <a:r>
              <a:rPr kumimoji="0" lang="vi-VN" altLang="en-US" sz="2800" b="0" i="0" u="none" strike="noStrike" cap="none" normalizeH="0" baseline="0" dirty="0">
                <a:ln>
                  <a:noFill/>
                </a:ln>
                <a:solidFill>
                  <a:srgbClr val="202124"/>
                </a:solidFill>
                <a:effectLst/>
                <a:latin typeface="inherit"/>
              </a:rPr>
              <a:t> duy </a:t>
            </a:r>
            <a:r>
              <a:rPr kumimoji="0" lang="vi-VN" altLang="en-US" sz="2800" b="0" i="0" u="none" strike="noStrike" cap="none" normalizeH="0" baseline="0" dirty="0" err="1">
                <a:ln>
                  <a:noFill/>
                </a:ln>
                <a:solidFill>
                  <a:srgbClr val="202124"/>
                </a:solidFill>
                <a:effectLst/>
                <a:latin typeface="inherit"/>
              </a:rPr>
              <a:t>trì</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hệ</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thống</a:t>
            </a:r>
            <a:r>
              <a:rPr kumimoji="0" lang="vi-VN" altLang="en-US" sz="2800" b="0" i="0" u="none" strike="noStrike" cap="none" normalizeH="0" baseline="0" dirty="0">
                <a:ln>
                  <a:noFill/>
                </a:ln>
                <a:solidFill>
                  <a:srgbClr val="202124"/>
                </a:solidFill>
                <a:effectLst/>
                <a:latin typeface="inherit"/>
              </a:rPr>
              <a:t>?</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r>
              <a:rPr lang="en-US" dirty="0"/>
              <a:t> </a:t>
            </a:r>
            <a:r>
              <a:rPr kumimoji="0" lang="vi-VN" altLang="en-US" sz="2800" b="0" i="0" u="none" strike="noStrike" cap="none" normalizeH="0" baseline="0" dirty="0" err="1">
                <a:ln>
                  <a:noFill/>
                </a:ln>
                <a:solidFill>
                  <a:srgbClr val="202124"/>
                </a:solidFill>
                <a:effectLst/>
                <a:latin typeface="inherit"/>
              </a:rPr>
              <a:t>Hệ</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thống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nào</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khác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hệ</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thống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này</a:t>
            </a:r>
            <a:r>
              <a:rPr kumimoji="0" lang="vi-VN" altLang="en-US" sz="2800" b="0" i="0" u="none" strike="noStrike" cap="none" normalizeH="0" baseline="0" dirty="0">
                <a:ln>
                  <a:noFill/>
                </a:ln>
                <a:solidFill>
                  <a:srgbClr val="202124"/>
                </a:solidFill>
                <a:effectLst/>
                <a:latin typeface="inherit"/>
              </a:rPr>
              <a:t>?</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pPr marL="0" indent="0">
              <a:buNone/>
            </a:pPr>
            <a:endParaRPr lang="en-US" dirty="0"/>
          </a:p>
        </p:txBody>
      </p:sp>
      <p:sp>
        <p:nvSpPr>
          <p:cNvPr id="4" name="Slide Number Placeholder 3">
            <a:extLst>
              <a:ext uri="{FF2B5EF4-FFF2-40B4-BE49-F238E27FC236}">
                <a16:creationId xmlns:a16="http://schemas.microsoft.com/office/drawing/2014/main" id="{5BC4DAB9-CAF1-4581-9360-15634953AF6C}"/>
              </a:ext>
            </a:extLst>
          </p:cNvPr>
          <p:cNvSpPr>
            <a:spLocks noGrp="1"/>
          </p:cNvSpPr>
          <p:nvPr>
            <p:ph type="sldNum" sz="quarter" idx="12"/>
          </p:nvPr>
        </p:nvSpPr>
        <p:spPr/>
        <p:txBody>
          <a:bodyPr/>
          <a:lstStyle/>
          <a:p>
            <a:pPr>
              <a:defRPr/>
            </a:pPr>
            <a:fld id="{222D1A01-2235-2A44-BF61-4339ED0E7A0A}" type="slidenum">
              <a:rPr lang="en-US" altLang="en-VN" smtClean="0"/>
              <a:pPr>
                <a:defRPr/>
              </a:pPr>
              <a:t>14</a:t>
            </a:fld>
            <a:endParaRPr lang="en-US" altLang="en-VN"/>
          </a:p>
        </p:txBody>
      </p:sp>
      <p:sp>
        <p:nvSpPr>
          <p:cNvPr id="5" name="Rectangle 1">
            <a:extLst>
              <a:ext uri="{FF2B5EF4-FFF2-40B4-BE49-F238E27FC236}">
                <a16:creationId xmlns:a16="http://schemas.microsoft.com/office/drawing/2014/main" id="{2C51EDE5-F808-413C-B0D5-A725374DD444}"/>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DD21E783-A42E-4926-972D-3920A360DB03}"/>
              </a:ext>
            </a:extLst>
          </p:cNvPr>
          <p:cNvSpPr>
            <a:spLocks noChangeArrowheads="1"/>
          </p:cNvSpPr>
          <p:nvPr/>
        </p:nvSpPr>
        <p:spPr bwMode="auto">
          <a:xfrm>
            <a:off x="0" y="56754"/>
            <a:ext cx="65" cy="343692"/>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vi-VN" altLang="en-US" sz="600" b="0" i="0" u="none" strike="noStrike" cap="none" normalizeH="0" baseline="0" dirty="0">
                <a:ln>
                  <a:noFill/>
                </a:ln>
                <a:solidFill>
                  <a:schemeClr val="tx1"/>
                </a:solidFill>
                <a:effectLst/>
              </a:rPr>
            </a:b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3C10514F-97DD-4EA1-A454-79D164726C5D}"/>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E2D0B385-4AF4-49A3-A41C-90B78CCF2753}"/>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5">
            <a:extLst>
              <a:ext uri="{FF2B5EF4-FFF2-40B4-BE49-F238E27FC236}">
                <a16:creationId xmlns:a16="http://schemas.microsoft.com/office/drawing/2014/main" id="{25A9FEC4-B294-452B-B2E7-3364C34D57EE}"/>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6">
            <a:extLst>
              <a:ext uri="{FF2B5EF4-FFF2-40B4-BE49-F238E27FC236}">
                <a16:creationId xmlns:a16="http://schemas.microsoft.com/office/drawing/2014/main" id="{5E693BBC-52EB-4727-B81A-63A8D00DD977}"/>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6290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5F36E-7D1A-4D40-B9EA-BD661AF4CB88}"/>
              </a:ext>
            </a:extLst>
          </p:cNvPr>
          <p:cNvSpPr>
            <a:spLocks noGrp="1"/>
          </p:cNvSpPr>
          <p:nvPr>
            <p:ph type="title"/>
          </p:nvPr>
        </p:nvSpPr>
        <p:spPr/>
        <p:txBody>
          <a:bodyPr/>
          <a:lstStyle/>
          <a:p>
            <a:r>
              <a:rPr lang="en-US" dirty="0" err="1"/>
              <a:t>Hệ</a:t>
            </a:r>
            <a:r>
              <a:rPr lang="en-US" dirty="0"/>
              <a:t> </a:t>
            </a:r>
            <a:r>
              <a:rPr lang="en-US" dirty="0" err="1"/>
              <a:t>thống</a:t>
            </a:r>
            <a:r>
              <a:rPr lang="en-US" dirty="0"/>
              <a:t> </a:t>
            </a:r>
            <a:r>
              <a:rPr lang="en-US" dirty="0" err="1"/>
              <a:t>ngân</a:t>
            </a:r>
            <a:r>
              <a:rPr lang="en-US" dirty="0"/>
              <a:t> </a:t>
            </a:r>
            <a:r>
              <a:rPr lang="en-US" dirty="0" err="1"/>
              <a:t>hàng</a:t>
            </a:r>
            <a:r>
              <a:rPr lang="en-US" dirty="0"/>
              <a:t> </a:t>
            </a:r>
            <a:r>
              <a:rPr lang="en-US" dirty="0" err="1"/>
              <a:t>trực</a:t>
            </a:r>
            <a:r>
              <a:rPr lang="en-US" dirty="0"/>
              <a:t> </a:t>
            </a:r>
            <a:r>
              <a:rPr lang="en-US" dirty="0" err="1"/>
              <a:t>tuyến</a:t>
            </a:r>
            <a:endParaRPr lang="en-US" dirty="0"/>
          </a:p>
        </p:txBody>
      </p:sp>
      <p:sp>
        <p:nvSpPr>
          <p:cNvPr id="3" name="Content Placeholder 2">
            <a:extLst>
              <a:ext uri="{FF2B5EF4-FFF2-40B4-BE49-F238E27FC236}">
                <a16:creationId xmlns:a16="http://schemas.microsoft.com/office/drawing/2014/main" id="{8AD0C462-2A49-4193-99AE-049E051251EF}"/>
              </a:ext>
            </a:extLst>
          </p:cNvPr>
          <p:cNvSpPr>
            <a:spLocks noGrp="1"/>
          </p:cNvSpPr>
          <p:nvPr>
            <p:ph idx="1"/>
          </p:nvPr>
        </p:nvSpPr>
        <p:spPr/>
        <p:txBody>
          <a:bodyPr>
            <a:normAutofit fontScale="85000" lnSpcReduction="20000"/>
          </a:bodyPr>
          <a:lstStyle/>
          <a:p>
            <a:r>
              <a:rPr lang="en-US" dirty="0"/>
              <a:t> </a:t>
            </a:r>
            <a:r>
              <a:rPr kumimoji="0" lang="vi-VN" altLang="en-US" sz="2800" b="0" i="0" u="none" strike="noStrike" cap="none" normalizeH="0" baseline="0" dirty="0" err="1">
                <a:ln>
                  <a:noFill/>
                </a:ln>
                <a:solidFill>
                  <a:srgbClr val="202124"/>
                </a:solidFill>
                <a:effectLst/>
                <a:latin typeface="inherit"/>
              </a:rPr>
              <a:t>Hệ</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thống</a:t>
            </a:r>
            <a:r>
              <a:rPr kumimoji="0" lang="vi-VN" altLang="en-US" sz="2800" b="0" i="0" u="none" strike="noStrike" cap="none" normalizeH="0" baseline="0" dirty="0">
                <a:ln>
                  <a:noFill/>
                </a:ln>
                <a:solidFill>
                  <a:srgbClr val="202124"/>
                </a:solidFill>
                <a:effectLst/>
                <a:latin typeface="inherit"/>
              </a:rPr>
              <a:t> ngân </a:t>
            </a:r>
            <a:r>
              <a:rPr kumimoji="0" lang="vi-VN" altLang="en-US" sz="2800" b="0" i="0" u="none" strike="noStrike" cap="none" normalizeH="0" baseline="0" dirty="0" err="1">
                <a:ln>
                  <a:noFill/>
                </a:ln>
                <a:solidFill>
                  <a:srgbClr val="202124"/>
                </a:solidFill>
                <a:effectLst/>
                <a:latin typeface="inherit"/>
              </a:rPr>
              <a:t>hàng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trực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tuyến</a:t>
            </a:r>
            <a:r>
              <a:rPr kumimoji="0" lang="vi-VN" altLang="en-US" sz="2800" b="0" i="0" u="none" strike="noStrike" cap="none" normalizeH="0" baseline="0" dirty="0">
                <a:ln>
                  <a:noFill/>
                </a:ln>
                <a:solidFill>
                  <a:srgbClr val="202124"/>
                </a:solidFill>
                <a:effectLst/>
                <a:latin typeface="inherit"/>
              </a:rPr>
              <a:t>, cho </a:t>
            </a:r>
            <a:r>
              <a:rPr kumimoji="0" lang="vi-VN" altLang="en-US" sz="2800" b="0" i="0" u="none" strike="noStrike" cap="none" normalizeH="0" baseline="0" dirty="0" err="1">
                <a:ln>
                  <a:noFill/>
                </a:ln>
                <a:solidFill>
                  <a:srgbClr val="202124"/>
                </a:solidFill>
                <a:effectLst/>
                <a:latin typeface="inherit"/>
              </a:rPr>
              <a:t>phép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mạng</a:t>
            </a:r>
            <a:r>
              <a:rPr kumimoji="0" lang="vi-VN" altLang="en-US" sz="2800" b="0" i="0" u="none" strike="noStrike" cap="none" normalizeH="0" baseline="0" dirty="0">
                <a:ln>
                  <a:noFill/>
                </a:ln>
                <a:solidFill>
                  <a:srgbClr val="202124"/>
                </a:solidFill>
                <a:effectLst/>
                <a:latin typeface="inherit"/>
              </a:rPr>
              <a:t> liên ngân </a:t>
            </a:r>
            <a:r>
              <a:rPr kumimoji="0" lang="vi-VN" altLang="en-US" sz="2800" b="0" i="0" u="none" strike="noStrike" cap="none" normalizeH="0" baseline="0" dirty="0" err="1">
                <a:ln>
                  <a:noFill/>
                </a:ln>
                <a:solidFill>
                  <a:srgbClr val="202124"/>
                </a:solidFill>
                <a:effectLst/>
                <a:latin typeface="inherit"/>
              </a:rPr>
              <a:t>hàng</a:t>
            </a:r>
            <a:r>
              <a:rPr kumimoji="0" lang="vi-VN" altLang="en-US" sz="2800" b="0" i="0" u="none" strike="noStrike" cap="none" normalizeH="0" baseline="0" dirty="0">
                <a:ln>
                  <a:noFill/>
                </a:ln>
                <a:solidFill>
                  <a:srgbClr val="202124"/>
                </a:solidFill>
                <a:effectLst/>
                <a:latin typeface="inherit"/>
              </a:rPr>
              <a:t>, giao </a:t>
            </a:r>
            <a:r>
              <a:rPr kumimoji="0" lang="vi-VN" altLang="en-US" sz="2800" b="0" i="0" u="none" strike="noStrike" cap="none" normalizeH="0" baseline="0" dirty="0" err="1">
                <a:ln>
                  <a:noFill/>
                </a:ln>
                <a:solidFill>
                  <a:srgbClr val="202124"/>
                </a:solidFill>
                <a:effectLst/>
                <a:latin typeface="inherit"/>
              </a:rPr>
              <a:t>tiếp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với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khách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hàng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của</a:t>
            </a:r>
            <a:r>
              <a:rPr kumimoji="0" lang="vi-VN" altLang="en-US" sz="2800" b="0" i="0" u="none" strike="noStrike" cap="none" normalizeH="0" baseline="0" dirty="0">
                <a:ln>
                  <a:noFill/>
                </a:ln>
                <a:solidFill>
                  <a:srgbClr val="202124"/>
                </a:solidFill>
                <a:effectLst/>
                <a:latin typeface="inherit"/>
              </a:rPr>
              <a:t> ngân </a:t>
            </a:r>
            <a:r>
              <a:rPr kumimoji="0" lang="vi-VN" altLang="en-US" sz="2800" b="0" i="0" u="none" strike="noStrike" cap="none" normalizeH="0" baseline="0" dirty="0" err="1">
                <a:ln>
                  <a:noFill/>
                </a:ln>
                <a:solidFill>
                  <a:srgbClr val="202124"/>
                </a:solidFill>
                <a:effectLst/>
                <a:latin typeface="inherit"/>
              </a:rPr>
              <a:t>hàng</a:t>
            </a:r>
            <a:r>
              <a:rPr kumimoji="0" lang="vi-VN" altLang="en-US" sz="2800" b="0" i="0" u="none" strike="noStrike" cap="none" normalizeH="0" baseline="0" dirty="0">
                <a:ln>
                  <a:noFill/>
                </a:ln>
                <a:solidFill>
                  <a:srgbClr val="202124"/>
                </a:solidFill>
                <a:effectLst/>
                <a:latin typeface="inherit"/>
              </a:rPr>
              <a:t> thông qua </a:t>
            </a:r>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ứng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web</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Để</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thực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hiện</a:t>
            </a:r>
            <a:r>
              <a:rPr kumimoji="0" lang="vi-VN" altLang="en-US" sz="2800" b="0" i="0" u="none" strike="noStrike" cap="none" normalizeH="0" baseline="0" dirty="0">
                <a:ln>
                  <a:noFill/>
                </a:ln>
                <a:solidFill>
                  <a:srgbClr val="202124"/>
                </a:solidFill>
                <a:effectLst/>
                <a:latin typeface="inherit"/>
              </a:rPr>
              <a:t> giao </a:t>
            </a:r>
            <a:r>
              <a:rPr kumimoji="0" lang="vi-VN" altLang="en-US" sz="2800" b="0" i="0" u="none" strike="noStrike" cap="none" normalizeH="0" baseline="0" dirty="0" err="1">
                <a:ln>
                  <a:noFill/>
                </a:ln>
                <a:solidFill>
                  <a:srgbClr val="202124"/>
                </a:solidFill>
                <a:effectLst/>
                <a:latin typeface="inherit"/>
              </a:rPr>
              <a:t>dịch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khách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hàng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phải</a:t>
            </a:r>
            <a:r>
              <a:rPr kumimoji="0" lang="vi-VN" altLang="en-US" sz="2800" b="0" i="0" u="none" strike="noStrike" cap="none" normalizeH="0" baseline="0" dirty="0">
                <a:ln>
                  <a:noFill/>
                </a:ln>
                <a:solidFill>
                  <a:srgbClr val="202124"/>
                </a:solidFill>
                <a:effectLst/>
                <a:latin typeface="inherit"/>
              </a:rPr>
              <a:t> đăng </a:t>
            </a:r>
            <a:r>
              <a:rPr kumimoji="0" lang="vi-VN" altLang="en-US" sz="2800" b="0" i="0" u="none" strike="noStrike" cap="none" normalizeH="0" baseline="0" dirty="0" err="1">
                <a:ln>
                  <a:noFill/>
                </a:ln>
                <a:solidFill>
                  <a:srgbClr val="202124"/>
                </a:solidFill>
                <a:effectLst/>
                <a:latin typeface="inherit"/>
              </a:rPr>
              <a:t>nhập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phần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mềm</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Khách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hàng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có</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thể</a:t>
            </a:r>
            <a:r>
              <a:rPr kumimoji="0" lang="vi-VN" altLang="en-US" sz="2800" b="0" i="0" u="none" strike="noStrike" cap="none" normalizeH="0" baseline="0" dirty="0">
                <a:ln>
                  <a:noFill/>
                </a:ln>
                <a:solidFill>
                  <a:srgbClr val="202124"/>
                </a:solidFill>
                <a:effectLst/>
                <a:latin typeface="inherit"/>
              </a:rPr>
              <a:t> thay </a:t>
            </a:r>
            <a:r>
              <a:rPr kumimoji="0" lang="vi-VN" altLang="en-US" sz="2800" b="0" i="0" u="none" strike="noStrike" cap="none" normalizeH="0" baseline="0" dirty="0" err="1">
                <a:ln>
                  <a:noFill/>
                </a:ln>
                <a:solidFill>
                  <a:srgbClr val="202124"/>
                </a:solidFill>
                <a:effectLst/>
                <a:latin typeface="inherit"/>
              </a:rPr>
              <a:t>đổi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mật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khẩu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hoặc</a:t>
            </a:r>
            <a:r>
              <a:rPr kumimoji="0" lang="vi-VN" altLang="en-US" sz="2800" b="0" i="0" u="none" strike="noStrike" cap="none" normalizeH="0" baseline="0" dirty="0">
                <a:ln>
                  <a:noFill/>
                </a:ln>
                <a:solidFill>
                  <a:srgbClr val="202124"/>
                </a:solidFill>
                <a:effectLst/>
                <a:latin typeface="inherit"/>
              </a:rPr>
              <a:t> xem thông tin </a:t>
            </a:r>
            <a:r>
              <a:rPr kumimoji="0" lang="vi-VN" altLang="en-US" sz="2800" b="0" i="0" u="none" strike="noStrike" cap="none" normalizeH="0" baseline="0" dirty="0" err="1">
                <a:ln>
                  <a:noFill/>
                </a:ln>
                <a:solidFill>
                  <a:srgbClr val="202124"/>
                </a:solidFill>
                <a:effectLst/>
                <a:latin typeface="inherit"/>
              </a:rPr>
              <a:t>cá</a:t>
            </a:r>
            <a:r>
              <a:rPr kumimoji="0" lang="vi-VN" altLang="en-US" sz="2800" b="0" i="0" u="none" strike="noStrike" cap="none" normalizeH="0" baseline="0" dirty="0">
                <a:ln>
                  <a:noFill/>
                </a:ln>
                <a:solidFill>
                  <a:srgbClr val="202124"/>
                </a:solidFill>
                <a:effectLst/>
                <a:latin typeface="inherit"/>
              </a:rPr>
              <a:t> nhân.</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r>
              <a:rPr kumimoji="0" lang="vi-VN" altLang="en-US" sz="2800" b="0" i="0" u="none" strike="noStrike" cap="none" normalizeH="0" baseline="0" dirty="0" err="1">
                <a:ln>
                  <a:noFill/>
                </a:ln>
                <a:solidFill>
                  <a:srgbClr val="202124"/>
                </a:solidFill>
                <a:effectLst/>
                <a:latin typeface="inherit"/>
              </a:rPr>
              <a:t>Khách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hàng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có</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thể</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lựa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chọn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hình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thức</a:t>
            </a:r>
            <a:r>
              <a:rPr kumimoji="0" lang="vi-VN" altLang="en-US" sz="2800" b="0" i="0" u="none" strike="noStrike" cap="none" normalizeH="0" baseline="0" dirty="0">
                <a:ln>
                  <a:noFill/>
                </a:ln>
                <a:solidFill>
                  <a:srgbClr val="202124"/>
                </a:solidFill>
                <a:effectLst/>
                <a:latin typeface="inherit"/>
              </a:rPr>
              <a:t> giao </a:t>
            </a:r>
            <a:r>
              <a:rPr kumimoji="0" lang="vi-VN" altLang="en-US" sz="2800" b="0" i="0" u="none" strike="noStrike" cap="none" normalizeH="0" baseline="0" dirty="0" err="1">
                <a:ln>
                  <a:noFill/>
                </a:ln>
                <a:solidFill>
                  <a:srgbClr val="202124"/>
                </a:solidFill>
                <a:effectLst/>
                <a:latin typeface="inherit"/>
              </a:rPr>
              <a:t>dịch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chuyển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khoản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nội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mạng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và</a:t>
            </a:r>
            <a:r>
              <a:rPr kumimoji="0" lang="vi-VN" altLang="en-US" sz="2800" b="0" i="0" u="none" strike="noStrike" cap="none" normalizeH="0" baseline="0" dirty="0">
                <a:ln>
                  <a:noFill/>
                </a:ln>
                <a:solidFill>
                  <a:srgbClr val="202124"/>
                </a:solidFill>
                <a:effectLst/>
                <a:latin typeface="inherit"/>
              </a:rPr>
              <a:t> liên ngân </a:t>
            </a:r>
            <a:r>
              <a:rPr kumimoji="0" lang="vi-VN" altLang="en-US" sz="2800" b="0" i="0" u="none" strike="noStrike" cap="none" normalizeH="0" baseline="0" dirty="0" err="1">
                <a:ln>
                  <a:noFill/>
                </a:ln>
                <a:solidFill>
                  <a:srgbClr val="202124"/>
                </a:solidFill>
                <a:effectLst/>
                <a:latin typeface="inherit"/>
              </a:rPr>
              <a:t>hàng</a:t>
            </a:r>
            <a:r>
              <a:rPr kumimoji="0" lang="vi-VN" altLang="en-US" sz="2800" b="0" i="0" u="none" strike="noStrike" cap="none" normalizeH="0" baseline="0" dirty="0">
                <a:ln>
                  <a:noFill/>
                </a:ln>
                <a:solidFill>
                  <a:srgbClr val="202124"/>
                </a:solidFill>
                <a:effectLst/>
                <a:latin typeface="inherit"/>
              </a:rPr>
              <a:t>), truy </a:t>
            </a:r>
            <a:r>
              <a:rPr kumimoji="0" lang="vi-VN" altLang="en-US" sz="2800" b="0" i="0" u="none" strike="noStrike" cap="none" normalizeH="0" baseline="0" dirty="0" err="1">
                <a:ln>
                  <a:noFill/>
                </a:ln>
                <a:solidFill>
                  <a:srgbClr val="202124"/>
                </a:solidFill>
                <a:effectLst/>
                <a:latin typeface="inherit"/>
              </a:rPr>
              <a:t>vấn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số</a:t>
            </a:r>
            <a:r>
              <a:rPr kumimoji="0" lang="vi-VN" altLang="en-US" sz="2800" b="0" i="0" u="none" strike="noStrike" cap="none" normalizeH="0" baseline="0" dirty="0">
                <a:ln>
                  <a:noFill/>
                </a:ln>
                <a:solidFill>
                  <a:srgbClr val="202124"/>
                </a:solidFill>
                <a:effectLst/>
                <a:latin typeface="inherit"/>
              </a:rPr>
              <a:t> dư, truy </a:t>
            </a:r>
            <a:r>
              <a:rPr kumimoji="0" lang="vi-VN" altLang="en-US" sz="2800" b="0" i="0" u="none" strike="noStrike" cap="none" normalizeH="0" baseline="0" dirty="0" err="1">
                <a:ln>
                  <a:noFill/>
                </a:ln>
                <a:solidFill>
                  <a:srgbClr val="202124"/>
                </a:solidFill>
                <a:effectLst/>
                <a:latin typeface="inherit"/>
              </a:rPr>
              <a:t>vấn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lịch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giao </a:t>
            </a:r>
            <a:r>
              <a:rPr kumimoji="0" lang="vi-VN" altLang="en-US" sz="2800" b="0" i="0" u="none" strike="noStrike" cap="none" normalizeH="0" baseline="0" dirty="0" err="1">
                <a:ln>
                  <a:noFill/>
                </a:ln>
                <a:solidFill>
                  <a:srgbClr val="202124"/>
                </a:solidFill>
                <a:effectLst/>
                <a:latin typeface="inherit"/>
              </a:rPr>
              <a:t>dịch</a:t>
            </a:r>
            <a:r>
              <a:rPr kumimoji="0" lang="vi-VN" altLang="en-US" sz="2800" b="0" i="0" u="none" strike="noStrike" cap="none" normalizeH="0" baseline="0" dirty="0">
                <a:ln>
                  <a:noFill/>
                </a:ln>
                <a:solidFill>
                  <a:srgbClr val="202124"/>
                </a:solidFill>
                <a:effectLst/>
                <a:latin typeface="inherit"/>
              </a:rPr>
              <a:t>, thanh </a:t>
            </a:r>
            <a:r>
              <a:rPr kumimoji="0" lang="vi-VN" altLang="en-US" sz="2800" b="0" i="0" u="none" strike="noStrike" cap="none" normalizeH="0" baseline="0" dirty="0" err="1">
                <a:ln>
                  <a:noFill/>
                </a:ln>
                <a:solidFill>
                  <a:srgbClr val="202124"/>
                </a:solidFill>
                <a:effectLst/>
                <a:latin typeface="inherit"/>
              </a:rPr>
              <a:t>toán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nhận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tiền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điện</a:t>
            </a:r>
            <a:r>
              <a:rPr kumimoji="0" lang="vi-VN" altLang="en-US" sz="2800" b="0" i="0" u="none" strike="noStrike" cap="none" normalizeH="0" baseline="0" dirty="0">
                <a:ln>
                  <a:noFill/>
                </a:ln>
                <a:solidFill>
                  <a:srgbClr val="202124"/>
                </a:solidFill>
                <a:effectLst/>
                <a:latin typeface="inherit"/>
              </a:rPr>
              <a:t> (qua </a:t>
            </a:r>
            <a:r>
              <a:rPr kumimoji="0" lang="vi-VN" altLang="en-US" sz="2800" b="0" i="0" u="none" strike="noStrike" cap="none" normalizeH="0" baseline="0" dirty="0" err="1">
                <a:ln>
                  <a:noFill/>
                </a:ln>
                <a:solidFill>
                  <a:srgbClr val="202124"/>
                </a:solidFill>
                <a:effectLst/>
                <a:latin typeface="inherit"/>
              </a:rPr>
              <a:t>phần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mềm</a:t>
            </a:r>
            <a:r>
              <a:rPr kumimoji="0" lang="vi-VN" altLang="en-US" sz="2800" b="0" i="0" u="none" strike="noStrike" cap="none" normalizeH="0" baseline="0" dirty="0">
                <a:ln>
                  <a:noFill/>
                </a:ln>
                <a:solidFill>
                  <a:srgbClr val="202124"/>
                </a:solidFill>
                <a:effectLst/>
                <a:latin typeface="inherit"/>
              </a:rPr>
              <a:t> EVN), </a:t>
            </a:r>
            <a:r>
              <a:rPr kumimoji="0" lang="vi-VN" altLang="en-US" sz="2800" b="0" i="0" u="none" strike="noStrike" cap="none" normalizeH="0" baseline="0" dirty="0" err="1">
                <a:ln>
                  <a:noFill/>
                </a:ln>
                <a:solidFill>
                  <a:srgbClr val="202124"/>
                </a:solidFill>
                <a:effectLst/>
                <a:latin typeface="inherit"/>
              </a:rPr>
              <a:t>gửi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tiết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kiệm</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trực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tuyến</a:t>
            </a:r>
            <a:r>
              <a:rPr kumimoji="0" lang="vi-VN" altLang="en-US" sz="2800" b="0" i="0" u="none" strike="noStrike" cap="none" normalizeH="0" baseline="0" dirty="0">
                <a:ln>
                  <a:noFill/>
                </a:ln>
                <a:solidFill>
                  <a:srgbClr val="202124"/>
                </a:solidFill>
                <a:effectLst/>
                <a:latin typeface="inherit"/>
              </a:rPr>
              <a:t>.</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r>
              <a:rPr kumimoji="0" lang="vi-VN" altLang="en-US" sz="2800" b="0" i="0" u="none" strike="noStrike" cap="none" normalizeH="0" baseline="0" dirty="0">
                <a:ln>
                  <a:noFill/>
                </a:ln>
                <a:solidFill>
                  <a:srgbClr val="202124"/>
                </a:solidFill>
                <a:effectLst/>
                <a:latin typeface="inherit"/>
              </a:rPr>
              <a:t>Trong giao </a:t>
            </a:r>
            <a:r>
              <a:rPr kumimoji="0" lang="vi-VN" altLang="en-US" sz="2800" b="0" i="0" u="none" strike="noStrike" cap="none" normalizeH="0" baseline="0" dirty="0" err="1">
                <a:ln>
                  <a:noFill/>
                </a:ln>
                <a:solidFill>
                  <a:srgbClr val="202124"/>
                </a:solidFill>
                <a:effectLst/>
                <a:latin typeface="inherit"/>
              </a:rPr>
              <a:t>dịch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chuyển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khoản</a:t>
            </a:r>
            <a:r>
              <a:rPr kumimoji="0" lang="vi-VN" altLang="en-US" sz="2800" b="0" i="0" u="none" strike="noStrike" cap="none" normalizeH="0" baseline="0" dirty="0">
                <a:ln>
                  <a:noFill/>
                </a:ln>
                <a:solidFill>
                  <a:srgbClr val="202124"/>
                </a:solidFill>
                <a:effectLst/>
                <a:latin typeface="inherit"/>
              </a:rPr>
              <a:t>, sau khi </a:t>
            </a:r>
            <a:r>
              <a:rPr kumimoji="0" lang="vi-VN" altLang="en-US" sz="2800" b="0" i="0" u="none" strike="noStrike" cap="none" normalizeH="0" baseline="0" dirty="0" err="1">
                <a:ln>
                  <a:noFill/>
                </a:ln>
                <a:solidFill>
                  <a:srgbClr val="202124"/>
                </a:solidFill>
                <a:effectLst/>
                <a:latin typeface="inherit"/>
              </a:rPr>
              <a:t>nhận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đủ</a:t>
            </a:r>
            <a:r>
              <a:rPr kumimoji="0" lang="vi-VN" altLang="en-US" sz="2800" b="0" i="0" u="none" strike="noStrike" cap="none" normalizeH="0" baseline="0" dirty="0">
                <a:ln>
                  <a:noFill/>
                </a:ln>
                <a:solidFill>
                  <a:srgbClr val="202124"/>
                </a:solidFill>
                <a:effectLst/>
                <a:latin typeface="inherit"/>
              </a:rPr>
              <a:t> thông tin </a:t>
            </a:r>
            <a:r>
              <a:rPr kumimoji="0" lang="vi-VN" altLang="en-US" sz="2800" b="0" i="0" u="none" strike="noStrike" cap="none" normalizeH="0" baseline="0" dirty="0" err="1">
                <a:ln>
                  <a:noFill/>
                </a:ln>
                <a:solidFill>
                  <a:srgbClr val="202124"/>
                </a:solidFill>
                <a:effectLst/>
                <a:latin typeface="inherit"/>
              </a:rPr>
              <a:t>từ</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khách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hàng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phần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mềm</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sẽ</a:t>
            </a:r>
            <a:r>
              <a:rPr kumimoji="0" lang="vi-VN" altLang="en-US" sz="2800" b="0" i="0" u="none" strike="noStrike" cap="none" normalizeH="0" baseline="0" dirty="0">
                <a:ln>
                  <a:noFill/>
                </a:ln>
                <a:solidFill>
                  <a:srgbClr val="202124"/>
                </a:solidFill>
                <a:effectLst/>
                <a:latin typeface="inherit"/>
              </a:rPr>
              <a:t> yêu </a:t>
            </a:r>
            <a:r>
              <a:rPr kumimoji="0" lang="vi-VN" altLang="en-US" sz="2800" b="0" i="0" u="none" strike="noStrike" cap="none" normalizeH="0" baseline="0" dirty="0" err="1">
                <a:ln>
                  <a:noFill/>
                </a:ln>
                <a:solidFill>
                  <a:srgbClr val="202124"/>
                </a:solidFill>
                <a:effectLst/>
                <a:latin typeface="inherit"/>
              </a:rPr>
              <a:t>cầu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tổ</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hợp</a:t>
            </a:r>
            <a:r>
              <a:rPr kumimoji="0" lang="vi-VN" altLang="en-US" sz="2800" b="0" i="0" u="none" strike="noStrike" cap="none" normalizeH="0" baseline="0" dirty="0">
                <a:ln>
                  <a:noFill/>
                </a:ln>
                <a:solidFill>
                  <a:srgbClr val="202124"/>
                </a:solidFill>
                <a:effectLst/>
                <a:latin typeface="inherit"/>
              </a:rPr>
              <a:t> ngân </a:t>
            </a:r>
            <a:r>
              <a:rPr kumimoji="0" lang="vi-VN" altLang="en-US" sz="2800" b="0" i="0" u="none" strike="noStrike" cap="none" normalizeH="0" baseline="0" dirty="0" err="1">
                <a:ln>
                  <a:noFill/>
                </a:ln>
                <a:solidFill>
                  <a:srgbClr val="202124"/>
                </a:solidFill>
                <a:effectLst/>
                <a:latin typeface="inherit"/>
              </a:rPr>
              <a:t>hàng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xử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lý</a:t>
            </a:r>
            <a:r>
              <a:rPr kumimoji="0" lang="vi-VN" altLang="en-US" sz="2800" b="0" i="0" u="none" strike="noStrike" cap="none" normalizeH="0" baseline="0" dirty="0">
                <a:ln>
                  <a:noFill/>
                </a:ln>
                <a:solidFill>
                  <a:srgbClr val="202124"/>
                </a:solidFill>
                <a:effectLst/>
                <a:latin typeface="inherit"/>
              </a:rPr>
              <a:t> yêu </a:t>
            </a:r>
            <a:r>
              <a:rPr kumimoji="0" lang="vi-VN" altLang="en-US" sz="2800" b="0" i="0" u="none" strike="noStrike" cap="none" normalizeH="0" baseline="0" dirty="0" err="1">
                <a:ln>
                  <a:noFill/>
                </a:ln>
                <a:solidFill>
                  <a:srgbClr val="202124"/>
                </a:solidFill>
                <a:effectLst/>
                <a:latin typeface="inherit"/>
              </a:rPr>
              <a:t>cầu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Tập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đoàn</a:t>
            </a:r>
            <a:r>
              <a:rPr kumimoji="0" lang="vi-VN" altLang="en-US" sz="2800" b="0" i="0" u="none" strike="noStrike" cap="none" normalizeH="0" baseline="0" dirty="0">
                <a:ln>
                  <a:noFill/>
                </a:ln>
                <a:solidFill>
                  <a:srgbClr val="202124"/>
                </a:solidFill>
                <a:effectLst/>
                <a:latin typeface="inherit"/>
              </a:rPr>
              <a:t> ngân </a:t>
            </a:r>
            <a:r>
              <a:rPr kumimoji="0" lang="vi-VN" altLang="en-US" sz="2800" b="0" i="0" u="none" strike="noStrike" cap="none" normalizeH="0" baseline="0" dirty="0" err="1">
                <a:ln>
                  <a:noFill/>
                </a:ln>
                <a:solidFill>
                  <a:srgbClr val="202124"/>
                </a:solidFill>
                <a:effectLst/>
                <a:latin typeface="inherit"/>
              </a:rPr>
              <a:t>hàng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chuyển</a:t>
            </a:r>
            <a:r>
              <a:rPr kumimoji="0" lang="vi-VN" altLang="en-US" sz="2800" b="0" i="0" u="none" strike="noStrike" cap="none" normalizeH="0" baseline="0" dirty="0">
                <a:ln>
                  <a:noFill/>
                </a:ln>
                <a:solidFill>
                  <a:srgbClr val="202124"/>
                </a:solidFill>
                <a:effectLst/>
                <a:latin typeface="inherit"/>
              </a:rPr>
              <a:t> yêu </a:t>
            </a:r>
            <a:r>
              <a:rPr kumimoji="0" lang="vi-VN" altLang="en-US" sz="2800" b="0" i="0" u="none" strike="noStrike" cap="none" normalizeH="0" baseline="0" dirty="0" err="1">
                <a:ln>
                  <a:noFill/>
                </a:ln>
                <a:solidFill>
                  <a:srgbClr val="202124"/>
                </a:solidFill>
                <a:effectLst/>
                <a:latin typeface="inherit"/>
              </a:rPr>
              <a:t>cầu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đến</a:t>
            </a:r>
            <a:r>
              <a:rPr kumimoji="0" lang="vi-VN" altLang="en-US" sz="2800" b="0" i="0" u="none" strike="noStrike" cap="none" normalizeH="0" baseline="0" dirty="0">
                <a:ln>
                  <a:noFill/>
                </a:ln>
                <a:solidFill>
                  <a:srgbClr val="202124"/>
                </a:solidFill>
                <a:effectLst/>
                <a:latin typeface="inherit"/>
              </a:rPr>
              <a:t> ngân </a:t>
            </a:r>
            <a:r>
              <a:rPr kumimoji="0" lang="vi-VN" altLang="en-US" sz="2800" b="0" i="0" u="none" strike="noStrike" cap="none" normalizeH="0" baseline="0" dirty="0" err="1">
                <a:ln>
                  <a:noFill/>
                </a:ln>
                <a:solidFill>
                  <a:srgbClr val="202124"/>
                </a:solidFill>
                <a:effectLst/>
                <a:latin typeface="inherit"/>
              </a:rPr>
              <a:t>hàng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thích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hợp</a:t>
            </a:r>
            <a:r>
              <a:rPr kumimoji="0" lang="vi-VN" altLang="en-US" sz="2800" b="0" i="0" u="none" strike="noStrike" cap="none" normalizeH="0" baseline="0" dirty="0">
                <a:ln>
                  <a:noFill/>
                </a:ln>
                <a:solidFill>
                  <a:srgbClr val="202124"/>
                </a:solidFill>
                <a:effectLst/>
                <a:latin typeface="inherit"/>
              </a:rPr>
              <a:t>. Sau </a:t>
            </a:r>
            <a:r>
              <a:rPr kumimoji="0" lang="vi-VN" altLang="en-US" sz="2800" b="0" i="0" u="none" strike="noStrike" cap="none" normalizeH="0" baseline="0" dirty="0" err="1">
                <a:ln>
                  <a:noFill/>
                </a:ln>
                <a:solidFill>
                  <a:srgbClr val="202124"/>
                </a:solidFill>
                <a:effectLst/>
                <a:latin typeface="inherit"/>
              </a:rPr>
              <a:t>đó</a:t>
            </a:r>
            <a:r>
              <a:rPr kumimoji="0" lang="vi-VN" altLang="en-US" sz="2800" b="0" i="0" u="none" strike="noStrike" cap="none" normalizeH="0" baseline="0" dirty="0">
                <a:ln>
                  <a:noFill/>
                </a:ln>
                <a:solidFill>
                  <a:srgbClr val="202124"/>
                </a:solidFill>
                <a:effectLst/>
                <a:latin typeface="inherit"/>
              </a:rPr>
              <a:t>, ngân </a:t>
            </a:r>
            <a:r>
              <a:rPr kumimoji="0" lang="vi-VN" altLang="en-US" sz="2800" b="0" i="0" u="none" strike="noStrike" cap="none" normalizeH="0" baseline="0" dirty="0" err="1">
                <a:ln>
                  <a:noFill/>
                </a:ln>
                <a:solidFill>
                  <a:srgbClr val="202124"/>
                </a:solidFill>
                <a:effectLst/>
                <a:latin typeface="inherit"/>
              </a:rPr>
              <a:t>hàng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sẽ</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xử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lý</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phản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hồi</a:t>
            </a:r>
            <a:r>
              <a:rPr kumimoji="0" lang="vi-VN" altLang="en-US" sz="2800" b="0" i="0" u="none" strike="noStrike" cap="none" normalizeH="0" baseline="0" dirty="0">
                <a:ln>
                  <a:noFill/>
                </a:ln>
                <a:solidFill>
                  <a:srgbClr val="202124"/>
                </a:solidFill>
                <a:effectLst/>
                <a:latin typeface="inherit"/>
              </a:rPr>
              <a:t> cho </a:t>
            </a:r>
            <a:r>
              <a:rPr kumimoji="0" lang="vi-VN" altLang="en-US" sz="2800" b="0" i="0" u="none" strike="noStrike" cap="none" normalizeH="0" baseline="0" dirty="0" err="1">
                <a:ln>
                  <a:noFill/>
                </a:ln>
                <a:solidFill>
                  <a:srgbClr val="202124"/>
                </a:solidFill>
                <a:effectLst/>
                <a:latin typeface="inherit"/>
              </a:rPr>
              <a:t>tổ</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hợp</a:t>
            </a:r>
            <a:r>
              <a:rPr kumimoji="0" lang="vi-VN" altLang="en-US" sz="2800" b="0" i="0" u="none" strike="noStrike" cap="none" normalizeH="0" baseline="0" dirty="0">
                <a:ln>
                  <a:noFill/>
                </a:ln>
                <a:solidFill>
                  <a:srgbClr val="202124"/>
                </a:solidFill>
                <a:effectLst/>
                <a:latin typeface="inherit"/>
              </a:rPr>
              <a:t> ngân </a:t>
            </a:r>
            <a:r>
              <a:rPr kumimoji="0" lang="vi-VN" altLang="en-US" sz="2800" b="0" i="0" u="none" strike="noStrike" cap="none" normalizeH="0" baseline="0" dirty="0" err="1">
                <a:ln>
                  <a:noFill/>
                </a:ln>
                <a:solidFill>
                  <a:srgbClr val="202124"/>
                </a:solidFill>
                <a:effectLst/>
                <a:latin typeface="inherit"/>
              </a:rPr>
              <a:t>hàng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từ</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đó</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sẽ</a:t>
            </a:r>
            <a:r>
              <a:rPr kumimoji="0" lang="vi-VN" altLang="en-US" sz="2800" b="0" i="0" u="none" strike="noStrike" cap="none" normalizeH="0" baseline="0" dirty="0">
                <a:ln>
                  <a:noFill/>
                </a:ln>
                <a:solidFill>
                  <a:srgbClr val="202124"/>
                </a:solidFill>
                <a:effectLst/>
                <a:latin typeface="inherit"/>
              </a:rPr>
              <a:t> thông </a:t>
            </a:r>
            <a:r>
              <a:rPr kumimoji="0" lang="vi-VN" altLang="en-US" sz="2800" b="0" i="0" u="none" strike="noStrike" cap="none" normalizeH="0" baseline="0" dirty="0" err="1">
                <a:ln>
                  <a:noFill/>
                </a:ln>
                <a:solidFill>
                  <a:srgbClr val="202124"/>
                </a:solidFill>
                <a:effectLst/>
                <a:latin typeface="inherit"/>
              </a:rPr>
              <a:t>báo</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kết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quả</a:t>
            </a:r>
            <a:r>
              <a:rPr kumimoji="0" lang="vi-VN" altLang="en-US" sz="2800" b="0" i="0" u="none" strike="noStrike" cap="none" normalizeH="0" baseline="0" dirty="0">
                <a:ln>
                  <a:noFill/>
                </a:ln>
                <a:solidFill>
                  <a:srgbClr val="202124"/>
                </a:solidFill>
                <a:effectLst/>
                <a:latin typeface="inherit"/>
              </a:rPr>
              <a:t> cho </a:t>
            </a:r>
            <a:r>
              <a:rPr kumimoji="0" lang="vi-VN" altLang="en-US" sz="2800" b="0" i="0" u="none" strike="noStrike" cap="none" normalizeH="0" baseline="0" dirty="0" err="1">
                <a:ln>
                  <a:noFill/>
                </a:ln>
                <a:solidFill>
                  <a:srgbClr val="202124"/>
                </a:solidFill>
                <a:effectLst/>
                <a:latin typeface="inherit"/>
              </a:rPr>
              <a:t>phần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mềm</a:t>
            </a:r>
            <a:r>
              <a:rPr kumimoji="0" lang="vi-VN" altLang="en-US" sz="2800" b="0" i="0" u="none" strike="noStrike" cap="none" normalizeH="0" baseline="0" dirty="0">
                <a:ln>
                  <a:noFill/>
                </a:ln>
                <a:solidFill>
                  <a:srgbClr val="202124"/>
                </a:solidFill>
                <a:effectLst/>
                <a:latin typeface="inherit"/>
              </a:rPr>
              <a:t>.</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r>
              <a:rPr kumimoji="0" lang="vi-VN" altLang="en-US" sz="2800" b="0" i="0" u="none" strike="noStrike" cap="none" normalizeH="0" baseline="0" dirty="0" err="1">
                <a:ln>
                  <a:noFill/>
                </a:ln>
                <a:solidFill>
                  <a:srgbClr val="202124"/>
                </a:solidFill>
                <a:effectLst/>
                <a:latin typeface="inherit"/>
              </a:rPr>
              <a:t>Cán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bộ</a:t>
            </a:r>
            <a:r>
              <a:rPr kumimoji="0" lang="vi-VN" altLang="en-US" sz="2800" b="0" i="0" u="none" strike="noStrike" cap="none" normalizeH="0" baseline="0" dirty="0">
                <a:ln>
                  <a:noFill/>
                </a:ln>
                <a:solidFill>
                  <a:srgbClr val="202124"/>
                </a:solidFill>
                <a:effectLst/>
                <a:latin typeface="inherit"/>
              </a:rPr>
              <a:t> ngân </a:t>
            </a:r>
            <a:r>
              <a:rPr kumimoji="0" lang="vi-VN" altLang="en-US" sz="2800" b="0" i="0" u="none" strike="noStrike" cap="none" normalizeH="0" baseline="0" dirty="0" err="1">
                <a:ln>
                  <a:noFill/>
                </a:ln>
                <a:solidFill>
                  <a:srgbClr val="202124"/>
                </a:solidFill>
                <a:effectLst/>
                <a:latin typeface="inherit"/>
              </a:rPr>
              <a:t>hàng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có</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thể</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tạo</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tài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khoản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mới</a:t>
            </a:r>
            <a:r>
              <a:rPr kumimoji="0" lang="vi-VN" altLang="en-US" sz="2800" b="0" i="0" u="none" strike="noStrike" cap="none" normalizeH="0" baseline="0" dirty="0">
                <a:ln>
                  <a:noFill/>
                </a:ln>
                <a:solidFill>
                  <a:srgbClr val="202124"/>
                </a:solidFill>
                <a:effectLst/>
                <a:latin typeface="inherit"/>
              </a:rPr>
              <a:t> cho </a:t>
            </a:r>
            <a:r>
              <a:rPr kumimoji="0" lang="vi-VN" altLang="en-US" sz="2800" b="0" i="0" u="none" strike="noStrike" cap="none" normalizeH="0" baseline="0" dirty="0" err="1">
                <a:ln>
                  <a:noFill/>
                </a:ln>
                <a:solidFill>
                  <a:srgbClr val="202124"/>
                </a:solidFill>
                <a:effectLst/>
                <a:latin typeface="inherit"/>
              </a:rPr>
              <a:t>khách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hàng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đặt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lại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mật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khẩu</a:t>
            </a:r>
            <a:r>
              <a:rPr kumimoji="0" lang="vi-VN" altLang="en-US" sz="2800" b="0" i="0" u="none" strike="noStrike" cap="none" normalizeH="0" baseline="0" dirty="0">
                <a:ln>
                  <a:noFill/>
                </a:ln>
                <a:solidFill>
                  <a:srgbClr val="202124"/>
                </a:solidFill>
                <a:effectLst/>
                <a:latin typeface="inherit"/>
              </a:rPr>
              <a:t>, xem </a:t>
            </a:r>
            <a:r>
              <a:rPr kumimoji="0" lang="vi-VN" altLang="en-US" sz="2800" b="0" i="0" u="none" strike="noStrike" cap="none" normalizeH="0" baseline="0" dirty="0" err="1">
                <a:ln>
                  <a:noFill/>
                </a:ln>
                <a:solidFill>
                  <a:srgbClr val="202124"/>
                </a:solidFill>
                <a:effectLst/>
                <a:latin typeface="inherit"/>
              </a:rPr>
              <a:t>lịch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giao </a:t>
            </a:r>
            <a:r>
              <a:rPr kumimoji="0" lang="vi-VN" altLang="en-US" sz="2800" b="0" i="0" u="none" strike="noStrike" cap="none" normalizeH="0" baseline="0" dirty="0" err="1">
                <a:ln>
                  <a:noFill/>
                </a:ln>
                <a:solidFill>
                  <a:srgbClr val="202124"/>
                </a:solidFill>
                <a:effectLst/>
                <a:latin typeface="inherit"/>
              </a:rPr>
              <a:t>dịch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của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khách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hàng</a:t>
            </a:r>
            <a:r>
              <a:rPr kumimoji="0" lang="vi-VN" altLang="en-US" sz="2800" b="0" i="0" u="none" strike="noStrike" cap="none" normalizeH="0" baseline="0" dirty="0">
                <a:ln>
                  <a:noFill/>
                </a:ln>
                <a:solidFill>
                  <a:srgbClr val="202124"/>
                </a:solidFill>
                <a:effectLst/>
                <a:latin typeface="inherit"/>
              </a:rPr>
              <a:t>.</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4D957082-09E8-4FB9-AF70-C331A9DD77A9}"/>
              </a:ext>
            </a:extLst>
          </p:cNvPr>
          <p:cNvSpPr>
            <a:spLocks noGrp="1"/>
          </p:cNvSpPr>
          <p:nvPr>
            <p:ph type="sldNum" sz="quarter" idx="12"/>
          </p:nvPr>
        </p:nvSpPr>
        <p:spPr/>
        <p:txBody>
          <a:bodyPr/>
          <a:lstStyle/>
          <a:p>
            <a:pPr>
              <a:defRPr/>
            </a:pPr>
            <a:fld id="{222D1A01-2235-2A44-BF61-4339ED0E7A0A}" type="slidenum">
              <a:rPr lang="en-US" altLang="en-VN" smtClean="0"/>
              <a:pPr>
                <a:defRPr/>
              </a:pPr>
              <a:t>15</a:t>
            </a:fld>
            <a:endParaRPr lang="en-US" altLang="en-VN"/>
          </a:p>
        </p:txBody>
      </p:sp>
      <p:sp>
        <p:nvSpPr>
          <p:cNvPr id="6" name="Rectangle 2">
            <a:extLst>
              <a:ext uri="{FF2B5EF4-FFF2-40B4-BE49-F238E27FC236}">
                <a16:creationId xmlns:a16="http://schemas.microsoft.com/office/drawing/2014/main" id="{2E1C7289-E11A-41A5-B3C2-7C29B4F60BAF}"/>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745544AB-5154-41AB-BDD9-DB255F41828A}"/>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494A24C8-94A1-462D-A9FC-F149B178C493}"/>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5">
            <a:extLst>
              <a:ext uri="{FF2B5EF4-FFF2-40B4-BE49-F238E27FC236}">
                <a16:creationId xmlns:a16="http://schemas.microsoft.com/office/drawing/2014/main" id="{F79DF28D-1CA4-434A-89EA-6E6C7A2A0A3A}"/>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15225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373FF-3639-4A6C-A06D-0F085E62C78B}"/>
              </a:ext>
            </a:extLst>
          </p:cNvPr>
          <p:cNvSpPr>
            <a:spLocks noGrp="1"/>
          </p:cNvSpPr>
          <p:nvPr>
            <p:ph type="title"/>
          </p:nvPr>
        </p:nvSpPr>
        <p:spPr/>
        <p:txBody>
          <a:bodyPr>
            <a:normAutofit fontScale="90000"/>
          </a:bodyPr>
          <a:lstStyle/>
          <a:p>
            <a:r>
              <a:rPr lang="en-US" dirty="0" err="1"/>
              <a:t>Tìm</a:t>
            </a:r>
            <a:r>
              <a:rPr lang="en-US" dirty="0"/>
              <a:t>  </a:t>
            </a:r>
            <a:r>
              <a:rPr lang="en-US" dirty="0" err="1"/>
              <a:t>tác</a:t>
            </a:r>
            <a:r>
              <a:rPr lang="en-US" dirty="0"/>
              <a:t> </a:t>
            </a:r>
            <a:r>
              <a:rPr lang="en-US" dirty="0" err="1"/>
              <a:t>nhân</a:t>
            </a:r>
            <a:r>
              <a:rPr lang="en-US" dirty="0"/>
              <a:t> </a:t>
            </a:r>
            <a:r>
              <a:rPr lang="en-US" dirty="0" err="1"/>
              <a:t>trong</a:t>
            </a:r>
            <a:r>
              <a:rPr lang="en-US" dirty="0"/>
              <a:t> </a:t>
            </a:r>
            <a:r>
              <a:rPr lang="en-US" dirty="0" err="1"/>
              <a:t>hệ</a:t>
            </a:r>
            <a:r>
              <a:rPr lang="en-US" dirty="0"/>
              <a:t> </a:t>
            </a:r>
            <a:r>
              <a:rPr lang="en-US" dirty="0" err="1"/>
              <a:t>thống</a:t>
            </a:r>
            <a:r>
              <a:rPr lang="en-US" dirty="0"/>
              <a:t> </a:t>
            </a:r>
            <a:r>
              <a:rPr lang="en-US" dirty="0" err="1"/>
              <a:t>ngân</a:t>
            </a:r>
            <a:r>
              <a:rPr lang="en-US" dirty="0"/>
              <a:t> </a:t>
            </a:r>
            <a:r>
              <a:rPr lang="en-US" dirty="0" err="1"/>
              <a:t>hàng</a:t>
            </a:r>
            <a:r>
              <a:rPr lang="en-US" dirty="0"/>
              <a:t> </a:t>
            </a:r>
            <a:r>
              <a:rPr lang="en-US" dirty="0" err="1"/>
              <a:t>trực</a:t>
            </a:r>
            <a:r>
              <a:rPr lang="en-US" dirty="0"/>
              <a:t> </a:t>
            </a:r>
            <a:r>
              <a:rPr lang="en-US" dirty="0" err="1"/>
              <a:t>tuyến</a:t>
            </a:r>
            <a:endParaRPr lang="en-US" dirty="0"/>
          </a:p>
        </p:txBody>
      </p:sp>
      <p:sp>
        <p:nvSpPr>
          <p:cNvPr id="4" name="Slide Number Placeholder 3">
            <a:extLst>
              <a:ext uri="{FF2B5EF4-FFF2-40B4-BE49-F238E27FC236}">
                <a16:creationId xmlns:a16="http://schemas.microsoft.com/office/drawing/2014/main" id="{D7A708ED-76CF-4B47-AD1A-A40500F5F703}"/>
              </a:ext>
            </a:extLst>
          </p:cNvPr>
          <p:cNvSpPr>
            <a:spLocks noGrp="1"/>
          </p:cNvSpPr>
          <p:nvPr>
            <p:ph type="sldNum" sz="quarter" idx="12"/>
          </p:nvPr>
        </p:nvSpPr>
        <p:spPr/>
        <p:txBody>
          <a:bodyPr/>
          <a:lstStyle/>
          <a:p>
            <a:pPr>
              <a:defRPr/>
            </a:pPr>
            <a:fld id="{222D1A01-2235-2A44-BF61-4339ED0E7A0A}" type="slidenum">
              <a:rPr lang="en-US" altLang="en-VN" smtClean="0"/>
              <a:pPr>
                <a:defRPr/>
              </a:pPr>
              <a:t>16</a:t>
            </a:fld>
            <a:endParaRPr lang="en-US" altLang="en-VN"/>
          </a:p>
        </p:txBody>
      </p:sp>
      <p:sp>
        <p:nvSpPr>
          <p:cNvPr id="5" name="Rectangle 1026">
            <a:extLst>
              <a:ext uri="{FF2B5EF4-FFF2-40B4-BE49-F238E27FC236}">
                <a16:creationId xmlns:a16="http://schemas.microsoft.com/office/drawing/2014/main" id="{B1EE02AE-201C-4E85-A370-6101D8CAC47B}"/>
              </a:ext>
            </a:extLst>
          </p:cNvPr>
          <p:cNvSpPr>
            <a:spLocks noChangeArrowheads="1"/>
          </p:cNvSpPr>
          <p:nvPr/>
        </p:nvSpPr>
        <p:spPr bwMode="auto">
          <a:xfrm>
            <a:off x="2514600" y="1219200"/>
            <a:ext cx="4514850" cy="4937125"/>
          </a:xfrm>
          <a:prstGeom prst="rect">
            <a:avLst/>
          </a:prstGeom>
          <a:solidFill>
            <a:srgbClr val="DDDDDD"/>
          </a:solidFill>
          <a:ln w="9525">
            <a:solidFill>
              <a:schemeClr val="bg2"/>
            </a:solidFill>
            <a:miter lim="800000"/>
            <a:headEnd/>
            <a:tailEnd/>
          </a:ln>
        </p:spPr>
        <p:txBody>
          <a:bodyPr wrap="none" lIns="107950" tIns="53975" rIns="107950" bIns="53975" anchor="ctr"/>
          <a:lstStyle/>
          <a:p>
            <a:endParaRPr lang="en-GB"/>
          </a:p>
        </p:txBody>
      </p:sp>
      <p:sp>
        <p:nvSpPr>
          <p:cNvPr id="6" name="Rectangle 1046">
            <a:extLst>
              <a:ext uri="{FF2B5EF4-FFF2-40B4-BE49-F238E27FC236}">
                <a16:creationId xmlns:a16="http://schemas.microsoft.com/office/drawing/2014/main" id="{92ADCC0B-ABCE-4E19-8809-6D1476B81A6B}"/>
              </a:ext>
            </a:extLst>
          </p:cNvPr>
          <p:cNvSpPr>
            <a:spLocks noChangeArrowheads="1"/>
          </p:cNvSpPr>
          <p:nvPr/>
        </p:nvSpPr>
        <p:spPr bwMode="auto">
          <a:xfrm>
            <a:off x="2687637" y="1492617"/>
            <a:ext cx="3865563" cy="4187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77788" tIns="39688" rIns="77788" bIns="39688">
            <a:spAutoFit/>
          </a:bodyPr>
          <a:lstStyle/>
          <a:p>
            <a:pPr defTabSz="661988"/>
            <a:r>
              <a:rPr lang="en-US" sz="2200" dirty="0"/>
              <a:t>Internet Banking System</a:t>
            </a:r>
          </a:p>
        </p:txBody>
      </p:sp>
    </p:spTree>
    <p:extLst>
      <p:ext uri="{BB962C8B-B14F-4D97-AF65-F5344CB8AC3E}">
        <p14:creationId xmlns:p14="http://schemas.microsoft.com/office/powerpoint/2010/main" val="2448113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860F8-8242-4196-98B6-22FA1B919BEC}"/>
              </a:ext>
            </a:extLst>
          </p:cNvPr>
          <p:cNvSpPr>
            <a:spLocks noGrp="1"/>
          </p:cNvSpPr>
          <p:nvPr>
            <p:ph type="title"/>
          </p:nvPr>
        </p:nvSpPr>
        <p:spPr/>
        <p:txBody>
          <a:bodyPr/>
          <a:lstStyle/>
          <a:p>
            <a:r>
              <a:rPr lang="en-US" dirty="0"/>
              <a:t>2.3 Use Cases</a:t>
            </a:r>
          </a:p>
        </p:txBody>
      </p:sp>
      <p:sp>
        <p:nvSpPr>
          <p:cNvPr id="3" name="Content Placeholder 2">
            <a:extLst>
              <a:ext uri="{FF2B5EF4-FFF2-40B4-BE49-F238E27FC236}">
                <a16:creationId xmlns:a16="http://schemas.microsoft.com/office/drawing/2014/main" id="{5A623C05-FA13-4D16-81BD-77492A38BC8B}"/>
              </a:ext>
            </a:extLst>
          </p:cNvPr>
          <p:cNvSpPr>
            <a:spLocks noGrp="1"/>
          </p:cNvSpPr>
          <p:nvPr>
            <p:ph idx="1"/>
          </p:nvPr>
        </p:nvSpPr>
        <p:spPr/>
        <p:txBody>
          <a:bodyPr/>
          <a:lstStyle/>
          <a:p>
            <a:r>
              <a:rPr lang="en-US" dirty="0"/>
              <a:t> </a:t>
            </a:r>
            <a:r>
              <a:rPr kumimoji="0" lang="vi-VN" altLang="en-US" sz="2800" b="0" i="0" u="none" strike="noStrike" cap="none" normalizeH="0" baseline="0" dirty="0" err="1">
                <a:ln>
                  <a:noFill/>
                </a:ln>
                <a:solidFill>
                  <a:srgbClr val="202124"/>
                </a:solidFill>
                <a:effectLst/>
                <a:latin typeface="inherit"/>
              </a:rPr>
              <a:t>Xác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định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tập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hợp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trường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hợp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trong </a:t>
            </a:r>
            <a:r>
              <a:rPr kumimoji="0" lang="vi-VN" altLang="en-US" sz="2800" b="0" i="0" u="none" strike="noStrike" cap="none" normalizeH="0" baseline="0" dirty="0" err="1">
                <a:ln>
                  <a:noFill/>
                </a:ln>
                <a:solidFill>
                  <a:srgbClr val="202124"/>
                </a:solidFill>
                <a:effectLst/>
                <a:latin typeface="inherit"/>
              </a:rPr>
              <a:t>đó</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mỗi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cá</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thể</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chuỗi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hành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động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hệ</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thống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thực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hiện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để</a:t>
            </a:r>
            <a:r>
              <a:rPr kumimoji="0" lang="vi-VN" altLang="en-US" sz="2800" b="0" i="0" u="none" strike="noStrike" cap="none" normalizeH="0" baseline="0" dirty="0">
                <a:ln>
                  <a:noFill/>
                </a:ln>
                <a:solidFill>
                  <a:srgbClr val="202124"/>
                </a:solidFill>
                <a:effectLst/>
                <a:latin typeface="inherit"/>
              </a:rPr>
              <a:t> mang </a:t>
            </a:r>
            <a:r>
              <a:rPr kumimoji="0" lang="vi-VN" altLang="en-US" sz="2800" b="0" i="0" u="none" strike="noStrike" cap="none" normalizeH="0" baseline="0" dirty="0" err="1">
                <a:ln>
                  <a:noFill/>
                </a:ln>
                <a:solidFill>
                  <a:srgbClr val="202124"/>
                </a:solidFill>
                <a:effectLst/>
                <a:latin typeface="inherit"/>
              </a:rPr>
              <a:t>lại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kết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quả</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có</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thể</a:t>
            </a:r>
            <a:r>
              <a:rPr kumimoji="0" lang="vi-VN" altLang="en-US" sz="2800" b="0" i="0" u="none" strike="noStrike" cap="none" normalizeH="0" baseline="0" dirty="0">
                <a:ln>
                  <a:noFill/>
                </a:ln>
                <a:solidFill>
                  <a:srgbClr val="202124"/>
                </a:solidFill>
                <a:effectLst/>
                <a:latin typeface="inherit"/>
              </a:rPr>
              <a:t> quan </a:t>
            </a:r>
            <a:r>
              <a:rPr kumimoji="0" lang="vi-VN" altLang="en-US" sz="2800" b="0" i="0" u="none" strike="noStrike" cap="none" normalizeH="0" baseline="0" dirty="0" err="1">
                <a:ln>
                  <a:noFill/>
                </a:ln>
                <a:solidFill>
                  <a:srgbClr val="202124"/>
                </a:solidFill>
                <a:effectLst/>
                <a:latin typeface="inherit"/>
              </a:rPr>
              <a:t>sát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được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về</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giá</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trị</a:t>
            </a:r>
            <a:r>
              <a:rPr kumimoji="0" lang="vi-VN" altLang="en-US" sz="2800" b="0" i="0" u="none" strike="noStrike" cap="none" normalizeH="0" baseline="0" dirty="0">
                <a:ln>
                  <a:noFill/>
                </a:ln>
                <a:solidFill>
                  <a:srgbClr val="202124"/>
                </a:solidFill>
                <a:effectLst/>
                <a:latin typeface="inherit"/>
              </a:rPr>
              <a:t> cho </a:t>
            </a:r>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tác</a:t>
            </a:r>
            <a:r>
              <a:rPr kumimoji="0" lang="vi-VN" altLang="en-US" sz="2800" b="0" i="0" u="none" strike="noStrike" cap="none" normalizeH="0" baseline="0" dirty="0">
                <a:ln>
                  <a:noFill/>
                </a:ln>
                <a:solidFill>
                  <a:srgbClr val="202124"/>
                </a:solidFill>
                <a:effectLst/>
                <a:latin typeface="inherit"/>
              </a:rPr>
              <a:t> nhân </a:t>
            </a:r>
            <a:r>
              <a:rPr kumimoji="0" lang="vi-VN" altLang="en-US" sz="2800" b="0" i="0" u="none" strike="noStrike" cap="none" normalizeH="0" baseline="0" dirty="0" err="1">
                <a:ln>
                  <a:noFill/>
                </a:ln>
                <a:solidFill>
                  <a:srgbClr val="202124"/>
                </a:solidFill>
                <a:effectLst/>
                <a:latin typeface="inherit"/>
              </a:rPr>
              <a:t>cụ</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thể</a:t>
            </a:r>
            <a:r>
              <a:rPr kumimoji="0" lang="vi-VN" altLang="en-US" sz="2800" b="0" i="0" u="none" strike="noStrike" cap="none" normalizeH="0" baseline="0" dirty="0">
                <a:ln>
                  <a:noFill/>
                </a:ln>
                <a:solidFill>
                  <a:srgbClr val="202124"/>
                </a:solidFill>
                <a:effectLst/>
                <a:latin typeface="inherit"/>
              </a:rPr>
              <a:t>.</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r>
              <a:rPr lang="en-US" dirty="0"/>
              <a:t> </a:t>
            </a:r>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ca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mô </a:t>
            </a:r>
            <a:r>
              <a:rPr kumimoji="0" lang="vi-VN" altLang="en-US" sz="2800" b="0" i="0" u="none" strike="noStrike" cap="none" normalizeH="0" baseline="0" dirty="0" err="1">
                <a:ln>
                  <a:noFill/>
                </a:ln>
                <a:solidFill>
                  <a:srgbClr val="202124"/>
                </a:solidFill>
                <a:effectLst/>
                <a:latin typeface="inherit"/>
              </a:rPr>
              <a:t>hình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cuộc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đối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thoại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giữa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hoặc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nhiều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tác</a:t>
            </a:r>
            <a:r>
              <a:rPr kumimoji="0" lang="vi-VN" altLang="en-US" sz="2800" b="0" i="0" u="none" strike="noStrike" cap="none" normalizeH="0" baseline="0" dirty="0">
                <a:ln>
                  <a:noFill/>
                </a:ln>
                <a:solidFill>
                  <a:srgbClr val="202124"/>
                </a:solidFill>
                <a:effectLst/>
                <a:latin typeface="inherit"/>
              </a:rPr>
              <a:t> nhân </a:t>
            </a:r>
            <a:r>
              <a:rPr kumimoji="0" lang="vi-VN" altLang="en-US" sz="2800" b="0" i="0" u="none" strike="noStrike" cap="none" normalizeH="0" baseline="0" dirty="0" err="1">
                <a:ln>
                  <a:noFill/>
                </a:ln>
                <a:solidFill>
                  <a:srgbClr val="202124"/>
                </a:solidFill>
                <a:effectLst/>
                <a:latin typeface="inherit"/>
              </a:rPr>
              <a:t>và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hệ</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thống</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r>
              <a:rPr lang="en-US" dirty="0"/>
              <a:t> </a:t>
            </a:r>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ca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mô </a:t>
            </a:r>
            <a:r>
              <a:rPr kumimoji="0" lang="vi-VN" altLang="en-US" sz="2800" b="0" i="0" u="none" strike="noStrike" cap="none" normalizeH="0" baseline="0" dirty="0" err="1">
                <a:ln>
                  <a:noFill/>
                </a:ln>
                <a:solidFill>
                  <a:srgbClr val="202124"/>
                </a:solidFill>
                <a:effectLst/>
                <a:latin typeface="inherit"/>
              </a:rPr>
              <a:t>tả</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hành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động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hệ</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thống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thực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hiện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để</a:t>
            </a:r>
            <a:r>
              <a:rPr kumimoji="0" lang="vi-VN" altLang="en-US" sz="2800" b="0" i="0" u="none" strike="noStrike" cap="none" normalizeH="0" baseline="0" dirty="0">
                <a:ln>
                  <a:noFill/>
                </a:ln>
                <a:solidFill>
                  <a:srgbClr val="202124"/>
                </a:solidFill>
                <a:effectLst/>
                <a:latin typeface="inherit"/>
              </a:rPr>
              <a:t> cung </a:t>
            </a:r>
            <a:r>
              <a:rPr kumimoji="0" lang="vi-VN" altLang="en-US" sz="2800" b="0" i="0" u="none" strike="noStrike" cap="none" normalizeH="0" baseline="0" dirty="0" err="1">
                <a:ln>
                  <a:noFill/>
                </a:ln>
                <a:solidFill>
                  <a:srgbClr val="202124"/>
                </a:solidFill>
                <a:effectLst/>
                <a:latin typeface="inherit"/>
              </a:rPr>
              <a:t>cấp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thứ</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gì</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đó</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có</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giá</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trị</a:t>
            </a:r>
            <a:r>
              <a:rPr kumimoji="0" lang="vi-VN" altLang="en-US" sz="2800" b="0" i="0" u="none" strike="noStrike" cap="none" normalizeH="0" baseline="0" dirty="0">
                <a:ln>
                  <a:noFill/>
                </a:ln>
                <a:solidFill>
                  <a:srgbClr val="202124"/>
                </a:solidFill>
                <a:effectLst/>
                <a:latin typeface="inherit"/>
              </a:rPr>
              <a:t> cho </a:t>
            </a:r>
            <a:r>
              <a:rPr kumimoji="0" lang="vi-VN" altLang="en-US" sz="2800" b="0" i="0" u="none" strike="noStrike" cap="none" normalizeH="0" baseline="0" dirty="0" err="1">
                <a:ln>
                  <a:noFill/>
                </a:ln>
                <a:solidFill>
                  <a:srgbClr val="202124"/>
                </a:solidFill>
                <a:effectLst/>
                <a:latin typeface="inherit"/>
              </a:rPr>
              <a:t>tác</a:t>
            </a:r>
            <a:r>
              <a:rPr kumimoji="0" lang="vi-VN" altLang="en-US" sz="2800" b="0" i="0" u="none" strike="noStrike" cap="none" normalizeH="0" baseline="0" dirty="0">
                <a:ln>
                  <a:noFill/>
                </a:ln>
                <a:solidFill>
                  <a:srgbClr val="202124"/>
                </a:solidFill>
                <a:effectLst/>
                <a:latin typeface="inherit"/>
              </a:rPr>
              <a:t> nhân</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1595AA7A-B39A-45BB-B8B0-CE5F216DF898}"/>
              </a:ext>
            </a:extLst>
          </p:cNvPr>
          <p:cNvSpPr>
            <a:spLocks noGrp="1"/>
          </p:cNvSpPr>
          <p:nvPr>
            <p:ph type="sldNum" sz="quarter" idx="12"/>
          </p:nvPr>
        </p:nvSpPr>
        <p:spPr/>
        <p:txBody>
          <a:bodyPr/>
          <a:lstStyle/>
          <a:p>
            <a:pPr>
              <a:defRPr/>
            </a:pPr>
            <a:fld id="{222D1A01-2235-2A44-BF61-4339ED0E7A0A}" type="slidenum">
              <a:rPr lang="en-US" altLang="en-VN" smtClean="0"/>
              <a:pPr>
                <a:defRPr/>
              </a:pPr>
              <a:t>17</a:t>
            </a:fld>
            <a:endParaRPr lang="en-US" altLang="en-VN"/>
          </a:p>
        </p:txBody>
      </p:sp>
      <p:sp>
        <p:nvSpPr>
          <p:cNvPr id="6" name="Rectangle 2">
            <a:extLst>
              <a:ext uri="{FF2B5EF4-FFF2-40B4-BE49-F238E27FC236}">
                <a16:creationId xmlns:a16="http://schemas.microsoft.com/office/drawing/2014/main" id="{50D0182F-C700-42A8-BD45-C889BF3A5091}"/>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22163A54-BF48-48C9-9F17-B1312835A2CD}"/>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6A291412-B24C-4784-AE1F-F5566693A655}"/>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grpSp>
        <p:nvGrpSpPr>
          <p:cNvPr id="9" name="Group 10">
            <a:extLst>
              <a:ext uri="{FF2B5EF4-FFF2-40B4-BE49-F238E27FC236}">
                <a16:creationId xmlns:a16="http://schemas.microsoft.com/office/drawing/2014/main" id="{8DE5D04B-72B0-47E4-962C-DB075C7F3E03}"/>
              </a:ext>
            </a:extLst>
          </p:cNvPr>
          <p:cNvGrpSpPr>
            <a:grpSpLocks/>
          </p:cNvGrpSpPr>
          <p:nvPr/>
        </p:nvGrpSpPr>
        <p:grpSpPr bwMode="auto">
          <a:xfrm>
            <a:off x="3733800" y="4724400"/>
            <a:ext cx="2133600" cy="1066800"/>
            <a:chOff x="2112" y="3024"/>
            <a:chExt cx="1344" cy="672"/>
          </a:xfrm>
        </p:grpSpPr>
        <p:sp>
          <p:nvSpPr>
            <p:cNvPr id="10" name="Oval 4">
              <a:extLst>
                <a:ext uri="{FF2B5EF4-FFF2-40B4-BE49-F238E27FC236}">
                  <a16:creationId xmlns:a16="http://schemas.microsoft.com/office/drawing/2014/main" id="{2DF53A7B-CE94-4166-A9F7-C33EC9892116}"/>
                </a:ext>
              </a:extLst>
            </p:cNvPr>
            <p:cNvSpPr>
              <a:spLocks noChangeArrowheads="1"/>
            </p:cNvSpPr>
            <p:nvPr/>
          </p:nvSpPr>
          <p:spPr bwMode="auto">
            <a:xfrm>
              <a:off x="2112" y="3024"/>
              <a:ext cx="1344" cy="672"/>
            </a:xfrm>
            <a:prstGeom prst="ellipse">
              <a:avLst/>
            </a:prstGeom>
            <a:solidFill>
              <a:srgbClr val="FFFFCC"/>
            </a:solidFill>
            <a:ln w="25400">
              <a:solidFill>
                <a:srgbClr val="800000"/>
              </a:solidFill>
              <a:round/>
              <a:headEnd/>
              <a:tailEnd/>
            </a:ln>
          </p:spPr>
          <p:txBody>
            <a:bodyPr wrap="none" anchor="ctr"/>
            <a:lstStyle/>
            <a:p>
              <a:endParaRPr lang="en-GB"/>
            </a:p>
          </p:txBody>
        </p:sp>
        <p:sp>
          <p:nvSpPr>
            <p:cNvPr id="11" name="Rectangle 5">
              <a:extLst>
                <a:ext uri="{FF2B5EF4-FFF2-40B4-BE49-F238E27FC236}">
                  <a16:creationId xmlns:a16="http://schemas.microsoft.com/office/drawing/2014/main" id="{6CE7546C-699F-4F80-A5D6-237CDC1F2723}"/>
                </a:ext>
              </a:extLst>
            </p:cNvPr>
            <p:cNvSpPr>
              <a:spLocks noChangeArrowheads="1"/>
            </p:cNvSpPr>
            <p:nvPr/>
          </p:nvSpPr>
          <p:spPr bwMode="auto">
            <a:xfrm>
              <a:off x="2362" y="3216"/>
              <a:ext cx="844"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r>
                <a:rPr lang="en-US" sz="2400">
                  <a:solidFill>
                    <a:srgbClr val="292934"/>
                  </a:solidFill>
                </a:rPr>
                <a:t>Use Case</a:t>
              </a:r>
            </a:p>
          </p:txBody>
        </p:sp>
      </p:grpSp>
    </p:spTree>
    <p:extLst>
      <p:ext uri="{BB962C8B-B14F-4D97-AF65-F5344CB8AC3E}">
        <p14:creationId xmlns:p14="http://schemas.microsoft.com/office/powerpoint/2010/main" val="3468967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A69C4-EB9E-42FA-9A62-1AD4170F6E2D}"/>
              </a:ext>
            </a:extLst>
          </p:cNvPr>
          <p:cNvSpPr>
            <a:spLocks noGrp="1"/>
          </p:cNvSpPr>
          <p:nvPr>
            <p:ph type="title"/>
          </p:nvPr>
        </p:nvSpPr>
        <p:spPr/>
        <p:txBody>
          <a:bodyPr>
            <a:normAutofit fontScale="90000"/>
          </a:bodyPr>
          <a:lstStyle/>
          <a:p>
            <a:r>
              <a:rPr lang="en-US" dirty="0" err="1"/>
              <a:t>Một</a:t>
            </a:r>
            <a:r>
              <a:rPr lang="en-US" dirty="0"/>
              <a:t> </a:t>
            </a:r>
            <a:r>
              <a:rPr lang="en-US" dirty="0" err="1"/>
              <a:t>số</a:t>
            </a:r>
            <a:r>
              <a:rPr lang="en-US" dirty="0"/>
              <a:t> </a:t>
            </a:r>
            <a:r>
              <a:rPr lang="en-US" dirty="0" err="1"/>
              <a:t>hướng</a:t>
            </a:r>
            <a:r>
              <a:rPr lang="en-US" dirty="0"/>
              <a:t> </a:t>
            </a:r>
            <a:r>
              <a:rPr lang="en-US" dirty="0" err="1"/>
              <a:t>dẫn</a:t>
            </a:r>
            <a:r>
              <a:rPr lang="en-US" dirty="0"/>
              <a:t> </a:t>
            </a:r>
            <a:r>
              <a:rPr lang="en-US" dirty="0" err="1"/>
              <a:t>để</a:t>
            </a:r>
            <a:r>
              <a:rPr lang="en-US" dirty="0"/>
              <a:t> </a:t>
            </a:r>
            <a:r>
              <a:rPr lang="en-US" dirty="0" err="1"/>
              <a:t>trích</a:t>
            </a:r>
            <a:r>
              <a:rPr lang="en-US" dirty="0"/>
              <a:t> </a:t>
            </a:r>
            <a:r>
              <a:rPr lang="en-US" dirty="0" err="1"/>
              <a:t>xuất</a:t>
            </a:r>
            <a:r>
              <a:rPr lang="en-US" dirty="0"/>
              <a:t> </a:t>
            </a:r>
            <a:r>
              <a:rPr lang="en-US" dirty="0" err="1"/>
              <a:t>các</a:t>
            </a:r>
            <a:r>
              <a:rPr lang="en-US" dirty="0"/>
              <a:t> </a:t>
            </a:r>
            <a:r>
              <a:rPr lang="en-US" dirty="0" err="1"/>
              <a:t>trường</a:t>
            </a:r>
            <a:r>
              <a:rPr lang="en-US" dirty="0"/>
              <a:t> </a:t>
            </a:r>
            <a:r>
              <a:rPr lang="en-US" dirty="0" err="1"/>
              <a:t>hợp</a:t>
            </a:r>
            <a:r>
              <a:rPr lang="en-US" dirty="0"/>
              <a:t> </a:t>
            </a:r>
            <a:r>
              <a:rPr lang="en-US" dirty="0" err="1"/>
              <a:t>sử</a:t>
            </a:r>
            <a:r>
              <a:rPr lang="en-US" dirty="0"/>
              <a:t> </a:t>
            </a:r>
            <a:r>
              <a:rPr lang="en-US" dirty="0" err="1"/>
              <a:t>dụng</a:t>
            </a:r>
            <a:endParaRPr lang="en-US" dirty="0"/>
          </a:p>
        </p:txBody>
      </p:sp>
      <p:sp>
        <p:nvSpPr>
          <p:cNvPr id="3" name="Content Placeholder 2">
            <a:extLst>
              <a:ext uri="{FF2B5EF4-FFF2-40B4-BE49-F238E27FC236}">
                <a16:creationId xmlns:a16="http://schemas.microsoft.com/office/drawing/2014/main" id="{3C50CF15-DE00-442A-96A9-0072B44AB437}"/>
              </a:ext>
            </a:extLst>
          </p:cNvPr>
          <p:cNvSpPr>
            <a:spLocks noGrp="1"/>
          </p:cNvSpPr>
          <p:nvPr>
            <p:ph idx="1"/>
          </p:nvPr>
        </p:nvSpPr>
        <p:spPr/>
        <p:txBody>
          <a:bodyPr/>
          <a:lstStyle/>
          <a:p>
            <a:r>
              <a:rPr lang="en-US" dirty="0"/>
              <a:t> </a:t>
            </a:r>
            <a:r>
              <a:rPr kumimoji="0" lang="vi-VN" altLang="en-US" sz="2800" b="0" i="0" u="none" strike="noStrike" cap="none" normalizeH="0" baseline="0" dirty="0" err="1">
                <a:ln>
                  <a:noFill/>
                </a:ln>
                <a:solidFill>
                  <a:srgbClr val="202124"/>
                </a:solidFill>
                <a:effectLst/>
                <a:latin typeface="inherit"/>
              </a:rPr>
              <a:t>Chú</a:t>
            </a:r>
            <a:r>
              <a:rPr kumimoji="0" lang="vi-VN" altLang="en-US" sz="2800" b="0" i="0" u="none" strike="noStrike" cap="none" normalizeH="0" baseline="0" dirty="0">
                <a:ln>
                  <a:noFill/>
                </a:ln>
                <a:solidFill>
                  <a:srgbClr val="202124"/>
                </a:solidFill>
                <a:effectLst/>
                <a:latin typeface="inherit"/>
              </a:rPr>
              <a:t> ý </a:t>
            </a:r>
            <a:r>
              <a:rPr kumimoji="0" lang="vi-VN" altLang="en-US" sz="2800" b="0" i="0" u="none" strike="noStrike" cap="none" normalizeH="0" baseline="0" dirty="0" err="1">
                <a:ln>
                  <a:noFill/>
                </a:ln>
                <a:solidFill>
                  <a:srgbClr val="202124"/>
                </a:solidFill>
                <a:effectLst/>
                <a:latin typeface="inherit"/>
              </a:rPr>
              <a:t>đến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động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từ</a:t>
            </a:r>
            <a:r>
              <a:rPr kumimoji="0" lang="vi-VN" altLang="en-US" sz="2800" b="0" i="0" u="none" strike="noStrike" cap="none" normalizeH="0" baseline="0" dirty="0">
                <a:ln>
                  <a:noFill/>
                </a:ln>
                <a:solidFill>
                  <a:srgbClr val="202124"/>
                </a:solidFill>
                <a:effectLst/>
                <a:latin typeface="inherit"/>
              </a:rPr>
              <a:t> trong mô </a:t>
            </a:r>
            <a:r>
              <a:rPr kumimoji="0" lang="vi-VN" altLang="en-US" sz="2800" b="0" i="0" u="none" strike="noStrike" cap="none" normalizeH="0" baseline="0" dirty="0" err="1">
                <a:ln>
                  <a:noFill/>
                </a:ln>
                <a:solidFill>
                  <a:srgbClr val="202124"/>
                </a:solidFill>
                <a:effectLst/>
                <a:latin typeface="inherit"/>
              </a:rPr>
              <a:t>tả</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vấn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đề</a:t>
            </a:r>
            <a:r>
              <a:rPr kumimoji="0" lang="vi-VN" altLang="en-US" sz="2800" b="0" i="0" u="none" strike="noStrike" cap="none" normalizeH="0" baseline="0" dirty="0">
                <a:ln>
                  <a:noFill/>
                </a:ln>
                <a:solidFill>
                  <a:srgbClr val="202124"/>
                </a:solidFill>
                <a:effectLst/>
                <a:latin typeface="inherit"/>
              </a:rPr>
              <a:t>, sau </a:t>
            </a:r>
            <a:r>
              <a:rPr kumimoji="0" lang="vi-VN" altLang="en-US" sz="2800" b="0" i="0" u="none" strike="noStrike" cap="none" normalizeH="0" baseline="0" dirty="0" err="1">
                <a:ln>
                  <a:noFill/>
                </a:ln>
                <a:solidFill>
                  <a:srgbClr val="202124"/>
                </a:solidFill>
                <a:effectLst/>
                <a:latin typeface="inherit"/>
              </a:rPr>
              <a:t>đó</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trích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xuất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loạt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Hành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động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làm</a:t>
            </a:r>
            <a:r>
              <a:rPr kumimoji="0" lang="vi-VN" altLang="en-US" sz="2800" b="0" i="0" u="none" strike="noStrike" cap="none" normalizeH="0" baseline="0" dirty="0">
                <a:ln>
                  <a:noFill/>
                </a:ln>
                <a:solidFill>
                  <a:srgbClr val="202124"/>
                </a:solidFill>
                <a:effectLst/>
                <a:latin typeface="inherit"/>
              </a:rPr>
              <a:t> UC.</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r>
              <a:rPr lang="en-US" dirty="0"/>
              <a:t> </a:t>
            </a:r>
            <a:r>
              <a:rPr kumimoji="0" lang="vi-VN" altLang="en-US" sz="2800" b="0" i="0" u="none" strike="noStrike" cap="none" normalizeH="0" baseline="0" dirty="0" err="1">
                <a:ln>
                  <a:noFill/>
                </a:ln>
                <a:solidFill>
                  <a:srgbClr val="202124"/>
                </a:solidFill>
                <a:effectLst/>
                <a:latin typeface="inherit"/>
              </a:rPr>
              <a:t>Đảm</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bảo</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rằng</a:t>
            </a:r>
            <a:r>
              <a:rPr kumimoji="0" lang="vi-VN" altLang="en-US" sz="2800" b="0" i="0" u="none" strike="noStrike" cap="none" normalizeH="0" baseline="0" dirty="0">
                <a:ln>
                  <a:noFill/>
                </a:ln>
                <a:solidFill>
                  <a:srgbClr val="202124"/>
                </a:solidFill>
                <a:effectLst/>
                <a:latin typeface="inherit"/>
              </a:rPr>
              <a:t> không </a:t>
            </a:r>
            <a:r>
              <a:rPr kumimoji="0" lang="vi-VN" altLang="en-US" sz="2800" b="0" i="0" u="none" strike="noStrike" cap="none" normalizeH="0" baseline="0" dirty="0" err="1">
                <a:ln>
                  <a:noFill/>
                </a:ln>
                <a:solidFill>
                  <a:srgbClr val="202124"/>
                </a:solidFill>
                <a:effectLst/>
                <a:latin typeface="inherit"/>
              </a:rPr>
              <a:t>có</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bất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kỳ</a:t>
            </a:r>
            <a:r>
              <a:rPr kumimoji="0" lang="vi-VN" altLang="en-US" sz="2800" b="0" i="0" u="none" strike="noStrike" cap="none" normalizeH="0" baseline="0" dirty="0">
                <a:ln>
                  <a:noFill/>
                </a:ln>
                <a:solidFill>
                  <a:srgbClr val="202124"/>
                </a:solidFill>
                <a:effectLst/>
                <a:latin typeface="inherit"/>
              </a:rPr>
              <a:t> dư </a:t>
            </a:r>
            <a:r>
              <a:rPr kumimoji="0" lang="vi-VN" altLang="en-US" sz="2800" b="0" i="0" u="none" strike="noStrike" cap="none" normalizeH="0" baseline="0" dirty="0" err="1">
                <a:ln>
                  <a:noFill/>
                </a:ln>
                <a:solidFill>
                  <a:srgbClr val="202124"/>
                </a:solidFill>
                <a:effectLst/>
                <a:latin typeface="inherit"/>
              </a:rPr>
              <a:t>thừa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thiếu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sót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nào</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giữa</a:t>
            </a:r>
            <a:r>
              <a:rPr kumimoji="0" lang="vi-VN" altLang="en-US" sz="2800" b="0" i="0" u="none" strike="noStrike" cap="none" normalizeH="0" baseline="0" dirty="0">
                <a:ln>
                  <a:noFill/>
                </a:ln>
                <a:solidFill>
                  <a:srgbClr val="202124"/>
                </a:solidFill>
                <a:effectLst/>
                <a:latin typeface="inherit"/>
              </a:rPr>
              <a:t> mô </a:t>
            </a:r>
            <a:r>
              <a:rPr kumimoji="0" lang="vi-VN" altLang="en-US" sz="2800" b="0" i="0" u="none" strike="noStrike" cap="none" normalizeH="0" baseline="0" dirty="0" err="1">
                <a:ln>
                  <a:noFill/>
                </a:ln>
                <a:solidFill>
                  <a:srgbClr val="202124"/>
                </a:solidFill>
                <a:effectLst/>
                <a:latin typeface="inherit"/>
              </a:rPr>
              <a:t>tả</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vấn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đề</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ca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được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trích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xuất</a:t>
            </a:r>
            <a:r>
              <a:rPr kumimoji="0" lang="vi-VN" altLang="en-US" sz="2800" b="0" i="0" u="none" strike="noStrike" cap="none" normalizeH="0" baseline="0" dirty="0">
                <a:ln>
                  <a:noFill/>
                </a:ln>
                <a:solidFill>
                  <a:srgbClr val="202124"/>
                </a:solidFill>
                <a:effectLst/>
                <a:latin typeface="inherit"/>
              </a:rPr>
              <a:t>.</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r>
              <a:rPr kumimoji="0" lang="vi-VN" altLang="en-US" sz="2800" b="0" i="0" u="none" strike="noStrike" cap="none" normalizeH="0" baseline="0" dirty="0" err="1">
                <a:ln>
                  <a:noFill/>
                </a:ln>
                <a:solidFill>
                  <a:srgbClr val="202124"/>
                </a:solidFill>
                <a:effectLst/>
                <a:latin typeface="inherit"/>
              </a:rPr>
              <a:t>Kiểm</a:t>
            </a:r>
            <a:r>
              <a:rPr kumimoji="0" lang="vi-VN" altLang="en-US" sz="2800" b="0" i="0" u="none" strike="noStrike" cap="none" normalizeH="0" baseline="0" dirty="0">
                <a:ln>
                  <a:noFill/>
                </a:ln>
                <a:solidFill>
                  <a:srgbClr val="202124"/>
                </a:solidFill>
                <a:effectLst/>
                <a:latin typeface="inherit"/>
              </a:rPr>
              <a:t> tra </a:t>
            </a:r>
            <a:r>
              <a:rPr kumimoji="0" lang="vi-VN" altLang="en-US" sz="2800" b="0" i="0" u="none" strike="noStrike" cap="none" normalizeH="0" baseline="0" dirty="0" err="1">
                <a:ln>
                  <a:noFill/>
                </a:ln>
                <a:solidFill>
                  <a:srgbClr val="202124"/>
                </a:solidFill>
                <a:effectLst/>
                <a:latin typeface="inherit"/>
              </a:rPr>
              <a:t>tính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nhất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quán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giữa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Ca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Tác</a:t>
            </a:r>
            <a:r>
              <a:rPr kumimoji="0" lang="vi-VN" altLang="en-US" sz="2800" b="0" i="0" u="none" strike="noStrike" cap="none" normalizeH="0" baseline="0" dirty="0">
                <a:ln>
                  <a:noFill/>
                </a:ln>
                <a:solidFill>
                  <a:srgbClr val="202124"/>
                </a:solidFill>
                <a:effectLst/>
                <a:latin typeface="inherit"/>
              </a:rPr>
              <a:t> nhân liên quan.</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r>
              <a:rPr kumimoji="0" lang="vi-VN" altLang="en-US" sz="2800" b="0" i="0" u="none" strike="noStrike" cap="none" normalizeH="0" baseline="0" dirty="0" err="1">
                <a:ln>
                  <a:noFill/>
                </a:ln>
                <a:solidFill>
                  <a:srgbClr val="202124"/>
                </a:solidFill>
                <a:effectLst/>
                <a:latin typeface="inherit"/>
              </a:rPr>
              <a:t>Thực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hiện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cuộc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khảo</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sát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để</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tìm</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hiểu</a:t>
            </a:r>
            <a:r>
              <a:rPr kumimoji="0" lang="vi-VN" altLang="en-US" sz="2800" b="0" i="0" u="none" strike="noStrike" cap="none" normalizeH="0" baseline="0" dirty="0">
                <a:ln>
                  <a:noFill/>
                </a:ln>
                <a:solidFill>
                  <a:srgbClr val="202124"/>
                </a:solidFill>
                <a:effectLst/>
                <a:latin typeface="inherit"/>
              </a:rPr>
              <a:t> xem </a:t>
            </a:r>
            <a:r>
              <a:rPr kumimoji="0" lang="vi-VN" altLang="en-US" sz="2800" b="0" i="0" u="none" strike="noStrike" cap="none" normalizeH="0" baseline="0" dirty="0" err="1">
                <a:ln>
                  <a:noFill/>
                </a:ln>
                <a:solidFill>
                  <a:srgbClr val="202124"/>
                </a:solidFill>
                <a:effectLst/>
                <a:latin typeface="inherit"/>
              </a:rPr>
              <a:t>liệu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khách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hàng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đại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diện</a:t>
            </a:r>
            <a:r>
              <a:rPr kumimoji="0" lang="vi-VN" altLang="en-US" sz="2800" b="0" i="0" u="none" strike="noStrike" cap="none" normalizeH="0" baseline="0" dirty="0">
                <a:ln>
                  <a:noFill/>
                </a:ln>
                <a:solidFill>
                  <a:srgbClr val="202124"/>
                </a:solidFill>
                <a:effectLst/>
                <a:latin typeface="inherit"/>
              </a:rPr>
              <a:t> doanh </a:t>
            </a:r>
            <a:r>
              <a:rPr kumimoji="0" lang="vi-VN" altLang="en-US" sz="2800" b="0" i="0" u="none" strike="noStrike" cap="none" normalizeH="0" baseline="0" dirty="0" err="1">
                <a:ln>
                  <a:noFill/>
                </a:ln>
                <a:solidFill>
                  <a:srgbClr val="202124"/>
                </a:solidFill>
                <a:effectLst/>
                <a:latin typeface="inherit"/>
              </a:rPr>
              <a:t>nghiệp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nhà</a:t>
            </a:r>
            <a:r>
              <a:rPr kumimoji="0" lang="vi-VN" altLang="en-US" sz="2800" b="0" i="0" u="none" strike="noStrike" cap="none" normalizeH="0" baseline="0" dirty="0">
                <a:ln>
                  <a:noFill/>
                </a:ln>
                <a:solidFill>
                  <a:srgbClr val="202124"/>
                </a:solidFill>
                <a:effectLst/>
                <a:latin typeface="inherit"/>
              </a:rPr>
              <a:t> phân </a:t>
            </a:r>
            <a:r>
              <a:rPr kumimoji="0" lang="vi-VN" altLang="en-US" sz="2800" b="0" i="0" u="none" strike="noStrike" cap="none" normalizeH="0" baseline="0" dirty="0" err="1">
                <a:ln>
                  <a:noFill/>
                </a:ln>
                <a:solidFill>
                  <a:srgbClr val="202124"/>
                </a:solidFill>
                <a:effectLst/>
                <a:latin typeface="inherit"/>
              </a:rPr>
              <a:t>tích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nhà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phát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triển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có</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hiểu</a:t>
            </a:r>
            <a:r>
              <a:rPr kumimoji="0" lang="vi-VN" altLang="en-US" sz="2800" b="0" i="0" u="none" strike="noStrike" cap="none" normalizeH="0" baseline="0" dirty="0">
                <a:ln>
                  <a:noFill/>
                </a:ln>
                <a:solidFill>
                  <a:srgbClr val="202124"/>
                </a:solidFill>
                <a:effectLst/>
                <a:latin typeface="inherit"/>
              </a:rPr>
              <a:t> tên </a:t>
            </a:r>
            <a:r>
              <a:rPr kumimoji="0" lang="vi-VN" altLang="en-US" sz="2800" b="0" i="0" u="none" strike="noStrike" cap="none" normalizeH="0" baseline="0" dirty="0" err="1">
                <a:ln>
                  <a:noFill/>
                </a:ln>
                <a:solidFill>
                  <a:srgbClr val="202124"/>
                </a:solidFill>
                <a:effectLst/>
                <a:latin typeface="inherit"/>
              </a:rPr>
              <a:t>và</a:t>
            </a:r>
            <a:r>
              <a:rPr kumimoji="0" lang="vi-VN" altLang="en-US" sz="2800" b="0" i="0" u="none" strike="noStrike" cap="none" normalizeH="0" baseline="0" dirty="0">
                <a:ln>
                  <a:noFill/>
                </a:ln>
                <a:solidFill>
                  <a:srgbClr val="202124"/>
                </a:solidFill>
                <a:effectLst/>
                <a:latin typeface="inherit"/>
              </a:rPr>
              <a:t> mô </a:t>
            </a:r>
            <a:r>
              <a:rPr kumimoji="0" lang="vi-VN" altLang="en-US" sz="2800" b="0" i="0" u="none" strike="noStrike" cap="none" normalizeH="0" baseline="0" dirty="0" err="1">
                <a:ln>
                  <a:noFill/>
                </a:ln>
                <a:solidFill>
                  <a:srgbClr val="202124"/>
                </a:solidFill>
                <a:effectLst/>
                <a:latin typeface="inherit"/>
              </a:rPr>
              <a:t>tả</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của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trường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hợp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hay không</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50BFC9BF-C7C0-4FF7-9F7B-EAC0C993DBD4}"/>
              </a:ext>
            </a:extLst>
          </p:cNvPr>
          <p:cNvSpPr>
            <a:spLocks noGrp="1"/>
          </p:cNvSpPr>
          <p:nvPr>
            <p:ph type="sldNum" sz="quarter" idx="12"/>
          </p:nvPr>
        </p:nvSpPr>
        <p:spPr/>
        <p:txBody>
          <a:bodyPr/>
          <a:lstStyle/>
          <a:p>
            <a:pPr>
              <a:defRPr/>
            </a:pPr>
            <a:fld id="{222D1A01-2235-2A44-BF61-4339ED0E7A0A}" type="slidenum">
              <a:rPr lang="en-US" altLang="en-VN" smtClean="0"/>
              <a:pPr>
                <a:defRPr/>
              </a:pPr>
              <a:t>18</a:t>
            </a:fld>
            <a:endParaRPr lang="en-US" altLang="en-VN"/>
          </a:p>
        </p:txBody>
      </p:sp>
      <p:sp>
        <p:nvSpPr>
          <p:cNvPr id="5" name="Rectangle 1">
            <a:extLst>
              <a:ext uri="{FF2B5EF4-FFF2-40B4-BE49-F238E27FC236}">
                <a16:creationId xmlns:a16="http://schemas.microsoft.com/office/drawing/2014/main" id="{641A36BB-1DED-402A-B377-8487E490CADA}"/>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27AF6AF4-D270-4931-9BED-46ACCBA8BD89}"/>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C93DE61F-9EE9-4719-9B1E-B244153132B5}"/>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5D0DD250-EE44-4E3F-8652-C82E3CDC231B}"/>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20097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C894B-7596-4FC1-8096-0BECA46B77C1}"/>
              </a:ext>
            </a:extLst>
          </p:cNvPr>
          <p:cNvSpPr>
            <a:spLocks noGrp="1"/>
          </p:cNvSpPr>
          <p:nvPr>
            <p:ph type="title"/>
          </p:nvPr>
        </p:nvSpPr>
        <p:spPr/>
        <p:txBody>
          <a:bodyPr/>
          <a:lstStyle/>
          <a:p>
            <a:r>
              <a:rPr lang="en-US" dirty="0" err="1"/>
              <a:t>Tên</a:t>
            </a:r>
            <a:r>
              <a:rPr lang="en-US" dirty="0"/>
              <a:t> ca </a:t>
            </a:r>
            <a:r>
              <a:rPr lang="en-US" dirty="0" err="1"/>
              <a:t>sử</a:t>
            </a:r>
            <a:r>
              <a:rPr lang="en-US" dirty="0"/>
              <a:t> </a:t>
            </a:r>
            <a:r>
              <a:rPr lang="en-US" dirty="0" err="1"/>
              <a:t>dụng</a:t>
            </a:r>
            <a:endParaRPr lang="en-US" dirty="0"/>
          </a:p>
        </p:txBody>
      </p:sp>
      <p:sp>
        <p:nvSpPr>
          <p:cNvPr id="3" name="Content Placeholder 2">
            <a:extLst>
              <a:ext uri="{FF2B5EF4-FFF2-40B4-BE49-F238E27FC236}">
                <a16:creationId xmlns:a16="http://schemas.microsoft.com/office/drawing/2014/main" id="{EA788593-DC64-4E5E-BA6A-F48D7213D804}"/>
              </a:ext>
            </a:extLst>
          </p:cNvPr>
          <p:cNvSpPr>
            <a:spLocks noGrp="1"/>
          </p:cNvSpPr>
          <p:nvPr>
            <p:ph idx="1"/>
          </p:nvPr>
        </p:nvSpPr>
        <p:spPr>
          <a:xfrm>
            <a:off x="628650" y="1201699"/>
            <a:ext cx="7886700" cy="5174881"/>
          </a:xfrm>
        </p:spPr>
        <p:txBody>
          <a:bodyPr/>
          <a:lstStyle/>
          <a:p>
            <a:r>
              <a:rPr lang="en-US" dirty="0"/>
              <a:t> </a:t>
            </a:r>
            <a:r>
              <a:rPr kumimoji="0" lang="vi-VN" altLang="en-US" sz="2800" b="0" i="0" u="none" strike="noStrike" cap="none" normalizeH="0" baseline="0" dirty="0" err="1">
                <a:ln>
                  <a:noFill/>
                </a:ln>
                <a:solidFill>
                  <a:srgbClr val="202124"/>
                </a:solidFill>
                <a:effectLst/>
                <a:latin typeface="inherit"/>
              </a:rPr>
              <a:t>Hãy</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độc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đáo</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trực</a:t>
            </a:r>
            <a:r>
              <a:rPr kumimoji="0" lang="vi-VN" altLang="en-US" sz="2800" b="0" i="0" u="none" strike="noStrike" cap="none" normalizeH="0" baseline="0" dirty="0">
                <a:ln>
                  <a:noFill/>
                </a:ln>
                <a:solidFill>
                  <a:srgbClr val="202124"/>
                </a:solidFill>
                <a:effectLst/>
                <a:latin typeface="inherit"/>
              </a:rPr>
              <a:t> quan </a:t>
            </a:r>
            <a:r>
              <a:rPr kumimoji="0" lang="vi-VN" altLang="en-US" sz="2800" b="0" i="0" u="none" strike="noStrike" cap="none" normalizeH="0" baseline="0" dirty="0" err="1">
                <a:ln>
                  <a:noFill/>
                </a:ln>
                <a:solidFill>
                  <a:srgbClr val="202124"/>
                </a:solidFill>
                <a:effectLst/>
                <a:latin typeface="inherit"/>
              </a:rPr>
              <a:t>và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tự</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giải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thích</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r>
              <a:rPr lang="en-US" dirty="0"/>
              <a:t> </a:t>
            </a:r>
            <a:r>
              <a:rPr kumimoji="0" lang="vi-VN" altLang="en-US" sz="2800" b="0" i="0" u="none" strike="noStrike" cap="none" normalizeH="0" baseline="0" dirty="0" err="1">
                <a:ln>
                  <a:noFill/>
                </a:ln>
                <a:solidFill>
                  <a:srgbClr val="202124"/>
                </a:solidFill>
                <a:effectLst/>
                <a:latin typeface="inherit"/>
              </a:rPr>
              <a:t>Xác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định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rõ</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ràng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rõ</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ràng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kết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quả</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có</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thể</a:t>
            </a:r>
            <a:r>
              <a:rPr kumimoji="0" lang="vi-VN" altLang="en-US" sz="2800" b="0" i="0" u="none" strike="noStrike" cap="none" normalizeH="0" baseline="0" dirty="0">
                <a:ln>
                  <a:noFill/>
                </a:ln>
                <a:solidFill>
                  <a:srgbClr val="202124"/>
                </a:solidFill>
                <a:effectLst/>
                <a:latin typeface="inherit"/>
              </a:rPr>
              <a:t> quan </a:t>
            </a:r>
            <a:r>
              <a:rPr kumimoji="0" lang="vi-VN" altLang="en-US" sz="2800" b="0" i="0" u="none" strike="noStrike" cap="none" normalizeH="0" baseline="0" dirty="0" err="1">
                <a:ln>
                  <a:noFill/>
                </a:ln>
                <a:solidFill>
                  <a:srgbClr val="202124"/>
                </a:solidFill>
                <a:effectLst/>
                <a:latin typeface="inherit"/>
              </a:rPr>
              <a:t>sát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được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của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giá</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trị</a:t>
            </a:r>
            <a:r>
              <a:rPr kumimoji="0" lang="vi-VN" altLang="en-US" sz="2800" b="0" i="0" u="none" strike="noStrike" cap="none" normalizeH="0" baseline="0" dirty="0">
                <a:ln>
                  <a:noFill/>
                </a:ln>
                <a:solidFill>
                  <a:srgbClr val="202124"/>
                </a:solidFill>
                <a:effectLst/>
                <a:latin typeface="inherit"/>
              </a:rPr>
              <a:t> thu </a:t>
            </a:r>
            <a:r>
              <a:rPr kumimoji="0" lang="vi-VN" altLang="en-US" sz="2800" b="0" i="0" u="none" strike="noStrike" cap="none" normalizeH="0" baseline="0" dirty="0" err="1">
                <a:ln>
                  <a:noFill/>
                </a:ln>
                <a:solidFill>
                  <a:srgbClr val="202124"/>
                </a:solidFill>
                <a:effectLst/>
                <a:latin typeface="inherit"/>
              </a:rPr>
              <a:t>được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từ</a:t>
            </a:r>
            <a:r>
              <a:rPr kumimoji="0" lang="vi-VN" altLang="en-US" sz="2800" b="0" i="0" u="none" strike="noStrike" cap="none" normalizeH="0" baseline="0" dirty="0">
                <a:ln>
                  <a:noFill/>
                </a:ln>
                <a:solidFill>
                  <a:srgbClr val="202124"/>
                </a:solidFill>
                <a:effectLst/>
                <a:latin typeface="inherit"/>
              </a:rPr>
              <a:t> ca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r>
              <a:rPr lang="en-US" dirty="0"/>
              <a:t> </a:t>
            </a:r>
            <a:r>
              <a:rPr kumimoji="0" lang="vi-VN" altLang="en-US" sz="2800" b="0" i="0" u="none" strike="noStrike" cap="none" normalizeH="0" baseline="0" dirty="0" err="1">
                <a:ln>
                  <a:noFill/>
                </a:ln>
                <a:solidFill>
                  <a:srgbClr val="202124"/>
                </a:solidFill>
                <a:effectLst/>
                <a:latin typeface="inherit"/>
              </a:rPr>
              <a:t>Từ</a:t>
            </a:r>
            <a:r>
              <a:rPr kumimoji="0" lang="vi-VN" altLang="en-US" sz="2800" b="0" i="0" u="none" strike="noStrike" cap="none" normalizeH="0" baseline="0" dirty="0">
                <a:ln>
                  <a:noFill/>
                </a:ln>
                <a:solidFill>
                  <a:srgbClr val="202124"/>
                </a:solidFill>
                <a:effectLst/>
                <a:latin typeface="inherit"/>
              </a:rPr>
              <a:t> quan </a:t>
            </a:r>
            <a:r>
              <a:rPr kumimoji="0" lang="vi-VN" altLang="en-US" sz="2800" b="0" i="0" u="none" strike="noStrike" cap="none" normalizeH="0" baseline="0" dirty="0" err="1">
                <a:ln>
                  <a:noFill/>
                </a:ln>
                <a:solidFill>
                  <a:srgbClr val="202124"/>
                </a:solidFill>
                <a:effectLst/>
                <a:latin typeface="inherit"/>
              </a:rPr>
              <a:t>điểm</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của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tác</a:t>
            </a:r>
            <a:r>
              <a:rPr kumimoji="0" lang="vi-VN" altLang="en-US" sz="2800" b="0" i="0" u="none" strike="noStrike" cap="none" normalizeH="0" baseline="0" dirty="0">
                <a:ln>
                  <a:noFill/>
                </a:ln>
                <a:solidFill>
                  <a:srgbClr val="202124"/>
                </a:solidFill>
                <a:effectLst/>
                <a:latin typeface="inherit"/>
              </a:rPr>
              <a:t> nhân gây ra </a:t>
            </a:r>
            <a:r>
              <a:rPr kumimoji="0" lang="vi-VN" altLang="en-US" sz="2800" b="0" i="0" u="none" strike="noStrike" cap="none" normalizeH="0" baseline="0" dirty="0" err="1">
                <a:ln>
                  <a:noFill/>
                </a:ln>
                <a:solidFill>
                  <a:srgbClr val="202124"/>
                </a:solidFill>
                <a:effectLst/>
                <a:latin typeface="inherit"/>
              </a:rPr>
              <a:t>trường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hợp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r>
              <a:rPr lang="en-US" dirty="0"/>
              <a:t> </a:t>
            </a:r>
            <a:r>
              <a:rPr kumimoji="0" lang="vi-VN" altLang="en-US" sz="2800" b="0" i="0" u="none" strike="noStrike" cap="none" normalizeH="0" baseline="0" dirty="0">
                <a:ln>
                  <a:noFill/>
                </a:ln>
                <a:solidFill>
                  <a:srgbClr val="202124"/>
                </a:solidFill>
                <a:effectLst/>
                <a:latin typeface="inherit"/>
              </a:rPr>
              <a:t>Mô </a:t>
            </a:r>
            <a:r>
              <a:rPr kumimoji="0" lang="vi-VN" altLang="en-US" sz="2800" b="0" i="0" u="none" strike="noStrike" cap="none" normalizeH="0" baseline="0" dirty="0" err="1">
                <a:ln>
                  <a:noFill/>
                </a:ln>
                <a:solidFill>
                  <a:srgbClr val="202124"/>
                </a:solidFill>
                <a:effectLst/>
                <a:latin typeface="inherit"/>
              </a:rPr>
              <a:t>tả</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hành</a:t>
            </a:r>
            <a:r>
              <a:rPr kumimoji="0" lang="vi-VN" altLang="en-US" sz="2800" b="0" i="0" u="none" strike="noStrike" cap="none" normalizeH="0" baseline="0" dirty="0">
                <a:ln>
                  <a:noFill/>
                </a:ln>
                <a:solidFill>
                  <a:srgbClr val="202124"/>
                </a:solidFill>
                <a:effectLst/>
                <a:latin typeface="inherit"/>
              </a:rPr>
              <a:t> vi </a:t>
            </a:r>
            <a:r>
              <a:rPr kumimoji="0" lang="vi-VN" altLang="en-US" sz="2800" b="0" i="0" u="none" strike="noStrike" cap="none" normalizeH="0" baseline="0" dirty="0" err="1">
                <a:ln>
                  <a:noFill/>
                </a:ln>
                <a:solidFill>
                  <a:srgbClr val="202124"/>
                </a:solidFill>
                <a:effectLst/>
                <a:latin typeface="inherit"/>
              </a:rPr>
              <a:t>mà</a:t>
            </a:r>
            <a:r>
              <a:rPr kumimoji="0" lang="vi-VN" altLang="en-US" sz="2800" b="0" i="0" u="none" strike="noStrike" cap="none" normalizeH="0" baseline="0" dirty="0">
                <a:ln>
                  <a:noFill/>
                </a:ln>
                <a:solidFill>
                  <a:srgbClr val="202124"/>
                </a:solidFill>
                <a:effectLst/>
                <a:latin typeface="inherit"/>
              </a:rPr>
              <a:t> ca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hỗ</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trợ</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r>
              <a:rPr kumimoji="0" lang="vi-VN" altLang="en-US" sz="2800" b="0" i="0" u="none" strike="noStrike" cap="none" normalizeH="0" baseline="0" dirty="0" err="1">
                <a:ln>
                  <a:noFill/>
                </a:ln>
                <a:solidFill>
                  <a:srgbClr val="202124"/>
                </a:solidFill>
                <a:effectLst/>
                <a:latin typeface="inherit"/>
              </a:rPr>
              <a:t>Bắt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đầu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với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động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từ</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kết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hợp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động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từ</a:t>
            </a:r>
            <a:r>
              <a:rPr kumimoji="0" lang="vi-VN" altLang="en-US" sz="2800" b="0" i="0" u="none" strike="noStrike" cap="none" normalizeH="0" baseline="0" dirty="0">
                <a:ln>
                  <a:noFill/>
                </a:ln>
                <a:solidFill>
                  <a:srgbClr val="202124"/>
                </a:solidFill>
                <a:effectLst/>
                <a:latin typeface="inherit"/>
              </a:rPr>
              <a:t>-danh </a:t>
            </a:r>
            <a:r>
              <a:rPr kumimoji="0" lang="vi-VN" altLang="en-US" sz="2800" b="0" i="0" u="none" strike="noStrike" cap="none" normalizeH="0" baseline="0" dirty="0" err="1">
                <a:ln>
                  <a:noFill/>
                </a:ln>
                <a:solidFill>
                  <a:srgbClr val="202124"/>
                </a:solidFill>
                <a:effectLst/>
                <a:latin typeface="inherit"/>
              </a:rPr>
              <a:t>từ</a:t>
            </a:r>
            <a:r>
              <a:rPr kumimoji="0" lang="vi-VN" altLang="en-US" sz="2800" b="0" i="0" u="none" strike="noStrike" cap="none" normalizeH="0" baseline="0" dirty="0">
                <a:ln>
                  <a:noFill/>
                </a:ln>
                <a:solidFill>
                  <a:srgbClr val="202124"/>
                </a:solidFill>
                <a:effectLst/>
                <a:latin typeface="inherit"/>
              </a:rPr>
              <a:t> đơn </a:t>
            </a:r>
            <a:r>
              <a:rPr kumimoji="0" lang="vi-VN" altLang="en-US" sz="2800" b="0" i="0" u="none" strike="noStrike" cap="none" normalizeH="0" baseline="0" dirty="0" err="1">
                <a:ln>
                  <a:noFill/>
                </a:ln>
                <a:solidFill>
                  <a:srgbClr val="202124"/>
                </a:solidFill>
                <a:effectLst/>
                <a:latin typeface="inherit"/>
              </a:rPr>
              <a:t>giản</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822DE767-921D-4BF3-A1FD-78F8691CB1B2}"/>
              </a:ext>
            </a:extLst>
          </p:cNvPr>
          <p:cNvSpPr>
            <a:spLocks noGrp="1"/>
          </p:cNvSpPr>
          <p:nvPr>
            <p:ph type="sldNum" sz="quarter" idx="12"/>
          </p:nvPr>
        </p:nvSpPr>
        <p:spPr/>
        <p:txBody>
          <a:bodyPr/>
          <a:lstStyle/>
          <a:p>
            <a:pPr>
              <a:defRPr/>
            </a:pPr>
            <a:fld id="{222D1A01-2235-2A44-BF61-4339ED0E7A0A}" type="slidenum">
              <a:rPr lang="en-US" altLang="en-VN" smtClean="0"/>
              <a:pPr>
                <a:defRPr/>
              </a:pPr>
              <a:t>19</a:t>
            </a:fld>
            <a:endParaRPr lang="en-US" altLang="en-VN"/>
          </a:p>
        </p:txBody>
      </p:sp>
      <p:sp>
        <p:nvSpPr>
          <p:cNvPr id="5" name="Rectangle 1">
            <a:extLst>
              <a:ext uri="{FF2B5EF4-FFF2-40B4-BE49-F238E27FC236}">
                <a16:creationId xmlns:a16="http://schemas.microsoft.com/office/drawing/2014/main" id="{32872A59-A19B-4F67-8589-6ED9A21D63A6}"/>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4E3487AC-75B9-4823-B683-FD4CC1FBBD11}"/>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A4215896-1995-41E1-B05C-C7C7205BE0D7}"/>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7E00BE96-1BB3-43AE-8FD4-1DA539074FDE}"/>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5">
            <a:extLst>
              <a:ext uri="{FF2B5EF4-FFF2-40B4-BE49-F238E27FC236}">
                <a16:creationId xmlns:a16="http://schemas.microsoft.com/office/drawing/2014/main" id="{F25B5451-9EFF-4880-8E88-4EAAE5B0BE1C}"/>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32486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AA86C55-16FA-43E3-BEF2-9DC23B0C2984}"/>
              </a:ext>
            </a:extLst>
          </p:cNvPr>
          <p:cNvSpPr>
            <a:spLocks noGrp="1"/>
          </p:cNvSpPr>
          <p:nvPr>
            <p:ph type="sldNum" sz="quarter" idx="12"/>
          </p:nvPr>
        </p:nvSpPr>
        <p:spPr>
          <a:xfrm>
            <a:off x="6457950" y="6038851"/>
            <a:ext cx="2057400" cy="365125"/>
          </a:xfrm>
        </p:spPr>
        <p:txBody>
          <a:bodyPr/>
          <a:lstStyle/>
          <a:p>
            <a:pPr>
              <a:defRPr/>
            </a:pPr>
            <a:fld id="{222D1A01-2235-2A44-BF61-4339ED0E7A0A}" type="slidenum">
              <a:rPr lang="en-US" altLang="en-VN" smtClean="0"/>
              <a:pPr>
                <a:defRPr/>
              </a:pPr>
              <a:t>2</a:t>
            </a:fld>
            <a:endParaRPr lang="en-US" altLang="en-VN"/>
          </a:p>
        </p:txBody>
      </p:sp>
      <p:sp>
        <p:nvSpPr>
          <p:cNvPr id="7" name="Title 1">
            <a:extLst>
              <a:ext uri="{FF2B5EF4-FFF2-40B4-BE49-F238E27FC236}">
                <a16:creationId xmlns:a16="http://schemas.microsoft.com/office/drawing/2014/main" id="{3BB83FB0-F3BF-4B26-BB0D-190821E8A8D8}"/>
              </a:ext>
            </a:extLst>
          </p:cNvPr>
          <p:cNvSpPr>
            <a:spLocks noGrp="1"/>
          </p:cNvSpPr>
          <p:nvPr>
            <p:ph type="title"/>
          </p:nvPr>
        </p:nvSpPr>
        <p:spPr>
          <a:xfrm>
            <a:off x="457200" y="533400"/>
            <a:ext cx="8229600" cy="990600"/>
          </a:xfrm>
        </p:spPr>
        <p:txBody>
          <a:bodyPr/>
          <a:lstStyle/>
          <a:p>
            <a:pPr eaLnBrk="1" fontAlgn="auto" hangingPunct="1">
              <a:spcAft>
                <a:spcPts val="0"/>
              </a:spcAft>
              <a:defRPr/>
            </a:pPr>
            <a:r>
              <a:rPr lang="en-US" dirty="0" err="1">
                <a:latin typeface="Arial" charset="0"/>
                <a:cs typeface="Arial" charset="0"/>
              </a:rPr>
              <a:t>Không</a:t>
            </a:r>
            <a:r>
              <a:rPr lang="en-US" dirty="0">
                <a:latin typeface="Arial" charset="0"/>
                <a:cs typeface="Arial" charset="0"/>
              </a:rPr>
              <a:t> </a:t>
            </a:r>
            <a:r>
              <a:rPr lang="en-US" dirty="0" err="1">
                <a:latin typeface="Arial" charset="0"/>
                <a:cs typeface="Arial" charset="0"/>
              </a:rPr>
              <a:t>có</a:t>
            </a:r>
            <a:r>
              <a:rPr lang="en-US" dirty="0">
                <a:latin typeface="Arial" charset="0"/>
                <a:cs typeface="Arial" charset="0"/>
              </a:rPr>
              <a:t> </a:t>
            </a:r>
            <a:r>
              <a:rPr lang="en-US" dirty="0" err="1">
                <a:latin typeface="Arial" charset="0"/>
                <a:cs typeface="Arial" charset="0"/>
              </a:rPr>
              <a:t>mô</a:t>
            </a:r>
            <a:r>
              <a:rPr lang="en-US" dirty="0">
                <a:latin typeface="Arial" charset="0"/>
                <a:cs typeface="Arial" charset="0"/>
              </a:rPr>
              <a:t> </a:t>
            </a:r>
            <a:r>
              <a:rPr lang="en-US" dirty="0" err="1">
                <a:latin typeface="Arial" charset="0"/>
                <a:cs typeface="Arial" charset="0"/>
              </a:rPr>
              <a:t>hình</a:t>
            </a:r>
            <a:r>
              <a:rPr lang="en-US" dirty="0">
                <a:latin typeface="Arial" charset="0"/>
                <a:cs typeface="Arial" charset="0"/>
              </a:rPr>
              <a:t> </a:t>
            </a:r>
            <a:r>
              <a:rPr lang="en-US" dirty="0" err="1">
                <a:latin typeface="Arial" charset="0"/>
                <a:cs typeface="Arial" charset="0"/>
              </a:rPr>
              <a:t>nào</a:t>
            </a:r>
            <a:r>
              <a:rPr lang="en-US" dirty="0">
                <a:latin typeface="Arial" charset="0"/>
                <a:cs typeface="Arial" charset="0"/>
              </a:rPr>
              <a:t> </a:t>
            </a:r>
            <a:r>
              <a:rPr lang="en-US" dirty="0" err="1">
                <a:latin typeface="Arial" charset="0"/>
                <a:cs typeface="Arial" charset="0"/>
              </a:rPr>
              <a:t>là</a:t>
            </a:r>
            <a:r>
              <a:rPr lang="en-US" dirty="0">
                <a:latin typeface="Arial" charset="0"/>
                <a:cs typeface="Arial" charset="0"/>
              </a:rPr>
              <a:t> </a:t>
            </a:r>
            <a:r>
              <a:rPr lang="en-US" dirty="0" err="1">
                <a:latin typeface="Arial" charset="0"/>
                <a:cs typeface="Arial" charset="0"/>
              </a:rPr>
              <a:t>đủ</a:t>
            </a:r>
            <a:endParaRPr lang="en-US" dirty="0">
              <a:latin typeface="Arial" charset="0"/>
              <a:ea typeface="+mj-ea"/>
              <a:cs typeface="Arial" charset="0"/>
            </a:endParaRPr>
          </a:p>
        </p:txBody>
      </p:sp>
      <p:sp>
        <p:nvSpPr>
          <p:cNvPr id="8" name="Content Placeholder 2">
            <a:extLst>
              <a:ext uri="{FF2B5EF4-FFF2-40B4-BE49-F238E27FC236}">
                <a16:creationId xmlns:a16="http://schemas.microsoft.com/office/drawing/2014/main" id="{EE34E88B-29D9-44BF-97C8-2F2D2E6A8916}"/>
              </a:ext>
            </a:extLst>
          </p:cNvPr>
          <p:cNvSpPr>
            <a:spLocks noGrp="1"/>
          </p:cNvSpPr>
          <p:nvPr>
            <p:ph idx="1"/>
          </p:nvPr>
        </p:nvSpPr>
        <p:spPr>
          <a:xfrm>
            <a:off x="485775" y="1367368"/>
            <a:ext cx="8229600" cy="4876800"/>
          </a:xfrm>
        </p:spPr>
        <p:txBody>
          <a:bodyPr/>
          <a:lstStyle/>
          <a:p>
            <a:r>
              <a:rPr lang="en-US" dirty="0">
                <a:latin typeface="Verdana" charset="0"/>
                <a:cs typeface="Arial" charset="0"/>
              </a:rPr>
              <a:t> </a:t>
            </a:r>
            <a:r>
              <a:rPr kumimoji="0" lang="vi-VN" altLang="en-US" sz="2000" b="0" i="0" u="none" strike="noStrike" cap="none" normalizeH="0" baseline="0" dirty="0">
                <a:ln>
                  <a:noFill/>
                </a:ln>
                <a:solidFill>
                  <a:srgbClr val="202124"/>
                </a:solidFill>
                <a:effectLst/>
                <a:latin typeface="inherit"/>
              </a:rPr>
              <a:t>Không </a:t>
            </a:r>
            <a:r>
              <a:rPr kumimoji="0" lang="vi-VN" altLang="en-US" sz="2000" b="0" i="0" u="none" strike="noStrike" cap="none" normalizeH="0" baseline="0" dirty="0" err="1">
                <a:ln>
                  <a:noFill/>
                </a:ln>
                <a:solidFill>
                  <a:srgbClr val="202124"/>
                </a:solidFill>
                <a:effectLst/>
                <a:latin typeface="inherit"/>
              </a:rPr>
              <a:t>có</a:t>
            </a:r>
            <a:r>
              <a:rPr kumimoji="0" lang="vi-VN" altLang="en-US" sz="2000" b="0" i="0" u="none" strike="noStrike" cap="none" normalizeH="0" baseline="0" dirty="0">
                <a:ln>
                  <a:noFill/>
                </a:ln>
                <a:solidFill>
                  <a:srgbClr val="202124"/>
                </a:solidFill>
                <a:effectLst/>
                <a:latin typeface="inherit"/>
              </a:rPr>
              <a:t> mô </a:t>
            </a:r>
            <a:r>
              <a:rPr kumimoji="0" lang="vi-VN" altLang="en-US" sz="2000" b="0" i="0" u="none" strike="noStrike" cap="none" normalizeH="0" baseline="0" dirty="0" err="1">
                <a:ln>
                  <a:noFill/>
                </a:ln>
                <a:solidFill>
                  <a:srgbClr val="202124"/>
                </a:solidFill>
                <a:effectLst/>
                <a:latin typeface="inherit"/>
              </a:rPr>
              <a:t>hình</a:t>
            </a:r>
            <a:r>
              <a:rPr kumimoji="0" lang="vi-VN" altLang="en-US" sz="2000" b="0" i="0" u="none" strike="noStrike" cap="none" normalizeH="0" baseline="0" dirty="0">
                <a:ln>
                  <a:noFill/>
                </a:ln>
                <a:solidFill>
                  <a:srgbClr val="202124"/>
                </a:solidFill>
                <a:effectLst/>
                <a:latin typeface="inherit"/>
              </a:rPr>
              <a:t> duy </a:t>
            </a:r>
            <a:r>
              <a:rPr kumimoji="0" lang="vi-VN" altLang="en-US" sz="2000" b="0" i="0" u="none" strike="noStrike" cap="none" normalizeH="0" baseline="0" dirty="0" err="1">
                <a:ln>
                  <a:noFill/>
                </a:ln>
                <a:solidFill>
                  <a:srgbClr val="202124"/>
                </a:solidFill>
                <a:effectLst/>
                <a:latin typeface="inherit"/>
              </a:rPr>
              <a:t>nhất</a:t>
            </a:r>
            <a:r>
              <a:rPr kumimoji="0" lang="vi-VN" altLang="en-US" sz="2000" b="0" i="0" u="none" strike="noStrike" cap="none" normalizeH="0" baseline="0" dirty="0">
                <a:ln>
                  <a:noFill/>
                </a:ln>
                <a:solidFill>
                  <a:srgbClr val="202124"/>
                </a:solidFill>
                <a:effectLst/>
                <a:latin typeface="inherit"/>
              </a:rPr>
              <a:t> </a:t>
            </a:r>
            <a:r>
              <a:rPr kumimoji="0" lang="vi-VN" altLang="en-US" sz="2000" b="0" i="0" u="none" strike="noStrike" cap="none" normalizeH="0" baseline="0" dirty="0" err="1">
                <a:ln>
                  <a:noFill/>
                </a:ln>
                <a:solidFill>
                  <a:srgbClr val="202124"/>
                </a:solidFill>
                <a:effectLst/>
                <a:latin typeface="inherit"/>
              </a:rPr>
              <a:t>là</a:t>
            </a:r>
            <a:r>
              <a:rPr kumimoji="0" lang="vi-VN" altLang="en-US" sz="2000" b="0" i="0" u="none" strike="noStrike" cap="none" normalizeH="0" baseline="0" dirty="0">
                <a:ln>
                  <a:noFill/>
                </a:ln>
                <a:solidFill>
                  <a:srgbClr val="202124"/>
                </a:solidFill>
                <a:effectLst/>
                <a:latin typeface="inherit"/>
              </a:rPr>
              <a:t> </a:t>
            </a:r>
            <a:r>
              <a:rPr kumimoji="0" lang="vi-VN" altLang="en-US" sz="2000" b="0" i="0" u="none" strike="noStrike" cap="none" normalizeH="0" baseline="0" dirty="0" err="1">
                <a:ln>
                  <a:noFill/>
                </a:ln>
                <a:solidFill>
                  <a:srgbClr val="202124"/>
                </a:solidFill>
                <a:effectLst/>
                <a:latin typeface="inherit"/>
              </a:rPr>
              <a:t>đủ</a:t>
            </a:r>
            <a:r>
              <a:rPr kumimoji="0" lang="vi-VN" altLang="en-US" sz="2000" b="0" i="0" u="none" strike="noStrike" cap="none" normalizeH="0" baseline="0" dirty="0">
                <a:ln>
                  <a:noFill/>
                </a:ln>
                <a:solidFill>
                  <a:srgbClr val="202124"/>
                </a:solidFill>
                <a:effectLst/>
                <a:latin typeface="inherit"/>
              </a:rPr>
              <a:t>. </a:t>
            </a:r>
            <a:r>
              <a:rPr kumimoji="0" lang="vi-VN" altLang="en-US" sz="2000" b="0" i="0" u="none" strike="noStrike" cap="none" normalizeH="0" baseline="0" dirty="0" err="1">
                <a:ln>
                  <a:noFill/>
                </a:ln>
                <a:solidFill>
                  <a:srgbClr val="202124"/>
                </a:solidFill>
                <a:effectLst/>
                <a:latin typeface="inherit"/>
              </a:rPr>
              <a:t>Mọi</a:t>
            </a:r>
            <a:r>
              <a:rPr kumimoji="0" lang="vi-VN" altLang="en-US" sz="2000" b="0" i="0" u="none" strike="noStrike" cap="none" normalizeH="0" baseline="0" dirty="0">
                <a:ln>
                  <a:noFill/>
                </a:ln>
                <a:solidFill>
                  <a:srgbClr val="202124"/>
                </a:solidFill>
                <a:effectLst/>
                <a:latin typeface="inherit"/>
              </a:rPr>
              <a:t> </a:t>
            </a:r>
            <a:r>
              <a:rPr kumimoji="0" lang="vi-VN" altLang="en-US" sz="2000" b="0" i="0" u="none" strike="noStrike" cap="none" normalizeH="0" baseline="0" dirty="0" err="1">
                <a:ln>
                  <a:noFill/>
                </a:ln>
                <a:solidFill>
                  <a:srgbClr val="202124"/>
                </a:solidFill>
                <a:effectLst/>
                <a:latin typeface="inherit"/>
              </a:rPr>
              <a:t>hệ</a:t>
            </a:r>
            <a:r>
              <a:rPr kumimoji="0" lang="vi-VN" altLang="en-US" sz="2000" b="0" i="0" u="none" strike="noStrike" cap="none" normalizeH="0" baseline="0" dirty="0">
                <a:ln>
                  <a:noFill/>
                </a:ln>
                <a:solidFill>
                  <a:srgbClr val="202124"/>
                </a:solidFill>
                <a:effectLst/>
                <a:latin typeface="inherit"/>
              </a:rPr>
              <a:t> </a:t>
            </a:r>
            <a:r>
              <a:rPr kumimoji="0" lang="vi-VN" altLang="en-US" sz="2000" b="0" i="0" u="none" strike="noStrike" cap="none" normalizeH="0" baseline="0" dirty="0" err="1">
                <a:ln>
                  <a:noFill/>
                </a:ln>
                <a:solidFill>
                  <a:srgbClr val="202124"/>
                </a:solidFill>
                <a:effectLst/>
                <a:latin typeface="inherit"/>
              </a:rPr>
              <a:t>thống</a:t>
            </a:r>
            <a:r>
              <a:rPr kumimoji="0" lang="vi-VN" altLang="en-US" sz="2000" b="0" i="0" u="none" strike="noStrike" cap="none" normalizeH="0" baseline="0" dirty="0">
                <a:ln>
                  <a:noFill/>
                </a:ln>
                <a:solidFill>
                  <a:srgbClr val="202124"/>
                </a:solidFill>
                <a:effectLst/>
                <a:latin typeface="inherit"/>
              </a:rPr>
              <a:t> không </a:t>
            </a:r>
            <a:r>
              <a:rPr kumimoji="0" lang="vi-VN" altLang="en-US" sz="2000" b="0" i="0" u="none" strike="noStrike" cap="none" normalizeH="0" baseline="0" dirty="0" err="1">
                <a:ln>
                  <a:noFill/>
                </a:ln>
                <a:solidFill>
                  <a:srgbClr val="202124"/>
                </a:solidFill>
                <a:effectLst/>
                <a:latin typeface="inherit"/>
              </a:rPr>
              <a:t>tầm</a:t>
            </a:r>
            <a:r>
              <a:rPr kumimoji="0" lang="vi-VN" altLang="en-US" sz="2000" b="0" i="0" u="none" strike="noStrike" cap="none" normalizeH="0" baseline="0" dirty="0">
                <a:ln>
                  <a:noFill/>
                </a:ln>
                <a:solidFill>
                  <a:srgbClr val="202124"/>
                </a:solidFill>
                <a:effectLst/>
                <a:latin typeface="inherit"/>
              </a:rPr>
              <a:t> </a:t>
            </a:r>
            <a:r>
              <a:rPr kumimoji="0" lang="vi-VN" altLang="en-US" sz="2000" b="0" i="0" u="none" strike="noStrike" cap="none" normalizeH="0" baseline="0" dirty="0" err="1">
                <a:ln>
                  <a:noFill/>
                </a:ln>
                <a:solidFill>
                  <a:srgbClr val="202124"/>
                </a:solidFill>
                <a:effectLst/>
                <a:latin typeface="inherit"/>
              </a:rPr>
              <a:t>thường</a:t>
            </a:r>
            <a:r>
              <a:rPr kumimoji="0" lang="vi-VN" altLang="en-US" sz="2000" b="0" i="0" u="none" strike="noStrike" cap="none" normalizeH="0" baseline="0" dirty="0">
                <a:ln>
                  <a:noFill/>
                </a:ln>
                <a:solidFill>
                  <a:srgbClr val="202124"/>
                </a:solidFill>
                <a:effectLst/>
                <a:latin typeface="inherit"/>
              </a:rPr>
              <a:t> </a:t>
            </a:r>
            <a:r>
              <a:rPr kumimoji="0" lang="vi-VN" altLang="en-US" sz="2000" b="0" i="0" u="none" strike="noStrike" cap="none" normalizeH="0" baseline="0" dirty="0" err="1">
                <a:ln>
                  <a:noFill/>
                </a:ln>
                <a:solidFill>
                  <a:srgbClr val="202124"/>
                </a:solidFill>
                <a:effectLst/>
                <a:latin typeface="inherit"/>
              </a:rPr>
              <a:t>được</a:t>
            </a:r>
            <a:r>
              <a:rPr kumimoji="0" lang="vi-VN" altLang="en-US" sz="2000" b="0" i="0" u="none" strike="noStrike" cap="none" normalizeH="0" baseline="0" dirty="0">
                <a:ln>
                  <a:noFill/>
                </a:ln>
                <a:solidFill>
                  <a:srgbClr val="202124"/>
                </a:solidFill>
                <a:effectLst/>
                <a:latin typeface="inherit"/>
              </a:rPr>
              <a:t> </a:t>
            </a:r>
            <a:r>
              <a:rPr kumimoji="0" lang="vi-VN" altLang="en-US" sz="2000" b="0" i="0" u="none" strike="noStrike" cap="none" normalizeH="0" baseline="0" dirty="0" err="1">
                <a:ln>
                  <a:noFill/>
                </a:ln>
                <a:solidFill>
                  <a:srgbClr val="202124"/>
                </a:solidFill>
                <a:effectLst/>
                <a:latin typeface="inherit"/>
              </a:rPr>
              <a:t>tiếp</a:t>
            </a:r>
            <a:r>
              <a:rPr kumimoji="0" lang="vi-VN" altLang="en-US" sz="2000" b="0" i="0" u="none" strike="noStrike" cap="none" normalizeH="0" baseline="0" dirty="0">
                <a:ln>
                  <a:noFill/>
                </a:ln>
                <a:solidFill>
                  <a:srgbClr val="202124"/>
                </a:solidFill>
                <a:effectLst/>
                <a:latin typeface="inherit"/>
              </a:rPr>
              <a:t> </a:t>
            </a:r>
            <a:r>
              <a:rPr kumimoji="0" lang="vi-VN" altLang="en-US" sz="2000" b="0" i="0" u="none" strike="noStrike" cap="none" normalizeH="0" baseline="0" dirty="0" err="1">
                <a:ln>
                  <a:noFill/>
                </a:ln>
                <a:solidFill>
                  <a:srgbClr val="202124"/>
                </a:solidFill>
                <a:effectLst/>
                <a:latin typeface="inherit"/>
              </a:rPr>
              <a:t>cận</a:t>
            </a:r>
            <a:r>
              <a:rPr kumimoji="0" lang="vi-VN" altLang="en-US" sz="2000" b="0" i="0" u="none" strike="noStrike" cap="none" normalizeH="0" baseline="0" dirty="0">
                <a:ln>
                  <a:noFill/>
                </a:ln>
                <a:solidFill>
                  <a:srgbClr val="202124"/>
                </a:solidFill>
                <a:effectLst/>
                <a:latin typeface="inherit"/>
              </a:rPr>
              <a:t> </a:t>
            </a:r>
            <a:r>
              <a:rPr kumimoji="0" lang="vi-VN" altLang="en-US" sz="2000" b="0" i="0" u="none" strike="noStrike" cap="none" normalizeH="0" baseline="0" dirty="0" err="1">
                <a:ln>
                  <a:noFill/>
                </a:ln>
                <a:solidFill>
                  <a:srgbClr val="202124"/>
                </a:solidFill>
                <a:effectLst/>
                <a:latin typeface="inherit"/>
              </a:rPr>
              <a:t>tốt</a:t>
            </a:r>
            <a:r>
              <a:rPr kumimoji="0" lang="vi-VN" altLang="en-US" sz="2000" b="0" i="0" u="none" strike="noStrike" cap="none" normalizeH="0" baseline="0" dirty="0">
                <a:ln>
                  <a:noFill/>
                </a:ln>
                <a:solidFill>
                  <a:srgbClr val="202124"/>
                </a:solidFill>
                <a:effectLst/>
                <a:latin typeface="inherit"/>
              </a:rPr>
              <a:t> </a:t>
            </a:r>
            <a:r>
              <a:rPr kumimoji="0" lang="vi-VN" altLang="en-US" sz="2000" b="0" i="0" u="none" strike="noStrike" cap="none" normalizeH="0" baseline="0" dirty="0" err="1">
                <a:ln>
                  <a:noFill/>
                </a:ln>
                <a:solidFill>
                  <a:srgbClr val="202124"/>
                </a:solidFill>
                <a:effectLst/>
                <a:latin typeface="inherit"/>
              </a:rPr>
              <a:t>nhất</a:t>
            </a:r>
            <a:r>
              <a:rPr kumimoji="0" lang="vi-VN" altLang="en-US" sz="2000" b="0" i="0" u="none" strike="noStrike" cap="none" normalizeH="0" baseline="0" dirty="0">
                <a:ln>
                  <a:noFill/>
                </a:ln>
                <a:solidFill>
                  <a:srgbClr val="202124"/>
                </a:solidFill>
                <a:effectLst/>
                <a:latin typeface="inherit"/>
              </a:rPr>
              <a:t> thông qua </a:t>
            </a:r>
            <a:r>
              <a:rPr kumimoji="0" lang="vi-VN" altLang="en-US" sz="2000" b="0" i="0" u="none" strike="noStrike" cap="none" normalizeH="0" baseline="0" dirty="0" err="1">
                <a:ln>
                  <a:noFill/>
                </a:ln>
                <a:solidFill>
                  <a:srgbClr val="202124"/>
                </a:solidFill>
                <a:effectLst/>
                <a:latin typeface="inherit"/>
              </a:rPr>
              <a:t>một</a:t>
            </a:r>
            <a:r>
              <a:rPr kumimoji="0" lang="vi-VN" altLang="en-US" sz="2000" b="0" i="0" u="none" strike="noStrike" cap="none" normalizeH="0" baseline="0" dirty="0">
                <a:ln>
                  <a:noFill/>
                </a:ln>
                <a:solidFill>
                  <a:srgbClr val="202124"/>
                </a:solidFill>
                <a:effectLst/>
                <a:latin typeface="inherit"/>
              </a:rPr>
              <a:t> </a:t>
            </a:r>
            <a:r>
              <a:rPr kumimoji="0" lang="vi-VN" altLang="en-US" sz="2000" b="0" i="0" u="none" strike="noStrike" cap="none" normalizeH="0" baseline="0" dirty="0" err="1">
                <a:ln>
                  <a:noFill/>
                </a:ln>
                <a:solidFill>
                  <a:srgbClr val="202124"/>
                </a:solidFill>
                <a:effectLst/>
                <a:latin typeface="inherit"/>
              </a:rPr>
              <a:t>tập</a:t>
            </a:r>
            <a:r>
              <a:rPr kumimoji="0" lang="vi-VN" altLang="en-US" sz="2000" b="0" i="0" u="none" strike="noStrike" cap="none" normalizeH="0" baseline="0" dirty="0">
                <a:ln>
                  <a:noFill/>
                </a:ln>
                <a:solidFill>
                  <a:srgbClr val="202124"/>
                </a:solidFill>
                <a:effectLst/>
                <a:latin typeface="inherit"/>
              </a:rPr>
              <a:t> </a:t>
            </a:r>
            <a:r>
              <a:rPr kumimoji="0" lang="vi-VN" altLang="en-US" sz="2000" b="0" i="0" u="none" strike="noStrike" cap="none" normalizeH="0" baseline="0" dirty="0" err="1">
                <a:ln>
                  <a:noFill/>
                </a:ln>
                <a:solidFill>
                  <a:srgbClr val="202124"/>
                </a:solidFill>
                <a:effectLst/>
                <a:latin typeface="inherit"/>
              </a:rPr>
              <a:t>hợp</a:t>
            </a:r>
            <a:r>
              <a:rPr kumimoji="0" lang="vi-VN" altLang="en-US" sz="2000" b="0" i="0" u="none" strike="noStrike" cap="none" normalizeH="0" baseline="0" dirty="0">
                <a:ln>
                  <a:noFill/>
                </a:ln>
                <a:solidFill>
                  <a:srgbClr val="202124"/>
                </a:solidFill>
                <a:effectLst/>
                <a:latin typeface="inherit"/>
              </a:rPr>
              <a:t> </a:t>
            </a:r>
            <a:r>
              <a:rPr kumimoji="0" lang="vi-VN" altLang="en-US" sz="2000" b="0" i="0" u="none" strike="noStrike" cap="none" normalizeH="0" baseline="0" dirty="0" err="1">
                <a:ln>
                  <a:noFill/>
                </a:ln>
                <a:solidFill>
                  <a:srgbClr val="202124"/>
                </a:solidFill>
                <a:effectLst/>
                <a:latin typeface="inherit"/>
              </a:rPr>
              <a:t>nhỏ</a:t>
            </a:r>
            <a:r>
              <a:rPr kumimoji="0" lang="vi-VN" altLang="en-US" sz="2000" b="0" i="0" u="none" strike="noStrike" cap="none" normalizeH="0" baseline="0" dirty="0">
                <a:ln>
                  <a:noFill/>
                </a:ln>
                <a:solidFill>
                  <a:srgbClr val="202124"/>
                </a:solidFill>
                <a:effectLst/>
                <a:latin typeface="inherit"/>
              </a:rPr>
              <a:t> </a:t>
            </a:r>
            <a:r>
              <a:rPr kumimoji="0" lang="vi-VN" altLang="en-US" sz="2000" b="0" i="0" u="none" strike="noStrike" cap="none" normalizeH="0" baseline="0" dirty="0" err="1">
                <a:ln>
                  <a:noFill/>
                </a:ln>
                <a:solidFill>
                  <a:srgbClr val="202124"/>
                </a:solidFill>
                <a:effectLst/>
                <a:latin typeface="inherit"/>
              </a:rPr>
              <a:t>các</a:t>
            </a:r>
            <a:r>
              <a:rPr kumimoji="0" lang="vi-VN" altLang="en-US" sz="2000" b="0" i="0" u="none" strike="noStrike" cap="none" normalizeH="0" baseline="0" dirty="0">
                <a:ln>
                  <a:noFill/>
                </a:ln>
                <a:solidFill>
                  <a:srgbClr val="202124"/>
                </a:solidFill>
                <a:effectLst/>
                <a:latin typeface="inherit"/>
              </a:rPr>
              <a:t> mô </a:t>
            </a:r>
            <a:r>
              <a:rPr kumimoji="0" lang="vi-VN" altLang="en-US" sz="2000" b="0" i="0" u="none" strike="noStrike" cap="none" normalizeH="0" baseline="0" dirty="0" err="1">
                <a:ln>
                  <a:noFill/>
                </a:ln>
                <a:solidFill>
                  <a:srgbClr val="202124"/>
                </a:solidFill>
                <a:effectLst/>
                <a:latin typeface="inherit"/>
              </a:rPr>
              <a:t>hình</a:t>
            </a:r>
            <a:r>
              <a:rPr kumimoji="0" lang="vi-VN" altLang="en-US" sz="2000" b="0" i="0" u="none" strike="noStrike" cap="none" normalizeH="0" baseline="0" dirty="0">
                <a:ln>
                  <a:noFill/>
                </a:ln>
                <a:solidFill>
                  <a:srgbClr val="202124"/>
                </a:solidFill>
                <a:effectLst/>
                <a:latin typeface="inherit"/>
              </a:rPr>
              <a:t> </a:t>
            </a:r>
            <a:r>
              <a:rPr kumimoji="0" lang="vi-VN" altLang="en-US" sz="2000" b="0" i="0" u="none" strike="noStrike" cap="none" normalizeH="0" baseline="0" dirty="0" err="1">
                <a:ln>
                  <a:noFill/>
                </a:ln>
                <a:solidFill>
                  <a:srgbClr val="202124"/>
                </a:solidFill>
                <a:effectLst/>
                <a:latin typeface="inherit"/>
              </a:rPr>
              <a:t>gần</a:t>
            </a:r>
            <a:r>
              <a:rPr kumimoji="0" lang="vi-VN" altLang="en-US" sz="2000" b="0" i="0" u="none" strike="noStrike" cap="none" normalizeH="0" baseline="0" dirty="0">
                <a:ln>
                  <a:noFill/>
                </a:ln>
                <a:solidFill>
                  <a:srgbClr val="202124"/>
                </a:solidFill>
                <a:effectLst/>
                <a:latin typeface="inherit"/>
              </a:rPr>
              <a:t> như </a:t>
            </a:r>
            <a:r>
              <a:rPr kumimoji="0" lang="vi-VN" altLang="en-US" sz="2000" b="0" i="0" u="none" strike="noStrike" cap="none" normalizeH="0" baseline="0" dirty="0" err="1">
                <a:ln>
                  <a:noFill/>
                </a:ln>
                <a:solidFill>
                  <a:srgbClr val="202124"/>
                </a:solidFill>
                <a:effectLst/>
                <a:latin typeface="inherit"/>
              </a:rPr>
              <a:t>độc</a:t>
            </a:r>
            <a:r>
              <a:rPr kumimoji="0" lang="vi-VN" altLang="en-US" sz="2000" b="0" i="0" u="none" strike="noStrike" cap="none" normalizeH="0" baseline="0" dirty="0">
                <a:ln>
                  <a:noFill/>
                </a:ln>
                <a:solidFill>
                  <a:srgbClr val="202124"/>
                </a:solidFill>
                <a:effectLst/>
                <a:latin typeface="inherit"/>
              </a:rPr>
              <a:t> </a:t>
            </a:r>
            <a:r>
              <a:rPr kumimoji="0" lang="vi-VN" altLang="en-US" sz="2000" b="0" i="0" u="none" strike="noStrike" cap="none" normalizeH="0" baseline="0" dirty="0" err="1">
                <a:ln>
                  <a:noFill/>
                </a:ln>
                <a:solidFill>
                  <a:srgbClr val="202124"/>
                </a:solidFill>
                <a:effectLst/>
                <a:latin typeface="inherit"/>
              </a:rPr>
              <a:t>lập</a:t>
            </a:r>
            <a:r>
              <a:rPr kumimoji="0" lang="vi-VN" altLang="en-US" sz="2000" b="0" i="0" u="none" strike="noStrike" cap="none" normalizeH="0" baseline="0" dirty="0">
                <a:ln>
                  <a:noFill/>
                </a:ln>
                <a:solidFill>
                  <a:srgbClr val="202124"/>
                </a:solidFill>
                <a:effectLst/>
                <a:latin typeface="inherit"/>
              </a:rPr>
              <a:t>.</a:t>
            </a:r>
            <a:r>
              <a:rPr kumimoji="0" lang="vi-VN"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endParaRPr>
          </a:p>
          <a:p>
            <a:pPr lvl="1"/>
            <a:r>
              <a:rPr kumimoji="0" lang="vi-VN" altLang="en-US" sz="2000" b="0" i="0" u="none" strike="noStrike" cap="none" normalizeH="0" baseline="0" dirty="0" err="1">
                <a:ln>
                  <a:noFill/>
                </a:ln>
                <a:solidFill>
                  <a:srgbClr val="202124"/>
                </a:solidFill>
                <a:effectLst/>
                <a:latin typeface="+mj-lt"/>
              </a:rPr>
              <a:t>Tạo</a:t>
            </a:r>
            <a:r>
              <a:rPr kumimoji="0" lang="vi-VN" altLang="en-US" sz="2000" b="0" i="0" u="none" strike="noStrike" cap="none" normalizeH="0" baseline="0" dirty="0">
                <a:ln>
                  <a:noFill/>
                </a:ln>
                <a:solidFill>
                  <a:srgbClr val="202124"/>
                </a:solidFill>
                <a:effectLst/>
                <a:latin typeface="+mj-lt"/>
              </a:rPr>
              <a:t> ra </a:t>
            </a:r>
            <a:r>
              <a:rPr kumimoji="0" lang="vi-VN" altLang="en-US" sz="2000" b="0" i="0" u="none" strike="noStrike" cap="none" normalizeH="0" baseline="0" dirty="0" err="1">
                <a:ln>
                  <a:noFill/>
                </a:ln>
                <a:solidFill>
                  <a:srgbClr val="202124"/>
                </a:solidFill>
                <a:effectLst/>
                <a:latin typeface="+mj-lt"/>
              </a:rPr>
              <a:t>các</a:t>
            </a:r>
            <a:r>
              <a:rPr kumimoji="0" lang="vi-VN" altLang="en-US" sz="2000" b="0" i="0" u="none" strike="noStrike" cap="none" normalizeH="0" baseline="0" dirty="0">
                <a:ln>
                  <a:noFill/>
                </a:ln>
                <a:solidFill>
                  <a:srgbClr val="202124"/>
                </a:solidFill>
                <a:effectLst/>
                <a:latin typeface="+mj-lt"/>
              </a:rPr>
              <a:t> mô </a:t>
            </a:r>
            <a:r>
              <a:rPr kumimoji="0" lang="vi-VN" altLang="en-US" sz="2000" b="0" i="0" u="none" strike="noStrike" cap="none" normalizeH="0" baseline="0" dirty="0" err="1">
                <a:ln>
                  <a:noFill/>
                </a:ln>
                <a:solidFill>
                  <a:srgbClr val="202124"/>
                </a:solidFill>
                <a:effectLst/>
                <a:latin typeface="+mj-lt"/>
              </a:rPr>
              <a:t>hình</a:t>
            </a:r>
            <a:r>
              <a:rPr kumimoji="0" lang="vi-VN" altLang="en-US" sz="2000" b="0" i="0" u="none" strike="noStrike" cap="none" normalizeH="0" baseline="0" dirty="0">
                <a:ln>
                  <a:noFill/>
                </a:ln>
                <a:solidFill>
                  <a:srgbClr val="202124"/>
                </a:solidFill>
                <a:effectLst/>
                <a:latin typeface="+mj-lt"/>
              </a:rPr>
              <a:t> </a:t>
            </a:r>
            <a:r>
              <a:rPr kumimoji="0" lang="vi-VN" altLang="en-US" sz="2000" b="0" i="0" u="none" strike="noStrike" cap="none" normalizeH="0" baseline="0" dirty="0" err="1">
                <a:ln>
                  <a:noFill/>
                </a:ln>
                <a:solidFill>
                  <a:srgbClr val="202124"/>
                </a:solidFill>
                <a:effectLst/>
                <a:latin typeface="+mj-lt"/>
              </a:rPr>
              <a:t>có</a:t>
            </a:r>
            <a:r>
              <a:rPr kumimoji="0" lang="vi-VN" altLang="en-US" sz="2000" b="0" i="0" u="none" strike="noStrike" cap="none" normalizeH="0" baseline="0" dirty="0">
                <a:ln>
                  <a:noFill/>
                </a:ln>
                <a:solidFill>
                  <a:srgbClr val="202124"/>
                </a:solidFill>
                <a:effectLst/>
                <a:latin typeface="+mj-lt"/>
              </a:rPr>
              <a:t> </a:t>
            </a:r>
            <a:r>
              <a:rPr kumimoji="0" lang="vi-VN" altLang="en-US" sz="2000" b="0" i="0" u="none" strike="noStrike" cap="none" normalizeH="0" baseline="0" dirty="0" err="1">
                <a:ln>
                  <a:noFill/>
                </a:ln>
                <a:solidFill>
                  <a:srgbClr val="202124"/>
                </a:solidFill>
                <a:effectLst/>
                <a:latin typeface="+mj-lt"/>
              </a:rPr>
              <a:t>thể</a:t>
            </a:r>
            <a:r>
              <a:rPr kumimoji="0" lang="vi-VN" altLang="en-US" sz="2000" b="0" i="0" u="none" strike="noStrike" cap="none" normalizeH="0" baseline="0" dirty="0">
                <a:ln>
                  <a:noFill/>
                </a:ln>
                <a:solidFill>
                  <a:srgbClr val="202124"/>
                </a:solidFill>
                <a:effectLst/>
                <a:latin typeface="+mj-lt"/>
              </a:rPr>
              <a:t> </a:t>
            </a:r>
            <a:r>
              <a:rPr kumimoji="0" lang="vi-VN" altLang="en-US" sz="2000" b="0" i="0" u="none" strike="noStrike" cap="none" normalizeH="0" baseline="0" dirty="0" err="1">
                <a:ln>
                  <a:noFill/>
                </a:ln>
                <a:solidFill>
                  <a:srgbClr val="202124"/>
                </a:solidFill>
                <a:effectLst/>
                <a:latin typeface="+mj-lt"/>
              </a:rPr>
              <a:t>được</a:t>
            </a:r>
            <a:r>
              <a:rPr kumimoji="0" lang="vi-VN" altLang="en-US" sz="2000" b="0" i="0" u="none" strike="noStrike" cap="none" normalizeH="0" baseline="0" dirty="0">
                <a:ln>
                  <a:noFill/>
                </a:ln>
                <a:solidFill>
                  <a:srgbClr val="202124"/>
                </a:solidFill>
                <a:effectLst/>
                <a:latin typeface="+mj-lt"/>
              </a:rPr>
              <a:t> xây </a:t>
            </a:r>
            <a:r>
              <a:rPr kumimoji="0" lang="vi-VN" altLang="en-US" sz="2000" b="0" i="0" u="none" strike="noStrike" cap="none" normalizeH="0" baseline="0" dirty="0" err="1">
                <a:ln>
                  <a:noFill/>
                </a:ln>
                <a:solidFill>
                  <a:srgbClr val="202124"/>
                </a:solidFill>
                <a:effectLst/>
                <a:latin typeface="+mj-lt"/>
              </a:rPr>
              <a:t>dựng</a:t>
            </a:r>
            <a:r>
              <a:rPr kumimoji="0" lang="vi-VN" altLang="en-US" sz="2000" b="0" i="0" u="none" strike="noStrike" cap="none" normalizeH="0" baseline="0" dirty="0">
                <a:ln>
                  <a:noFill/>
                </a:ln>
                <a:solidFill>
                  <a:srgbClr val="202124"/>
                </a:solidFill>
                <a:effectLst/>
                <a:latin typeface="+mj-lt"/>
              </a:rPr>
              <a:t> </a:t>
            </a:r>
            <a:r>
              <a:rPr kumimoji="0" lang="vi-VN" altLang="en-US" sz="2000" b="0" i="0" u="none" strike="noStrike" cap="none" normalizeH="0" baseline="0" dirty="0" err="1">
                <a:ln>
                  <a:noFill/>
                </a:ln>
                <a:solidFill>
                  <a:srgbClr val="202124"/>
                </a:solidFill>
                <a:effectLst/>
                <a:latin typeface="+mj-lt"/>
              </a:rPr>
              <a:t>và</a:t>
            </a:r>
            <a:r>
              <a:rPr kumimoji="0" lang="vi-VN" altLang="en-US" sz="2000" b="0" i="0" u="none" strike="noStrike" cap="none" normalizeH="0" baseline="0" dirty="0">
                <a:ln>
                  <a:noFill/>
                </a:ln>
                <a:solidFill>
                  <a:srgbClr val="202124"/>
                </a:solidFill>
                <a:effectLst/>
                <a:latin typeface="+mj-lt"/>
              </a:rPr>
              <a:t> nghiên </a:t>
            </a:r>
            <a:r>
              <a:rPr kumimoji="0" lang="vi-VN" altLang="en-US" sz="2000" b="0" i="0" u="none" strike="noStrike" cap="none" normalizeH="0" baseline="0" dirty="0" err="1">
                <a:ln>
                  <a:noFill/>
                </a:ln>
                <a:solidFill>
                  <a:srgbClr val="202124"/>
                </a:solidFill>
                <a:effectLst/>
                <a:latin typeface="+mj-lt"/>
              </a:rPr>
              <a:t>cứu</a:t>
            </a:r>
            <a:r>
              <a:rPr kumimoji="0" lang="vi-VN" altLang="en-US" sz="2000" b="0" i="0" u="none" strike="noStrike" cap="none" normalizeH="0" baseline="0" dirty="0">
                <a:ln>
                  <a:noFill/>
                </a:ln>
                <a:solidFill>
                  <a:srgbClr val="202124"/>
                </a:solidFill>
                <a:effectLst/>
                <a:latin typeface="+mj-lt"/>
              </a:rPr>
              <a:t> riêng </a:t>
            </a:r>
            <a:r>
              <a:rPr kumimoji="0" lang="vi-VN" altLang="en-US" sz="2000" b="0" i="0" u="none" strike="noStrike" cap="none" normalizeH="0" baseline="0" dirty="0" err="1">
                <a:ln>
                  <a:noFill/>
                </a:ln>
                <a:solidFill>
                  <a:srgbClr val="202124"/>
                </a:solidFill>
                <a:effectLst/>
                <a:latin typeface="+mj-lt"/>
              </a:rPr>
              <a:t>biệt</a:t>
            </a:r>
            <a:r>
              <a:rPr kumimoji="0" lang="vi-VN" altLang="en-US" sz="2000" b="0" i="0" u="none" strike="noStrike" cap="none" normalizeH="0" baseline="0" dirty="0">
                <a:ln>
                  <a:noFill/>
                </a:ln>
                <a:solidFill>
                  <a:srgbClr val="202124"/>
                </a:solidFill>
                <a:effectLst/>
                <a:latin typeface="+mj-lt"/>
              </a:rPr>
              <a:t>, nhưng </a:t>
            </a:r>
            <a:r>
              <a:rPr kumimoji="0" lang="vi-VN" altLang="en-US" sz="2000" b="0" i="0" u="none" strike="noStrike" cap="none" normalizeH="0" baseline="0" dirty="0" err="1">
                <a:ln>
                  <a:noFill/>
                </a:ln>
                <a:solidFill>
                  <a:srgbClr val="202124"/>
                </a:solidFill>
                <a:effectLst/>
                <a:latin typeface="+mj-lt"/>
              </a:rPr>
              <a:t>vẫn</a:t>
            </a:r>
            <a:r>
              <a:rPr kumimoji="0" lang="vi-VN" altLang="en-US" sz="2000" b="0" i="0" u="none" strike="noStrike" cap="none" normalizeH="0" baseline="0" dirty="0">
                <a:ln>
                  <a:noFill/>
                </a:ln>
                <a:solidFill>
                  <a:srgbClr val="202124"/>
                </a:solidFill>
                <a:effectLst/>
                <a:latin typeface="+mj-lt"/>
              </a:rPr>
              <a:t> </a:t>
            </a:r>
            <a:r>
              <a:rPr kumimoji="0" lang="vi-VN" altLang="en-US" sz="2000" b="0" i="0" u="none" strike="noStrike" cap="none" normalizeH="0" baseline="0" dirty="0" err="1">
                <a:ln>
                  <a:noFill/>
                </a:ln>
                <a:solidFill>
                  <a:srgbClr val="202124"/>
                </a:solidFill>
                <a:effectLst/>
                <a:latin typeface="+mj-lt"/>
              </a:rPr>
              <a:t>có</a:t>
            </a:r>
            <a:r>
              <a:rPr kumimoji="0" lang="vi-VN" altLang="en-US" sz="2000" b="0" i="0" u="none" strike="noStrike" cap="none" normalizeH="0" baseline="0" dirty="0">
                <a:ln>
                  <a:noFill/>
                </a:ln>
                <a:solidFill>
                  <a:srgbClr val="202124"/>
                </a:solidFill>
                <a:effectLst/>
                <a:latin typeface="+mj-lt"/>
              </a:rPr>
              <a:t> liên quan </a:t>
            </a:r>
            <a:r>
              <a:rPr kumimoji="0" lang="vi-VN" altLang="en-US" sz="2000" b="0" i="0" u="none" strike="noStrike" cap="none" normalizeH="0" baseline="0" dirty="0" err="1">
                <a:ln>
                  <a:noFill/>
                </a:ln>
                <a:solidFill>
                  <a:srgbClr val="202124"/>
                </a:solidFill>
                <a:effectLst/>
                <a:latin typeface="+mj-lt"/>
              </a:rPr>
              <a:t>với</a:t>
            </a:r>
            <a:r>
              <a:rPr kumimoji="0" lang="vi-VN" altLang="en-US" sz="2000" b="0" i="0" u="none" strike="noStrike" cap="none" normalizeH="0" baseline="0" dirty="0">
                <a:ln>
                  <a:noFill/>
                </a:ln>
                <a:solidFill>
                  <a:srgbClr val="202124"/>
                </a:solidFill>
                <a:effectLst/>
                <a:latin typeface="+mj-lt"/>
              </a:rPr>
              <a:t> nhau.</a:t>
            </a:r>
            <a:r>
              <a:rPr kumimoji="0" lang="vi-VN" altLang="en-US" sz="2000" b="0" i="0" u="none" strike="noStrike" cap="none" normalizeH="0" baseline="0" dirty="0">
                <a:ln>
                  <a:noFill/>
                </a:ln>
                <a:solidFill>
                  <a:schemeClr val="tx1"/>
                </a:solidFill>
                <a:effectLst/>
                <a:latin typeface="+mj-lt"/>
              </a:rPr>
              <a:t> </a:t>
            </a:r>
          </a:p>
          <a:p>
            <a:endParaRPr kumimoji="0" lang="vi-VN" altLang="en-US" sz="2000" b="0" i="0" u="none" strike="noStrike" cap="none" normalizeH="0" baseline="0" dirty="0">
              <a:ln>
                <a:noFill/>
              </a:ln>
              <a:solidFill>
                <a:schemeClr val="tx1"/>
              </a:solidFill>
              <a:effectLst/>
              <a:latin typeface="Arial" panose="020B0604020202020204" pitchFamily="34" charset="0"/>
            </a:endParaRPr>
          </a:p>
          <a:p>
            <a:pPr eaLnBrk="1" hangingPunct="1">
              <a:buFont typeface="Wingdings" charset="0"/>
              <a:buNone/>
            </a:pPr>
            <a:endParaRPr lang="en-US" dirty="0">
              <a:latin typeface="Verdana" charset="0"/>
              <a:cs typeface="Arial" charset="0"/>
            </a:endParaRPr>
          </a:p>
        </p:txBody>
      </p:sp>
      <p:sp>
        <p:nvSpPr>
          <p:cNvPr id="2" name="Rectangle 1">
            <a:extLst>
              <a:ext uri="{FF2B5EF4-FFF2-40B4-BE49-F238E27FC236}">
                <a16:creationId xmlns:a16="http://schemas.microsoft.com/office/drawing/2014/main" id="{14CEB12E-17CB-4555-952D-2191FAE49444}"/>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8F164704-DFCB-49DF-97AF-D9EED4238FF7}"/>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grpSp>
        <p:nvGrpSpPr>
          <p:cNvPr id="9" name="Group 599">
            <a:extLst>
              <a:ext uri="{FF2B5EF4-FFF2-40B4-BE49-F238E27FC236}">
                <a16:creationId xmlns:a16="http://schemas.microsoft.com/office/drawing/2014/main" id="{1A6BF87F-EF3D-40A4-8195-3BBC3CD6928A}"/>
              </a:ext>
            </a:extLst>
          </p:cNvPr>
          <p:cNvGrpSpPr>
            <a:grpSpLocks/>
          </p:cNvGrpSpPr>
          <p:nvPr/>
        </p:nvGrpSpPr>
        <p:grpSpPr bwMode="auto">
          <a:xfrm>
            <a:off x="2049463" y="3048000"/>
            <a:ext cx="2590800" cy="1604963"/>
            <a:chOff x="2832" y="1944"/>
            <a:chExt cx="1632" cy="1011"/>
          </a:xfrm>
        </p:grpSpPr>
        <p:sp>
          <p:nvSpPr>
            <p:cNvPr id="10" name="Rectangle 600">
              <a:extLst>
                <a:ext uri="{FF2B5EF4-FFF2-40B4-BE49-F238E27FC236}">
                  <a16:creationId xmlns:a16="http://schemas.microsoft.com/office/drawing/2014/main" id="{1826C496-6CF8-4B49-87D0-976D0B624817}"/>
                </a:ext>
              </a:extLst>
            </p:cNvPr>
            <p:cNvSpPr>
              <a:spLocks noChangeArrowheads="1"/>
            </p:cNvSpPr>
            <p:nvPr/>
          </p:nvSpPr>
          <p:spPr bwMode="auto">
            <a:xfrm>
              <a:off x="2832" y="1944"/>
              <a:ext cx="1632" cy="101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GB"/>
            </a:p>
          </p:txBody>
        </p:sp>
        <p:sp>
          <p:nvSpPr>
            <p:cNvPr id="11" name="Rectangle 601">
              <a:extLst>
                <a:ext uri="{FF2B5EF4-FFF2-40B4-BE49-F238E27FC236}">
                  <a16:creationId xmlns:a16="http://schemas.microsoft.com/office/drawing/2014/main" id="{CDBF5031-D1D9-4961-94BD-238BE382B2A2}"/>
                </a:ext>
              </a:extLst>
            </p:cNvPr>
            <p:cNvSpPr>
              <a:spLocks noChangeArrowheads="1"/>
            </p:cNvSpPr>
            <p:nvPr/>
          </p:nvSpPr>
          <p:spPr bwMode="auto">
            <a:xfrm>
              <a:off x="2832" y="1944"/>
              <a:ext cx="1632" cy="1011"/>
            </a:xfrm>
            <a:prstGeom prst="rect">
              <a:avLst/>
            </a:prstGeom>
            <a:noFill/>
            <a:ln w="12700">
              <a:solidFill>
                <a:srgbClr val="5F5F5F"/>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grpSp>
      <p:grpSp>
        <p:nvGrpSpPr>
          <p:cNvPr id="12" name="Group 602">
            <a:extLst>
              <a:ext uri="{FF2B5EF4-FFF2-40B4-BE49-F238E27FC236}">
                <a16:creationId xmlns:a16="http://schemas.microsoft.com/office/drawing/2014/main" id="{B9B2B17A-289C-4BE2-AA92-40E8413A7D21}"/>
              </a:ext>
            </a:extLst>
          </p:cNvPr>
          <p:cNvGrpSpPr>
            <a:grpSpLocks/>
          </p:cNvGrpSpPr>
          <p:nvPr/>
        </p:nvGrpSpPr>
        <p:grpSpPr bwMode="auto">
          <a:xfrm>
            <a:off x="2049463" y="4686300"/>
            <a:ext cx="2590800" cy="1604963"/>
            <a:chOff x="2832" y="1944"/>
            <a:chExt cx="1632" cy="1011"/>
          </a:xfrm>
        </p:grpSpPr>
        <p:sp>
          <p:nvSpPr>
            <p:cNvPr id="13" name="Rectangle 603">
              <a:extLst>
                <a:ext uri="{FF2B5EF4-FFF2-40B4-BE49-F238E27FC236}">
                  <a16:creationId xmlns:a16="http://schemas.microsoft.com/office/drawing/2014/main" id="{FEB01B44-2B10-40DA-A491-2CC3B23286C0}"/>
                </a:ext>
              </a:extLst>
            </p:cNvPr>
            <p:cNvSpPr>
              <a:spLocks noChangeArrowheads="1"/>
            </p:cNvSpPr>
            <p:nvPr/>
          </p:nvSpPr>
          <p:spPr bwMode="auto">
            <a:xfrm>
              <a:off x="2832" y="1944"/>
              <a:ext cx="1632" cy="101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GB"/>
            </a:p>
          </p:txBody>
        </p:sp>
        <p:sp>
          <p:nvSpPr>
            <p:cNvPr id="14" name="Rectangle 604">
              <a:extLst>
                <a:ext uri="{FF2B5EF4-FFF2-40B4-BE49-F238E27FC236}">
                  <a16:creationId xmlns:a16="http://schemas.microsoft.com/office/drawing/2014/main" id="{AB7D80AC-DA3D-4EF2-BFAA-A1B9E86C0984}"/>
                </a:ext>
              </a:extLst>
            </p:cNvPr>
            <p:cNvSpPr>
              <a:spLocks noChangeArrowheads="1"/>
            </p:cNvSpPr>
            <p:nvPr/>
          </p:nvSpPr>
          <p:spPr bwMode="auto">
            <a:xfrm>
              <a:off x="2832" y="1944"/>
              <a:ext cx="1632" cy="1011"/>
            </a:xfrm>
            <a:prstGeom prst="rect">
              <a:avLst/>
            </a:prstGeom>
            <a:noFill/>
            <a:ln w="12700">
              <a:solidFill>
                <a:srgbClr val="5F5F5F"/>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grpSp>
      <p:grpSp>
        <p:nvGrpSpPr>
          <p:cNvPr id="15" name="Group 605">
            <a:extLst>
              <a:ext uri="{FF2B5EF4-FFF2-40B4-BE49-F238E27FC236}">
                <a16:creationId xmlns:a16="http://schemas.microsoft.com/office/drawing/2014/main" id="{0539EDDE-865B-4EBF-8F90-B837FCF2EC91}"/>
              </a:ext>
            </a:extLst>
          </p:cNvPr>
          <p:cNvGrpSpPr>
            <a:grpSpLocks/>
          </p:cNvGrpSpPr>
          <p:nvPr/>
        </p:nvGrpSpPr>
        <p:grpSpPr bwMode="auto">
          <a:xfrm>
            <a:off x="4673600" y="4686300"/>
            <a:ext cx="2590800" cy="1604963"/>
            <a:chOff x="2832" y="1944"/>
            <a:chExt cx="1632" cy="1011"/>
          </a:xfrm>
        </p:grpSpPr>
        <p:sp>
          <p:nvSpPr>
            <p:cNvPr id="16" name="Rectangle 606">
              <a:extLst>
                <a:ext uri="{FF2B5EF4-FFF2-40B4-BE49-F238E27FC236}">
                  <a16:creationId xmlns:a16="http://schemas.microsoft.com/office/drawing/2014/main" id="{F2EDEB2C-CC27-49FA-A6BB-7932E2361998}"/>
                </a:ext>
              </a:extLst>
            </p:cNvPr>
            <p:cNvSpPr>
              <a:spLocks noChangeArrowheads="1"/>
            </p:cNvSpPr>
            <p:nvPr/>
          </p:nvSpPr>
          <p:spPr bwMode="auto">
            <a:xfrm>
              <a:off x="2832" y="1944"/>
              <a:ext cx="1632" cy="101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GB"/>
            </a:p>
          </p:txBody>
        </p:sp>
        <p:sp>
          <p:nvSpPr>
            <p:cNvPr id="17" name="Rectangle 607">
              <a:extLst>
                <a:ext uri="{FF2B5EF4-FFF2-40B4-BE49-F238E27FC236}">
                  <a16:creationId xmlns:a16="http://schemas.microsoft.com/office/drawing/2014/main" id="{31DBB8D0-392B-4D83-9B70-58044745219A}"/>
                </a:ext>
              </a:extLst>
            </p:cNvPr>
            <p:cNvSpPr>
              <a:spLocks noChangeArrowheads="1"/>
            </p:cNvSpPr>
            <p:nvPr/>
          </p:nvSpPr>
          <p:spPr bwMode="auto">
            <a:xfrm>
              <a:off x="2832" y="1944"/>
              <a:ext cx="1632" cy="1011"/>
            </a:xfrm>
            <a:prstGeom prst="rect">
              <a:avLst/>
            </a:prstGeom>
            <a:noFill/>
            <a:ln w="12700">
              <a:solidFill>
                <a:srgbClr val="5F5F5F"/>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grpSp>
      <p:grpSp>
        <p:nvGrpSpPr>
          <p:cNvPr id="18" name="Group 598">
            <a:extLst>
              <a:ext uri="{FF2B5EF4-FFF2-40B4-BE49-F238E27FC236}">
                <a16:creationId xmlns:a16="http://schemas.microsoft.com/office/drawing/2014/main" id="{A30D26F1-E7CE-4B2B-AD80-10794EF67E5D}"/>
              </a:ext>
            </a:extLst>
          </p:cNvPr>
          <p:cNvGrpSpPr>
            <a:grpSpLocks/>
          </p:cNvGrpSpPr>
          <p:nvPr/>
        </p:nvGrpSpPr>
        <p:grpSpPr bwMode="auto">
          <a:xfrm>
            <a:off x="4673600" y="3048000"/>
            <a:ext cx="2590800" cy="1604963"/>
            <a:chOff x="2832" y="1944"/>
            <a:chExt cx="1632" cy="1011"/>
          </a:xfrm>
        </p:grpSpPr>
        <p:sp>
          <p:nvSpPr>
            <p:cNvPr id="19" name="Rectangle 9">
              <a:extLst>
                <a:ext uri="{FF2B5EF4-FFF2-40B4-BE49-F238E27FC236}">
                  <a16:creationId xmlns:a16="http://schemas.microsoft.com/office/drawing/2014/main" id="{E9D0F56D-6C04-4AFC-A9F0-8D5D47822512}"/>
                </a:ext>
              </a:extLst>
            </p:cNvPr>
            <p:cNvSpPr>
              <a:spLocks noChangeArrowheads="1"/>
            </p:cNvSpPr>
            <p:nvPr/>
          </p:nvSpPr>
          <p:spPr bwMode="auto">
            <a:xfrm>
              <a:off x="2832" y="1944"/>
              <a:ext cx="1632" cy="101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GB"/>
            </a:p>
          </p:txBody>
        </p:sp>
        <p:sp>
          <p:nvSpPr>
            <p:cNvPr id="20" name="Rectangle 10">
              <a:extLst>
                <a:ext uri="{FF2B5EF4-FFF2-40B4-BE49-F238E27FC236}">
                  <a16:creationId xmlns:a16="http://schemas.microsoft.com/office/drawing/2014/main" id="{CBB1656D-AED3-468C-B0F0-461CD25BD662}"/>
                </a:ext>
              </a:extLst>
            </p:cNvPr>
            <p:cNvSpPr>
              <a:spLocks noChangeArrowheads="1"/>
            </p:cNvSpPr>
            <p:nvPr/>
          </p:nvSpPr>
          <p:spPr bwMode="auto">
            <a:xfrm>
              <a:off x="2832" y="1944"/>
              <a:ext cx="1632" cy="1011"/>
            </a:xfrm>
            <a:prstGeom prst="rect">
              <a:avLst/>
            </a:prstGeom>
            <a:noFill/>
            <a:ln w="12700">
              <a:solidFill>
                <a:srgbClr val="5F5F5F"/>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grpSp>
      <p:sp>
        <p:nvSpPr>
          <p:cNvPr id="21" name="Rectangle 11">
            <a:extLst>
              <a:ext uri="{FF2B5EF4-FFF2-40B4-BE49-F238E27FC236}">
                <a16:creationId xmlns:a16="http://schemas.microsoft.com/office/drawing/2014/main" id="{5E6A7E70-A6AD-4E00-9220-26EF9B390692}"/>
              </a:ext>
            </a:extLst>
          </p:cNvPr>
          <p:cNvSpPr>
            <a:spLocks noChangeArrowheads="1"/>
          </p:cNvSpPr>
          <p:nvPr/>
        </p:nvSpPr>
        <p:spPr bwMode="auto">
          <a:xfrm>
            <a:off x="3176588" y="5283200"/>
            <a:ext cx="1144587"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400" b="1">
                <a:solidFill>
                  <a:srgbClr val="000000"/>
                </a:solidFill>
              </a:rPr>
              <a:t>Process View</a:t>
            </a:r>
            <a:endParaRPr lang="en-US"/>
          </a:p>
        </p:txBody>
      </p:sp>
      <p:sp>
        <p:nvSpPr>
          <p:cNvPr id="22" name="Rectangle 14">
            <a:extLst>
              <a:ext uri="{FF2B5EF4-FFF2-40B4-BE49-F238E27FC236}">
                <a16:creationId xmlns:a16="http://schemas.microsoft.com/office/drawing/2014/main" id="{A67DF2D9-E075-4DD9-81F0-299F5CB1A2BA}"/>
              </a:ext>
            </a:extLst>
          </p:cNvPr>
          <p:cNvSpPr>
            <a:spLocks noChangeArrowheads="1"/>
          </p:cNvSpPr>
          <p:nvPr/>
        </p:nvSpPr>
        <p:spPr bwMode="auto">
          <a:xfrm>
            <a:off x="4962525" y="5283200"/>
            <a:ext cx="1468438"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400" b="1">
                <a:solidFill>
                  <a:srgbClr val="000000"/>
                </a:solidFill>
              </a:rPr>
              <a:t>Deployment View</a:t>
            </a:r>
            <a:endParaRPr lang="en-US"/>
          </a:p>
        </p:txBody>
      </p:sp>
      <p:sp>
        <p:nvSpPr>
          <p:cNvPr id="23" name="Rectangle 87">
            <a:extLst>
              <a:ext uri="{FF2B5EF4-FFF2-40B4-BE49-F238E27FC236}">
                <a16:creationId xmlns:a16="http://schemas.microsoft.com/office/drawing/2014/main" id="{9ED84494-8860-40AC-8596-B154B7EE245D}"/>
              </a:ext>
            </a:extLst>
          </p:cNvPr>
          <p:cNvSpPr>
            <a:spLocks noChangeArrowheads="1"/>
          </p:cNvSpPr>
          <p:nvPr/>
        </p:nvSpPr>
        <p:spPr bwMode="auto">
          <a:xfrm>
            <a:off x="3176588" y="3668713"/>
            <a:ext cx="1073150"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400" b="1">
                <a:solidFill>
                  <a:srgbClr val="000000"/>
                </a:solidFill>
              </a:rPr>
              <a:t>Logical View</a:t>
            </a:r>
            <a:endParaRPr lang="en-US"/>
          </a:p>
        </p:txBody>
      </p:sp>
      <p:sp>
        <p:nvSpPr>
          <p:cNvPr id="24" name="Freeform 129">
            <a:extLst>
              <a:ext uri="{FF2B5EF4-FFF2-40B4-BE49-F238E27FC236}">
                <a16:creationId xmlns:a16="http://schemas.microsoft.com/office/drawing/2014/main" id="{64258964-5375-4987-A470-4EDD3BF0209D}"/>
              </a:ext>
            </a:extLst>
          </p:cNvPr>
          <p:cNvSpPr>
            <a:spLocks/>
          </p:cNvSpPr>
          <p:nvPr/>
        </p:nvSpPr>
        <p:spPr bwMode="auto">
          <a:xfrm>
            <a:off x="3649663" y="4057650"/>
            <a:ext cx="2011362" cy="1187450"/>
          </a:xfrm>
          <a:custGeom>
            <a:avLst/>
            <a:gdLst>
              <a:gd name="T0" fmla="*/ 2147483647 w 1267"/>
              <a:gd name="T1" fmla="*/ 987901250 h 748"/>
              <a:gd name="T2" fmla="*/ 2147483647 w 1267"/>
              <a:gd name="T3" fmla="*/ 1083667188 h 748"/>
              <a:gd name="T4" fmla="*/ 2147483647 w 1267"/>
              <a:gd name="T5" fmla="*/ 1174392813 h 748"/>
              <a:gd name="T6" fmla="*/ 2147483647 w 1267"/>
              <a:gd name="T7" fmla="*/ 1265118438 h 748"/>
              <a:gd name="T8" fmla="*/ 2147483647 w 1267"/>
              <a:gd name="T9" fmla="*/ 1350803750 h 748"/>
              <a:gd name="T10" fmla="*/ 2147483647 w 1267"/>
              <a:gd name="T11" fmla="*/ 1431448750 h 748"/>
              <a:gd name="T12" fmla="*/ 2147483647 w 1267"/>
              <a:gd name="T13" fmla="*/ 1537295313 h 748"/>
              <a:gd name="T14" fmla="*/ 2147483647 w 1267"/>
              <a:gd name="T15" fmla="*/ 1665824075 h 748"/>
              <a:gd name="T16" fmla="*/ 2147483647 w 1267"/>
              <a:gd name="T17" fmla="*/ 1769149688 h 748"/>
              <a:gd name="T18" fmla="*/ 2071567923 w 1267"/>
              <a:gd name="T19" fmla="*/ 1842235013 h 748"/>
              <a:gd name="T20" fmla="*/ 1761587987 w 1267"/>
              <a:gd name="T21" fmla="*/ 1880036563 h 748"/>
              <a:gd name="T22" fmla="*/ 1433967756 w 1267"/>
              <a:gd name="T23" fmla="*/ 1880036563 h 748"/>
              <a:gd name="T24" fmla="*/ 1123989408 w 1267"/>
              <a:gd name="T25" fmla="*/ 1842235013 h 748"/>
              <a:gd name="T26" fmla="*/ 836691667 w 1267"/>
              <a:gd name="T27" fmla="*/ 1769149688 h 748"/>
              <a:gd name="T28" fmla="*/ 582155155 w 1267"/>
              <a:gd name="T29" fmla="*/ 1665824075 h 748"/>
              <a:gd name="T30" fmla="*/ 367942721 w 1267"/>
              <a:gd name="T31" fmla="*/ 1537295313 h 748"/>
              <a:gd name="T32" fmla="*/ 231854317 w 1267"/>
              <a:gd name="T33" fmla="*/ 1431448750 h 748"/>
              <a:gd name="T34" fmla="*/ 161289960 w 1267"/>
              <a:gd name="T35" fmla="*/ 1350803750 h 748"/>
              <a:gd name="T36" fmla="*/ 98285276 w 1267"/>
              <a:gd name="T37" fmla="*/ 1265118438 h 748"/>
              <a:gd name="T38" fmla="*/ 50403112 w 1267"/>
              <a:gd name="T39" fmla="*/ 1174392813 h 748"/>
              <a:gd name="T40" fmla="*/ 20161245 w 1267"/>
              <a:gd name="T41" fmla="*/ 1083667188 h 748"/>
              <a:gd name="T42" fmla="*/ 0 w 1267"/>
              <a:gd name="T43" fmla="*/ 987901250 h 748"/>
              <a:gd name="T44" fmla="*/ 0 w 1267"/>
              <a:gd name="T45" fmla="*/ 892135313 h 748"/>
              <a:gd name="T46" fmla="*/ 20161245 w 1267"/>
              <a:gd name="T47" fmla="*/ 796369375 h 748"/>
              <a:gd name="T48" fmla="*/ 50403112 w 1267"/>
              <a:gd name="T49" fmla="*/ 705643750 h 748"/>
              <a:gd name="T50" fmla="*/ 98285276 w 1267"/>
              <a:gd name="T51" fmla="*/ 619958438 h 748"/>
              <a:gd name="T52" fmla="*/ 161289960 w 1267"/>
              <a:gd name="T53" fmla="*/ 534273125 h 748"/>
              <a:gd name="T54" fmla="*/ 231854317 w 1267"/>
              <a:gd name="T55" fmla="*/ 453628125 h 748"/>
              <a:gd name="T56" fmla="*/ 367942721 w 1267"/>
              <a:gd name="T57" fmla="*/ 342741250 h 748"/>
              <a:gd name="T58" fmla="*/ 582155155 w 1267"/>
              <a:gd name="T59" fmla="*/ 214214075 h 748"/>
              <a:gd name="T60" fmla="*/ 836691667 w 1267"/>
              <a:gd name="T61" fmla="*/ 110886875 h 748"/>
              <a:gd name="T62" fmla="*/ 1123989408 w 1267"/>
              <a:gd name="T63" fmla="*/ 42843450 h 748"/>
              <a:gd name="T64" fmla="*/ 1433967756 w 1267"/>
              <a:gd name="T65" fmla="*/ 0 h 748"/>
              <a:gd name="T66" fmla="*/ 1761587987 w 1267"/>
              <a:gd name="T67" fmla="*/ 0 h 748"/>
              <a:gd name="T68" fmla="*/ 2071567923 w 1267"/>
              <a:gd name="T69" fmla="*/ 42843450 h 748"/>
              <a:gd name="T70" fmla="*/ 2147483647 w 1267"/>
              <a:gd name="T71" fmla="*/ 110886875 h 748"/>
              <a:gd name="T72" fmla="*/ 2147483647 w 1267"/>
              <a:gd name="T73" fmla="*/ 214214075 h 748"/>
              <a:gd name="T74" fmla="*/ 2147483647 w 1267"/>
              <a:gd name="T75" fmla="*/ 342741250 h 748"/>
              <a:gd name="T76" fmla="*/ 2147483647 w 1267"/>
              <a:gd name="T77" fmla="*/ 453628125 h 748"/>
              <a:gd name="T78" fmla="*/ 2147483647 w 1267"/>
              <a:gd name="T79" fmla="*/ 534273125 h 748"/>
              <a:gd name="T80" fmla="*/ 2147483647 w 1267"/>
              <a:gd name="T81" fmla="*/ 619958438 h 748"/>
              <a:gd name="T82" fmla="*/ 2147483647 w 1267"/>
              <a:gd name="T83" fmla="*/ 705643750 h 748"/>
              <a:gd name="T84" fmla="*/ 2147483647 w 1267"/>
              <a:gd name="T85" fmla="*/ 796369375 h 748"/>
              <a:gd name="T86" fmla="*/ 2147483647 w 1267"/>
              <a:gd name="T87" fmla="*/ 892135313 h 74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267" h="748">
                <a:moveTo>
                  <a:pt x="1267" y="373"/>
                </a:moveTo>
                <a:lnTo>
                  <a:pt x="1265" y="392"/>
                </a:lnTo>
                <a:lnTo>
                  <a:pt x="1263" y="411"/>
                </a:lnTo>
                <a:lnTo>
                  <a:pt x="1260" y="430"/>
                </a:lnTo>
                <a:lnTo>
                  <a:pt x="1254" y="449"/>
                </a:lnTo>
                <a:lnTo>
                  <a:pt x="1246" y="466"/>
                </a:lnTo>
                <a:lnTo>
                  <a:pt x="1238" y="485"/>
                </a:lnTo>
                <a:lnTo>
                  <a:pt x="1229" y="502"/>
                </a:lnTo>
                <a:lnTo>
                  <a:pt x="1217" y="519"/>
                </a:lnTo>
                <a:lnTo>
                  <a:pt x="1204" y="536"/>
                </a:lnTo>
                <a:lnTo>
                  <a:pt x="1190" y="551"/>
                </a:lnTo>
                <a:lnTo>
                  <a:pt x="1175" y="568"/>
                </a:lnTo>
                <a:lnTo>
                  <a:pt x="1158" y="583"/>
                </a:lnTo>
                <a:lnTo>
                  <a:pt x="1121" y="610"/>
                </a:lnTo>
                <a:lnTo>
                  <a:pt x="1081" y="638"/>
                </a:lnTo>
                <a:lnTo>
                  <a:pt x="1037" y="661"/>
                </a:lnTo>
                <a:lnTo>
                  <a:pt x="987" y="682"/>
                </a:lnTo>
                <a:lnTo>
                  <a:pt x="935" y="702"/>
                </a:lnTo>
                <a:lnTo>
                  <a:pt x="879" y="719"/>
                </a:lnTo>
                <a:lnTo>
                  <a:pt x="822" y="731"/>
                </a:lnTo>
                <a:lnTo>
                  <a:pt x="760" y="740"/>
                </a:lnTo>
                <a:lnTo>
                  <a:pt x="699" y="746"/>
                </a:lnTo>
                <a:lnTo>
                  <a:pt x="634" y="748"/>
                </a:lnTo>
                <a:lnTo>
                  <a:pt x="569" y="746"/>
                </a:lnTo>
                <a:lnTo>
                  <a:pt x="507" y="740"/>
                </a:lnTo>
                <a:lnTo>
                  <a:pt x="446" y="731"/>
                </a:lnTo>
                <a:lnTo>
                  <a:pt x="388" y="719"/>
                </a:lnTo>
                <a:lnTo>
                  <a:pt x="332" y="702"/>
                </a:lnTo>
                <a:lnTo>
                  <a:pt x="281" y="682"/>
                </a:lnTo>
                <a:lnTo>
                  <a:pt x="231" y="661"/>
                </a:lnTo>
                <a:lnTo>
                  <a:pt x="187" y="638"/>
                </a:lnTo>
                <a:lnTo>
                  <a:pt x="146" y="610"/>
                </a:lnTo>
                <a:lnTo>
                  <a:pt x="110" y="583"/>
                </a:lnTo>
                <a:lnTo>
                  <a:pt x="92" y="568"/>
                </a:lnTo>
                <a:lnTo>
                  <a:pt x="77" y="551"/>
                </a:lnTo>
                <a:lnTo>
                  <a:pt x="64" y="536"/>
                </a:lnTo>
                <a:lnTo>
                  <a:pt x="50" y="519"/>
                </a:lnTo>
                <a:lnTo>
                  <a:pt x="39" y="502"/>
                </a:lnTo>
                <a:lnTo>
                  <a:pt x="29" y="485"/>
                </a:lnTo>
                <a:lnTo>
                  <a:pt x="20" y="466"/>
                </a:lnTo>
                <a:lnTo>
                  <a:pt x="14" y="449"/>
                </a:lnTo>
                <a:lnTo>
                  <a:pt x="8" y="430"/>
                </a:lnTo>
                <a:lnTo>
                  <a:pt x="4" y="411"/>
                </a:lnTo>
                <a:lnTo>
                  <a:pt x="0" y="392"/>
                </a:lnTo>
                <a:lnTo>
                  <a:pt x="0" y="373"/>
                </a:lnTo>
                <a:lnTo>
                  <a:pt x="0" y="354"/>
                </a:lnTo>
                <a:lnTo>
                  <a:pt x="4" y="335"/>
                </a:lnTo>
                <a:lnTo>
                  <a:pt x="8" y="316"/>
                </a:lnTo>
                <a:lnTo>
                  <a:pt x="14" y="299"/>
                </a:lnTo>
                <a:lnTo>
                  <a:pt x="20" y="280"/>
                </a:lnTo>
                <a:lnTo>
                  <a:pt x="29" y="263"/>
                </a:lnTo>
                <a:lnTo>
                  <a:pt x="39" y="246"/>
                </a:lnTo>
                <a:lnTo>
                  <a:pt x="50" y="229"/>
                </a:lnTo>
                <a:lnTo>
                  <a:pt x="64" y="212"/>
                </a:lnTo>
                <a:lnTo>
                  <a:pt x="77" y="195"/>
                </a:lnTo>
                <a:lnTo>
                  <a:pt x="92" y="180"/>
                </a:lnTo>
                <a:lnTo>
                  <a:pt x="110" y="165"/>
                </a:lnTo>
                <a:lnTo>
                  <a:pt x="146" y="136"/>
                </a:lnTo>
                <a:lnTo>
                  <a:pt x="187" y="108"/>
                </a:lnTo>
                <a:lnTo>
                  <a:pt x="231" y="85"/>
                </a:lnTo>
                <a:lnTo>
                  <a:pt x="281" y="63"/>
                </a:lnTo>
                <a:lnTo>
                  <a:pt x="332" y="44"/>
                </a:lnTo>
                <a:lnTo>
                  <a:pt x="388" y="27"/>
                </a:lnTo>
                <a:lnTo>
                  <a:pt x="446" y="17"/>
                </a:lnTo>
                <a:lnTo>
                  <a:pt x="507" y="6"/>
                </a:lnTo>
                <a:lnTo>
                  <a:pt x="569" y="0"/>
                </a:lnTo>
                <a:lnTo>
                  <a:pt x="634" y="0"/>
                </a:lnTo>
                <a:lnTo>
                  <a:pt x="699" y="0"/>
                </a:lnTo>
                <a:lnTo>
                  <a:pt x="760" y="6"/>
                </a:lnTo>
                <a:lnTo>
                  <a:pt x="822" y="17"/>
                </a:lnTo>
                <a:lnTo>
                  <a:pt x="879" y="27"/>
                </a:lnTo>
                <a:lnTo>
                  <a:pt x="935" y="44"/>
                </a:lnTo>
                <a:lnTo>
                  <a:pt x="987" y="63"/>
                </a:lnTo>
                <a:lnTo>
                  <a:pt x="1037" y="85"/>
                </a:lnTo>
                <a:lnTo>
                  <a:pt x="1081" y="108"/>
                </a:lnTo>
                <a:lnTo>
                  <a:pt x="1121" y="136"/>
                </a:lnTo>
                <a:lnTo>
                  <a:pt x="1158" y="165"/>
                </a:lnTo>
                <a:lnTo>
                  <a:pt x="1175" y="180"/>
                </a:lnTo>
                <a:lnTo>
                  <a:pt x="1190" y="195"/>
                </a:lnTo>
                <a:lnTo>
                  <a:pt x="1204" y="212"/>
                </a:lnTo>
                <a:lnTo>
                  <a:pt x="1217" y="229"/>
                </a:lnTo>
                <a:lnTo>
                  <a:pt x="1229" y="246"/>
                </a:lnTo>
                <a:lnTo>
                  <a:pt x="1238" y="263"/>
                </a:lnTo>
                <a:lnTo>
                  <a:pt x="1246" y="280"/>
                </a:lnTo>
                <a:lnTo>
                  <a:pt x="1254" y="299"/>
                </a:lnTo>
                <a:lnTo>
                  <a:pt x="1260" y="316"/>
                </a:lnTo>
                <a:lnTo>
                  <a:pt x="1263" y="335"/>
                </a:lnTo>
                <a:lnTo>
                  <a:pt x="1265" y="354"/>
                </a:lnTo>
                <a:lnTo>
                  <a:pt x="1267" y="373"/>
                </a:lnTo>
                <a:close/>
              </a:path>
            </a:pathLst>
          </a:custGeom>
          <a:solidFill>
            <a:srgbClr val="FFFF9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GB"/>
          </a:p>
        </p:txBody>
      </p:sp>
      <p:sp>
        <p:nvSpPr>
          <p:cNvPr id="25" name="Freeform 130">
            <a:extLst>
              <a:ext uri="{FF2B5EF4-FFF2-40B4-BE49-F238E27FC236}">
                <a16:creationId xmlns:a16="http://schemas.microsoft.com/office/drawing/2014/main" id="{29AFAC00-5072-4EA1-8BE0-27B95A93531A}"/>
              </a:ext>
            </a:extLst>
          </p:cNvPr>
          <p:cNvSpPr>
            <a:spLocks/>
          </p:cNvSpPr>
          <p:nvPr/>
        </p:nvSpPr>
        <p:spPr bwMode="auto">
          <a:xfrm>
            <a:off x="3663950" y="4052888"/>
            <a:ext cx="2011363" cy="1187450"/>
          </a:xfrm>
          <a:custGeom>
            <a:avLst/>
            <a:gdLst>
              <a:gd name="T0" fmla="*/ 2147483647 w 1267"/>
              <a:gd name="T1" fmla="*/ 987901250 h 748"/>
              <a:gd name="T2" fmla="*/ 2147483647 w 1267"/>
              <a:gd name="T3" fmla="*/ 1083667188 h 748"/>
              <a:gd name="T4" fmla="*/ 2147483647 w 1267"/>
              <a:gd name="T5" fmla="*/ 1174392813 h 748"/>
              <a:gd name="T6" fmla="*/ 2147483647 w 1267"/>
              <a:gd name="T7" fmla="*/ 1265118438 h 748"/>
              <a:gd name="T8" fmla="*/ 2147483647 w 1267"/>
              <a:gd name="T9" fmla="*/ 1350803750 h 748"/>
              <a:gd name="T10" fmla="*/ 2147483647 w 1267"/>
              <a:gd name="T11" fmla="*/ 1431448750 h 748"/>
              <a:gd name="T12" fmla="*/ 2147483647 w 1267"/>
              <a:gd name="T13" fmla="*/ 1537295313 h 748"/>
              <a:gd name="T14" fmla="*/ 2147483647 w 1267"/>
              <a:gd name="T15" fmla="*/ 1665824075 h 748"/>
              <a:gd name="T16" fmla="*/ 2147483647 w 1267"/>
              <a:gd name="T17" fmla="*/ 1769149688 h 748"/>
              <a:gd name="T18" fmla="*/ 2071568952 w 1267"/>
              <a:gd name="T19" fmla="*/ 1842235013 h 748"/>
              <a:gd name="T20" fmla="*/ 1761590450 w 1267"/>
              <a:gd name="T21" fmla="*/ 1880036563 h 748"/>
              <a:gd name="T22" fmla="*/ 1433970056 w 1267"/>
              <a:gd name="T23" fmla="*/ 1880036563 h 748"/>
              <a:gd name="T24" fmla="*/ 1123989967 w 1267"/>
              <a:gd name="T25" fmla="*/ 1842235013 h 748"/>
              <a:gd name="T26" fmla="*/ 836692083 w 1267"/>
              <a:gd name="T27" fmla="*/ 1769149688 h 748"/>
              <a:gd name="T28" fmla="*/ 582157032 w 1267"/>
              <a:gd name="T29" fmla="*/ 1665824075 h 748"/>
              <a:gd name="T30" fmla="*/ 367942904 w 1267"/>
              <a:gd name="T31" fmla="*/ 1537295313 h 748"/>
              <a:gd name="T32" fmla="*/ 231854433 w 1267"/>
              <a:gd name="T33" fmla="*/ 1431448750 h 748"/>
              <a:gd name="T34" fmla="*/ 161290040 w 1267"/>
              <a:gd name="T35" fmla="*/ 1350803750 h 748"/>
              <a:gd name="T36" fmla="*/ 98286912 w 1267"/>
              <a:gd name="T37" fmla="*/ 1265118438 h 748"/>
              <a:gd name="T38" fmla="*/ 50403138 w 1267"/>
              <a:gd name="T39" fmla="*/ 1174392813 h 748"/>
              <a:gd name="T40" fmla="*/ 20161255 w 1267"/>
              <a:gd name="T41" fmla="*/ 1083667188 h 748"/>
              <a:gd name="T42" fmla="*/ 0 w 1267"/>
              <a:gd name="T43" fmla="*/ 987901250 h 748"/>
              <a:gd name="T44" fmla="*/ 0 w 1267"/>
              <a:gd name="T45" fmla="*/ 892135313 h 748"/>
              <a:gd name="T46" fmla="*/ 20161255 w 1267"/>
              <a:gd name="T47" fmla="*/ 796369375 h 748"/>
              <a:gd name="T48" fmla="*/ 50403138 w 1267"/>
              <a:gd name="T49" fmla="*/ 705643750 h 748"/>
              <a:gd name="T50" fmla="*/ 98286912 w 1267"/>
              <a:gd name="T51" fmla="*/ 619958438 h 748"/>
              <a:gd name="T52" fmla="*/ 161290040 w 1267"/>
              <a:gd name="T53" fmla="*/ 534273125 h 748"/>
              <a:gd name="T54" fmla="*/ 231854433 w 1267"/>
              <a:gd name="T55" fmla="*/ 453628125 h 748"/>
              <a:gd name="T56" fmla="*/ 367942904 w 1267"/>
              <a:gd name="T57" fmla="*/ 342741250 h 748"/>
              <a:gd name="T58" fmla="*/ 582157032 w 1267"/>
              <a:gd name="T59" fmla="*/ 214214075 h 748"/>
              <a:gd name="T60" fmla="*/ 836692083 w 1267"/>
              <a:gd name="T61" fmla="*/ 110886875 h 748"/>
              <a:gd name="T62" fmla="*/ 1123989967 w 1267"/>
              <a:gd name="T63" fmla="*/ 42843450 h 748"/>
              <a:gd name="T64" fmla="*/ 1433970056 w 1267"/>
              <a:gd name="T65" fmla="*/ 0 h 748"/>
              <a:gd name="T66" fmla="*/ 1761590450 w 1267"/>
              <a:gd name="T67" fmla="*/ 0 h 748"/>
              <a:gd name="T68" fmla="*/ 2071568952 w 1267"/>
              <a:gd name="T69" fmla="*/ 42843450 h 748"/>
              <a:gd name="T70" fmla="*/ 2147483647 w 1267"/>
              <a:gd name="T71" fmla="*/ 110886875 h 748"/>
              <a:gd name="T72" fmla="*/ 2147483647 w 1267"/>
              <a:gd name="T73" fmla="*/ 214214075 h 748"/>
              <a:gd name="T74" fmla="*/ 2147483647 w 1267"/>
              <a:gd name="T75" fmla="*/ 342741250 h 748"/>
              <a:gd name="T76" fmla="*/ 2147483647 w 1267"/>
              <a:gd name="T77" fmla="*/ 453628125 h 748"/>
              <a:gd name="T78" fmla="*/ 2147483647 w 1267"/>
              <a:gd name="T79" fmla="*/ 534273125 h 748"/>
              <a:gd name="T80" fmla="*/ 2147483647 w 1267"/>
              <a:gd name="T81" fmla="*/ 619958438 h 748"/>
              <a:gd name="T82" fmla="*/ 2147483647 w 1267"/>
              <a:gd name="T83" fmla="*/ 705643750 h 748"/>
              <a:gd name="T84" fmla="*/ 2147483647 w 1267"/>
              <a:gd name="T85" fmla="*/ 796369375 h 748"/>
              <a:gd name="T86" fmla="*/ 2147483647 w 1267"/>
              <a:gd name="T87" fmla="*/ 892135313 h 74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267" h="748">
                <a:moveTo>
                  <a:pt x="1267" y="373"/>
                </a:moveTo>
                <a:lnTo>
                  <a:pt x="1265" y="392"/>
                </a:lnTo>
                <a:lnTo>
                  <a:pt x="1263" y="411"/>
                </a:lnTo>
                <a:lnTo>
                  <a:pt x="1260" y="430"/>
                </a:lnTo>
                <a:lnTo>
                  <a:pt x="1254" y="449"/>
                </a:lnTo>
                <a:lnTo>
                  <a:pt x="1246" y="466"/>
                </a:lnTo>
                <a:lnTo>
                  <a:pt x="1238" y="485"/>
                </a:lnTo>
                <a:lnTo>
                  <a:pt x="1229" y="502"/>
                </a:lnTo>
                <a:lnTo>
                  <a:pt x="1217" y="519"/>
                </a:lnTo>
                <a:lnTo>
                  <a:pt x="1204" y="536"/>
                </a:lnTo>
                <a:lnTo>
                  <a:pt x="1190" y="551"/>
                </a:lnTo>
                <a:lnTo>
                  <a:pt x="1175" y="568"/>
                </a:lnTo>
                <a:lnTo>
                  <a:pt x="1158" y="583"/>
                </a:lnTo>
                <a:lnTo>
                  <a:pt x="1121" y="610"/>
                </a:lnTo>
                <a:lnTo>
                  <a:pt x="1081" y="638"/>
                </a:lnTo>
                <a:lnTo>
                  <a:pt x="1037" y="661"/>
                </a:lnTo>
                <a:lnTo>
                  <a:pt x="987" y="682"/>
                </a:lnTo>
                <a:lnTo>
                  <a:pt x="935" y="702"/>
                </a:lnTo>
                <a:lnTo>
                  <a:pt x="879" y="719"/>
                </a:lnTo>
                <a:lnTo>
                  <a:pt x="822" y="731"/>
                </a:lnTo>
                <a:lnTo>
                  <a:pt x="760" y="740"/>
                </a:lnTo>
                <a:lnTo>
                  <a:pt x="699" y="746"/>
                </a:lnTo>
                <a:lnTo>
                  <a:pt x="634" y="748"/>
                </a:lnTo>
                <a:lnTo>
                  <a:pt x="569" y="746"/>
                </a:lnTo>
                <a:lnTo>
                  <a:pt x="507" y="740"/>
                </a:lnTo>
                <a:lnTo>
                  <a:pt x="446" y="731"/>
                </a:lnTo>
                <a:lnTo>
                  <a:pt x="388" y="719"/>
                </a:lnTo>
                <a:lnTo>
                  <a:pt x="332" y="702"/>
                </a:lnTo>
                <a:lnTo>
                  <a:pt x="281" y="682"/>
                </a:lnTo>
                <a:lnTo>
                  <a:pt x="231" y="661"/>
                </a:lnTo>
                <a:lnTo>
                  <a:pt x="187" y="638"/>
                </a:lnTo>
                <a:lnTo>
                  <a:pt x="146" y="610"/>
                </a:lnTo>
                <a:lnTo>
                  <a:pt x="110" y="583"/>
                </a:lnTo>
                <a:lnTo>
                  <a:pt x="92" y="568"/>
                </a:lnTo>
                <a:lnTo>
                  <a:pt x="77" y="551"/>
                </a:lnTo>
                <a:lnTo>
                  <a:pt x="64" y="536"/>
                </a:lnTo>
                <a:lnTo>
                  <a:pt x="50" y="519"/>
                </a:lnTo>
                <a:lnTo>
                  <a:pt x="39" y="502"/>
                </a:lnTo>
                <a:lnTo>
                  <a:pt x="29" y="485"/>
                </a:lnTo>
                <a:lnTo>
                  <a:pt x="20" y="466"/>
                </a:lnTo>
                <a:lnTo>
                  <a:pt x="14" y="449"/>
                </a:lnTo>
                <a:lnTo>
                  <a:pt x="8" y="430"/>
                </a:lnTo>
                <a:lnTo>
                  <a:pt x="4" y="411"/>
                </a:lnTo>
                <a:lnTo>
                  <a:pt x="0" y="392"/>
                </a:lnTo>
                <a:lnTo>
                  <a:pt x="0" y="373"/>
                </a:lnTo>
                <a:lnTo>
                  <a:pt x="0" y="354"/>
                </a:lnTo>
                <a:lnTo>
                  <a:pt x="4" y="335"/>
                </a:lnTo>
                <a:lnTo>
                  <a:pt x="8" y="316"/>
                </a:lnTo>
                <a:lnTo>
                  <a:pt x="14" y="299"/>
                </a:lnTo>
                <a:lnTo>
                  <a:pt x="20" y="280"/>
                </a:lnTo>
                <a:lnTo>
                  <a:pt x="29" y="263"/>
                </a:lnTo>
                <a:lnTo>
                  <a:pt x="39" y="246"/>
                </a:lnTo>
                <a:lnTo>
                  <a:pt x="50" y="229"/>
                </a:lnTo>
                <a:lnTo>
                  <a:pt x="64" y="212"/>
                </a:lnTo>
                <a:lnTo>
                  <a:pt x="77" y="195"/>
                </a:lnTo>
                <a:lnTo>
                  <a:pt x="92" y="180"/>
                </a:lnTo>
                <a:lnTo>
                  <a:pt x="110" y="165"/>
                </a:lnTo>
                <a:lnTo>
                  <a:pt x="146" y="136"/>
                </a:lnTo>
                <a:lnTo>
                  <a:pt x="187" y="108"/>
                </a:lnTo>
                <a:lnTo>
                  <a:pt x="231" y="85"/>
                </a:lnTo>
                <a:lnTo>
                  <a:pt x="281" y="63"/>
                </a:lnTo>
                <a:lnTo>
                  <a:pt x="332" y="44"/>
                </a:lnTo>
                <a:lnTo>
                  <a:pt x="388" y="27"/>
                </a:lnTo>
                <a:lnTo>
                  <a:pt x="446" y="17"/>
                </a:lnTo>
                <a:lnTo>
                  <a:pt x="507" y="6"/>
                </a:lnTo>
                <a:lnTo>
                  <a:pt x="569" y="0"/>
                </a:lnTo>
                <a:lnTo>
                  <a:pt x="634" y="0"/>
                </a:lnTo>
                <a:lnTo>
                  <a:pt x="699" y="0"/>
                </a:lnTo>
                <a:lnTo>
                  <a:pt x="760" y="6"/>
                </a:lnTo>
                <a:lnTo>
                  <a:pt x="822" y="17"/>
                </a:lnTo>
                <a:lnTo>
                  <a:pt x="879" y="27"/>
                </a:lnTo>
                <a:lnTo>
                  <a:pt x="935" y="44"/>
                </a:lnTo>
                <a:lnTo>
                  <a:pt x="987" y="63"/>
                </a:lnTo>
                <a:lnTo>
                  <a:pt x="1037" y="85"/>
                </a:lnTo>
                <a:lnTo>
                  <a:pt x="1081" y="108"/>
                </a:lnTo>
                <a:lnTo>
                  <a:pt x="1121" y="136"/>
                </a:lnTo>
                <a:lnTo>
                  <a:pt x="1158" y="165"/>
                </a:lnTo>
                <a:lnTo>
                  <a:pt x="1175" y="180"/>
                </a:lnTo>
                <a:lnTo>
                  <a:pt x="1190" y="195"/>
                </a:lnTo>
                <a:lnTo>
                  <a:pt x="1204" y="212"/>
                </a:lnTo>
                <a:lnTo>
                  <a:pt x="1217" y="229"/>
                </a:lnTo>
                <a:lnTo>
                  <a:pt x="1229" y="246"/>
                </a:lnTo>
                <a:lnTo>
                  <a:pt x="1238" y="263"/>
                </a:lnTo>
                <a:lnTo>
                  <a:pt x="1246" y="280"/>
                </a:lnTo>
                <a:lnTo>
                  <a:pt x="1254" y="299"/>
                </a:lnTo>
                <a:lnTo>
                  <a:pt x="1260" y="316"/>
                </a:lnTo>
                <a:lnTo>
                  <a:pt x="1263" y="335"/>
                </a:lnTo>
                <a:lnTo>
                  <a:pt x="1265" y="354"/>
                </a:lnTo>
                <a:lnTo>
                  <a:pt x="1267" y="373"/>
                </a:lnTo>
              </a:path>
            </a:pathLst>
          </a:custGeom>
          <a:noFill/>
          <a:ln w="12700">
            <a:solidFill>
              <a:srgbClr val="5F5F5F"/>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26" name="Rectangle 133">
            <a:extLst>
              <a:ext uri="{FF2B5EF4-FFF2-40B4-BE49-F238E27FC236}">
                <a16:creationId xmlns:a16="http://schemas.microsoft.com/office/drawing/2014/main" id="{B010CAE1-A622-434A-9834-676BFF8FCE16}"/>
              </a:ext>
            </a:extLst>
          </p:cNvPr>
          <p:cNvSpPr>
            <a:spLocks noChangeArrowheads="1"/>
          </p:cNvSpPr>
          <p:nvPr/>
        </p:nvSpPr>
        <p:spPr bwMode="auto">
          <a:xfrm>
            <a:off x="4025900" y="4541838"/>
            <a:ext cx="1262063"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400" b="1">
                <a:solidFill>
                  <a:srgbClr val="000000"/>
                </a:solidFill>
              </a:rPr>
              <a:t>Use-Case View</a:t>
            </a:r>
            <a:endParaRPr lang="en-US"/>
          </a:p>
        </p:txBody>
      </p:sp>
      <p:sp>
        <p:nvSpPr>
          <p:cNvPr id="27" name="Freeform 161">
            <a:extLst>
              <a:ext uri="{FF2B5EF4-FFF2-40B4-BE49-F238E27FC236}">
                <a16:creationId xmlns:a16="http://schemas.microsoft.com/office/drawing/2014/main" id="{982AD522-1A1E-4AA9-A639-F0D4B95C5BB8}"/>
              </a:ext>
            </a:extLst>
          </p:cNvPr>
          <p:cNvSpPr>
            <a:spLocks/>
          </p:cNvSpPr>
          <p:nvPr/>
        </p:nvSpPr>
        <p:spPr bwMode="auto">
          <a:xfrm>
            <a:off x="4183063" y="4248150"/>
            <a:ext cx="63500" cy="69850"/>
          </a:xfrm>
          <a:custGeom>
            <a:avLst/>
            <a:gdLst>
              <a:gd name="T0" fmla="*/ 52924075 w 40"/>
              <a:gd name="T1" fmla="*/ 0 h 44"/>
              <a:gd name="T2" fmla="*/ 70564375 w 40"/>
              <a:gd name="T3" fmla="*/ 5040313 h 44"/>
              <a:gd name="T4" fmla="*/ 85685313 w 40"/>
              <a:gd name="T5" fmla="*/ 20161250 h 44"/>
              <a:gd name="T6" fmla="*/ 95765938 w 40"/>
              <a:gd name="T7" fmla="*/ 35282188 h 44"/>
              <a:gd name="T8" fmla="*/ 100806250 w 40"/>
              <a:gd name="T9" fmla="*/ 57964388 h 44"/>
              <a:gd name="T10" fmla="*/ 95765938 w 40"/>
              <a:gd name="T11" fmla="*/ 78125638 h 44"/>
              <a:gd name="T12" fmla="*/ 85685313 w 40"/>
              <a:gd name="T13" fmla="*/ 95765938 h 44"/>
              <a:gd name="T14" fmla="*/ 70564375 w 40"/>
              <a:gd name="T15" fmla="*/ 105846563 h 44"/>
              <a:gd name="T16" fmla="*/ 52924075 w 40"/>
              <a:gd name="T17" fmla="*/ 110886875 h 44"/>
              <a:gd name="T18" fmla="*/ 32762825 w 40"/>
              <a:gd name="T19" fmla="*/ 105846563 h 44"/>
              <a:gd name="T20" fmla="*/ 12601575 w 40"/>
              <a:gd name="T21" fmla="*/ 95765938 h 44"/>
              <a:gd name="T22" fmla="*/ 5040313 w 40"/>
              <a:gd name="T23" fmla="*/ 78125638 h 44"/>
              <a:gd name="T24" fmla="*/ 0 w 40"/>
              <a:gd name="T25" fmla="*/ 57964388 h 44"/>
              <a:gd name="T26" fmla="*/ 5040313 w 40"/>
              <a:gd name="T27" fmla="*/ 35282188 h 44"/>
              <a:gd name="T28" fmla="*/ 12601575 w 40"/>
              <a:gd name="T29" fmla="*/ 20161250 h 44"/>
              <a:gd name="T30" fmla="*/ 32762825 w 40"/>
              <a:gd name="T31" fmla="*/ 5040313 h 44"/>
              <a:gd name="T32" fmla="*/ 52924075 w 40"/>
              <a:gd name="T33" fmla="*/ 0 h 4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0" h="44">
                <a:moveTo>
                  <a:pt x="21" y="0"/>
                </a:moveTo>
                <a:lnTo>
                  <a:pt x="28" y="2"/>
                </a:lnTo>
                <a:lnTo>
                  <a:pt x="34" y="8"/>
                </a:lnTo>
                <a:lnTo>
                  <a:pt x="38" y="14"/>
                </a:lnTo>
                <a:lnTo>
                  <a:pt x="40" y="23"/>
                </a:lnTo>
                <a:lnTo>
                  <a:pt x="38" y="31"/>
                </a:lnTo>
                <a:lnTo>
                  <a:pt x="34" y="38"/>
                </a:lnTo>
                <a:lnTo>
                  <a:pt x="28" y="42"/>
                </a:lnTo>
                <a:lnTo>
                  <a:pt x="21" y="44"/>
                </a:lnTo>
                <a:lnTo>
                  <a:pt x="13" y="42"/>
                </a:lnTo>
                <a:lnTo>
                  <a:pt x="5" y="38"/>
                </a:lnTo>
                <a:lnTo>
                  <a:pt x="2" y="31"/>
                </a:lnTo>
                <a:lnTo>
                  <a:pt x="0" y="23"/>
                </a:lnTo>
                <a:lnTo>
                  <a:pt x="2" y="14"/>
                </a:lnTo>
                <a:lnTo>
                  <a:pt x="5" y="8"/>
                </a:lnTo>
                <a:lnTo>
                  <a:pt x="13" y="2"/>
                </a:lnTo>
                <a:lnTo>
                  <a:pt x="21" y="0"/>
                </a:lnTo>
              </a:path>
            </a:pathLst>
          </a:custGeom>
          <a:noFill/>
          <a:ln w="3175">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28" name="Freeform 163">
            <a:extLst>
              <a:ext uri="{FF2B5EF4-FFF2-40B4-BE49-F238E27FC236}">
                <a16:creationId xmlns:a16="http://schemas.microsoft.com/office/drawing/2014/main" id="{4EF00C6F-6AFD-49C6-91C0-12D3104173B0}"/>
              </a:ext>
            </a:extLst>
          </p:cNvPr>
          <p:cNvSpPr>
            <a:spLocks/>
          </p:cNvSpPr>
          <p:nvPr/>
        </p:nvSpPr>
        <p:spPr bwMode="auto">
          <a:xfrm>
            <a:off x="4154488" y="4324350"/>
            <a:ext cx="63500" cy="134938"/>
          </a:xfrm>
          <a:custGeom>
            <a:avLst/>
            <a:gdLst>
              <a:gd name="T0" fmla="*/ 100806250 w 40"/>
              <a:gd name="T1" fmla="*/ 0 h 85"/>
              <a:gd name="T2" fmla="*/ 100806250 w 40"/>
              <a:gd name="T3" fmla="*/ 100806624 h 85"/>
              <a:gd name="T4" fmla="*/ 0 w 40"/>
              <a:gd name="T5" fmla="*/ 214214869 h 85"/>
              <a:gd name="T6" fmla="*/ 0 60000 65536"/>
              <a:gd name="T7" fmla="*/ 0 60000 65536"/>
              <a:gd name="T8" fmla="*/ 0 60000 65536"/>
            </a:gdLst>
            <a:ahLst/>
            <a:cxnLst>
              <a:cxn ang="T6">
                <a:pos x="T0" y="T1"/>
              </a:cxn>
              <a:cxn ang="T7">
                <a:pos x="T2" y="T3"/>
              </a:cxn>
              <a:cxn ang="T8">
                <a:pos x="T4" y="T5"/>
              </a:cxn>
            </a:cxnLst>
            <a:rect l="0" t="0" r="r" b="b"/>
            <a:pathLst>
              <a:path w="40" h="85">
                <a:moveTo>
                  <a:pt x="40" y="0"/>
                </a:moveTo>
                <a:lnTo>
                  <a:pt x="40" y="40"/>
                </a:lnTo>
                <a:lnTo>
                  <a:pt x="0" y="85"/>
                </a:lnTo>
              </a:path>
            </a:pathLst>
          </a:custGeom>
          <a:noFill/>
          <a:ln w="3175">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29" name="Line 164">
            <a:extLst>
              <a:ext uri="{FF2B5EF4-FFF2-40B4-BE49-F238E27FC236}">
                <a16:creationId xmlns:a16="http://schemas.microsoft.com/office/drawing/2014/main" id="{7DE34101-4E00-47FB-9D56-90C815BD66FA}"/>
              </a:ext>
            </a:extLst>
          </p:cNvPr>
          <p:cNvSpPr>
            <a:spLocks noChangeShapeType="1"/>
          </p:cNvSpPr>
          <p:nvPr/>
        </p:nvSpPr>
        <p:spPr bwMode="auto">
          <a:xfrm>
            <a:off x="4230688" y="4400550"/>
            <a:ext cx="63500" cy="74613"/>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GB"/>
          </a:p>
        </p:txBody>
      </p:sp>
      <p:grpSp>
        <p:nvGrpSpPr>
          <p:cNvPr id="30" name="Group 594">
            <a:extLst>
              <a:ext uri="{FF2B5EF4-FFF2-40B4-BE49-F238E27FC236}">
                <a16:creationId xmlns:a16="http://schemas.microsoft.com/office/drawing/2014/main" id="{A3436CDA-53A7-49CE-9C02-BB4551281676}"/>
              </a:ext>
            </a:extLst>
          </p:cNvPr>
          <p:cNvGrpSpPr>
            <a:grpSpLocks/>
          </p:cNvGrpSpPr>
          <p:nvPr/>
        </p:nvGrpSpPr>
        <p:grpSpPr bwMode="auto">
          <a:xfrm>
            <a:off x="4473575" y="4078288"/>
            <a:ext cx="669925" cy="427037"/>
            <a:chOff x="2736" y="2410"/>
            <a:chExt cx="422" cy="269"/>
          </a:xfrm>
        </p:grpSpPr>
        <p:sp>
          <p:nvSpPr>
            <p:cNvPr id="31" name="Line 134">
              <a:extLst>
                <a:ext uri="{FF2B5EF4-FFF2-40B4-BE49-F238E27FC236}">
                  <a16:creationId xmlns:a16="http://schemas.microsoft.com/office/drawing/2014/main" id="{7D6E87D7-5527-4783-B450-3059D048F0B1}"/>
                </a:ext>
              </a:extLst>
            </p:cNvPr>
            <p:cNvSpPr>
              <a:spLocks noChangeShapeType="1"/>
            </p:cNvSpPr>
            <p:nvPr/>
          </p:nvSpPr>
          <p:spPr bwMode="auto">
            <a:xfrm>
              <a:off x="2883" y="2520"/>
              <a:ext cx="31" cy="27"/>
            </a:xfrm>
            <a:prstGeom prst="line">
              <a:avLst/>
            </a:prstGeom>
            <a:noFill/>
            <a:ln w="3175">
              <a:solidFill>
                <a:srgbClr val="CCCCCC"/>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32" name="Line 135">
              <a:extLst>
                <a:ext uri="{FF2B5EF4-FFF2-40B4-BE49-F238E27FC236}">
                  <a16:creationId xmlns:a16="http://schemas.microsoft.com/office/drawing/2014/main" id="{0480F025-42F8-49D9-AEEE-106E9C113B83}"/>
                </a:ext>
              </a:extLst>
            </p:cNvPr>
            <p:cNvSpPr>
              <a:spLocks noChangeShapeType="1"/>
            </p:cNvSpPr>
            <p:nvPr/>
          </p:nvSpPr>
          <p:spPr bwMode="auto">
            <a:xfrm flipH="1">
              <a:off x="2991" y="2518"/>
              <a:ext cx="29" cy="29"/>
            </a:xfrm>
            <a:prstGeom prst="line">
              <a:avLst/>
            </a:prstGeom>
            <a:noFill/>
            <a:ln w="3175">
              <a:solidFill>
                <a:srgbClr val="CCCCCC"/>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33" name="Freeform 137">
              <a:extLst>
                <a:ext uri="{FF2B5EF4-FFF2-40B4-BE49-F238E27FC236}">
                  <a16:creationId xmlns:a16="http://schemas.microsoft.com/office/drawing/2014/main" id="{E57AFECB-666E-4799-8023-B7F187670EF5}"/>
                </a:ext>
              </a:extLst>
            </p:cNvPr>
            <p:cNvSpPr>
              <a:spLocks/>
            </p:cNvSpPr>
            <p:nvPr/>
          </p:nvSpPr>
          <p:spPr bwMode="auto">
            <a:xfrm>
              <a:off x="2862" y="2425"/>
              <a:ext cx="177" cy="80"/>
            </a:xfrm>
            <a:custGeom>
              <a:avLst/>
              <a:gdLst>
                <a:gd name="T0" fmla="*/ 96 w 177"/>
                <a:gd name="T1" fmla="*/ 0 h 80"/>
                <a:gd name="T2" fmla="*/ 110 w 177"/>
                <a:gd name="T3" fmla="*/ 2 h 80"/>
                <a:gd name="T4" fmla="*/ 123 w 177"/>
                <a:gd name="T5" fmla="*/ 4 h 80"/>
                <a:gd name="T6" fmla="*/ 133 w 177"/>
                <a:gd name="T7" fmla="*/ 6 h 80"/>
                <a:gd name="T8" fmla="*/ 144 w 177"/>
                <a:gd name="T9" fmla="*/ 10 h 80"/>
                <a:gd name="T10" fmla="*/ 154 w 177"/>
                <a:gd name="T11" fmla="*/ 14 h 80"/>
                <a:gd name="T12" fmla="*/ 162 w 177"/>
                <a:gd name="T13" fmla="*/ 19 h 80"/>
                <a:gd name="T14" fmla="*/ 167 w 177"/>
                <a:gd name="T15" fmla="*/ 23 h 80"/>
                <a:gd name="T16" fmla="*/ 173 w 177"/>
                <a:gd name="T17" fmla="*/ 29 h 80"/>
                <a:gd name="T18" fmla="*/ 175 w 177"/>
                <a:gd name="T19" fmla="*/ 33 h 80"/>
                <a:gd name="T20" fmla="*/ 177 w 177"/>
                <a:gd name="T21" fmla="*/ 40 h 80"/>
                <a:gd name="T22" fmla="*/ 175 w 177"/>
                <a:gd name="T23" fmla="*/ 46 h 80"/>
                <a:gd name="T24" fmla="*/ 173 w 177"/>
                <a:gd name="T25" fmla="*/ 53 h 80"/>
                <a:gd name="T26" fmla="*/ 167 w 177"/>
                <a:gd name="T27" fmla="*/ 57 h 80"/>
                <a:gd name="T28" fmla="*/ 162 w 177"/>
                <a:gd name="T29" fmla="*/ 63 h 80"/>
                <a:gd name="T30" fmla="*/ 154 w 177"/>
                <a:gd name="T31" fmla="*/ 67 h 80"/>
                <a:gd name="T32" fmla="*/ 144 w 177"/>
                <a:gd name="T33" fmla="*/ 72 h 80"/>
                <a:gd name="T34" fmla="*/ 133 w 177"/>
                <a:gd name="T35" fmla="*/ 74 h 80"/>
                <a:gd name="T36" fmla="*/ 123 w 177"/>
                <a:gd name="T37" fmla="*/ 78 h 80"/>
                <a:gd name="T38" fmla="*/ 110 w 177"/>
                <a:gd name="T39" fmla="*/ 80 h 80"/>
                <a:gd name="T40" fmla="*/ 96 w 177"/>
                <a:gd name="T41" fmla="*/ 80 h 80"/>
                <a:gd name="T42" fmla="*/ 83 w 177"/>
                <a:gd name="T43" fmla="*/ 80 h 80"/>
                <a:gd name="T44" fmla="*/ 69 w 177"/>
                <a:gd name="T45" fmla="*/ 80 h 80"/>
                <a:gd name="T46" fmla="*/ 58 w 177"/>
                <a:gd name="T47" fmla="*/ 78 h 80"/>
                <a:gd name="T48" fmla="*/ 46 w 177"/>
                <a:gd name="T49" fmla="*/ 76 h 80"/>
                <a:gd name="T50" fmla="*/ 35 w 177"/>
                <a:gd name="T51" fmla="*/ 72 h 80"/>
                <a:gd name="T52" fmla="*/ 25 w 177"/>
                <a:gd name="T53" fmla="*/ 69 h 80"/>
                <a:gd name="T54" fmla="*/ 18 w 177"/>
                <a:gd name="T55" fmla="*/ 65 h 80"/>
                <a:gd name="T56" fmla="*/ 10 w 177"/>
                <a:gd name="T57" fmla="*/ 59 h 80"/>
                <a:gd name="T58" fmla="*/ 4 w 177"/>
                <a:gd name="T59" fmla="*/ 55 h 80"/>
                <a:gd name="T60" fmla="*/ 2 w 177"/>
                <a:gd name="T61" fmla="*/ 48 h 80"/>
                <a:gd name="T62" fmla="*/ 0 w 177"/>
                <a:gd name="T63" fmla="*/ 42 h 80"/>
                <a:gd name="T64" fmla="*/ 0 w 177"/>
                <a:gd name="T65" fmla="*/ 36 h 80"/>
                <a:gd name="T66" fmla="*/ 4 w 177"/>
                <a:gd name="T67" fmla="*/ 29 h 80"/>
                <a:gd name="T68" fmla="*/ 8 w 177"/>
                <a:gd name="T69" fmla="*/ 23 h 80"/>
                <a:gd name="T70" fmla="*/ 16 w 177"/>
                <a:gd name="T71" fmla="*/ 19 h 80"/>
                <a:gd name="T72" fmla="*/ 23 w 177"/>
                <a:gd name="T73" fmla="*/ 14 h 80"/>
                <a:gd name="T74" fmla="*/ 31 w 177"/>
                <a:gd name="T75" fmla="*/ 10 h 80"/>
                <a:gd name="T76" fmla="*/ 43 w 177"/>
                <a:gd name="T77" fmla="*/ 6 h 80"/>
                <a:gd name="T78" fmla="*/ 54 w 177"/>
                <a:gd name="T79" fmla="*/ 4 h 80"/>
                <a:gd name="T80" fmla="*/ 66 w 177"/>
                <a:gd name="T81" fmla="*/ 2 h 80"/>
                <a:gd name="T82" fmla="*/ 79 w 177"/>
                <a:gd name="T83" fmla="*/ 0 h 8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77" h="80">
                  <a:moveTo>
                    <a:pt x="89" y="0"/>
                  </a:moveTo>
                  <a:lnTo>
                    <a:pt x="92" y="0"/>
                  </a:lnTo>
                  <a:lnTo>
                    <a:pt x="96" y="0"/>
                  </a:lnTo>
                  <a:lnTo>
                    <a:pt x="102" y="2"/>
                  </a:lnTo>
                  <a:lnTo>
                    <a:pt x="106" y="2"/>
                  </a:lnTo>
                  <a:lnTo>
                    <a:pt x="110" y="2"/>
                  </a:lnTo>
                  <a:lnTo>
                    <a:pt x="114" y="2"/>
                  </a:lnTo>
                  <a:lnTo>
                    <a:pt x="117" y="4"/>
                  </a:lnTo>
                  <a:lnTo>
                    <a:pt x="123" y="4"/>
                  </a:lnTo>
                  <a:lnTo>
                    <a:pt x="127" y="4"/>
                  </a:lnTo>
                  <a:lnTo>
                    <a:pt x="131" y="6"/>
                  </a:lnTo>
                  <a:lnTo>
                    <a:pt x="133" y="6"/>
                  </a:lnTo>
                  <a:lnTo>
                    <a:pt x="137" y="8"/>
                  </a:lnTo>
                  <a:lnTo>
                    <a:pt x="140" y="8"/>
                  </a:lnTo>
                  <a:lnTo>
                    <a:pt x="144" y="10"/>
                  </a:lnTo>
                  <a:lnTo>
                    <a:pt x="148" y="10"/>
                  </a:lnTo>
                  <a:lnTo>
                    <a:pt x="150" y="12"/>
                  </a:lnTo>
                  <a:lnTo>
                    <a:pt x="154" y="14"/>
                  </a:lnTo>
                  <a:lnTo>
                    <a:pt x="156" y="14"/>
                  </a:lnTo>
                  <a:lnTo>
                    <a:pt x="158" y="16"/>
                  </a:lnTo>
                  <a:lnTo>
                    <a:pt x="162" y="19"/>
                  </a:lnTo>
                  <a:lnTo>
                    <a:pt x="163" y="19"/>
                  </a:lnTo>
                  <a:lnTo>
                    <a:pt x="165" y="21"/>
                  </a:lnTo>
                  <a:lnTo>
                    <a:pt x="167" y="23"/>
                  </a:lnTo>
                  <a:lnTo>
                    <a:pt x="169" y="25"/>
                  </a:lnTo>
                  <a:lnTo>
                    <a:pt x="171" y="27"/>
                  </a:lnTo>
                  <a:lnTo>
                    <a:pt x="173" y="29"/>
                  </a:lnTo>
                  <a:lnTo>
                    <a:pt x="173" y="31"/>
                  </a:lnTo>
                  <a:lnTo>
                    <a:pt x="175" y="31"/>
                  </a:lnTo>
                  <a:lnTo>
                    <a:pt x="175" y="33"/>
                  </a:lnTo>
                  <a:lnTo>
                    <a:pt x="175" y="36"/>
                  </a:lnTo>
                  <a:lnTo>
                    <a:pt x="177" y="38"/>
                  </a:lnTo>
                  <a:lnTo>
                    <a:pt x="177" y="40"/>
                  </a:lnTo>
                  <a:lnTo>
                    <a:pt x="177" y="42"/>
                  </a:lnTo>
                  <a:lnTo>
                    <a:pt x="175" y="44"/>
                  </a:lnTo>
                  <a:lnTo>
                    <a:pt x="175" y="46"/>
                  </a:lnTo>
                  <a:lnTo>
                    <a:pt x="175" y="48"/>
                  </a:lnTo>
                  <a:lnTo>
                    <a:pt x="173" y="50"/>
                  </a:lnTo>
                  <a:lnTo>
                    <a:pt x="173" y="53"/>
                  </a:lnTo>
                  <a:lnTo>
                    <a:pt x="171" y="55"/>
                  </a:lnTo>
                  <a:lnTo>
                    <a:pt x="169" y="57"/>
                  </a:lnTo>
                  <a:lnTo>
                    <a:pt x="167" y="57"/>
                  </a:lnTo>
                  <a:lnTo>
                    <a:pt x="165" y="59"/>
                  </a:lnTo>
                  <a:lnTo>
                    <a:pt x="163" y="61"/>
                  </a:lnTo>
                  <a:lnTo>
                    <a:pt x="162" y="63"/>
                  </a:lnTo>
                  <a:lnTo>
                    <a:pt x="158" y="65"/>
                  </a:lnTo>
                  <a:lnTo>
                    <a:pt x="156" y="65"/>
                  </a:lnTo>
                  <a:lnTo>
                    <a:pt x="154" y="67"/>
                  </a:lnTo>
                  <a:lnTo>
                    <a:pt x="150" y="69"/>
                  </a:lnTo>
                  <a:lnTo>
                    <a:pt x="148" y="69"/>
                  </a:lnTo>
                  <a:lnTo>
                    <a:pt x="144" y="72"/>
                  </a:lnTo>
                  <a:lnTo>
                    <a:pt x="140" y="72"/>
                  </a:lnTo>
                  <a:lnTo>
                    <a:pt x="137" y="74"/>
                  </a:lnTo>
                  <a:lnTo>
                    <a:pt x="133" y="74"/>
                  </a:lnTo>
                  <a:lnTo>
                    <a:pt x="131" y="76"/>
                  </a:lnTo>
                  <a:lnTo>
                    <a:pt x="127" y="76"/>
                  </a:lnTo>
                  <a:lnTo>
                    <a:pt x="123" y="78"/>
                  </a:lnTo>
                  <a:lnTo>
                    <a:pt x="117" y="78"/>
                  </a:lnTo>
                  <a:lnTo>
                    <a:pt x="114" y="78"/>
                  </a:lnTo>
                  <a:lnTo>
                    <a:pt x="110" y="80"/>
                  </a:lnTo>
                  <a:lnTo>
                    <a:pt x="106" y="80"/>
                  </a:lnTo>
                  <a:lnTo>
                    <a:pt x="102" y="80"/>
                  </a:lnTo>
                  <a:lnTo>
                    <a:pt x="96" y="80"/>
                  </a:lnTo>
                  <a:lnTo>
                    <a:pt x="92" y="80"/>
                  </a:lnTo>
                  <a:lnTo>
                    <a:pt x="89" y="80"/>
                  </a:lnTo>
                  <a:lnTo>
                    <a:pt x="83" y="80"/>
                  </a:lnTo>
                  <a:lnTo>
                    <a:pt x="79" y="80"/>
                  </a:lnTo>
                  <a:lnTo>
                    <a:pt x="75" y="80"/>
                  </a:lnTo>
                  <a:lnTo>
                    <a:pt x="69" y="80"/>
                  </a:lnTo>
                  <a:lnTo>
                    <a:pt x="66" y="80"/>
                  </a:lnTo>
                  <a:lnTo>
                    <a:pt x="62" y="78"/>
                  </a:lnTo>
                  <a:lnTo>
                    <a:pt x="58" y="78"/>
                  </a:lnTo>
                  <a:lnTo>
                    <a:pt x="54" y="78"/>
                  </a:lnTo>
                  <a:lnTo>
                    <a:pt x="50" y="76"/>
                  </a:lnTo>
                  <a:lnTo>
                    <a:pt x="46" y="76"/>
                  </a:lnTo>
                  <a:lnTo>
                    <a:pt x="43" y="74"/>
                  </a:lnTo>
                  <a:lnTo>
                    <a:pt x="39" y="74"/>
                  </a:lnTo>
                  <a:lnTo>
                    <a:pt x="35" y="72"/>
                  </a:lnTo>
                  <a:lnTo>
                    <a:pt x="31" y="72"/>
                  </a:lnTo>
                  <a:lnTo>
                    <a:pt x="29" y="69"/>
                  </a:lnTo>
                  <a:lnTo>
                    <a:pt x="25" y="69"/>
                  </a:lnTo>
                  <a:lnTo>
                    <a:pt x="23" y="67"/>
                  </a:lnTo>
                  <a:lnTo>
                    <a:pt x="19" y="65"/>
                  </a:lnTo>
                  <a:lnTo>
                    <a:pt x="18" y="65"/>
                  </a:lnTo>
                  <a:lnTo>
                    <a:pt x="16" y="63"/>
                  </a:lnTo>
                  <a:lnTo>
                    <a:pt x="12" y="61"/>
                  </a:lnTo>
                  <a:lnTo>
                    <a:pt x="10" y="59"/>
                  </a:lnTo>
                  <a:lnTo>
                    <a:pt x="8" y="57"/>
                  </a:lnTo>
                  <a:lnTo>
                    <a:pt x="6" y="57"/>
                  </a:lnTo>
                  <a:lnTo>
                    <a:pt x="4" y="55"/>
                  </a:lnTo>
                  <a:lnTo>
                    <a:pt x="4" y="53"/>
                  </a:lnTo>
                  <a:lnTo>
                    <a:pt x="2" y="50"/>
                  </a:lnTo>
                  <a:lnTo>
                    <a:pt x="2" y="48"/>
                  </a:lnTo>
                  <a:lnTo>
                    <a:pt x="0" y="46"/>
                  </a:lnTo>
                  <a:lnTo>
                    <a:pt x="0" y="44"/>
                  </a:lnTo>
                  <a:lnTo>
                    <a:pt x="0" y="42"/>
                  </a:lnTo>
                  <a:lnTo>
                    <a:pt x="0" y="40"/>
                  </a:lnTo>
                  <a:lnTo>
                    <a:pt x="0" y="38"/>
                  </a:lnTo>
                  <a:lnTo>
                    <a:pt x="0" y="36"/>
                  </a:lnTo>
                  <a:lnTo>
                    <a:pt x="0" y="33"/>
                  </a:lnTo>
                  <a:lnTo>
                    <a:pt x="2" y="31"/>
                  </a:lnTo>
                  <a:lnTo>
                    <a:pt x="4" y="29"/>
                  </a:lnTo>
                  <a:lnTo>
                    <a:pt x="4" y="27"/>
                  </a:lnTo>
                  <a:lnTo>
                    <a:pt x="6" y="25"/>
                  </a:lnTo>
                  <a:lnTo>
                    <a:pt x="8" y="23"/>
                  </a:lnTo>
                  <a:lnTo>
                    <a:pt x="10" y="21"/>
                  </a:lnTo>
                  <a:lnTo>
                    <a:pt x="12" y="19"/>
                  </a:lnTo>
                  <a:lnTo>
                    <a:pt x="16" y="19"/>
                  </a:lnTo>
                  <a:lnTo>
                    <a:pt x="18" y="16"/>
                  </a:lnTo>
                  <a:lnTo>
                    <a:pt x="19" y="14"/>
                  </a:lnTo>
                  <a:lnTo>
                    <a:pt x="23" y="14"/>
                  </a:lnTo>
                  <a:lnTo>
                    <a:pt x="25" y="12"/>
                  </a:lnTo>
                  <a:lnTo>
                    <a:pt x="29" y="10"/>
                  </a:lnTo>
                  <a:lnTo>
                    <a:pt x="31" y="10"/>
                  </a:lnTo>
                  <a:lnTo>
                    <a:pt x="35" y="8"/>
                  </a:lnTo>
                  <a:lnTo>
                    <a:pt x="39" y="8"/>
                  </a:lnTo>
                  <a:lnTo>
                    <a:pt x="43" y="6"/>
                  </a:lnTo>
                  <a:lnTo>
                    <a:pt x="46" y="6"/>
                  </a:lnTo>
                  <a:lnTo>
                    <a:pt x="50" y="4"/>
                  </a:lnTo>
                  <a:lnTo>
                    <a:pt x="54" y="4"/>
                  </a:lnTo>
                  <a:lnTo>
                    <a:pt x="58" y="4"/>
                  </a:lnTo>
                  <a:lnTo>
                    <a:pt x="62" y="2"/>
                  </a:lnTo>
                  <a:lnTo>
                    <a:pt x="66" y="2"/>
                  </a:lnTo>
                  <a:lnTo>
                    <a:pt x="69" y="2"/>
                  </a:lnTo>
                  <a:lnTo>
                    <a:pt x="75" y="2"/>
                  </a:lnTo>
                  <a:lnTo>
                    <a:pt x="79" y="0"/>
                  </a:lnTo>
                  <a:lnTo>
                    <a:pt x="83" y="0"/>
                  </a:lnTo>
                  <a:lnTo>
                    <a:pt x="89" y="0"/>
                  </a:lnTo>
                  <a:close/>
                </a:path>
              </a:pathLst>
            </a:custGeom>
            <a:solidFill>
              <a:srgbClr val="CCCCC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GB"/>
            </a:p>
          </p:txBody>
        </p:sp>
        <p:sp>
          <p:nvSpPr>
            <p:cNvPr id="34" name="Freeform 138">
              <a:extLst>
                <a:ext uri="{FF2B5EF4-FFF2-40B4-BE49-F238E27FC236}">
                  <a16:creationId xmlns:a16="http://schemas.microsoft.com/office/drawing/2014/main" id="{8EA05C01-39B5-4777-ACBD-5372D2AFE8F9}"/>
                </a:ext>
              </a:extLst>
            </p:cNvPr>
            <p:cNvSpPr>
              <a:spLocks/>
            </p:cNvSpPr>
            <p:nvPr/>
          </p:nvSpPr>
          <p:spPr bwMode="auto">
            <a:xfrm>
              <a:off x="2862" y="2425"/>
              <a:ext cx="177" cy="80"/>
            </a:xfrm>
            <a:custGeom>
              <a:avLst/>
              <a:gdLst>
                <a:gd name="T0" fmla="*/ 89 w 177"/>
                <a:gd name="T1" fmla="*/ 0 h 80"/>
                <a:gd name="T2" fmla="*/ 106 w 177"/>
                <a:gd name="T3" fmla="*/ 2 h 80"/>
                <a:gd name="T4" fmla="*/ 123 w 177"/>
                <a:gd name="T5" fmla="*/ 4 h 80"/>
                <a:gd name="T6" fmla="*/ 137 w 177"/>
                <a:gd name="T7" fmla="*/ 8 h 80"/>
                <a:gd name="T8" fmla="*/ 150 w 177"/>
                <a:gd name="T9" fmla="*/ 12 h 80"/>
                <a:gd name="T10" fmla="*/ 162 w 177"/>
                <a:gd name="T11" fmla="*/ 19 h 80"/>
                <a:gd name="T12" fmla="*/ 169 w 177"/>
                <a:gd name="T13" fmla="*/ 25 h 80"/>
                <a:gd name="T14" fmla="*/ 175 w 177"/>
                <a:gd name="T15" fmla="*/ 31 h 80"/>
                <a:gd name="T16" fmla="*/ 177 w 177"/>
                <a:gd name="T17" fmla="*/ 40 h 80"/>
                <a:gd name="T18" fmla="*/ 175 w 177"/>
                <a:gd name="T19" fmla="*/ 48 h 80"/>
                <a:gd name="T20" fmla="*/ 169 w 177"/>
                <a:gd name="T21" fmla="*/ 57 h 80"/>
                <a:gd name="T22" fmla="*/ 162 w 177"/>
                <a:gd name="T23" fmla="*/ 63 h 80"/>
                <a:gd name="T24" fmla="*/ 150 w 177"/>
                <a:gd name="T25" fmla="*/ 69 h 80"/>
                <a:gd name="T26" fmla="*/ 137 w 177"/>
                <a:gd name="T27" fmla="*/ 74 h 80"/>
                <a:gd name="T28" fmla="*/ 123 w 177"/>
                <a:gd name="T29" fmla="*/ 78 h 80"/>
                <a:gd name="T30" fmla="*/ 106 w 177"/>
                <a:gd name="T31" fmla="*/ 80 h 80"/>
                <a:gd name="T32" fmla="*/ 89 w 177"/>
                <a:gd name="T33" fmla="*/ 80 h 80"/>
                <a:gd name="T34" fmla="*/ 69 w 177"/>
                <a:gd name="T35" fmla="*/ 80 h 80"/>
                <a:gd name="T36" fmla="*/ 54 w 177"/>
                <a:gd name="T37" fmla="*/ 78 h 80"/>
                <a:gd name="T38" fmla="*/ 39 w 177"/>
                <a:gd name="T39" fmla="*/ 74 h 80"/>
                <a:gd name="T40" fmla="*/ 25 w 177"/>
                <a:gd name="T41" fmla="*/ 69 h 80"/>
                <a:gd name="T42" fmla="*/ 16 w 177"/>
                <a:gd name="T43" fmla="*/ 63 h 80"/>
                <a:gd name="T44" fmla="*/ 6 w 177"/>
                <a:gd name="T45" fmla="*/ 57 h 80"/>
                <a:gd name="T46" fmla="*/ 2 w 177"/>
                <a:gd name="T47" fmla="*/ 48 h 80"/>
                <a:gd name="T48" fmla="*/ 0 w 177"/>
                <a:gd name="T49" fmla="*/ 40 h 80"/>
                <a:gd name="T50" fmla="*/ 2 w 177"/>
                <a:gd name="T51" fmla="*/ 31 h 80"/>
                <a:gd name="T52" fmla="*/ 6 w 177"/>
                <a:gd name="T53" fmla="*/ 25 h 80"/>
                <a:gd name="T54" fmla="*/ 16 w 177"/>
                <a:gd name="T55" fmla="*/ 19 h 80"/>
                <a:gd name="T56" fmla="*/ 25 w 177"/>
                <a:gd name="T57" fmla="*/ 12 h 80"/>
                <a:gd name="T58" fmla="*/ 39 w 177"/>
                <a:gd name="T59" fmla="*/ 8 h 80"/>
                <a:gd name="T60" fmla="*/ 54 w 177"/>
                <a:gd name="T61" fmla="*/ 4 h 80"/>
                <a:gd name="T62" fmla="*/ 69 w 177"/>
                <a:gd name="T63" fmla="*/ 2 h 80"/>
                <a:gd name="T64" fmla="*/ 89 w 177"/>
                <a:gd name="T65" fmla="*/ 0 h 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77" h="80">
                  <a:moveTo>
                    <a:pt x="89" y="0"/>
                  </a:moveTo>
                  <a:lnTo>
                    <a:pt x="106" y="2"/>
                  </a:lnTo>
                  <a:lnTo>
                    <a:pt x="123" y="4"/>
                  </a:lnTo>
                  <a:lnTo>
                    <a:pt x="137" y="8"/>
                  </a:lnTo>
                  <a:lnTo>
                    <a:pt x="150" y="12"/>
                  </a:lnTo>
                  <a:lnTo>
                    <a:pt x="162" y="19"/>
                  </a:lnTo>
                  <a:lnTo>
                    <a:pt x="169" y="25"/>
                  </a:lnTo>
                  <a:lnTo>
                    <a:pt x="175" y="31"/>
                  </a:lnTo>
                  <a:lnTo>
                    <a:pt x="177" y="40"/>
                  </a:lnTo>
                  <a:lnTo>
                    <a:pt x="175" y="48"/>
                  </a:lnTo>
                  <a:lnTo>
                    <a:pt x="169" y="57"/>
                  </a:lnTo>
                  <a:lnTo>
                    <a:pt x="162" y="63"/>
                  </a:lnTo>
                  <a:lnTo>
                    <a:pt x="150" y="69"/>
                  </a:lnTo>
                  <a:lnTo>
                    <a:pt x="137" y="74"/>
                  </a:lnTo>
                  <a:lnTo>
                    <a:pt x="123" y="78"/>
                  </a:lnTo>
                  <a:lnTo>
                    <a:pt x="106" y="80"/>
                  </a:lnTo>
                  <a:lnTo>
                    <a:pt x="89" y="80"/>
                  </a:lnTo>
                  <a:lnTo>
                    <a:pt x="69" y="80"/>
                  </a:lnTo>
                  <a:lnTo>
                    <a:pt x="54" y="78"/>
                  </a:lnTo>
                  <a:lnTo>
                    <a:pt x="39" y="74"/>
                  </a:lnTo>
                  <a:lnTo>
                    <a:pt x="25" y="69"/>
                  </a:lnTo>
                  <a:lnTo>
                    <a:pt x="16" y="63"/>
                  </a:lnTo>
                  <a:lnTo>
                    <a:pt x="6" y="57"/>
                  </a:lnTo>
                  <a:lnTo>
                    <a:pt x="2" y="48"/>
                  </a:lnTo>
                  <a:lnTo>
                    <a:pt x="0" y="40"/>
                  </a:lnTo>
                  <a:lnTo>
                    <a:pt x="2" y="31"/>
                  </a:lnTo>
                  <a:lnTo>
                    <a:pt x="6" y="25"/>
                  </a:lnTo>
                  <a:lnTo>
                    <a:pt x="16" y="19"/>
                  </a:lnTo>
                  <a:lnTo>
                    <a:pt x="25" y="12"/>
                  </a:lnTo>
                  <a:lnTo>
                    <a:pt x="39" y="8"/>
                  </a:lnTo>
                  <a:lnTo>
                    <a:pt x="54" y="4"/>
                  </a:lnTo>
                  <a:lnTo>
                    <a:pt x="69" y="2"/>
                  </a:lnTo>
                  <a:lnTo>
                    <a:pt x="89" y="0"/>
                  </a:lnTo>
                </a:path>
              </a:pathLst>
            </a:custGeom>
            <a:noFill/>
            <a:ln w="3175">
              <a:solidFill>
                <a:srgbClr val="CCCCCC"/>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35" name="Freeform 140">
              <a:extLst>
                <a:ext uri="{FF2B5EF4-FFF2-40B4-BE49-F238E27FC236}">
                  <a16:creationId xmlns:a16="http://schemas.microsoft.com/office/drawing/2014/main" id="{53C6392B-C4DA-42B2-9272-3D1A16A642DD}"/>
                </a:ext>
              </a:extLst>
            </p:cNvPr>
            <p:cNvSpPr>
              <a:spLocks/>
            </p:cNvSpPr>
            <p:nvPr/>
          </p:nvSpPr>
          <p:spPr bwMode="auto">
            <a:xfrm>
              <a:off x="2883" y="2507"/>
              <a:ext cx="37" cy="43"/>
            </a:xfrm>
            <a:custGeom>
              <a:avLst/>
              <a:gdLst>
                <a:gd name="T0" fmla="*/ 0 w 37"/>
                <a:gd name="T1" fmla="*/ 13 h 43"/>
                <a:gd name="T2" fmla="*/ 37 w 37"/>
                <a:gd name="T3" fmla="*/ 0 h 43"/>
                <a:gd name="T4" fmla="*/ 31 w 37"/>
                <a:gd name="T5" fmla="*/ 43 h 43"/>
                <a:gd name="T6" fmla="*/ 0 60000 65536"/>
                <a:gd name="T7" fmla="*/ 0 60000 65536"/>
                <a:gd name="T8" fmla="*/ 0 60000 65536"/>
              </a:gdLst>
              <a:ahLst/>
              <a:cxnLst>
                <a:cxn ang="T6">
                  <a:pos x="T0" y="T1"/>
                </a:cxn>
                <a:cxn ang="T7">
                  <a:pos x="T2" y="T3"/>
                </a:cxn>
                <a:cxn ang="T8">
                  <a:pos x="T4" y="T5"/>
                </a:cxn>
              </a:cxnLst>
              <a:rect l="0" t="0" r="r" b="b"/>
              <a:pathLst>
                <a:path w="37" h="43">
                  <a:moveTo>
                    <a:pt x="0" y="13"/>
                  </a:moveTo>
                  <a:lnTo>
                    <a:pt x="37" y="0"/>
                  </a:lnTo>
                  <a:lnTo>
                    <a:pt x="31" y="43"/>
                  </a:lnTo>
                </a:path>
              </a:pathLst>
            </a:custGeom>
            <a:noFill/>
            <a:ln w="3175">
              <a:solidFill>
                <a:srgbClr val="CCCCCC"/>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36" name="Line 141">
              <a:extLst>
                <a:ext uri="{FF2B5EF4-FFF2-40B4-BE49-F238E27FC236}">
                  <a16:creationId xmlns:a16="http://schemas.microsoft.com/office/drawing/2014/main" id="{28A9FF14-1456-4193-97CD-5DFE9433623F}"/>
                </a:ext>
              </a:extLst>
            </p:cNvPr>
            <p:cNvSpPr>
              <a:spLocks noChangeShapeType="1"/>
            </p:cNvSpPr>
            <p:nvPr/>
          </p:nvSpPr>
          <p:spPr bwMode="auto">
            <a:xfrm flipH="1" flipV="1">
              <a:off x="2987" y="2514"/>
              <a:ext cx="94" cy="112"/>
            </a:xfrm>
            <a:prstGeom prst="line">
              <a:avLst/>
            </a:prstGeom>
            <a:noFill/>
            <a:ln w="3175">
              <a:solidFill>
                <a:srgbClr val="CCCCCC"/>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37" name="Freeform 142">
              <a:extLst>
                <a:ext uri="{FF2B5EF4-FFF2-40B4-BE49-F238E27FC236}">
                  <a16:creationId xmlns:a16="http://schemas.microsoft.com/office/drawing/2014/main" id="{3363A81E-C871-474C-8964-A00647DB6E0F}"/>
                </a:ext>
              </a:extLst>
            </p:cNvPr>
            <p:cNvSpPr>
              <a:spLocks/>
            </p:cNvSpPr>
            <p:nvPr/>
          </p:nvSpPr>
          <p:spPr bwMode="auto">
            <a:xfrm>
              <a:off x="2983" y="2507"/>
              <a:ext cx="37" cy="43"/>
            </a:xfrm>
            <a:custGeom>
              <a:avLst/>
              <a:gdLst>
                <a:gd name="T0" fmla="*/ 6 w 37"/>
                <a:gd name="T1" fmla="*/ 43 h 43"/>
                <a:gd name="T2" fmla="*/ 0 w 37"/>
                <a:gd name="T3" fmla="*/ 0 h 43"/>
                <a:gd name="T4" fmla="*/ 37 w 37"/>
                <a:gd name="T5" fmla="*/ 11 h 43"/>
                <a:gd name="T6" fmla="*/ 0 60000 65536"/>
                <a:gd name="T7" fmla="*/ 0 60000 65536"/>
                <a:gd name="T8" fmla="*/ 0 60000 65536"/>
              </a:gdLst>
              <a:ahLst/>
              <a:cxnLst>
                <a:cxn ang="T6">
                  <a:pos x="T0" y="T1"/>
                </a:cxn>
                <a:cxn ang="T7">
                  <a:pos x="T2" y="T3"/>
                </a:cxn>
                <a:cxn ang="T8">
                  <a:pos x="T4" y="T5"/>
                </a:cxn>
              </a:cxnLst>
              <a:rect l="0" t="0" r="r" b="b"/>
              <a:pathLst>
                <a:path w="37" h="43">
                  <a:moveTo>
                    <a:pt x="6" y="43"/>
                  </a:moveTo>
                  <a:lnTo>
                    <a:pt x="0" y="0"/>
                  </a:lnTo>
                  <a:lnTo>
                    <a:pt x="37" y="11"/>
                  </a:lnTo>
                </a:path>
              </a:pathLst>
            </a:custGeom>
            <a:noFill/>
            <a:ln w="3175">
              <a:solidFill>
                <a:srgbClr val="CCCCCC"/>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38" name="Freeform 143">
              <a:extLst>
                <a:ext uri="{FF2B5EF4-FFF2-40B4-BE49-F238E27FC236}">
                  <a16:creationId xmlns:a16="http://schemas.microsoft.com/office/drawing/2014/main" id="{EDA9B088-D5CD-4644-A70F-EBBE1C83D622}"/>
                </a:ext>
              </a:extLst>
            </p:cNvPr>
            <p:cNvSpPr>
              <a:spLocks/>
            </p:cNvSpPr>
            <p:nvPr/>
          </p:nvSpPr>
          <p:spPr bwMode="auto">
            <a:xfrm>
              <a:off x="2983" y="2594"/>
              <a:ext cx="175" cy="81"/>
            </a:xfrm>
            <a:custGeom>
              <a:avLst/>
              <a:gdLst>
                <a:gd name="T0" fmla="*/ 92 w 175"/>
                <a:gd name="T1" fmla="*/ 0 h 81"/>
                <a:gd name="T2" fmla="*/ 102 w 175"/>
                <a:gd name="T3" fmla="*/ 0 h 81"/>
                <a:gd name="T4" fmla="*/ 110 w 175"/>
                <a:gd name="T5" fmla="*/ 0 h 81"/>
                <a:gd name="T6" fmla="*/ 117 w 175"/>
                <a:gd name="T7" fmla="*/ 2 h 81"/>
                <a:gd name="T8" fmla="*/ 125 w 175"/>
                <a:gd name="T9" fmla="*/ 4 h 81"/>
                <a:gd name="T10" fmla="*/ 133 w 175"/>
                <a:gd name="T11" fmla="*/ 4 h 81"/>
                <a:gd name="T12" fmla="*/ 140 w 175"/>
                <a:gd name="T13" fmla="*/ 6 h 81"/>
                <a:gd name="T14" fmla="*/ 146 w 175"/>
                <a:gd name="T15" fmla="*/ 11 h 81"/>
                <a:gd name="T16" fmla="*/ 154 w 175"/>
                <a:gd name="T17" fmla="*/ 13 h 81"/>
                <a:gd name="T18" fmla="*/ 158 w 175"/>
                <a:gd name="T19" fmla="*/ 15 h 81"/>
                <a:gd name="T20" fmla="*/ 163 w 175"/>
                <a:gd name="T21" fmla="*/ 19 h 81"/>
                <a:gd name="T22" fmla="*/ 167 w 175"/>
                <a:gd name="T23" fmla="*/ 21 h 81"/>
                <a:gd name="T24" fmla="*/ 171 w 175"/>
                <a:gd name="T25" fmla="*/ 26 h 81"/>
                <a:gd name="T26" fmla="*/ 173 w 175"/>
                <a:gd name="T27" fmla="*/ 30 h 81"/>
                <a:gd name="T28" fmla="*/ 175 w 175"/>
                <a:gd name="T29" fmla="*/ 34 h 81"/>
                <a:gd name="T30" fmla="*/ 175 w 175"/>
                <a:gd name="T31" fmla="*/ 38 h 81"/>
                <a:gd name="T32" fmla="*/ 175 w 175"/>
                <a:gd name="T33" fmla="*/ 43 h 81"/>
                <a:gd name="T34" fmla="*/ 175 w 175"/>
                <a:gd name="T35" fmla="*/ 47 h 81"/>
                <a:gd name="T36" fmla="*/ 171 w 175"/>
                <a:gd name="T37" fmla="*/ 51 h 81"/>
                <a:gd name="T38" fmla="*/ 169 w 175"/>
                <a:gd name="T39" fmla="*/ 55 h 81"/>
                <a:gd name="T40" fmla="*/ 165 w 175"/>
                <a:gd name="T41" fmla="*/ 59 h 81"/>
                <a:gd name="T42" fmla="*/ 161 w 175"/>
                <a:gd name="T43" fmla="*/ 62 h 81"/>
                <a:gd name="T44" fmla="*/ 156 w 175"/>
                <a:gd name="T45" fmla="*/ 66 h 81"/>
                <a:gd name="T46" fmla="*/ 150 w 175"/>
                <a:gd name="T47" fmla="*/ 68 h 81"/>
                <a:gd name="T48" fmla="*/ 144 w 175"/>
                <a:gd name="T49" fmla="*/ 70 h 81"/>
                <a:gd name="T50" fmla="*/ 137 w 175"/>
                <a:gd name="T51" fmla="*/ 72 h 81"/>
                <a:gd name="T52" fmla="*/ 129 w 175"/>
                <a:gd name="T53" fmla="*/ 74 h 81"/>
                <a:gd name="T54" fmla="*/ 121 w 175"/>
                <a:gd name="T55" fmla="*/ 76 h 81"/>
                <a:gd name="T56" fmla="*/ 113 w 175"/>
                <a:gd name="T57" fmla="*/ 79 h 81"/>
                <a:gd name="T58" fmla="*/ 106 w 175"/>
                <a:gd name="T59" fmla="*/ 79 h 81"/>
                <a:gd name="T60" fmla="*/ 96 w 175"/>
                <a:gd name="T61" fmla="*/ 79 h 81"/>
                <a:gd name="T62" fmla="*/ 89 w 175"/>
                <a:gd name="T63" fmla="*/ 81 h 81"/>
                <a:gd name="T64" fmla="*/ 79 w 175"/>
                <a:gd name="T65" fmla="*/ 79 h 81"/>
                <a:gd name="T66" fmla="*/ 69 w 175"/>
                <a:gd name="T67" fmla="*/ 79 h 81"/>
                <a:gd name="T68" fmla="*/ 62 w 175"/>
                <a:gd name="T69" fmla="*/ 79 h 81"/>
                <a:gd name="T70" fmla="*/ 54 w 175"/>
                <a:gd name="T71" fmla="*/ 76 h 81"/>
                <a:gd name="T72" fmla="*/ 46 w 175"/>
                <a:gd name="T73" fmla="*/ 74 h 81"/>
                <a:gd name="T74" fmla="*/ 39 w 175"/>
                <a:gd name="T75" fmla="*/ 72 h 81"/>
                <a:gd name="T76" fmla="*/ 31 w 175"/>
                <a:gd name="T77" fmla="*/ 70 h 81"/>
                <a:gd name="T78" fmla="*/ 25 w 175"/>
                <a:gd name="T79" fmla="*/ 68 h 81"/>
                <a:gd name="T80" fmla="*/ 19 w 175"/>
                <a:gd name="T81" fmla="*/ 66 h 81"/>
                <a:gd name="T82" fmla="*/ 14 w 175"/>
                <a:gd name="T83" fmla="*/ 62 h 81"/>
                <a:gd name="T84" fmla="*/ 10 w 175"/>
                <a:gd name="T85" fmla="*/ 59 h 81"/>
                <a:gd name="T86" fmla="*/ 6 w 175"/>
                <a:gd name="T87" fmla="*/ 55 h 81"/>
                <a:gd name="T88" fmla="*/ 4 w 175"/>
                <a:gd name="T89" fmla="*/ 51 h 81"/>
                <a:gd name="T90" fmla="*/ 2 w 175"/>
                <a:gd name="T91" fmla="*/ 47 h 81"/>
                <a:gd name="T92" fmla="*/ 0 w 175"/>
                <a:gd name="T93" fmla="*/ 43 h 81"/>
                <a:gd name="T94" fmla="*/ 0 w 175"/>
                <a:gd name="T95" fmla="*/ 38 h 81"/>
                <a:gd name="T96" fmla="*/ 0 w 175"/>
                <a:gd name="T97" fmla="*/ 34 h 81"/>
                <a:gd name="T98" fmla="*/ 2 w 175"/>
                <a:gd name="T99" fmla="*/ 30 h 81"/>
                <a:gd name="T100" fmla="*/ 4 w 175"/>
                <a:gd name="T101" fmla="*/ 26 h 81"/>
                <a:gd name="T102" fmla="*/ 8 w 175"/>
                <a:gd name="T103" fmla="*/ 21 h 81"/>
                <a:gd name="T104" fmla="*/ 12 w 175"/>
                <a:gd name="T105" fmla="*/ 19 h 81"/>
                <a:gd name="T106" fmla="*/ 18 w 175"/>
                <a:gd name="T107" fmla="*/ 15 h 81"/>
                <a:gd name="T108" fmla="*/ 23 w 175"/>
                <a:gd name="T109" fmla="*/ 13 h 81"/>
                <a:gd name="T110" fmla="*/ 29 w 175"/>
                <a:gd name="T111" fmla="*/ 11 h 81"/>
                <a:gd name="T112" fmla="*/ 35 w 175"/>
                <a:gd name="T113" fmla="*/ 6 h 81"/>
                <a:gd name="T114" fmla="*/ 42 w 175"/>
                <a:gd name="T115" fmla="*/ 4 h 81"/>
                <a:gd name="T116" fmla="*/ 50 w 175"/>
                <a:gd name="T117" fmla="*/ 4 h 81"/>
                <a:gd name="T118" fmla="*/ 58 w 175"/>
                <a:gd name="T119" fmla="*/ 2 h 81"/>
                <a:gd name="T120" fmla="*/ 65 w 175"/>
                <a:gd name="T121" fmla="*/ 0 h 81"/>
                <a:gd name="T122" fmla="*/ 75 w 175"/>
                <a:gd name="T123" fmla="*/ 0 h 81"/>
                <a:gd name="T124" fmla="*/ 83 w 175"/>
                <a:gd name="T125" fmla="*/ 0 h 8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75" h="81">
                  <a:moveTo>
                    <a:pt x="89" y="0"/>
                  </a:moveTo>
                  <a:lnTo>
                    <a:pt x="92" y="0"/>
                  </a:lnTo>
                  <a:lnTo>
                    <a:pt x="96" y="0"/>
                  </a:lnTo>
                  <a:lnTo>
                    <a:pt x="102" y="0"/>
                  </a:lnTo>
                  <a:lnTo>
                    <a:pt x="106" y="0"/>
                  </a:lnTo>
                  <a:lnTo>
                    <a:pt x="110" y="0"/>
                  </a:lnTo>
                  <a:lnTo>
                    <a:pt x="113" y="2"/>
                  </a:lnTo>
                  <a:lnTo>
                    <a:pt x="117" y="2"/>
                  </a:lnTo>
                  <a:lnTo>
                    <a:pt x="121" y="2"/>
                  </a:lnTo>
                  <a:lnTo>
                    <a:pt x="125" y="4"/>
                  </a:lnTo>
                  <a:lnTo>
                    <a:pt x="129" y="4"/>
                  </a:lnTo>
                  <a:lnTo>
                    <a:pt x="133" y="4"/>
                  </a:lnTo>
                  <a:lnTo>
                    <a:pt x="137" y="6"/>
                  </a:lnTo>
                  <a:lnTo>
                    <a:pt x="140" y="6"/>
                  </a:lnTo>
                  <a:lnTo>
                    <a:pt x="144" y="9"/>
                  </a:lnTo>
                  <a:lnTo>
                    <a:pt x="146" y="11"/>
                  </a:lnTo>
                  <a:lnTo>
                    <a:pt x="150" y="11"/>
                  </a:lnTo>
                  <a:lnTo>
                    <a:pt x="154" y="13"/>
                  </a:lnTo>
                  <a:lnTo>
                    <a:pt x="156" y="15"/>
                  </a:lnTo>
                  <a:lnTo>
                    <a:pt x="158" y="15"/>
                  </a:lnTo>
                  <a:lnTo>
                    <a:pt x="161" y="17"/>
                  </a:lnTo>
                  <a:lnTo>
                    <a:pt x="163" y="19"/>
                  </a:lnTo>
                  <a:lnTo>
                    <a:pt x="165" y="21"/>
                  </a:lnTo>
                  <a:lnTo>
                    <a:pt x="167" y="21"/>
                  </a:lnTo>
                  <a:lnTo>
                    <a:pt x="169" y="23"/>
                  </a:lnTo>
                  <a:lnTo>
                    <a:pt x="171" y="26"/>
                  </a:lnTo>
                  <a:lnTo>
                    <a:pt x="171" y="28"/>
                  </a:lnTo>
                  <a:lnTo>
                    <a:pt x="173" y="30"/>
                  </a:lnTo>
                  <a:lnTo>
                    <a:pt x="175" y="32"/>
                  </a:lnTo>
                  <a:lnTo>
                    <a:pt x="175" y="34"/>
                  </a:lnTo>
                  <a:lnTo>
                    <a:pt x="175" y="36"/>
                  </a:lnTo>
                  <a:lnTo>
                    <a:pt x="175" y="38"/>
                  </a:lnTo>
                  <a:lnTo>
                    <a:pt x="175" y="40"/>
                  </a:lnTo>
                  <a:lnTo>
                    <a:pt x="175" y="43"/>
                  </a:lnTo>
                  <a:lnTo>
                    <a:pt x="175" y="45"/>
                  </a:lnTo>
                  <a:lnTo>
                    <a:pt x="175" y="47"/>
                  </a:lnTo>
                  <a:lnTo>
                    <a:pt x="173" y="49"/>
                  </a:lnTo>
                  <a:lnTo>
                    <a:pt x="171" y="51"/>
                  </a:lnTo>
                  <a:lnTo>
                    <a:pt x="171" y="53"/>
                  </a:lnTo>
                  <a:lnTo>
                    <a:pt x="169" y="55"/>
                  </a:lnTo>
                  <a:lnTo>
                    <a:pt x="167" y="57"/>
                  </a:lnTo>
                  <a:lnTo>
                    <a:pt x="165" y="59"/>
                  </a:lnTo>
                  <a:lnTo>
                    <a:pt x="163" y="59"/>
                  </a:lnTo>
                  <a:lnTo>
                    <a:pt x="161" y="62"/>
                  </a:lnTo>
                  <a:lnTo>
                    <a:pt x="158" y="64"/>
                  </a:lnTo>
                  <a:lnTo>
                    <a:pt x="156" y="66"/>
                  </a:lnTo>
                  <a:lnTo>
                    <a:pt x="154" y="66"/>
                  </a:lnTo>
                  <a:lnTo>
                    <a:pt x="150" y="68"/>
                  </a:lnTo>
                  <a:lnTo>
                    <a:pt x="146" y="70"/>
                  </a:lnTo>
                  <a:lnTo>
                    <a:pt x="144" y="70"/>
                  </a:lnTo>
                  <a:lnTo>
                    <a:pt x="140" y="72"/>
                  </a:lnTo>
                  <a:lnTo>
                    <a:pt x="137" y="72"/>
                  </a:lnTo>
                  <a:lnTo>
                    <a:pt x="133" y="74"/>
                  </a:lnTo>
                  <a:lnTo>
                    <a:pt x="129" y="74"/>
                  </a:lnTo>
                  <a:lnTo>
                    <a:pt x="125" y="76"/>
                  </a:lnTo>
                  <a:lnTo>
                    <a:pt x="121" y="76"/>
                  </a:lnTo>
                  <a:lnTo>
                    <a:pt x="117" y="76"/>
                  </a:lnTo>
                  <a:lnTo>
                    <a:pt x="113" y="79"/>
                  </a:lnTo>
                  <a:lnTo>
                    <a:pt x="110" y="79"/>
                  </a:lnTo>
                  <a:lnTo>
                    <a:pt x="106" y="79"/>
                  </a:lnTo>
                  <a:lnTo>
                    <a:pt x="102" y="79"/>
                  </a:lnTo>
                  <a:lnTo>
                    <a:pt x="96" y="79"/>
                  </a:lnTo>
                  <a:lnTo>
                    <a:pt x="92" y="79"/>
                  </a:lnTo>
                  <a:lnTo>
                    <a:pt x="89" y="81"/>
                  </a:lnTo>
                  <a:lnTo>
                    <a:pt x="83" y="79"/>
                  </a:lnTo>
                  <a:lnTo>
                    <a:pt x="79" y="79"/>
                  </a:lnTo>
                  <a:lnTo>
                    <a:pt x="75" y="79"/>
                  </a:lnTo>
                  <a:lnTo>
                    <a:pt x="69" y="79"/>
                  </a:lnTo>
                  <a:lnTo>
                    <a:pt x="65" y="79"/>
                  </a:lnTo>
                  <a:lnTo>
                    <a:pt x="62" y="79"/>
                  </a:lnTo>
                  <a:lnTo>
                    <a:pt x="58" y="76"/>
                  </a:lnTo>
                  <a:lnTo>
                    <a:pt x="54" y="76"/>
                  </a:lnTo>
                  <a:lnTo>
                    <a:pt x="50" y="76"/>
                  </a:lnTo>
                  <a:lnTo>
                    <a:pt x="46" y="74"/>
                  </a:lnTo>
                  <a:lnTo>
                    <a:pt x="42" y="74"/>
                  </a:lnTo>
                  <a:lnTo>
                    <a:pt x="39" y="72"/>
                  </a:lnTo>
                  <a:lnTo>
                    <a:pt x="35" y="72"/>
                  </a:lnTo>
                  <a:lnTo>
                    <a:pt x="31" y="70"/>
                  </a:lnTo>
                  <a:lnTo>
                    <a:pt x="29" y="70"/>
                  </a:lnTo>
                  <a:lnTo>
                    <a:pt x="25" y="68"/>
                  </a:lnTo>
                  <a:lnTo>
                    <a:pt x="23" y="66"/>
                  </a:lnTo>
                  <a:lnTo>
                    <a:pt x="19" y="66"/>
                  </a:lnTo>
                  <a:lnTo>
                    <a:pt x="18" y="64"/>
                  </a:lnTo>
                  <a:lnTo>
                    <a:pt x="14" y="62"/>
                  </a:lnTo>
                  <a:lnTo>
                    <a:pt x="12" y="59"/>
                  </a:lnTo>
                  <a:lnTo>
                    <a:pt x="10" y="59"/>
                  </a:lnTo>
                  <a:lnTo>
                    <a:pt x="8" y="57"/>
                  </a:lnTo>
                  <a:lnTo>
                    <a:pt x="6" y="55"/>
                  </a:lnTo>
                  <a:lnTo>
                    <a:pt x="4" y="53"/>
                  </a:lnTo>
                  <a:lnTo>
                    <a:pt x="4" y="51"/>
                  </a:lnTo>
                  <a:lnTo>
                    <a:pt x="2" y="49"/>
                  </a:lnTo>
                  <a:lnTo>
                    <a:pt x="2" y="47"/>
                  </a:lnTo>
                  <a:lnTo>
                    <a:pt x="0" y="45"/>
                  </a:lnTo>
                  <a:lnTo>
                    <a:pt x="0" y="43"/>
                  </a:lnTo>
                  <a:lnTo>
                    <a:pt x="0" y="40"/>
                  </a:lnTo>
                  <a:lnTo>
                    <a:pt x="0" y="38"/>
                  </a:lnTo>
                  <a:lnTo>
                    <a:pt x="0" y="36"/>
                  </a:lnTo>
                  <a:lnTo>
                    <a:pt x="0" y="34"/>
                  </a:lnTo>
                  <a:lnTo>
                    <a:pt x="2" y="32"/>
                  </a:lnTo>
                  <a:lnTo>
                    <a:pt x="2" y="30"/>
                  </a:lnTo>
                  <a:lnTo>
                    <a:pt x="4" y="28"/>
                  </a:lnTo>
                  <a:lnTo>
                    <a:pt x="4" y="26"/>
                  </a:lnTo>
                  <a:lnTo>
                    <a:pt x="6" y="23"/>
                  </a:lnTo>
                  <a:lnTo>
                    <a:pt x="8" y="21"/>
                  </a:lnTo>
                  <a:lnTo>
                    <a:pt x="10" y="21"/>
                  </a:lnTo>
                  <a:lnTo>
                    <a:pt x="12" y="19"/>
                  </a:lnTo>
                  <a:lnTo>
                    <a:pt x="14" y="17"/>
                  </a:lnTo>
                  <a:lnTo>
                    <a:pt x="18" y="15"/>
                  </a:lnTo>
                  <a:lnTo>
                    <a:pt x="19" y="15"/>
                  </a:lnTo>
                  <a:lnTo>
                    <a:pt x="23" y="13"/>
                  </a:lnTo>
                  <a:lnTo>
                    <a:pt x="25" y="11"/>
                  </a:lnTo>
                  <a:lnTo>
                    <a:pt x="29" y="11"/>
                  </a:lnTo>
                  <a:lnTo>
                    <a:pt x="31" y="9"/>
                  </a:lnTo>
                  <a:lnTo>
                    <a:pt x="35" y="6"/>
                  </a:lnTo>
                  <a:lnTo>
                    <a:pt x="39" y="6"/>
                  </a:lnTo>
                  <a:lnTo>
                    <a:pt x="42" y="4"/>
                  </a:lnTo>
                  <a:lnTo>
                    <a:pt x="46" y="4"/>
                  </a:lnTo>
                  <a:lnTo>
                    <a:pt x="50" y="4"/>
                  </a:lnTo>
                  <a:lnTo>
                    <a:pt x="54" y="2"/>
                  </a:lnTo>
                  <a:lnTo>
                    <a:pt x="58" y="2"/>
                  </a:lnTo>
                  <a:lnTo>
                    <a:pt x="62" y="2"/>
                  </a:lnTo>
                  <a:lnTo>
                    <a:pt x="65" y="0"/>
                  </a:lnTo>
                  <a:lnTo>
                    <a:pt x="69" y="0"/>
                  </a:lnTo>
                  <a:lnTo>
                    <a:pt x="75" y="0"/>
                  </a:lnTo>
                  <a:lnTo>
                    <a:pt x="79" y="0"/>
                  </a:lnTo>
                  <a:lnTo>
                    <a:pt x="83" y="0"/>
                  </a:lnTo>
                  <a:lnTo>
                    <a:pt x="89" y="0"/>
                  </a:lnTo>
                  <a:close/>
                </a:path>
              </a:pathLst>
            </a:custGeom>
            <a:solidFill>
              <a:srgbClr val="CCCCC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GB"/>
            </a:p>
          </p:txBody>
        </p:sp>
        <p:sp>
          <p:nvSpPr>
            <p:cNvPr id="39" name="Freeform 144">
              <a:extLst>
                <a:ext uri="{FF2B5EF4-FFF2-40B4-BE49-F238E27FC236}">
                  <a16:creationId xmlns:a16="http://schemas.microsoft.com/office/drawing/2014/main" id="{A38A96BA-E67F-4EB9-BB8F-4D52D4AB0F92}"/>
                </a:ext>
              </a:extLst>
            </p:cNvPr>
            <p:cNvSpPr>
              <a:spLocks/>
            </p:cNvSpPr>
            <p:nvPr/>
          </p:nvSpPr>
          <p:spPr bwMode="auto">
            <a:xfrm>
              <a:off x="2983" y="2594"/>
              <a:ext cx="175" cy="81"/>
            </a:xfrm>
            <a:custGeom>
              <a:avLst/>
              <a:gdLst>
                <a:gd name="T0" fmla="*/ 89 w 175"/>
                <a:gd name="T1" fmla="*/ 0 h 81"/>
                <a:gd name="T2" fmla="*/ 106 w 175"/>
                <a:gd name="T3" fmla="*/ 0 h 81"/>
                <a:gd name="T4" fmla="*/ 121 w 175"/>
                <a:gd name="T5" fmla="*/ 2 h 81"/>
                <a:gd name="T6" fmla="*/ 137 w 175"/>
                <a:gd name="T7" fmla="*/ 6 h 81"/>
                <a:gd name="T8" fmla="*/ 150 w 175"/>
                <a:gd name="T9" fmla="*/ 11 h 81"/>
                <a:gd name="T10" fmla="*/ 161 w 175"/>
                <a:gd name="T11" fmla="*/ 17 h 81"/>
                <a:gd name="T12" fmla="*/ 169 w 175"/>
                <a:gd name="T13" fmla="*/ 23 h 81"/>
                <a:gd name="T14" fmla="*/ 175 w 175"/>
                <a:gd name="T15" fmla="*/ 32 h 81"/>
                <a:gd name="T16" fmla="*/ 175 w 175"/>
                <a:gd name="T17" fmla="*/ 40 h 81"/>
                <a:gd name="T18" fmla="*/ 175 w 175"/>
                <a:gd name="T19" fmla="*/ 47 h 81"/>
                <a:gd name="T20" fmla="*/ 169 w 175"/>
                <a:gd name="T21" fmla="*/ 55 h 81"/>
                <a:gd name="T22" fmla="*/ 161 w 175"/>
                <a:gd name="T23" fmla="*/ 62 h 81"/>
                <a:gd name="T24" fmla="*/ 150 w 175"/>
                <a:gd name="T25" fmla="*/ 68 h 81"/>
                <a:gd name="T26" fmla="*/ 137 w 175"/>
                <a:gd name="T27" fmla="*/ 72 h 81"/>
                <a:gd name="T28" fmla="*/ 121 w 175"/>
                <a:gd name="T29" fmla="*/ 76 h 81"/>
                <a:gd name="T30" fmla="*/ 106 w 175"/>
                <a:gd name="T31" fmla="*/ 79 h 81"/>
                <a:gd name="T32" fmla="*/ 89 w 175"/>
                <a:gd name="T33" fmla="*/ 81 h 81"/>
                <a:gd name="T34" fmla="*/ 69 w 175"/>
                <a:gd name="T35" fmla="*/ 79 h 81"/>
                <a:gd name="T36" fmla="*/ 54 w 175"/>
                <a:gd name="T37" fmla="*/ 76 h 81"/>
                <a:gd name="T38" fmla="*/ 39 w 175"/>
                <a:gd name="T39" fmla="*/ 72 h 81"/>
                <a:gd name="T40" fmla="*/ 25 w 175"/>
                <a:gd name="T41" fmla="*/ 68 h 81"/>
                <a:gd name="T42" fmla="*/ 14 w 175"/>
                <a:gd name="T43" fmla="*/ 62 h 81"/>
                <a:gd name="T44" fmla="*/ 6 w 175"/>
                <a:gd name="T45" fmla="*/ 55 h 81"/>
                <a:gd name="T46" fmla="*/ 2 w 175"/>
                <a:gd name="T47" fmla="*/ 47 h 81"/>
                <a:gd name="T48" fmla="*/ 0 w 175"/>
                <a:gd name="T49" fmla="*/ 40 h 81"/>
                <a:gd name="T50" fmla="*/ 2 w 175"/>
                <a:gd name="T51" fmla="*/ 32 h 81"/>
                <a:gd name="T52" fmla="*/ 6 w 175"/>
                <a:gd name="T53" fmla="*/ 23 h 81"/>
                <a:gd name="T54" fmla="*/ 14 w 175"/>
                <a:gd name="T55" fmla="*/ 17 h 81"/>
                <a:gd name="T56" fmla="*/ 25 w 175"/>
                <a:gd name="T57" fmla="*/ 11 h 81"/>
                <a:gd name="T58" fmla="*/ 39 w 175"/>
                <a:gd name="T59" fmla="*/ 6 h 81"/>
                <a:gd name="T60" fmla="*/ 54 w 175"/>
                <a:gd name="T61" fmla="*/ 2 h 81"/>
                <a:gd name="T62" fmla="*/ 69 w 175"/>
                <a:gd name="T63" fmla="*/ 0 h 81"/>
                <a:gd name="T64" fmla="*/ 89 w 175"/>
                <a:gd name="T65" fmla="*/ 0 h 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75" h="81">
                  <a:moveTo>
                    <a:pt x="89" y="0"/>
                  </a:moveTo>
                  <a:lnTo>
                    <a:pt x="106" y="0"/>
                  </a:lnTo>
                  <a:lnTo>
                    <a:pt x="121" y="2"/>
                  </a:lnTo>
                  <a:lnTo>
                    <a:pt x="137" y="6"/>
                  </a:lnTo>
                  <a:lnTo>
                    <a:pt x="150" y="11"/>
                  </a:lnTo>
                  <a:lnTo>
                    <a:pt x="161" y="17"/>
                  </a:lnTo>
                  <a:lnTo>
                    <a:pt x="169" y="23"/>
                  </a:lnTo>
                  <a:lnTo>
                    <a:pt x="175" y="32"/>
                  </a:lnTo>
                  <a:lnTo>
                    <a:pt x="175" y="40"/>
                  </a:lnTo>
                  <a:lnTo>
                    <a:pt x="175" y="47"/>
                  </a:lnTo>
                  <a:lnTo>
                    <a:pt x="169" y="55"/>
                  </a:lnTo>
                  <a:lnTo>
                    <a:pt x="161" y="62"/>
                  </a:lnTo>
                  <a:lnTo>
                    <a:pt x="150" y="68"/>
                  </a:lnTo>
                  <a:lnTo>
                    <a:pt x="137" y="72"/>
                  </a:lnTo>
                  <a:lnTo>
                    <a:pt x="121" y="76"/>
                  </a:lnTo>
                  <a:lnTo>
                    <a:pt x="106" y="79"/>
                  </a:lnTo>
                  <a:lnTo>
                    <a:pt x="89" y="81"/>
                  </a:lnTo>
                  <a:lnTo>
                    <a:pt x="69" y="79"/>
                  </a:lnTo>
                  <a:lnTo>
                    <a:pt x="54" y="76"/>
                  </a:lnTo>
                  <a:lnTo>
                    <a:pt x="39" y="72"/>
                  </a:lnTo>
                  <a:lnTo>
                    <a:pt x="25" y="68"/>
                  </a:lnTo>
                  <a:lnTo>
                    <a:pt x="14" y="62"/>
                  </a:lnTo>
                  <a:lnTo>
                    <a:pt x="6" y="55"/>
                  </a:lnTo>
                  <a:lnTo>
                    <a:pt x="2" y="47"/>
                  </a:lnTo>
                  <a:lnTo>
                    <a:pt x="0" y="40"/>
                  </a:lnTo>
                  <a:lnTo>
                    <a:pt x="2" y="32"/>
                  </a:lnTo>
                  <a:lnTo>
                    <a:pt x="6" y="23"/>
                  </a:lnTo>
                  <a:lnTo>
                    <a:pt x="14" y="17"/>
                  </a:lnTo>
                  <a:lnTo>
                    <a:pt x="25" y="11"/>
                  </a:lnTo>
                  <a:lnTo>
                    <a:pt x="39" y="6"/>
                  </a:lnTo>
                  <a:lnTo>
                    <a:pt x="54" y="2"/>
                  </a:lnTo>
                  <a:lnTo>
                    <a:pt x="69" y="0"/>
                  </a:lnTo>
                  <a:lnTo>
                    <a:pt x="89" y="0"/>
                  </a:lnTo>
                </a:path>
              </a:pathLst>
            </a:custGeom>
            <a:noFill/>
            <a:ln w="3175">
              <a:solidFill>
                <a:srgbClr val="CCCCCC"/>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40" name="Freeform 145">
              <a:extLst>
                <a:ext uri="{FF2B5EF4-FFF2-40B4-BE49-F238E27FC236}">
                  <a16:creationId xmlns:a16="http://schemas.microsoft.com/office/drawing/2014/main" id="{B3A5DC94-2BCA-4C18-B9FE-178293B69CA8}"/>
                </a:ext>
              </a:extLst>
            </p:cNvPr>
            <p:cNvSpPr>
              <a:spLocks/>
            </p:cNvSpPr>
            <p:nvPr/>
          </p:nvSpPr>
          <p:spPr bwMode="auto">
            <a:xfrm>
              <a:off x="2741" y="2594"/>
              <a:ext cx="177" cy="81"/>
            </a:xfrm>
            <a:custGeom>
              <a:avLst/>
              <a:gdLst>
                <a:gd name="T0" fmla="*/ 96 w 177"/>
                <a:gd name="T1" fmla="*/ 0 h 81"/>
                <a:gd name="T2" fmla="*/ 110 w 177"/>
                <a:gd name="T3" fmla="*/ 0 h 81"/>
                <a:gd name="T4" fmla="*/ 123 w 177"/>
                <a:gd name="T5" fmla="*/ 2 h 81"/>
                <a:gd name="T6" fmla="*/ 135 w 177"/>
                <a:gd name="T7" fmla="*/ 4 h 81"/>
                <a:gd name="T8" fmla="*/ 144 w 177"/>
                <a:gd name="T9" fmla="*/ 9 h 81"/>
                <a:gd name="T10" fmla="*/ 154 w 177"/>
                <a:gd name="T11" fmla="*/ 13 h 81"/>
                <a:gd name="T12" fmla="*/ 162 w 177"/>
                <a:gd name="T13" fmla="*/ 17 h 81"/>
                <a:gd name="T14" fmla="*/ 167 w 177"/>
                <a:gd name="T15" fmla="*/ 21 h 81"/>
                <a:gd name="T16" fmla="*/ 173 w 177"/>
                <a:gd name="T17" fmla="*/ 28 h 81"/>
                <a:gd name="T18" fmla="*/ 175 w 177"/>
                <a:gd name="T19" fmla="*/ 34 h 81"/>
                <a:gd name="T20" fmla="*/ 177 w 177"/>
                <a:gd name="T21" fmla="*/ 40 h 81"/>
                <a:gd name="T22" fmla="*/ 175 w 177"/>
                <a:gd name="T23" fmla="*/ 45 h 81"/>
                <a:gd name="T24" fmla="*/ 173 w 177"/>
                <a:gd name="T25" fmla="*/ 51 h 81"/>
                <a:gd name="T26" fmla="*/ 167 w 177"/>
                <a:gd name="T27" fmla="*/ 57 h 81"/>
                <a:gd name="T28" fmla="*/ 162 w 177"/>
                <a:gd name="T29" fmla="*/ 62 h 81"/>
                <a:gd name="T30" fmla="*/ 154 w 177"/>
                <a:gd name="T31" fmla="*/ 66 h 81"/>
                <a:gd name="T32" fmla="*/ 144 w 177"/>
                <a:gd name="T33" fmla="*/ 70 h 81"/>
                <a:gd name="T34" fmla="*/ 135 w 177"/>
                <a:gd name="T35" fmla="*/ 74 h 81"/>
                <a:gd name="T36" fmla="*/ 123 w 177"/>
                <a:gd name="T37" fmla="*/ 76 h 81"/>
                <a:gd name="T38" fmla="*/ 110 w 177"/>
                <a:gd name="T39" fmla="*/ 79 h 81"/>
                <a:gd name="T40" fmla="*/ 96 w 177"/>
                <a:gd name="T41" fmla="*/ 79 h 81"/>
                <a:gd name="T42" fmla="*/ 83 w 177"/>
                <a:gd name="T43" fmla="*/ 79 h 81"/>
                <a:gd name="T44" fmla="*/ 71 w 177"/>
                <a:gd name="T45" fmla="*/ 79 h 81"/>
                <a:gd name="T46" fmla="*/ 58 w 177"/>
                <a:gd name="T47" fmla="*/ 76 h 81"/>
                <a:gd name="T48" fmla="*/ 46 w 177"/>
                <a:gd name="T49" fmla="*/ 74 h 81"/>
                <a:gd name="T50" fmla="*/ 35 w 177"/>
                <a:gd name="T51" fmla="*/ 72 h 81"/>
                <a:gd name="T52" fmla="*/ 25 w 177"/>
                <a:gd name="T53" fmla="*/ 68 h 81"/>
                <a:gd name="T54" fmla="*/ 18 w 177"/>
                <a:gd name="T55" fmla="*/ 64 h 81"/>
                <a:gd name="T56" fmla="*/ 10 w 177"/>
                <a:gd name="T57" fmla="*/ 59 h 81"/>
                <a:gd name="T58" fmla="*/ 6 w 177"/>
                <a:gd name="T59" fmla="*/ 53 h 81"/>
                <a:gd name="T60" fmla="*/ 2 w 177"/>
                <a:gd name="T61" fmla="*/ 47 h 81"/>
                <a:gd name="T62" fmla="*/ 0 w 177"/>
                <a:gd name="T63" fmla="*/ 40 h 81"/>
                <a:gd name="T64" fmla="*/ 0 w 177"/>
                <a:gd name="T65" fmla="*/ 34 h 81"/>
                <a:gd name="T66" fmla="*/ 4 w 177"/>
                <a:gd name="T67" fmla="*/ 28 h 81"/>
                <a:gd name="T68" fmla="*/ 8 w 177"/>
                <a:gd name="T69" fmla="*/ 21 h 81"/>
                <a:gd name="T70" fmla="*/ 16 w 177"/>
                <a:gd name="T71" fmla="*/ 17 h 81"/>
                <a:gd name="T72" fmla="*/ 23 w 177"/>
                <a:gd name="T73" fmla="*/ 13 h 81"/>
                <a:gd name="T74" fmla="*/ 33 w 177"/>
                <a:gd name="T75" fmla="*/ 9 h 81"/>
                <a:gd name="T76" fmla="*/ 43 w 177"/>
                <a:gd name="T77" fmla="*/ 4 h 81"/>
                <a:gd name="T78" fmla="*/ 54 w 177"/>
                <a:gd name="T79" fmla="*/ 2 h 81"/>
                <a:gd name="T80" fmla="*/ 66 w 177"/>
                <a:gd name="T81" fmla="*/ 0 h 81"/>
                <a:gd name="T82" fmla="*/ 79 w 177"/>
                <a:gd name="T83" fmla="*/ 0 h 8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77" h="81">
                  <a:moveTo>
                    <a:pt x="89" y="0"/>
                  </a:moveTo>
                  <a:lnTo>
                    <a:pt x="93" y="0"/>
                  </a:lnTo>
                  <a:lnTo>
                    <a:pt x="96" y="0"/>
                  </a:lnTo>
                  <a:lnTo>
                    <a:pt x="102" y="0"/>
                  </a:lnTo>
                  <a:lnTo>
                    <a:pt x="106" y="0"/>
                  </a:lnTo>
                  <a:lnTo>
                    <a:pt x="110" y="0"/>
                  </a:lnTo>
                  <a:lnTo>
                    <a:pt x="114" y="2"/>
                  </a:lnTo>
                  <a:lnTo>
                    <a:pt x="119" y="2"/>
                  </a:lnTo>
                  <a:lnTo>
                    <a:pt x="123" y="2"/>
                  </a:lnTo>
                  <a:lnTo>
                    <a:pt x="127" y="4"/>
                  </a:lnTo>
                  <a:lnTo>
                    <a:pt x="131" y="4"/>
                  </a:lnTo>
                  <a:lnTo>
                    <a:pt x="135" y="4"/>
                  </a:lnTo>
                  <a:lnTo>
                    <a:pt x="137" y="6"/>
                  </a:lnTo>
                  <a:lnTo>
                    <a:pt x="140" y="6"/>
                  </a:lnTo>
                  <a:lnTo>
                    <a:pt x="144" y="9"/>
                  </a:lnTo>
                  <a:lnTo>
                    <a:pt x="148" y="11"/>
                  </a:lnTo>
                  <a:lnTo>
                    <a:pt x="150" y="11"/>
                  </a:lnTo>
                  <a:lnTo>
                    <a:pt x="154" y="13"/>
                  </a:lnTo>
                  <a:lnTo>
                    <a:pt x="156" y="15"/>
                  </a:lnTo>
                  <a:lnTo>
                    <a:pt x="160" y="15"/>
                  </a:lnTo>
                  <a:lnTo>
                    <a:pt x="162" y="17"/>
                  </a:lnTo>
                  <a:lnTo>
                    <a:pt x="164" y="19"/>
                  </a:lnTo>
                  <a:lnTo>
                    <a:pt x="165" y="21"/>
                  </a:lnTo>
                  <a:lnTo>
                    <a:pt x="167" y="21"/>
                  </a:lnTo>
                  <a:lnTo>
                    <a:pt x="169" y="23"/>
                  </a:lnTo>
                  <a:lnTo>
                    <a:pt x="171" y="26"/>
                  </a:lnTo>
                  <a:lnTo>
                    <a:pt x="173" y="28"/>
                  </a:lnTo>
                  <a:lnTo>
                    <a:pt x="173" y="30"/>
                  </a:lnTo>
                  <a:lnTo>
                    <a:pt x="175" y="32"/>
                  </a:lnTo>
                  <a:lnTo>
                    <a:pt x="175" y="34"/>
                  </a:lnTo>
                  <a:lnTo>
                    <a:pt x="177" y="36"/>
                  </a:lnTo>
                  <a:lnTo>
                    <a:pt x="177" y="38"/>
                  </a:lnTo>
                  <a:lnTo>
                    <a:pt x="177" y="40"/>
                  </a:lnTo>
                  <a:lnTo>
                    <a:pt x="177" y="43"/>
                  </a:lnTo>
                  <a:lnTo>
                    <a:pt x="177" y="45"/>
                  </a:lnTo>
                  <a:lnTo>
                    <a:pt x="175" y="45"/>
                  </a:lnTo>
                  <a:lnTo>
                    <a:pt x="175" y="47"/>
                  </a:lnTo>
                  <a:lnTo>
                    <a:pt x="173" y="49"/>
                  </a:lnTo>
                  <a:lnTo>
                    <a:pt x="173" y="51"/>
                  </a:lnTo>
                  <a:lnTo>
                    <a:pt x="171" y="53"/>
                  </a:lnTo>
                  <a:lnTo>
                    <a:pt x="169" y="55"/>
                  </a:lnTo>
                  <a:lnTo>
                    <a:pt x="167" y="57"/>
                  </a:lnTo>
                  <a:lnTo>
                    <a:pt x="165" y="59"/>
                  </a:lnTo>
                  <a:lnTo>
                    <a:pt x="164" y="59"/>
                  </a:lnTo>
                  <a:lnTo>
                    <a:pt x="162" y="62"/>
                  </a:lnTo>
                  <a:lnTo>
                    <a:pt x="160" y="64"/>
                  </a:lnTo>
                  <a:lnTo>
                    <a:pt x="156" y="66"/>
                  </a:lnTo>
                  <a:lnTo>
                    <a:pt x="154" y="66"/>
                  </a:lnTo>
                  <a:lnTo>
                    <a:pt x="150" y="68"/>
                  </a:lnTo>
                  <a:lnTo>
                    <a:pt x="148" y="70"/>
                  </a:lnTo>
                  <a:lnTo>
                    <a:pt x="144" y="70"/>
                  </a:lnTo>
                  <a:lnTo>
                    <a:pt x="140" y="72"/>
                  </a:lnTo>
                  <a:lnTo>
                    <a:pt x="137" y="72"/>
                  </a:lnTo>
                  <a:lnTo>
                    <a:pt x="135" y="74"/>
                  </a:lnTo>
                  <a:lnTo>
                    <a:pt x="131" y="74"/>
                  </a:lnTo>
                  <a:lnTo>
                    <a:pt x="127" y="76"/>
                  </a:lnTo>
                  <a:lnTo>
                    <a:pt x="123" y="76"/>
                  </a:lnTo>
                  <a:lnTo>
                    <a:pt x="119" y="76"/>
                  </a:lnTo>
                  <a:lnTo>
                    <a:pt x="114" y="79"/>
                  </a:lnTo>
                  <a:lnTo>
                    <a:pt x="110" y="79"/>
                  </a:lnTo>
                  <a:lnTo>
                    <a:pt x="106" y="79"/>
                  </a:lnTo>
                  <a:lnTo>
                    <a:pt x="102" y="79"/>
                  </a:lnTo>
                  <a:lnTo>
                    <a:pt x="96" y="79"/>
                  </a:lnTo>
                  <a:lnTo>
                    <a:pt x="93" y="79"/>
                  </a:lnTo>
                  <a:lnTo>
                    <a:pt x="89" y="81"/>
                  </a:lnTo>
                  <a:lnTo>
                    <a:pt x="83" y="79"/>
                  </a:lnTo>
                  <a:lnTo>
                    <a:pt x="79" y="79"/>
                  </a:lnTo>
                  <a:lnTo>
                    <a:pt x="75" y="79"/>
                  </a:lnTo>
                  <a:lnTo>
                    <a:pt x="71" y="79"/>
                  </a:lnTo>
                  <a:lnTo>
                    <a:pt x="66" y="79"/>
                  </a:lnTo>
                  <a:lnTo>
                    <a:pt x="62" y="79"/>
                  </a:lnTo>
                  <a:lnTo>
                    <a:pt x="58" y="76"/>
                  </a:lnTo>
                  <a:lnTo>
                    <a:pt x="54" y="76"/>
                  </a:lnTo>
                  <a:lnTo>
                    <a:pt x="50" y="76"/>
                  </a:lnTo>
                  <a:lnTo>
                    <a:pt x="46" y="74"/>
                  </a:lnTo>
                  <a:lnTo>
                    <a:pt x="43" y="74"/>
                  </a:lnTo>
                  <a:lnTo>
                    <a:pt x="39" y="72"/>
                  </a:lnTo>
                  <a:lnTo>
                    <a:pt x="35" y="72"/>
                  </a:lnTo>
                  <a:lnTo>
                    <a:pt x="33" y="70"/>
                  </a:lnTo>
                  <a:lnTo>
                    <a:pt x="29" y="70"/>
                  </a:lnTo>
                  <a:lnTo>
                    <a:pt x="25" y="68"/>
                  </a:lnTo>
                  <a:lnTo>
                    <a:pt x="23" y="66"/>
                  </a:lnTo>
                  <a:lnTo>
                    <a:pt x="20" y="66"/>
                  </a:lnTo>
                  <a:lnTo>
                    <a:pt x="18" y="64"/>
                  </a:lnTo>
                  <a:lnTo>
                    <a:pt x="16" y="62"/>
                  </a:lnTo>
                  <a:lnTo>
                    <a:pt x="12" y="59"/>
                  </a:lnTo>
                  <a:lnTo>
                    <a:pt x="10" y="59"/>
                  </a:lnTo>
                  <a:lnTo>
                    <a:pt x="8" y="57"/>
                  </a:lnTo>
                  <a:lnTo>
                    <a:pt x="6" y="55"/>
                  </a:lnTo>
                  <a:lnTo>
                    <a:pt x="6" y="53"/>
                  </a:lnTo>
                  <a:lnTo>
                    <a:pt x="4" y="51"/>
                  </a:lnTo>
                  <a:lnTo>
                    <a:pt x="2" y="49"/>
                  </a:lnTo>
                  <a:lnTo>
                    <a:pt x="2" y="47"/>
                  </a:lnTo>
                  <a:lnTo>
                    <a:pt x="0" y="45"/>
                  </a:lnTo>
                  <a:lnTo>
                    <a:pt x="0" y="43"/>
                  </a:lnTo>
                  <a:lnTo>
                    <a:pt x="0" y="40"/>
                  </a:lnTo>
                  <a:lnTo>
                    <a:pt x="0" y="38"/>
                  </a:lnTo>
                  <a:lnTo>
                    <a:pt x="0" y="36"/>
                  </a:lnTo>
                  <a:lnTo>
                    <a:pt x="0" y="34"/>
                  </a:lnTo>
                  <a:lnTo>
                    <a:pt x="2" y="32"/>
                  </a:lnTo>
                  <a:lnTo>
                    <a:pt x="2" y="30"/>
                  </a:lnTo>
                  <a:lnTo>
                    <a:pt x="4" y="28"/>
                  </a:lnTo>
                  <a:lnTo>
                    <a:pt x="6" y="26"/>
                  </a:lnTo>
                  <a:lnTo>
                    <a:pt x="6" y="23"/>
                  </a:lnTo>
                  <a:lnTo>
                    <a:pt x="8" y="21"/>
                  </a:lnTo>
                  <a:lnTo>
                    <a:pt x="10" y="21"/>
                  </a:lnTo>
                  <a:lnTo>
                    <a:pt x="12" y="19"/>
                  </a:lnTo>
                  <a:lnTo>
                    <a:pt x="16" y="17"/>
                  </a:lnTo>
                  <a:lnTo>
                    <a:pt x="18" y="15"/>
                  </a:lnTo>
                  <a:lnTo>
                    <a:pt x="20" y="15"/>
                  </a:lnTo>
                  <a:lnTo>
                    <a:pt x="23" y="13"/>
                  </a:lnTo>
                  <a:lnTo>
                    <a:pt x="25" y="11"/>
                  </a:lnTo>
                  <a:lnTo>
                    <a:pt x="29" y="11"/>
                  </a:lnTo>
                  <a:lnTo>
                    <a:pt x="33" y="9"/>
                  </a:lnTo>
                  <a:lnTo>
                    <a:pt x="35" y="6"/>
                  </a:lnTo>
                  <a:lnTo>
                    <a:pt x="39" y="6"/>
                  </a:lnTo>
                  <a:lnTo>
                    <a:pt x="43" y="4"/>
                  </a:lnTo>
                  <a:lnTo>
                    <a:pt x="46" y="4"/>
                  </a:lnTo>
                  <a:lnTo>
                    <a:pt x="50" y="4"/>
                  </a:lnTo>
                  <a:lnTo>
                    <a:pt x="54" y="2"/>
                  </a:lnTo>
                  <a:lnTo>
                    <a:pt x="58" y="2"/>
                  </a:lnTo>
                  <a:lnTo>
                    <a:pt x="62" y="2"/>
                  </a:lnTo>
                  <a:lnTo>
                    <a:pt x="66" y="0"/>
                  </a:lnTo>
                  <a:lnTo>
                    <a:pt x="71" y="0"/>
                  </a:lnTo>
                  <a:lnTo>
                    <a:pt x="75" y="0"/>
                  </a:lnTo>
                  <a:lnTo>
                    <a:pt x="79" y="0"/>
                  </a:lnTo>
                  <a:lnTo>
                    <a:pt x="83" y="0"/>
                  </a:lnTo>
                  <a:lnTo>
                    <a:pt x="89" y="0"/>
                  </a:lnTo>
                  <a:close/>
                </a:path>
              </a:pathLst>
            </a:custGeom>
            <a:solidFill>
              <a:srgbClr val="CCCCC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GB"/>
            </a:p>
          </p:txBody>
        </p:sp>
        <p:sp>
          <p:nvSpPr>
            <p:cNvPr id="41" name="Freeform 146">
              <a:extLst>
                <a:ext uri="{FF2B5EF4-FFF2-40B4-BE49-F238E27FC236}">
                  <a16:creationId xmlns:a16="http://schemas.microsoft.com/office/drawing/2014/main" id="{F7DE8605-A3D7-4C1F-8B51-4A142A95A4D3}"/>
                </a:ext>
              </a:extLst>
            </p:cNvPr>
            <p:cNvSpPr>
              <a:spLocks/>
            </p:cNvSpPr>
            <p:nvPr/>
          </p:nvSpPr>
          <p:spPr bwMode="auto">
            <a:xfrm>
              <a:off x="2741" y="2594"/>
              <a:ext cx="177" cy="81"/>
            </a:xfrm>
            <a:custGeom>
              <a:avLst/>
              <a:gdLst>
                <a:gd name="T0" fmla="*/ 89 w 177"/>
                <a:gd name="T1" fmla="*/ 0 h 81"/>
                <a:gd name="T2" fmla="*/ 106 w 177"/>
                <a:gd name="T3" fmla="*/ 0 h 81"/>
                <a:gd name="T4" fmla="*/ 123 w 177"/>
                <a:gd name="T5" fmla="*/ 2 h 81"/>
                <a:gd name="T6" fmla="*/ 137 w 177"/>
                <a:gd name="T7" fmla="*/ 6 h 81"/>
                <a:gd name="T8" fmla="*/ 150 w 177"/>
                <a:gd name="T9" fmla="*/ 11 h 81"/>
                <a:gd name="T10" fmla="*/ 162 w 177"/>
                <a:gd name="T11" fmla="*/ 17 h 81"/>
                <a:gd name="T12" fmla="*/ 169 w 177"/>
                <a:gd name="T13" fmla="*/ 23 h 81"/>
                <a:gd name="T14" fmla="*/ 175 w 177"/>
                <a:gd name="T15" fmla="*/ 32 h 81"/>
                <a:gd name="T16" fmla="*/ 177 w 177"/>
                <a:gd name="T17" fmla="*/ 40 h 81"/>
                <a:gd name="T18" fmla="*/ 175 w 177"/>
                <a:gd name="T19" fmla="*/ 47 h 81"/>
                <a:gd name="T20" fmla="*/ 169 w 177"/>
                <a:gd name="T21" fmla="*/ 55 h 81"/>
                <a:gd name="T22" fmla="*/ 162 w 177"/>
                <a:gd name="T23" fmla="*/ 62 h 81"/>
                <a:gd name="T24" fmla="*/ 150 w 177"/>
                <a:gd name="T25" fmla="*/ 68 h 81"/>
                <a:gd name="T26" fmla="*/ 137 w 177"/>
                <a:gd name="T27" fmla="*/ 72 h 81"/>
                <a:gd name="T28" fmla="*/ 123 w 177"/>
                <a:gd name="T29" fmla="*/ 76 h 81"/>
                <a:gd name="T30" fmla="*/ 106 w 177"/>
                <a:gd name="T31" fmla="*/ 79 h 81"/>
                <a:gd name="T32" fmla="*/ 89 w 177"/>
                <a:gd name="T33" fmla="*/ 81 h 81"/>
                <a:gd name="T34" fmla="*/ 71 w 177"/>
                <a:gd name="T35" fmla="*/ 79 h 81"/>
                <a:gd name="T36" fmla="*/ 54 w 177"/>
                <a:gd name="T37" fmla="*/ 76 h 81"/>
                <a:gd name="T38" fmla="*/ 39 w 177"/>
                <a:gd name="T39" fmla="*/ 72 h 81"/>
                <a:gd name="T40" fmla="*/ 25 w 177"/>
                <a:gd name="T41" fmla="*/ 68 h 81"/>
                <a:gd name="T42" fmla="*/ 16 w 177"/>
                <a:gd name="T43" fmla="*/ 62 h 81"/>
                <a:gd name="T44" fmla="*/ 6 w 177"/>
                <a:gd name="T45" fmla="*/ 55 h 81"/>
                <a:gd name="T46" fmla="*/ 2 w 177"/>
                <a:gd name="T47" fmla="*/ 47 h 81"/>
                <a:gd name="T48" fmla="*/ 0 w 177"/>
                <a:gd name="T49" fmla="*/ 40 h 81"/>
                <a:gd name="T50" fmla="*/ 2 w 177"/>
                <a:gd name="T51" fmla="*/ 32 h 81"/>
                <a:gd name="T52" fmla="*/ 6 w 177"/>
                <a:gd name="T53" fmla="*/ 23 h 81"/>
                <a:gd name="T54" fmla="*/ 16 w 177"/>
                <a:gd name="T55" fmla="*/ 17 h 81"/>
                <a:gd name="T56" fmla="*/ 25 w 177"/>
                <a:gd name="T57" fmla="*/ 11 h 81"/>
                <a:gd name="T58" fmla="*/ 39 w 177"/>
                <a:gd name="T59" fmla="*/ 6 h 81"/>
                <a:gd name="T60" fmla="*/ 54 w 177"/>
                <a:gd name="T61" fmla="*/ 2 h 81"/>
                <a:gd name="T62" fmla="*/ 71 w 177"/>
                <a:gd name="T63" fmla="*/ 0 h 81"/>
                <a:gd name="T64" fmla="*/ 89 w 177"/>
                <a:gd name="T65" fmla="*/ 0 h 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77" h="81">
                  <a:moveTo>
                    <a:pt x="89" y="0"/>
                  </a:moveTo>
                  <a:lnTo>
                    <a:pt x="106" y="0"/>
                  </a:lnTo>
                  <a:lnTo>
                    <a:pt x="123" y="2"/>
                  </a:lnTo>
                  <a:lnTo>
                    <a:pt x="137" y="6"/>
                  </a:lnTo>
                  <a:lnTo>
                    <a:pt x="150" y="11"/>
                  </a:lnTo>
                  <a:lnTo>
                    <a:pt x="162" y="17"/>
                  </a:lnTo>
                  <a:lnTo>
                    <a:pt x="169" y="23"/>
                  </a:lnTo>
                  <a:lnTo>
                    <a:pt x="175" y="32"/>
                  </a:lnTo>
                  <a:lnTo>
                    <a:pt x="177" y="40"/>
                  </a:lnTo>
                  <a:lnTo>
                    <a:pt x="175" y="47"/>
                  </a:lnTo>
                  <a:lnTo>
                    <a:pt x="169" y="55"/>
                  </a:lnTo>
                  <a:lnTo>
                    <a:pt x="162" y="62"/>
                  </a:lnTo>
                  <a:lnTo>
                    <a:pt x="150" y="68"/>
                  </a:lnTo>
                  <a:lnTo>
                    <a:pt x="137" y="72"/>
                  </a:lnTo>
                  <a:lnTo>
                    <a:pt x="123" y="76"/>
                  </a:lnTo>
                  <a:lnTo>
                    <a:pt x="106" y="79"/>
                  </a:lnTo>
                  <a:lnTo>
                    <a:pt x="89" y="81"/>
                  </a:lnTo>
                  <a:lnTo>
                    <a:pt x="71" y="79"/>
                  </a:lnTo>
                  <a:lnTo>
                    <a:pt x="54" y="76"/>
                  </a:lnTo>
                  <a:lnTo>
                    <a:pt x="39" y="72"/>
                  </a:lnTo>
                  <a:lnTo>
                    <a:pt x="25" y="68"/>
                  </a:lnTo>
                  <a:lnTo>
                    <a:pt x="16" y="62"/>
                  </a:lnTo>
                  <a:lnTo>
                    <a:pt x="6" y="55"/>
                  </a:lnTo>
                  <a:lnTo>
                    <a:pt x="2" y="47"/>
                  </a:lnTo>
                  <a:lnTo>
                    <a:pt x="0" y="40"/>
                  </a:lnTo>
                  <a:lnTo>
                    <a:pt x="2" y="32"/>
                  </a:lnTo>
                  <a:lnTo>
                    <a:pt x="6" y="23"/>
                  </a:lnTo>
                  <a:lnTo>
                    <a:pt x="16" y="17"/>
                  </a:lnTo>
                  <a:lnTo>
                    <a:pt x="25" y="11"/>
                  </a:lnTo>
                  <a:lnTo>
                    <a:pt x="39" y="6"/>
                  </a:lnTo>
                  <a:lnTo>
                    <a:pt x="54" y="2"/>
                  </a:lnTo>
                  <a:lnTo>
                    <a:pt x="71" y="0"/>
                  </a:lnTo>
                  <a:lnTo>
                    <a:pt x="89" y="0"/>
                  </a:lnTo>
                </a:path>
              </a:pathLst>
            </a:custGeom>
            <a:noFill/>
            <a:ln w="3175">
              <a:solidFill>
                <a:srgbClr val="CCCCCC"/>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42" name="Freeform 147">
              <a:extLst>
                <a:ext uri="{FF2B5EF4-FFF2-40B4-BE49-F238E27FC236}">
                  <a16:creationId xmlns:a16="http://schemas.microsoft.com/office/drawing/2014/main" id="{A89C4CEC-EBE2-4F67-8A57-9A82CECE5082}"/>
                </a:ext>
              </a:extLst>
            </p:cNvPr>
            <p:cNvSpPr>
              <a:spLocks/>
            </p:cNvSpPr>
            <p:nvPr/>
          </p:nvSpPr>
          <p:spPr bwMode="auto">
            <a:xfrm>
              <a:off x="2850" y="2412"/>
              <a:ext cx="177" cy="80"/>
            </a:xfrm>
            <a:custGeom>
              <a:avLst/>
              <a:gdLst>
                <a:gd name="T0" fmla="*/ 92 w 177"/>
                <a:gd name="T1" fmla="*/ 0 h 80"/>
                <a:gd name="T2" fmla="*/ 102 w 177"/>
                <a:gd name="T3" fmla="*/ 0 h 80"/>
                <a:gd name="T4" fmla="*/ 111 w 177"/>
                <a:gd name="T5" fmla="*/ 0 h 80"/>
                <a:gd name="T6" fmla="*/ 119 w 177"/>
                <a:gd name="T7" fmla="*/ 2 h 80"/>
                <a:gd name="T8" fmla="*/ 127 w 177"/>
                <a:gd name="T9" fmla="*/ 4 h 80"/>
                <a:gd name="T10" fmla="*/ 134 w 177"/>
                <a:gd name="T11" fmla="*/ 6 h 80"/>
                <a:gd name="T12" fmla="*/ 142 w 177"/>
                <a:gd name="T13" fmla="*/ 8 h 80"/>
                <a:gd name="T14" fmla="*/ 148 w 177"/>
                <a:gd name="T15" fmla="*/ 10 h 80"/>
                <a:gd name="T16" fmla="*/ 154 w 177"/>
                <a:gd name="T17" fmla="*/ 12 h 80"/>
                <a:gd name="T18" fmla="*/ 159 w 177"/>
                <a:gd name="T19" fmla="*/ 15 h 80"/>
                <a:gd name="T20" fmla="*/ 163 w 177"/>
                <a:gd name="T21" fmla="*/ 19 h 80"/>
                <a:gd name="T22" fmla="*/ 169 w 177"/>
                <a:gd name="T23" fmla="*/ 23 h 80"/>
                <a:gd name="T24" fmla="*/ 173 w 177"/>
                <a:gd name="T25" fmla="*/ 27 h 80"/>
                <a:gd name="T26" fmla="*/ 175 w 177"/>
                <a:gd name="T27" fmla="*/ 31 h 80"/>
                <a:gd name="T28" fmla="*/ 177 w 177"/>
                <a:gd name="T29" fmla="*/ 36 h 80"/>
                <a:gd name="T30" fmla="*/ 177 w 177"/>
                <a:gd name="T31" fmla="*/ 40 h 80"/>
                <a:gd name="T32" fmla="*/ 177 w 177"/>
                <a:gd name="T33" fmla="*/ 44 h 80"/>
                <a:gd name="T34" fmla="*/ 175 w 177"/>
                <a:gd name="T35" fmla="*/ 48 h 80"/>
                <a:gd name="T36" fmla="*/ 171 w 177"/>
                <a:gd name="T37" fmla="*/ 53 h 80"/>
                <a:gd name="T38" fmla="*/ 169 w 177"/>
                <a:gd name="T39" fmla="*/ 57 h 80"/>
                <a:gd name="T40" fmla="*/ 163 w 177"/>
                <a:gd name="T41" fmla="*/ 61 h 80"/>
                <a:gd name="T42" fmla="*/ 159 w 177"/>
                <a:gd name="T43" fmla="*/ 63 h 80"/>
                <a:gd name="T44" fmla="*/ 154 w 177"/>
                <a:gd name="T45" fmla="*/ 65 h 80"/>
                <a:gd name="T46" fmla="*/ 148 w 177"/>
                <a:gd name="T47" fmla="*/ 70 h 80"/>
                <a:gd name="T48" fmla="*/ 142 w 177"/>
                <a:gd name="T49" fmla="*/ 72 h 80"/>
                <a:gd name="T50" fmla="*/ 134 w 177"/>
                <a:gd name="T51" fmla="*/ 74 h 80"/>
                <a:gd name="T52" fmla="*/ 127 w 177"/>
                <a:gd name="T53" fmla="*/ 76 h 80"/>
                <a:gd name="T54" fmla="*/ 119 w 177"/>
                <a:gd name="T55" fmla="*/ 78 h 80"/>
                <a:gd name="T56" fmla="*/ 111 w 177"/>
                <a:gd name="T57" fmla="*/ 78 h 80"/>
                <a:gd name="T58" fmla="*/ 102 w 177"/>
                <a:gd name="T59" fmla="*/ 78 h 80"/>
                <a:gd name="T60" fmla="*/ 92 w 177"/>
                <a:gd name="T61" fmla="*/ 80 h 80"/>
                <a:gd name="T62" fmla="*/ 84 w 177"/>
                <a:gd name="T63" fmla="*/ 80 h 80"/>
                <a:gd name="T64" fmla="*/ 75 w 177"/>
                <a:gd name="T65" fmla="*/ 78 h 80"/>
                <a:gd name="T66" fmla="*/ 67 w 177"/>
                <a:gd name="T67" fmla="*/ 78 h 80"/>
                <a:gd name="T68" fmla="*/ 58 w 177"/>
                <a:gd name="T69" fmla="*/ 78 h 80"/>
                <a:gd name="T70" fmla="*/ 50 w 177"/>
                <a:gd name="T71" fmla="*/ 76 h 80"/>
                <a:gd name="T72" fmla="*/ 42 w 177"/>
                <a:gd name="T73" fmla="*/ 74 h 80"/>
                <a:gd name="T74" fmla="*/ 36 w 177"/>
                <a:gd name="T75" fmla="*/ 72 h 80"/>
                <a:gd name="T76" fmla="*/ 29 w 177"/>
                <a:gd name="T77" fmla="*/ 70 h 80"/>
                <a:gd name="T78" fmla="*/ 23 w 177"/>
                <a:gd name="T79" fmla="*/ 65 h 80"/>
                <a:gd name="T80" fmla="*/ 17 w 177"/>
                <a:gd name="T81" fmla="*/ 63 h 80"/>
                <a:gd name="T82" fmla="*/ 13 w 177"/>
                <a:gd name="T83" fmla="*/ 61 h 80"/>
                <a:gd name="T84" fmla="*/ 10 w 177"/>
                <a:gd name="T85" fmla="*/ 57 h 80"/>
                <a:gd name="T86" fmla="*/ 6 w 177"/>
                <a:gd name="T87" fmla="*/ 53 h 80"/>
                <a:gd name="T88" fmla="*/ 4 w 177"/>
                <a:gd name="T89" fmla="*/ 48 h 80"/>
                <a:gd name="T90" fmla="*/ 2 w 177"/>
                <a:gd name="T91" fmla="*/ 46 h 80"/>
                <a:gd name="T92" fmla="*/ 0 w 177"/>
                <a:gd name="T93" fmla="*/ 42 h 80"/>
                <a:gd name="T94" fmla="*/ 0 w 177"/>
                <a:gd name="T95" fmla="*/ 38 h 80"/>
                <a:gd name="T96" fmla="*/ 2 w 177"/>
                <a:gd name="T97" fmla="*/ 34 h 80"/>
                <a:gd name="T98" fmla="*/ 4 w 177"/>
                <a:gd name="T99" fmla="*/ 29 h 80"/>
                <a:gd name="T100" fmla="*/ 6 w 177"/>
                <a:gd name="T101" fmla="*/ 25 h 80"/>
                <a:gd name="T102" fmla="*/ 10 w 177"/>
                <a:gd name="T103" fmla="*/ 23 h 80"/>
                <a:gd name="T104" fmla="*/ 13 w 177"/>
                <a:gd name="T105" fmla="*/ 19 h 80"/>
                <a:gd name="T106" fmla="*/ 17 w 177"/>
                <a:gd name="T107" fmla="*/ 15 h 80"/>
                <a:gd name="T108" fmla="*/ 23 w 177"/>
                <a:gd name="T109" fmla="*/ 12 h 80"/>
                <a:gd name="T110" fmla="*/ 29 w 177"/>
                <a:gd name="T111" fmla="*/ 10 h 80"/>
                <a:gd name="T112" fmla="*/ 36 w 177"/>
                <a:gd name="T113" fmla="*/ 8 h 80"/>
                <a:gd name="T114" fmla="*/ 42 w 177"/>
                <a:gd name="T115" fmla="*/ 6 h 80"/>
                <a:gd name="T116" fmla="*/ 50 w 177"/>
                <a:gd name="T117" fmla="*/ 4 h 80"/>
                <a:gd name="T118" fmla="*/ 58 w 177"/>
                <a:gd name="T119" fmla="*/ 2 h 80"/>
                <a:gd name="T120" fmla="*/ 67 w 177"/>
                <a:gd name="T121" fmla="*/ 0 h 80"/>
                <a:gd name="T122" fmla="*/ 75 w 177"/>
                <a:gd name="T123" fmla="*/ 0 h 80"/>
                <a:gd name="T124" fmla="*/ 84 w 177"/>
                <a:gd name="T125" fmla="*/ 0 h 8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77" h="80">
                  <a:moveTo>
                    <a:pt x="88" y="0"/>
                  </a:moveTo>
                  <a:lnTo>
                    <a:pt x="92" y="0"/>
                  </a:lnTo>
                  <a:lnTo>
                    <a:pt x="98" y="0"/>
                  </a:lnTo>
                  <a:lnTo>
                    <a:pt x="102" y="0"/>
                  </a:lnTo>
                  <a:lnTo>
                    <a:pt x="106" y="0"/>
                  </a:lnTo>
                  <a:lnTo>
                    <a:pt x="111" y="0"/>
                  </a:lnTo>
                  <a:lnTo>
                    <a:pt x="115" y="2"/>
                  </a:lnTo>
                  <a:lnTo>
                    <a:pt x="119" y="2"/>
                  </a:lnTo>
                  <a:lnTo>
                    <a:pt x="123" y="2"/>
                  </a:lnTo>
                  <a:lnTo>
                    <a:pt x="127" y="4"/>
                  </a:lnTo>
                  <a:lnTo>
                    <a:pt x="130" y="4"/>
                  </a:lnTo>
                  <a:lnTo>
                    <a:pt x="134" y="6"/>
                  </a:lnTo>
                  <a:lnTo>
                    <a:pt x="138" y="6"/>
                  </a:lnTo>
                  <a:lnTo>
                    <a:pt x="142" y="8"/>
                  </a:lnTo>
                  <a:lnTo>
                    <a:pt x="144" y="8"/>
                  </a:lnTo>
                  <a:lnTo>
                    <a:pt x="148" y="10"/>
                  </a:lnTo>
                  <a:lnTo>
                    <a:pt x="152" y="10"/>
                  </a:lnTo>
                  <a:lnTo>
                    <a:pt x="154" y="12"/>
                  </a:lnTo>
                  <a:lnTo>
                    <a:pt x="157" y="15"/>
                  </a:lnTo>
                  <a:lnTo>
                    <a:pt x="159" y="15"/>
                  </a:lnTo>
                  <a:lnTo>
                    <a:pt x="161" y="17"/>
                  </a:lnTo>
                  <a:lnTo>
                    <a:pt x="163" y="19"/>
                  </a:lnTo>
                  <a:lnTo>
                    <a:pt x="167" y="21"/>
                  </a:lnTo>
                  <a:lnTo>
                    <a:pt x="169" y="23"/>
                  </a:lnTo>
                  <a:lnTo>
                    <a:pt x="171" y="25"/>
                  </a:lnTo>
                  <a:lnTo>
                    <a:pt x="173" y="27"/>
                  </a:lnTo>
                  <a:lnTo>
                    <a:pt x="175" y="29"/>
                  </a:lnTo>
                  <a:lnTo>
                    <a:pt x="175" y="31"/>
                  </a:lnTo>
                  <a:lnTo>
                    <a:pt x="177" y="34"/>
                  </a:lnTo>
                  <a:lnTo>
                    <a:pt x="177" y="36"/>
                  </a:lnTo>
                  <a:lnTo>
                    <a:pt x="177" y="38"/>
                  </a:lnTo>
                  <a:lnTo>
                    <a:pt x="177" y="40"/>
                  </a:lnTo>
                  <a:lnTo>
                    <a:pt x="177" y="42"/>
                  </a:lnTo>
                  <a:lnTo>
                    <a:pt x="177" y="44"/>
                  </a:lnTo>
                  <a:lnTo>
                    <a:pt x="177" y="46"/>
                  </a:lnTo>
                  <a:lnTo>
                    <a:pt x="175" y="48"/>
                  </a:lnTo>
                  <a:lnTo>
                    <a:pt x="173" y="51"/>
                  </a:lnTo>
                  <a:lnTo>
                    <a:pt x="171" y="53"/>
                  </a:lnTo>
                  <a:lnTo>
                    <a:pt x="169" y="55"/>
                  </a:lnTo>
                  <a:lnTo>
                    <a:pt x="169" y="57"/>
                  </a:lnTo>
                  <a:lnTo>
                    <a:pt x="167" y="59"/>
                  </a:lnTo>
                  <a:lnTo>
                    <a:pt x="163" y="61"/>
                  </a:lnTo>
                  <a:lnTo>
                    <a:pt x="161" y="61"/>
                  </a:lnTo>
                  <a:lnTo>
                    <a:pt x="159" y="63"/>
                  </a:lnTo>
                  <a:lnTo>
                    <a:pt x="157" y="65"/>
                  </a:lnTo>
                  <a:lnTo>
                    <a:pt x="154" y="65"/>
                  </a:lnTo>
                  <a:lnTo>
                    <a:pt x="152" y="68"/>
                  </a:lnTo>
                  <a:lnTo>
                    <a:pt x="148" y="70"/>
                  </a:lnTo>
                  <a:lnTo>
                    <a:pt x="144" y="70"/>
                  </a:lnTo>
                  <a:lnTo>
                    <a:pt x="142" y="72"/>
                  </a:lnTo>
                  <a:lnTo>
                    <a:pt x="138" y="72"/>
                  </a:lnTo>
                  <a:lnTo>
                    <a:pt x="134" y="74"/>
                  </a:lnTo>
                  <a:lnTo>
                    <a:pt x="130" y="74"/>
                  </a:lnTo>
                  <a:lnTo>
                    <a:pt x="127" y="76"/>
                  </a:lnTo>
                  <a:lnTo>
                    <a:pt x="123" y="76"/>
                  </a:lnTo>
                  <a:lnTo>
                    <a:pt x="119" y="78"/>
                  </a:lnTo>
                  <a:lnTo>
                    <a:pt x="115" y="78"/>
                  </a:lnTo>
                  <a:lnTo>
                    <a:pt x="111" y="78"/>
                  </a:lnTo>
                  <a:lnTo>
                    <a:pt x="106" y="78"/>
                  </a:lnTo>
                  <a:lnTo>
                    <a:pt x="102" y="78"/>
                  </a:lnTo>
                  <a:lnTo>
                    <a:pt x="98" y="80"/>
                  </a:lnTo>
                  <a:lnTo>
                    <a:pt x="92" y="80"/>
                  </a:lnTo>
                  <a:lnTo>
                    <a:pt x="88" y="80"/>
                  </a:lnTo>
                  <a:lnTo>
                    <a:pt x="84" y="80"/>
                  </a:lnTo>
                  <a:lnTo>
                    <a:pt x="79" y="80"/>
                  </a:lnTo>
                  <a:lnTo>
                    <a:pt x="75" y="78"/>
                  </a:lnTo>
                  <a:lnTo>
                    <a:pt x="71" y="78"/>
                  </a:lnTo>
                  <a:lnTo>
                    <a:pt x="67" y="78"/>
                  </a:lnTo>
                  <a:lnTo>
                    <a:pt x="61" y="78"/>
                  </a:lnTo>
                  <a:lnTo>
                    <a:pt x="58" y="78"/>
                  </a:lnTo>
                  <a:lnTo>
                    <a:pt x="54" y="76"/>
                  </a:lnTo>
                  <a:lnTo>
                    <a:pt x="50" y="76"/>
                  </a:lnTo>
                  <a:lnTo>
                    <a:pt x="46" y="74"/>
                  </a:lnTo>
                  <a:lnTo>
                    <a:pt x="42" y="74"/>
                  </a:lnTo>
                  <a:lnTo>
                    <a:pt x="38" y="72"/>
                  </a:lnTo>
                  <a:lnTo>
                    <a:pt x="36" y="72"/>
                  </a:lnTo>
                  <a:lnTo>
                    <a:pt x="33" y="70"/>
                  </a:lnTo>
                  <a:lnTo>
                    <a:pt x="29" y="70"/>
                  </a:lnTo>
                  <a:lnTo>
                    <a:pt x="27" y="68"/>
                  </a:lnTo>
                  <a:lnTo>
                    <a:pt x="23" y="65"/>
                  </a:lnTo>
                  <a:lnTo>
                    <a:pt x="21" y="65"/>
                  </a:lnTo>
                  <a:lnTo>
                    <a:pt x="17" y="63"/>
                  </a:lnTo>
                  <a:lnTo>
                    <a:pt x="15" y="61"/>
                  </a:lnTo>
                  <a:lnTo>
                    <a:pt x="13" y="61"/>
                  </a:lnTo>
                  <a:lnTo>
                    <a:pt x="11" y="59"/>
                  </a:lnTo>
                  <a:lnTo>
                    <a:pt x="10" y="57"/>
                  </a:lnTo>
                  <a:lnTo>
                    <a:pt x="8" y="55"/>
                  </a:lnTo>
                  <a:lnTo>
                    <a:pt x="6" y="53"/>
                  </a:lnTo>
                  <a:lnTo>
                    <a:pt x="4" y="51"/>
                  </a:lnTo>
                  <a:lnTo>
                    <a:pt x="4" y="48"/>
                  </a:lnTo>
                  <a:lnTo>
                    <a:pt x="2" y="48"/>
                  </a:lnTo>
                  <a:lnTo>
                    <a:pt x="2" y="46"/>
                  </a:lnTo>
                  <a:lnTo>
                    <a:pt x="0" y="44"/>
                  </a:lnTo>
                  <a:lnTo>
                    <a:pt x="0" y="42"/>
                  </a:lnTo>
                  <a:lnTo>
                    <a:pt x="0" y="40"/>
                  </a:lnTo>
                  <a:lnTo>
                    <a:pt x="0" y="38"/>
                  </a:lnTo>
                  <a:lnTo>
                    <a:pt x="0" y="36"/>
                  </a:lnTo>
                  <a:lnTo>
                    <a:pt x="2" y="34"/>
                  </a:lnTo>
                  <a:lnTo>
                    <a:pt x="2" y="31"/>
                  </a:lnTo>
                  <a:lnTo>
                    <a:pt x="4" y="29"/>
                  </a:lnTo>
                  <a:lnTo>
                    <a:pt x="4" y="27"/>
                  </a:lnTo>
                  <a:lnTo>
                    <a:pt x="6" y="25"/>
                  </a:lnTo>
                  <a:lnTo>
                    <a:pt x="8" y="23"/>
                  </a:lnTo>
                  <a:lnTo>
                    <a:pt x="10" y="23"/>
                  </a:lnTo>
                  <a:lnTo>
                    <a:pt x="11" y="21"/>
                  </a:lnTo>
                  <a:lnTo>
                    <a:pt x="13" y="19"/>
                  </a:lnTo>
                  <a:lnTo>
                    <a:pt x="15" y="17"/>
                  </a:lnTo>
                  <a:lnTo>
                    <a:pt x="17" y="15"/>
                  </a:lnTo>
                  <a:lnTo>
                    <a:pt x="21" y="15"/>
                  </a:lnTo>
                  <a:lnTo>
                    <a:pt x="23" y="12"/>
                  </a:lnTo>
                  <a:lnTo>
                    <a:pt x="27" y="10"/>
                  </a:lnTo>
                  <a:lnTo>
                    <a:pt x="29" y="10"/>
                  </a:lnTo>
                  <a:lnTo>
                    <a:pt x="33" y="8"/>
                  </a:lnTo>
                  <a:lnTo>
                    <a:pt x="36" y="8"/>
                  </a:lnTo>
                  <a:lnTo>
                    <a:pt x="38" y="6"/>
                  </a:lnTo>
                  <a:lnTo>
                    <a:pt x="42" y="6"/>
                  </a:lnTo>
                  <a:lnTo>
                    <a:pt x="46" y="4"/>
                  </a:lnTo>
                  <a:lnTo>
                    <a:pt x="50" y="4"/>
                  </a:lnTo>
                  <a:lnTo>
                    <a:pt x="54" y="2"/>
                  </a:lnTo>
                  <a:lnTo>
                    <a:pt x="58" y="2"/>
                  </a:lnTo>
                  <a:lnTo>
                    <a:pt x="61" y="2"/>
                  </a:lnTo>
                  <a:lnTo>
                    <a:pt x="67" y="0"/>
                  </a:lnTo>
                  <a:lnTo>
                    <a:pt x="71" y="0"/>
                  </a:lnTo>
                  <a:lnTo>
                    <a:pt x="75" y="0"/>
                  </a:lnTo>
                  <a:lnTo>
                    <a:pt x="79" y="0"/>
                  </a:lnTo>
                  <a:lnTo>
                    <a:pt x="84" y="0"/>
                  </a:lnTo>
                  <a:lnTo>
                    <a:pt x="88" y="0"/>
                  </a:lnTo>
                  <a:close/>
                </a:path>
              </a:pathLst>
            </a:custGeom>
            <a:solidFill>
              <a:srgbClr val="66999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GB"/>
            </a:p>
          </p:txBody>
        </p:sp>
        <p:sp>
          <p:nvSpPr>
            <p:cNvPr id="43" name="Freeform 148">
              <a:extLst>
                <a:ext uri="{FF2B5EF4-FFF2-40B4-BE49-F238E27FC236}">
                  <a16:creationId xmlns:a16="http://schemas.microsoft.com/office/drawing/2014/main" id="{22223D49-9CE3-4A50-AE68-F0891FF7D2B5}"/>
                </a:ext>
              </a:extLst>
            </p:cNvPr>
            <p:cNvSpPr>
              <a:spLocks/>
            </p:cNvSpPr>
            <p:nvPr/>
          </p:nvSpPr>
          <p:spPr bwMode="auto">
            <a:xfrm>
              <a:off x="2847" y="2410"/>
              <a:ext cx="177" cy="80"/>
            </a:xfrm>
            <a:custGeom>
              <a:avLst/>
              <a:gdLst>
                <a:gd name="T0" fmla="*/ 88 w 177"/>
                <a:gd name="T1" fmla="*/ 0 h 80"/>
                <a:gd name="T2" fmla="*/ 106 w 177"/>
                <a:gd name="T3" fmla="*/ 0 h 80"/>
                <a:gd name="T4" fmla="*/ 123 w 177"/>
                <a:gd name="T5" fmla="*/ 2 h 80"/>
                <a:gd name="T6" fmla="*/ 138 w 177"/>
                <a:gd name="T7" fmla="*/ 6 h 80"/>
                <a:gd name="T8" fmla="*/ 152 w 177"/>
                <a:gd name="T9" fmla="*/ 10 h 80"/>
                <a:gd name="T10" fmla="*/ 161 w 177"/>
                <a:gd name="T11" fmla="*/ 17 h 80"/>
                <a:gd name="T12" fmla="*/ 169 w 177"/>
                <a:gd name="T13" fmla="*/ 23 h 80"/>
                <a:gd name="T14" fmla="*/ 175 w 177"/>
                <a:gd name="T15" fmla="*/ 31 h 80"/>
                <a:gd name="T16" fmla="*/ 177 w 177"/>
                <a:gd name="T17" fmla="*/ 40 h 80"/>
                <a:gd name="T18" fmla="*/ 175 w 177"/>
                <a:gd name="T19" fmla="*/ 48 h 80"/>
                <a:gd name="T20" fmla="*/ 169 w 177"/>
                <a:gd name="T21" fmla="*/ 55 h 80"/>
                <a:gd name="T22" fmla="*/ 161 w 177"/>
                <a:gd name="T23" fmla="*/ 61 h 80"/>
                <a:gd name="T24" fmla="*/ 152 w 177"/>
                <a:gd name="T25" fmla="*/ 68 h 80"/>
                <a:gd name="T26" fmla="*/ 138 w 177"/>
                <a:gd name="T27" fmla="*/ 72 h 80"/>
                <a:gd name="T28" fmla="*/ 123 w 177"/>
                <a:gd name="T29" fmla="*/ 76 h 80"/>
                <a:gd name="T30" fmla="*/ 106 w 177"/>
                <a:gd name="T31" fmla="*/ 78 h 80"/>
                <a:gd name="T32" fmla="*/ 88 w 177"/>
                <a:gd name="T33" fmla="*/ 80 h 80"/>
                <a:gd name="T34" fmla="*/ 71 w 177"/>
                <a:gd name="T35" fmla="*/ 78 h 80"/>
                <a:gd name="T36" fmla="*/ 54 w 177"/>
                <a:gd name="T37" fmla="*/ 76 h 80"/>
                <a:gd name="T38" fmla="*/ 38 w 177"/>
                <a:gd name="T39" fmla="*/ 72 h 80"/>
                <a:gd name="T40" fmla="*/ 27 w 177"/>
                <a:gd name="T41" fmla="*/ 68 h 80"/>
                <a:gd name="T42" fmla="*/ 15 w 177"/>
                <a:gd name="T43" fmla="*/ 61 h 80"/>
                <a:gd name="T44" fmla="*/ 8 w 177"/>
                <a:gd name="T45" fmla="*/ 55 h 80"/>
                <a:gd name="T46" fmla="*/ 2 w 177"/>
                <a:gd name="T47" fmla="*/ 48 h 80"/>
                <a:gd name="T48" fmla="*/ 0 w 177"/>
                <a:gd name="T49" fmla="*/ 40 h 80"/>
                <a:gd name="T50" fmla="*/ 2 w 177"/>
                <a:gd name="T51" fmla="*/ 31 h 80"/>
                <a:gd name="T52" fmla="*/ 8 w 177"/>
                <a:gd name="T53" fmla="*/ 23 h 80"/>
                <a:gd name="T54" fmla="*/ 15 w 177"/>
                <a:gd name="T55" fmla="*/ 17 h 80"/>
                <a:gd name="T56" fmla="*/ 27 w 177"/>
                <a:gd name="T57" fmla="*/ 10 h 80"/>
                <a:gd name="T58" fmla="*/ 38 w 177"/>
                <a:gd name="T59" fmla="*/ 6 h 80"/>
                <a:gd name="T60" fmla="*/ 54 w 177"/>
                <a:gd name="T61" fmla="*/ 2 h 80"/>
                <a:gd name="T62" fmla="*/ 71 w 177"/>
                <a:gd name="T63" fmla="*/ 0 h 80"/>
                <a:gd name="T64" fmla="*/ 88 w 177"/>
                <a:gd name="T65" fmla="*/ 0 h 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77" h="80">
                  <a:moveTo>
                    <a:pt x="88" y="0"/>
                  </a:moveTo>
                  <a:lnTo>
                    <a:pt x="106" y="0"/>
                  </a:lnTo>
                  <a:lnTo>
                    <a:pt x="123" y="2"/>
                  </a:lnTo>
                  <a:lnTo>
                    <a:pt x="138" y="6"/>
                  </a:lnTo>
                  <a:lnTo>
                    <a:pt x="152" y="10"/>
                  </a:lnTo>
                  <a:lnTo>
                    <a:pt x="161" y="17"/>
                  </a:lnTo>
                  <a:lnTo>
                    <a:pt x="169" y="23"/>
                  </a:lnTo>
                  <a:lnTo>
                    <a:pt x="175" y="31"/>
                  </a:lnTo>
                  <a:lnTo>
                    <a:pt x="177" y="40"/>
                  </a:lnTo>
                  <a:lnTo>
                    <a:pt x="175" y="48"/>
                  </a:lnTo>
                  <a:lnTo>
                    <a:pt x="169" y="55"/>
                  </a:lnTo>
                  <a:lnTo>
                    <a:pt x="161" y="61"/>
                  </a:lnTo>
                  <a:lnTo>
                    <a:pt x="152" y="68"/>
                  </a:lnTo>
                  <a:lnTo>
                    <a:pt x="138" y="72"/>
                  </a:lnTo>
                  <a:lnTo>
                    <a:pt x="123" y="76"/>
                  </a:lnTo>
                  <a:lnTo>
                    <a:pt x="106" y="78"/>
                  </a:lnTo>
                  <a:lnTo>
                    <a:pt x="88" y="80"/>
                  </a:lnTo>
                  <a:lnTo>
                    <a:pt x="71" y="78"/>
                  </a:lnTo>
                  <a:lnTo>
                    <a:pt x="54" y="76"/>
                  </a:lnTo>
                  <a:lnTo>
                    <a:pt x="38" y="72"/>
                  </a:lnTo>
                  <a:lnTo>
                    <a:pt x="27" y="68"/>
                  </a:lnTo>
                  <a:lnTo>
                    <a:pt x="15" y="61"/>
                  </a:lnTo>
                  <a:lnTo>
                    <a:pt x="8" y="55"/>
                  </a:lnTo>
                  <a:lnTo>
                    <a:pt x="2" y="48"/>
                  </a:lnTo>
                  <a:lnTo>
                    <a:pt x="0" y="40"/>
                  </a:lnTo>
                  <a:lnTo>
                    <a:pt x="2" y="31"/>
                  </a:lnTo>
                  <a:lnTo>
                    <a:pt x="8" y="23"/>
                  </a:lnTo>
                  <a:lnTo>
                    <a:pt x="15" y="17"/>
                  </a:lnTo>
                  <a:lnTo>
                    <a:pt x="27" y="10"/>
                  </a:lnTo>
                  <a:lnTo>
                    <a:pt x="38" y="6"/>
                  </a:lnTo>
                  <a:lnTo>
                    <a:pt x="54" y="2"/>
                  </a:lnTo>
                  <a:lnTo>
                    <a:pt x="71" y="0"/>
                  </a:lnTo>
                  <a:lnTo>
                    <a:pt x="88" y="0"/>
                  </a:lnTo>
                </a:path>
              </a:pathLst>
            </a:custGeom>
            <a:noFill/>
            <a:ln w="3175">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44" name="Line 149">
              <a:extLst>
                <a:ext uri="{FF2B5EF4-FFF2-40B4-BE49-F238E27FC236}">
                  <a16:creationId xmlns:a16="http://schemas.microsoft.com/office/drawing/2014/main" id="{DD1F3D4A-E3EB-4AD9-A079-E996D8927380}"/>
                </a:ext>
              </a:extLst>
            </p:cNvPr>
            <p:cNvSpPr>
              <a:spLocks noChangeShapeType="1"/>
            </p:cNvSpPr>
            <p:nvPr/>
          </p:nvSpPr>
          <p:spPr bwMode="auto">
            <a:xfrm flipV="1">
              <a:off x="2816" y="2497"/>
              <a:ext cx="85" cy="108"/>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45" name="Freeform 150">
              <a:extLst>
                <a:ext uri="{FF2B5EF4-FFF2-40B4-BE49-F238E27FC236}">
                  <a16:creationId xmlns:a16="http://schemas.microsoft.com/office/drawing/2014/main" id="{764A6299-2FBC-47A8-ABE6-B4C07E732C8C}"/>
                </a:ext>
              </a:extLst>
            </p:cNvPr>
            <p:cNvSpPr>
              <a:spLocks/>
            </p:cNvSpPr>
            <p:nvPr/>
          </p:nvSpPr>
          <p:spPr bwMode="auto">
            <a:xfrm>
              <a:off x="2868" y="2492"/>
              <a:ext cx="37" cy="41"/>
            </a:xfrm>
            <a:custGeom>
              <a:avLst/>
              <a:gdLst>
                <a:gd name="T0" fmla="*/ 0 w 37"/>
                <a:gd name="T1" fmla="*/ 11 h 41"/>
                <a:gd name="T2" fmla="*/ 37 w 37"/>
                <a:gd name="T3" fmla="*/ 0 h 41"/>
                <a:gd name="T4" fmla="*/ 31 w 37"/>
                <a:gd name="T5" fmla="*/ 41 h 41"/>
                <a:gd name="T6" fmla="*/ 0 60000 65536"/>
                <a:gd name="T7" fmla="*/ 0 60000 65536"/>
                <a:gd name="T8" fmla="*/ 0 60000 65536"/>
              </a:gdLst>
              <a:ahLst/>
              <a:cxnLst>
                <a:cxn ang="T6">
                  <a:pos x="T0" y="T1"/>
                </a:cxn>
                <a:cxn ang="T7">
                  <a:pos x="T2" y="T3"/>
                </a:cxn>
                <a:cxn ang="T8">
                  <a:pos x="T4" y="T5"/>
                </a:cxn>
              </a:cxnLst>
              <a:rect l="0" t="0" r="r" b="b"/>
              <a:pathLst>
                <a:path w="37" h="41">
                  <a:moveTo>
                    <a:pt x="0" y="11"/>
                  </a:moveTo>
                  <a:lnTo>
                    <a:pt x="37" y="0"/>
                  </a:lnTo>
                  <a:lnTo>
                    <a:pt x="31" y="41"/>
                  </a:lnTo>
                </a:path>
              </a:pathLst>
            </a:custGeom>
            <a:noFill/>
            <a:ln w="3175">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46" name="Freeform 151">
              <a:extLst>
                <a:ext uri="{FF2B5EF4-FFF2-40B4-BE49-F238E27FC236}">
                  <a16:creationId xmlns:a16="http://schemas.microsoft.com/office/drawing/2014/main" id="{9CF2D648-3F73-4C3F-A985-209763823798}"/>
                </a:ext>
              </a:extLst>
            </p:cNvPr>
            <p:cNvSpPr>
              <a:spLocks/>
            </p:cNvSpPr>
            <p:nvPr/>
          </p:nvSpPr>
          <p:spPr bwMode="auto">
            <a:xfrm>
              <a:off x="2980" y="2589"/>
              <a:ext cx="176" cy="81"/>
            </a:xfrm>
            <a:custGeom>
              <a:avLst/>
              <a:gdLst>
                <a:gd name="T0" fmla="*/ 98 w 176"/>
                <a:gd name="T1" fmla="*/ 0 h 81"/>
                <a:gd name="T2" fmla="*/ 109 w 176"/>
                <a:gd name="T3" fmla="*/ 2 h 81"/>
                <a:gd name="T4" fmla="*/ 123 w 176"/>
                <a:gd name="T5" fmla="*/ 4 h 81"/>
                <a:gd name="T6" fmla="*/ 134 w 176"/>
                <a:gd name="T7" fmla="*/ 7 h 81"/>
                <a:gd name="T8" fmla="*/ 144 w 176"/>
                <a:gd name="T9" fmla="*/ 9 h 81"/>
                <a:gd name="T10" fmla="*/ 153 w 176"/>
                <a:gd name="T11" fmla="*/ 13 h 81"/>
                <a:gd name="T12" fmla="*/ 161 w 176"/>
                <a:gd name="T13" fmla="*/ 17 h 81"/>
                <a:gd name="T14" fmla="*/ 167 w 176"/>
                <a:gd name="T15" fmla="*/ 23 h 81"/>
                <a:gd name="T16" fmla="*/ 173 w 176"/>
                <a:gd name="T17" fmla="*/ 28 h 81"/>
                <a:gd name="T18" fmla="*/ 175 w 176"/>
                <a:gd name="T19" fmla="*/ 34 h 81"/>
                <a:gd name="T20" fmla="*/ 176 w 176"/>
                <a:gd name="T21" fmla="*/ 40 h 81"/>
                <a:gd name="T22" fmla="*/ 175 w 176"/>
                <a:gd name="T23" fmla="*/ 47 h 81"/>
                <a:gd name="T24" fmla="*/ 173 w 176"/>
                <a:gd name="T25" fmla="*/ 53 h 81"/>
                <a:gd name="T26" fmla="*/ 167 w 176"/>
                <a:gd name="T27" fmla="*/ 57 h 81"/>
                <a:gd name="T28" fmla="*/ 161 w 176"/>
                <a:gd name="T29" fmla="*/ 64 h 81"/>
                <a:gd name="T30" fmla="*/ 153 w 176"/>
                <a:gd name="T31" fmla="*/ 68 h 81"/>
                <a:gd name="T32" fmla="*/ 144 w 176"/>
                <a:gd name="T33" fmla="*/ 72 h 81"/>
                <a:gd name="T34" fmla="*/ 134 w 176"/>
                <a:gd name="T35" fmla="*/ 74 h 81"/>
                <a:gd name="T36" fmla="*/ 123 w 176"/>
                <a:gd name="T37" fmla="*/ 76 h 81"/>
                <a:gd name="T38" fmla="*/ 109 w 176"/>
                <a:gd name="T39" fmla="*/ 79 h 81"/>
                <a:gd name="T40" fmla="*/ 98 w 176"/>
                <a:gd name="T41" fmla="*/ 81 h 81"/>
                <a:gd name="T42" fmla="*/ 84 w 176"/>
                <a:gd name="T43" fmla="*/ 81 h 81"/>
                <a:gd name="T44" fmla="*/ 71 w 176"/>
                <a:gd name="T45" fmla="*/ 81 h 81"/>
                <a:gd name="T46" fmla="*/ 57 w 176"/>
                <a:gd name="T47" fmla="*/ 79 h 81"/>
                <a:gd name="T48" fmla="*/ 46 w 176"/>
                <a:gd name="T49" fmla="*/ 76 h 81"/>
                <a:gd name="T50" fmla="*/ 36 w 176"/>
                <a:gd name="T51" fmla="*/ 72 h 81"/>
                <a:gd name="T52" fmla="*/ 27 w 176"/>
                <a:gd name="T53" fmla="*/ 68 h 81"/>
                <a:gd name="T54" fmla="*/ 17 w 176"/>
                <a:gd name="T55" fmla="*/ 64 h 81"/>
                <a:gd name="T56" fmla="*/ 11 w 176"/>
                <a:gd name="T57" fmla="*/ 60 h 81"/>
                <a:gd name="T58" fmla="*/ 6 w 176"/>
                <a:gd name="T59" fmla="*/ 55 h 81"/>
                <a:gd name="T60" fmla="*/ 2 w 176"/>
                <a:gd name="T61" fmla="*/ 49 h 81"/>
                <a:gd name="T62" fmla="*/ 0 w 176"/>
                <a:gd name="T63" fmla="*/ 43 h 81"/>
                <a:gd name="T64" fmla="*/ 0 w 176"/>
                <a:gd name="T65" fmla="*/ 36 h 81"/>
                <a:gd name="T66" fmla="*/ 2 w 176"/>
                <a:gd name="T67" fmla="*/ 30 h 81"/>
                <a:gd name="T68" fmla="*/ 8 w 176"/>
                <a:gd name="T69" fmla="*/ 26 h 81"/>
                <a:gd name="T70" fmla="*/ 13 w 176"/>
                <a:gd name="T71" fmla="*/ 19 h 81"/>
                <a:gd name="T72" fmla="*/ 21 w 176"/>
                <a:gd name="T73" fmla="*/ 15 h 81"/>
                <a:gd name="T74" fmla="*/ 29 w 176"/>
                <a:gd name="T75" fmla="*/ 11 h 81"/>
                <a:gd name="T76" fmla="*/ 38 w 176"/>
                <a:gd name="T77" fmla="*/ 7 h 81"/>
                <a:gd name="T78" fmla="*/ 50 w 176"/>
                <a:gd name="T79" fmla="*/ 4 h 81"/>
                <a:gd name="T80" fmla="*/ 61 w 176"/>
                <a:gd name="T81" fmla="*/ 2 h 81"/>
                <a:gd name="T82" fmla="*/ 75 w 176"/>
                <a:gd name="T83" fmla="*/ 0 h 81"/>
                <a:gd name="T84" fmla="*/ 88 w 176"/>
                <a:gd name="T85" fmla="*/ 0 h 8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76" h="81">
                  <a:moveTo>
                    <a:pt x="88" y="0"/>
                  </a:moveTo>
                  <a:lnTo>
                    <a:pt x="92" y="0"/>
                  </a:lnTo>
                  <a:lnTo>
                    <a:pt x="98" y="0"/>
                  </a:lnTo>
                  <a:lnTo>
                    <a:pt x="102" y="0"/>
                  </a:lnTo>
                  <a:lnTo>
                    <a:pt x="105" y="2"/>
                  </a:lnTo>
                  <a:lnTo>
                    <a:pt x="109" y="2"/>
                  </a:lnTo>
                  <a:lnTo>
                    <a:pt x="115" y="2"/>
                  </a:lnTo>
                  <a:lnTo>
                    <a:pt x="119" y="2"/>
                  </a:lnTo>
                  <a:lnTo>
                    <a:pt x="123" y="4"/>
                  </a:lnTo>
                  <a:lnTo>
                    <a:pt x="127" y="4"/>
                  </a:lnTo>
                  <a:lnTo>
                    <a:pt x="130" y="4"/>
                  </a:lnTo>
                  <a:lnTo>
                    <a:pt x="134" y="7"/>
                  </a:lnTo>
                  <a:lnTo>
                    <a:pt x="138" y="7"/>
                  </a:lnTo>
                  <a:lnTo>
                    <a:pt x="140" y="9"/>
                  </a:lnTo>
                  <a:lnTo>
                    <a:pt x="144" y="9"/>
                  </a:lnTo>
                  <a:lnTo>
                    <a:pt x="148" y="11"/>
                  </a:lnTo>
                  <a:lnTo>
                    <a:pt x="150" y="13"/>
                  </a:lnTo>
                  <a:lnTo>
                    <a:pt x="153" y="13"/>
                  </a:lnTo>
                  <a:lnTo>
                    <a:pt x="155" y="15"/>
                  </a:lnTo>
                  <a:lnTo>
                    <a:pt x="159" y="17"/>
                  </a:lnTo>
                  <a:lnTo>
                    <a:pt x="161" y="17"/>
                  </a:lnTo>
                  <a:lnTo>
                    <a:pt x="163" y="19"/>
                  </a:lnTo>
                  <a:lnTo>
                    <a:pt x="165" y="21"/>
                  </a:lnTo>
                  <a:lnTo>
                    <a:pt x="167" y="23"/>
                  </a:lnTo>
                  <a:lnTo>
                    <a:pt x="169" y="26"/>
                  </a:lnTo>
                  <a:lnTo>
                    <a:pt x="171" y="28"/>
                  </a:lnTo>
                  <a:lnTo>
                    <a:pt x="173" y="28"/>
                  </a:lnTo>
                  <a:lnTo>
                    <a:pt x="175" y="30"/>
                  </a:lnTo>
                  <a:lnTo>
                    <a:pt x="175" y="32"/>
                  </a:lnTo>
                  <a:lnTo>
                    <a:pt x="175" y="34"/>
                  </a:lnTo>
                  <a:lnTo>
                    <a:pt x="176" y="36"/>
                  </a:lnTo>
                  <a:lnTo>
                    <a:pt x="176" y="38"/>
                  </a:lnTo>
                  <a:lnTo>
                    <a:pt x="176" y="40"/>
                  </a:lnTo>
                  <a:lnTo>
                    <a:pt x="176" y="43"/>
                  </a:lnTo>
                  <a:lnTo>
                    <a:pt x="176" y="45"/>
                  </a:lnTo>
                  <a:lnTo>
                    <a:pt x="175" y="47"/>
                  </a:lnTo>
                  <a:lnTo>
                    <a:pt x="175" y="49"/>
                  </a:lnTo>
                  <a:lnTo>
                    <a:pt x="175" y="51"/>
                  </a:lnTo>
                  <a:lnTo>
                    <a:pt x="173" y="53"/>
                  </a:lnTo>
                  <a:lnTo>
                    <a:pt x="171" y="55"/>
                  </a:lnTo>
                  <a:lnTo>
                    <a:pt x="169" y="55"/>
                  </a:lnTo>
                  <a:lnTo>
                    <a:pt x="167" y="57"/>
                  </a:lnTo>
                  <a:lnTo>
                    <a:pt x="165" y="60"/>
                  </a:lnTo>
                  <a:lnTo>
                    <a:pt x="163" y="62"/>
                  </a:lnTo>
                  <a:lnTo>
                    <a:pt x="161" y="64"/>
                  </a:lnTo>
                  <a:lnTo>
                    <a:pt x="159" y="64"/>
                  </a:lnTo>
                  <a:lnTo>
                    <a:pt x="155" y="66"/>
                  </a:lnTo>
                  <a:lnTo>
                    <a:pt x="153" y="68"/>
                  </a:lnTo>
                  <a:lnTo>
                    <a:pt x="150" y="68"/>
                  </a:lnTo>
                  <a:lnTo>
                    <a:pt x="148" y="70"/>
                  </a:lnTo>
                  <a:lnTo>
                    <a:pt x="144" y="72"/>
                  </a:lnTo>
                  <a:lnTo>
                    <a:pt x="140" y="72"/>
                  </a:lnTo>
                  <a:lnTo>
                    <a:pt x="138" y="74"/>
                  </a:lnTo>
                  <a:lnTo>
                    <a:pt x="134" y="74"/>
                  </a:lnTo>
                  <a:lnTo>
                    <a:pt x="130" y="76"/>
                  </a:lnTo>
                  <a:lnTo>
                    <a:pt x="127" y="76"/>
                  </a:lnTo>
                  <a:lnTo>
                    <a:pt x="123" y="76"/>
                  </a:lnTo>
                  <a:lnTo>
                    <a:pt x="119" y="79"/>
                  </a:lnTo>
                  <a:lnTo>
                    <a:pt x="115" y="79"/>
                  </a:lnTo>
                  <a:lnTo>
                    <a:pt x="109" y="79"/>
                  </a:lnTo>
                  <a:lnTo>
                    <a:pt x="105" y="81"/>
                  </a:lnTo>
                  <a:lnTo>
                    <a:pt x="102" y="81"/>
                  </a:lnTo>
                  <a:lnTo>
                    <a:pt x="98" y="81"/>
                  </a:lnTo>
                  <a:lnTo>
                    <a:pt x="92" y="81"/>
                  </a:lnTo>
                  <a:lnTo>
                    <a:pt x="88" y="81"/>
                  </a:lnTo>
                  <a:lnTo>
                    <a:pt x="84" y="81"/>
                  </a:lnTo>
                  <a:lnTo>
                    <a:pt x="79" y="81"/>
                  </a:lnTo>
                  <a:lnTo>
                    <a:pt x="75" y="81"/>
                  </a:lnTo>
                  <a:lnTo>
                    <a:pt x="71" y="81"/>
                  </a:lnTo>
                  <a:lnTo>
                    <a:pt x="67" y="79"/>
                  </a:lnTo>
                  <a:lnTo>
                    <a:pt x="61" y="79"/>
                  </a:lnTo>
                  <a:lnTo>
                    <a:pt x="57" y="79"/>
                  </a:lnTo>
                  <a:lnTo>
                    <a:pt x="54" y="76"/>
                  </a:lnTo>
                  <a:lnTo>
                    <a:pt x="50" y="76"/>
                  </a:lnTo>
                  <a:lnTo>
                    <a:pt x="46" y="76"/>
                  </a:lnTo>
                  <a:lnTo>
                    <a:pt x="42" y="74"/>
                  </a:lnTo>
                  <a:lnTo>
                    <a:pt x="38" y="74"/>
                  </a:lnTo>
                  <a:lnTo>
                    <a:pt x="36" y="72"/>
                  </a:lnTo>
                  <a:lnTo>
                    <a:pt x="33" y="72"/>
                  </a:lnTo>
                  <a:lnTo>
                    <a:pt x="29" y="70"/>
                  </a:lnTo>
                  <a:lnTo>
                    <a:pt x="27" y="68"/>
                  </a:lnTo>
                  <a:lnTo>
                    <a:pt x="23" y="68"/>
                  </a:lnTo>
                  <a:lnTo>
                    <a:pt x="21" y="66"/>
                  </a:lnTo>
                  <a:lnTo>
                    <a:pt x="17" y="64"/>
                  </a:lnTo>
                  <a:lnTo>
                    <a:pt x="15" y="64"/>
                  </a:lnTo>
                  <a:lnTo>
                    <a:pt x="13" y="62"/>
                  </a:lnTo>
                  <a:lnTo>
                    <a:pt x="11" y="60"/>
                  </a:lnTo>
                  <a:lnTo>
                    <a:pt x="9" y="57"/>
                  </a:lnTo>
                  <a:lnTo>
                    <a:pt x="8" y="55"/>
                  </a:lnTo>
                  <a:lnTo>
                    <a:pt x="6" y="55"/>
                  </a:lnTo>
                  <a:lnTo>
                    <a:pt x="4" y="53"/>
                  </a:lnTo>
                  <a:lnTo>
                    <a:pt x="2" y="51"/>
                  </a:lnTo>
                  <a:lnTo>
                    <a:pt x="2" y="49"/>
                  </a:lnTo>
                  <a:lnTo>
                    <a:pt x="2" y="47"/>
                  </a:lnTo>
                  <a:lnTo>
                    <a:pt x="0" y="45"/>
                  </a:lnTo>
                  <a:lnTo>
                    <a:pt x="0" y="43"/>
                  </a:lnTo>
                  <a:lnTo>
                    <a:pt x="0" y="40"/>
                  </a:lnTo>
                  <a:lnTo>
                    <a:pt x="0" y="38"/>
                  </a:lnTo>
                  <a:lnTo>
                    <a:pt x="0" y="36"/>
                  </a:lnTo>
                  <a:lnTo>
                    <a:pt x="2" y="34"/>
                  </a:lnTo>
                  <a:lnTo>
                    <a:pt x="2" y="32"/>
                  </a:lnTo>
                  <a:lnTo>
                    <a:pt x="2" y="30"/>
                  </a:lnTo>
                  <a:lnTo>
                    <a:pt x="4" y="28"/>
                  </a:lnTo>
                  <a:lnTo>
                    <a:pt x="6" y="28"/>
                  </a:lnTo>
                  <a:lnTo>
                    <a:pt x="8" y="26"/>
                  </a:lnTo>
                  <a:lnTo>
                    <a:pt x="9" y="23"/>
                  </a:lnTo>
                  <a:lnTo>
                    <a:pt x="11" y="21"/>
                  </a:lnTo>
                  <a:lnTo>
                    <a:pt x="13" y="19"/>
                  </a:lnTo>
                  <a:lnTo>
                    <a:pt x="15" y="17"/>
                  </a:lnTo>
                  <a:lnTo>
                    <a:pt x="17" y="17"/>
                  </a:lnTo>
                  <a:lnTo>
                    <a:pt x="21" y="15"/>
                  </a:lnTo>
                  <a:lnTo>
                    <a:pt x="23" y="13"/>
                  </a:lnTo>
                  <a:lnTo>
                    <a:pt x="27" y="13"/>
                  </a:lnTo>
                  <a:lnTo>
                    <a:pt x="29" y="11"/>
                  </a:lnTo>
                  <a:lnTo>
                    <a:pt x="33" y="9"/>
                  </a:lnTo>
                  <a:lnTo>
                    <a:pt x="36" y="9"/>
                  </a:lnTo>
                  <a:lnTo>
                    <a:pt x="38" y="7"/>
                  </a:lnTo>
                  <a:lnTo>
                    <a:pt x="42" y="7"/>
                  </a:lnTo>
                  <a:lnTo>
                    <a:pt x="46" y="4"/>
                  </a:lnTo>
                  <a:lnTo>
                    <a:pt x="50" y="4"/>
                  </a:lnTo>
                  <a:lnTo>
                    <a:pt x="54" y="4"/>
                  </a:lnTo>
                  <a:lnTo>
                    <a:pt x="57" y="2"/>
                  </a:lnTo>
                  <a:lnTo>
                    <a:pt x="61" y="2"/>
                  </a:lnTo>
                  <a:lnTo>
                    <a:pt x="67" y="2"/>
                  </a:lnTo>
                  <a:lnTo>
                    <a:pt x="71" y="2"/>
                  </a:lnTo>
                  <a:lnTo>
                    <a:pt x="75" y="0"/>
                  </a:lnTo>
                  <a:lnTo>
                    <a:pt x="79" y="0"/>
                  </a:lnTo>
                  <a:lnTo>
                    <a:pt x="84" y="0"/>
                  </a:lnTo>
                  <a:lnTo>
                    <a:pt x="88" y="0"/>
                  </a:lnTo>
                  <a:close/>
                </a:path>
              </a:pathLst>
            </a:custGeom>
            <a:solidFill>
              <a:srgbClr val="66999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GB"/>
            </a:p>
          </p:txBody>
        </p:sp>
        <p:sp>
          <p:nvSpPr>
            <p:cNvPr id="47" name="Freeform 152">
              <a:extLst>
                <a:ext uri="{FF2B5EF4-FFF2-40B4-BE49-F238E27FC236}">
                  <a16:creationId xmlns:a16="http://schemas.microsoft.com/office/drawing/2014/main" id="{7431E373-70FC-41BC-B3A0-E55EE32A761B}"/>
                </a:ext>
              </a:extLst>
            </p:cNvPr>
            <p:cNvSpPr>
              <a:spLocks/>
            </p:cNvSpPr>
            <p:nvPr/>
          </p:nvSpPr>
          <p:spPr bwMode="auto">
            <a:xfrm>
              <a:off x="2974" y="2583"/>
              <a:ext cx="176" cy="81"/>
            </a:xfrm>
            <a:custGeom>
              <a:avLst/>
              <a:gdLst>
                <a:gd name="T0" fmla="*/ 88 w 176"/>
                <a:gd name="T1" fmla="*/ 0 h 81"/>
                <a:gd name="T2" fmla="*/ 105 w 176"/>
                <a:gd name="T3" fmla="*/ 2 h 81"/>
                <a:gd name="T4" fmla="*/ 123 w 176"/>
                <a:gd name="T5" fmla="*/ 4 h 81"/>
                <a:gd name="T6" fmla="*/ 138 w 176"/>
                <a:gd name="T7" fmla="*/ 7 h 81"/>
                <a:gd name="T8" fmla="*/ 150 w 176"/>
                <a:gd name="T9" fmla="*/ 13 h 81"/>
                <a:gd name="T10" fmla="*/ 161 w 176"/>
                <a:gd name="T11" fmla="*/ 17 h 81"/>
                <a:gd name="T12" fmla="*/ 169 w 176"/>
                <a:gd name="T13" fmla="*/ 26 h 81"/>
                <a:gd name="T14" fmla="*/ 175 w 176"/>
                <a:gd name="T15" fmla="*/ 32 h 81"/>
                <a:gd name="T16" fmla="*/ 176 w 176"/>
                <a:gd name="T17" fmla="*/ 40 h 81"/>
                <a:gd name="T18" fmla="*/ 175 w 176"/>
                <a:gd name="T19" fmla="*/ 49 h 81"/>
                <a:gd name="T20" fmla="*/ 169 w 176"/>
                <a:gd name="T21" fmla="*/ 55 h 81"/>
                <a:gd name="T22" fmla="*/ 161 w 176"/>
                <a:gd name="T23" fmla="*/ 64 h 81"/>
                <a:gd name="T24" fmla="*/ 150 w 176"/>
                <a:gd name="T25" fmla="*/ 68 h 81"/>
                <a:gd name="T26" fmla="*/ 138 w 176"/>
                <a:gd name="T27" fmla="*/ 74 h 81"/>
                <a:gd name="T28" fmla="*/ 123 w 176"/>
                <a:gd name="T29" fmla="*/ 76 h 81"/>
                <a:gd name="T30" fmla="*/ 105 w 176"/>
                <a:gd name="T31" fmla="*/ 81 h 81"/>
                <a:gd name="T32" fmla="*/ 88 w 176"/>
                <a:gd name="T33" fmla="*/ 81 h 81"/>
                <a:gd name="T34" fmla="*/ 71 w 176"/>
                <a:gd name="T35" fmla="*/ 81 h 81"/>
                <a:gd name="T36" fmla="*/ 54 w 176"/>
                <a:gd name="T37" fmla="*/ 76 h 81"/>
                <a:gd name="T38" fmla="*/ 38 w 176"/>
                <a:gd name="T39" fmla="*/ 74 h 81"/>
                <a:gd name="T40" fmla="*/ 27 w 176"/>
                <a:gd name="T41" fmla="*/ 68 h 81"/>
                <a:gd name="T42" fmla="*/ 15 w 176"/>
                <a:gd name="T43" fmla="*/ 64 h 81"/>
                <a:gd name="T44" fmla="*/ 8 w 176"/>
                <a:gd name="T45" fmla="*/ 55 h 81"/>
                <a:gd name="T46" fmla="*/ 2 w 176"/>
                <a:gd name="T47" fmla="*/ 49 h 81"/>
                <a:gd name="T48" fmla="*/ 0 w 176"/>
                <a:gd name="T49" fmla="*/ 40 h 81"/>
                <a:gd name="T50" fmla="*/ 2 w 176"/>
                <a:gd name="T51" fmla="*/ 32 h 81"/>
                <a:gd name="T52" fmla="*/ 8 w 176"/>
                <a:gd name="T53" fmla="*/ 26 h 81"/>
                <a:gd name="T54" fmla="*/ 15 w 176"/>
                <a:gd name="T55" fmla="*/ 17 h 81"/>
                <a:gd name="T56" fmla="*/ 27 w 176"/>
                <a:gd name="T57" fmla="*/ 13 h 81"/>
                <a:gd name="T58" fmla="*/ 38 w 176"/>
                <a:gd name="T59" fmla="*/ 7 h 81"/>
                <a:gd name="T60" fmla="*/ 54 w 176"/>
                <a:gd name="T61" fmla="*/ 4 h 81"/>
                <a:gd name="T62" fmla="*/ 71 w 176"/>
                <a:gd name="T63" fmla="*/ 2 h 81"/>
                <a:gd name="T64" fmla="*/ 88 w 176"/>
                <a:gd name="T65" fmla="*/ 0 h 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76" h="81">
                  <a:moveTo>
                    <a:pt x="88" y="0"/>
                  </a:moveTo>
                  <a:lnTo>
                    <a:pt x="105" y="2"/>
                  </a:lnTo>
                  <a:lnTo>
                    <a:pt x="123" y="4"/>
                  </a:lnTo>
                  <a:lnTo>
                    <a:pt x="138" y="7"/>
                  </a:lnTo>
                  <a:lnTo>
                    <a:pt x="150" y="13"/>
                  </a:lnTo>
                  <a:lnTo>
                    <a:pt x="161" y="17"/>
                  </a:lnTo>
                  <a:lnTo>
                    <a:pt x="169" y="26"/>
                  </a:lnTo>
                  <a:lnTo>
                    <a:pt x="175" y="32"/>
                  </a:lnTo>
                  <a:lnTo>
                    <a:pt x="176" y="40"/>
                  </a:lnTo>
                  <a:lnTo>
                    <a:pt x="175" y="49"/>
                  </a:lnTo>
                  <a:lnTo>
                    <a:pt x="169" y="55"/>
                  </a:lnTo>
                  <a:lnTo>
                    <a:pt x="161" y="64"/>
                  </a:lnTo>
                  <a:lnTo>
                    <a:pt x="150" y="68"/>
                  </a:lnTo>
                  <a:lnTo>
                    <a:pt x="138" y="74"/>
                  </a:lnTo>
                  <a:lnTo>
                    <a:pt x="123" y="76"/>
                  </a:lnTo>
                  <a:lnTo>
                    <a:pt x="105" y="81"/>
                  </a:lnTo>
                  <a:lnTo>
                    <a:pt x="88" y="81"/>
                  </a:lnTo>
                  <a:lnTo>
                    <a:pt x="71" y="81"/>
                  </a:lnTo>
                  <a:lnTo>
                    <a:pt x="54" y="76"/>
                  </a:lnTo>
                  <a:lnTo>
                    <a:pt x="38" y="74"/>
                  </a:lnTo>
                  <a:lnTo>
                    <a:pt x="27" y="68"/>
                  </a:lnTo>
                  <a:lnTo>
                    <a:pt x="15" y="64"/>
                  </a:lnTo>
                  <a:lnTo>
                    <a:pt x="8" y="55"/>
                  </a:lnTo>
                  <a:lnTo>
                    <a:pt x="2" y="49"/>
                  </a:lnTo>
                  <a:lnTo>
                    <a:pt x="0" y="40"/>
                  </a:lnTo>
                  <a:lnTo>
                    <a:pt x="2" y="32"/>
                  </a:lnTo>
                  <a:lnTo>
                    <a:pt x="8" y="26"/>
                  </a:lnTo>
                  <a:lnTo>
                    <a:pt x="15" y="17"/>
                  </a:lnTo>
                  <a:lnTo>
                    <a:pt x="27" y="13"/>
                  </a:lnTo>
                  <a:lnTo>
                    <a:pt x="38" y="7"/>
                  </a:lnTo>
                  <a:lnTo>
                    <a:pt x="54" y="4"/>
                  </a:lnTo>
                  <a:lnTo>
                    <a:pt x="71" y="2"/>
                  </a:lnTo>
                  <a:lnTo>
                    <a:pt x="88" y="0"/>
                  </a:lnTo>
                </a:path>
              </a:pathLst>
            </a:custGeom>
            <a:noFill/>
            <a:ln w="3175">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48" name="Freeform 153">
              <a:extLst>
                <a:ext uri="{FF2B5EF4-FFF2-40B4-BE49-F238E27FC236}">
                  <a16:creationId xmlns:a16="http://schemas.microsoft.com/office/drawing/2014/main" id="{E347C60A-760C-45CD-9E2C-CA1D9D47552B}"/>
                </a:ext>
              </a:extLst>
            </p:cNvPr>
            <p:cNvSpPr>
              <a:spLocks/>
            </p:cNvSpPr>
            <p:nvPr/>
          </p:nvSpPr>
          <p:spPr bwMode="auto">
            <a:xfrm>
              <a:off x="2748" y="2598"/>
              <a:ext cx="177" cy="81"/>
            </a:xfrm>
            <a:custGeom>
              <a:avLst/>
              <a:gdLst>
                <a:gd name="T0" fmla="*/ 98 w 177"/>
                <a:gd name="T1" fmla="*/ 0 h 81"/>
                <a:gd name="T2" fmla="*/ 111 w 177"/>
                <a:gd name="T3" fmla="*/ 2 h 81"/>
                <a:gd name="T4" fmla="*/ 123 w 177"/>
                <a:gd name="T5" fmla="*/ 4 h 81"/>
                <a:gd name="T6" fmla="*/ 134 w 177"/>
                <a:gd name="T7" fmla="*/ 7 h 81"/>
                <a:gd name="T8" fmla="*/ 144 w 177"/>
                <a:gd name="T9" fmla="*/ 9 h 81"/>
                <a:gd name="T10" fmla="*/ 154 w 177"/>
                <a:gd name="T11" fmla="*/ 13 h 81"/>
                <a:gd name="T12" fmla="*/ 161 w 177"/>
                <a:gd name="T13" fmla="*/ 17 h 81"/>
                <a:gd name="T14" fmla="*/ 169 w 177"/>
                <a:gd name="T15" fmla="*/ 23 h 81"/>
                <a:gd name="T16" fmla="*/ 173 w 177"/>
                <a:gd name="T17" fmla="*/ 28 h 81"/>
                <a:gd name="T18" fmla="*/ 177 w 177"/>
                <a:gd name="T19" fmla="*/ 34 h 81"/>
                <a:gd name="T20" fmla="*/ 177 w 177"/>
                <a:gd name="T21" fmla="*/ 40 h 81"/>
                <a:gd name="T22" fmla="*/ 177 w 177"/>
                <a:gd name="T23" fmla="*/ 47 h 81"/>
                <a:gd name="T24" fmla="*/ 173 w 177"/>
                <a:gd name="T25" fmla="*/ 53 h 81"/>
                <a:gd name="T26" fmla="*/ 167 w 177"/>
                <a:gd name="T27" fmla="*/ 60 h 81"/>
                <a:gd name="T28" fmla="*/ 159 w 177"/>
                <a:gd name="T29" fmla="*/ 64 h 81"/>
                <a:gd name="T30" fmla="*/ 152 w 177"/>
                <a:gd name="T31" fmla="*/ 68 h 81"/>
                <a:gd name="T32" fmla="*/ 142 w 177"/>
                <a:gd name="T33" fmla="*/ 72 h 81"/>
                <a:gd name="T34" fmla="*/ 131 w 177"/>
                <a:gd name="T35" fmla="*/ 76 h 81"/>
                <a:gd name="T36" fmla="*/ 119 w 177"/>
                <a:gd name="T37" fmla="*/ 79 h 81"/>
                <a:gd name="T38" fmla="*/ 106 w 177"/>
                <a:gd name="T39" fmla="*/ 81 h 81"/>
                <a:gd name="T40" fmla="*/ 94 w 177"/>
                <a:gd name="T41" fmla="*/ 81 h 81"/>
                <a:gd name="T42" fmla="*/ 81 w 177"/>
                <a:gd name="T43" fmla="*/ 81 h 81"/>
                <a:gd name="T44" fmla="*/ 67 w 177"/>
                <a:gd name="T45" fmla="*/ 79 h 81"/>
                <a:gd name="T46" fmla="*/ 54 w 177"/>
                <a:gd name="T47" fmla="*/ 76 h 81"/>
                <a:gd name="T48" fmla="*/ 42 w 177"/>
                <a:gd name="T49" fmla="*/ 74 h 81"/>
                <a:gd name="T50" fmla="*/ 33 w 177"/>
                <a:gd name="T51" fmla="*/ 72 h 81"/>
                <a:gd name="T52" fmla="*/ 23 w 177"/>
                <a:gd name="T53" fmla="*/ 68 h 81"/>
                <a:gd name="T54" fmla="*/ 15 w 177"/>
                <a:gd name="T55" fmla="*/ 64 h 81"/>
                <a:gd name="T56" fmla="*/ 10 w 177"/>
                <a:gd name="T57" fmla="*/ 57 h 81"/>
                <a:gd name="T58" fmla="*/ 4 w 177"/>
                <a:gd name="T59" fmla="*/ 53 h 81"/>
                <a:gd name="T60" fmla="*/ 2 w 177"/>
                <a:gd name="T61" fmla="*/ 47 h 81"/>
                <a:gd name="T62" fmla="*/ 0 w 177"/>
                <a:gd name="T63" fmla="*/ 40 h 81"/>
                <a:gd name="T64" fmla="*/ 2 w 177"/>
                <a:gd name="T65" fmla="*/ 34 h 81"/>
                <a:gd name="T66" fmla="*/ 4 w 177"/>
                <a:gd name="T67" fmla="*/ 28 h 81"/>
                <a:gd name="T68" fmla="*/ 10 w 177"/>
                <a:gd name="T69" fmla="*/ 23 h 81"/>
                <a:gd name="T70" fmla="*/ 15 w 177"/>
                <a:gd name="T71" fmla="*/ 17 h 81"/>
                <a:gd name="T72" fmla="*/ 23 w 177"/>
                <a:gd name="T73" fmla="*/ 13 h 81"/>
                <a:gd name="T74" fmla="*/ 33 w 177"/>
                <a:gd name="T75" fmla="*/ 9 h 81"/>
                <a:gd name="T76" fmla="*/ 42 w 177"/>
                <a:gd name="T77" fmla="*/ 7 h 81"/>
                <a:gd name="T78" fmla="*/ 54 w 177"/>
                <a:gd name="T79" fmla="*/ 4 h 81"/>
                <a:gd name="T80" fmla="*/ 67 w 177"/>
                <a:gd name="T81" fmla="*/ 2 h 81"/>
                <a:gd name="T82" fmla="*/ 81 w 177"/>
                <a:gd name="T83" fmla="*/ 0 h 8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77" h="81">
                  <a:moveTo>
                    <a:pt x="88" y="0"/>
                  </a:moveTo>
                  <a:lnTo>
                    <a:pt x="94" y="0"/>
                  </a:lnTo>
                  <a:lnTo>
                    <a:pt x="98" y="0"/>
                  </a:lnTo>
                  <a:lnTo>
                    <a:pt x="102" y="0"/>
                  </a:lnTo>
                  <a:lnTo>
                    <a:pt x="106" y="2"/>
                  </a:lnTo>
                  <a:lnTo>
                    <a:pt x="111" y="2"/>
                  </a:lnTo>
                  <a:lnTo>
                    <a:pt x="115" y="2"/>
                  </a:lnTo>
                  <a:lnTo>
                    <a:pt x="119" y="2"/>
                  </a:lnTo>
                  <a:lnTo>
                    <a:pt x="123" y="4"/>
                  </a:lnTo>
                  <a:lnTo>
                    <a:pt x="127" y="4"/>
                  </a:lnTo>
                  <a:lnTo>
                    <a:pt x="131" y="4"/>
                  </a:lnTo>
                  <a:lnTo>
                    <a:pt x="134" y="7"/>
                  </a:lnTo>
                  <a:lnTo>
                    <a:pt x="138" y="7"/>
                  </a:lnTo>
                  <a:lnTo>
                    <a:pt x="142" y="9"/>
                  </a:lnTo>
                  <a:lnTo>
                    <a:pt x="144" y="9"/>
                  </a:lnTo>
                  <a:lnTo>
                    <a:pt x="148" y="11"/>
                  </a:lnTo>
                  <a:lnTo>
                    <a:pt x="152" y="13"/>
                  </a:lnTo>
                  <a:lnTo>
                    <a:pt x="154" y="13"/>
                  </a:lnTo>
                  <a:lnTo>
                    <a:pt x="157" y="15"/>
                  </a:lnTo>
                  <a:lnTo>
                    <a:pt x="159" y="17"/>
                  </a:lnTo>
                  <a:lnTo>
                    <a:pt x="161" y="17"/>
                  </a:lnTo>
                  <a:lnTo>
                    <a:pt x="165" y="19"/>
                  </a:lnTo>
                  <a:lnTo>
                    <a:pt x="167" y="21"/>
                  </a:lnTo>
                  <a:lnTo>
                    <a:pt x="169" y="23"/>
                  </a:lnTo>
                  <a:lnTo>
                    <a:pt x="171" y="26"/>
                  </a:lnTo>
                  <a:lnTo>
                    <a:pt x="171" y="28"/>
                  </a:lnTo>
                  <a:lnTo>
                    <a:pt x="173" y="28"/>
                  </a:lnTo>
                  <a:lnTo>
                    <a:pt x="175" y="30"/>
                  </a:lnTo>
                  <a:lnTo>
                    <a:pt x="175" y="32"/>
                  </a:lnTo>
                  <a:lnTo>
                    <a:pt x="177" y="34"/>
                  </a:lnTo>
                  <a:lnTo>
                    <a:pt x="177" y="36"/>
                  </a:lnTo>
                  <a:lnTo>
                    <a:pt x="177" y="38"/>
                  </a:lnTo>
                  <a:lnTo>
                    <a:pt x="177" y="40"/>
                  </a:lnTo>
                  <a:lnTo>
                    <a:pt x="177" y="43"/>
                  </a:lnTo>
                  <a:lnTo>
                    <a:pt x="177" y="45"/>
                  </a:lnTo>
                  <a:lnTo>
                    <a:pt x="177" y="47"/>
                  </a:lnTo>
                  <a:lnTo>
                    <a:pt x="175" y="49"/>
                  </a:lnTo>
                  <a:lnTo>
                    <a:pt x="175" y="51"/>
                  </a:lnTo>
                  <a:lnTo>
                    <a:pt x="173" y="53"/>
                  </a:lnTo>
                  <a:lnTo>
                    <a:pt x="171" y="55"/>
                  </a:lnTo>
                  <a:lnTo>
                    <a:pt x="169" y="57"/>
                  </a:lnTo>
                  <a:lnTo>
                    <a:pt x="167" y="60"/>
                  </a:lnTo>
                  <a:lnTo>
                    <a:pt x="165" y="62"/>
                  </a:lnTo>
                  <a:lnTo>
                    <a:pt x="161" y="64"/>
                  </a:lnTo>
                  <a:lnTo>
                    <a:pt x="159" y="64"/>
                  </a:lnTo>
                  <a:lnTo>
                    <a:pt x="157" y="66"/>
                  </a:lnTo>
                  <a:lnTo>
                    <a:pt x="154" y="68"/>
                  </a:lnTo>
                  <a:lnTo>
                    <a:pt x="152" y="68"/>
                  </a:lnTo>
                  <a:lnTo>
                    <a:pt x="148" y="70"/>
                  </a:lnTo>
                  <a:lnTo>
                    <a:pt x="144" y="72"/>
                  </a:lnTo>
                  <a:lnTo>
                    <a:pt x="142" y="72"/>
                  </a:lnTo>
                  <a:lnTo>
                    <a:pt x="138" y="74"/>
                  </a:lnTo>
                  <a:lnTo>
                    <a:pt x="134" y="74"/>
                  </a:lnTo>
                  <a:lnTo>
                    <a:pt x="131" y="76"/>
                  </a:lnTo>
                  <a:lnTo>
                    <a:pt x="127" y="76"/>
                  </a:lnTo>
                  <a:lnTo>
                    <a:pt x="123" y="76"/>
                  </a:lnTo>
                  <a:lnTo>
                    <a:pt x="119" y="79"/>
                  </a:lnTo>
                  <a:lnTo>
                    <a:pt x="115" y="79"/>
                  </a:lnTo>
                  <a:lnTo>
                    <a:pt x="111" y="79"/>
                  </a:lnTo>
                  <a:lnTo>
                    <a:pt x="106" y="81"/>
                  </a:lnTo>
                  <a:lnTo>
                    <a:pt x="102" y="81"/>
                  </a:lnTo>
                  <a:lnTo>
                    <a:pt x="98" y="81"/>
                  </a:lnTo>
                  <a:lnTo>
                    <a:pt x="94" y="81"/>
                  </a:lnTo>
                  <a:lnTo>
                    <a:pt x="88" y="81"/>
                  </a:lnTo>
                  <a:lnTo>
                    <a:pt x="84" y="81"/>
                  </a:lnTo>
                  <a:lnTo>
                    <a:pt x="81" y="81"/>
                  </a:lnTo>
                  <a:lnTo>
                    <a:pt x="75" y="81"/>
                  </a:lnTo>
                  <a:lnTo>
                    <a:pt x="71" y="81"/>
                  </a:lnTo>
                  <a:lnTo>
                    <a:pt x="67" y="79"/>
                  </a:lnTo>
                  <a:lnTo>
                    <a:pt x="63" y="79"/>
                  </a:lnTo>
                  <a:lnTo>
                    <a:pt x="58" y="79"/>
                  </a:lnTo>
                  <a:lnTo>
                    <a:pt x="54" y="76"/>
                  </a:lnTo>
                  <a:lnTo>
                    <a:pt x="50" y="76"/>
                  </a:lnTo>
                  <a:lnTo>
                    <a:pt x="46" y="76"/>
                  </a:lnTo>
                  <a:lnTo>
                    <a:pt x="42" y="74"/>
                  </a:lnTo>
                  <a:lnTo>
                    <a:pt x="40" y="74"/>
                  </a:lnTo>
                  <a:lnTo>
                    <a:pt x="36" y="72"/>
                  </a:lnTo>
                  <a:lnTo>
                    <a:pt x="33" y="72"/>
                  </a:lnTo>
                  <a:lnTo>
                    <a:pt x="29" y="70"/>
                  </a:lnTo>
                  <a:lnTo>
                    <a:pt x="27" y="68"/>
                  </a:lnTo>
                  <a:lnTo>
                    <a:pt x="23" y="68"/>
                  </a:lnTo>
                  <a:lnTo>
                    <a:pt x="21" y="66"/>
                  </a:lnTo>
                  <a:lnTo>
                    <a:pt x="17" y="64"/>
                  </a:lnTo>
                  <a:lnTo>
                    <a:pt x="15" y="64"/>
                  </a:lnTo>
                  <a:lnTo>
                    <a:pt x="13" y="62"/>
                  </a:lnTo>
                  <a:lnTo>
                    <a:pt x="12" y="60"/>
                  </a:lnTo>
                  <a:lnTo>
                    <a:pt x="10" y="57"/>
                  </a:lnTo>
                  <a:lnTo>
                    <a:pt x="8" y="55"/>
                  </a:lnTo>
                  <a:lnTo>
                    <a:pt x="6" y="55"/>
                  </a:lnTo>
                  <a:lnTo>
                    <a:pt x="4" y="53"/>
                  </a:lnTo>
                  <a:lnTo>
                    <a:pt x="4" y="51"/>
                  </a:lnTo>
                  <a:lnTo>
                    <a:pt x="2" y="49"/>
                  </a:lnTo>
                  <a:lnTo>
                    <a:pt x="2" y="47"/>
                  </a:lnTo>
                  <a:lnTo>
                    <a:pt x="2" y="45"/>
                  </a:lnTo>
                  <a:lnTo>
                    <a:pt x="0" y="43"/>
                  </a:lnTo>
                  <a:lnTo>
                    <a:pt x="0" y="40"/>
                  </a:lnTo>
                  <a:lnTo>
                    <a:pt x="0" y="38"/>
                  </a:lnTo>
                  <a:lnTo>
                    <a:pt x="2" y="36"/>
                  </a:lnTo>
                  <a:lnTo>
                    <a:pt x="2" y="34"/>
                  </a:lnTo>
                  <a:lnTo>
                    <a:pt x="2" y="32"/>
                  </a:lnTo>
                  <a:lnTo>
                    <a:pt x="4" y="30"/>
                  </a:lnTo>
                  <a:lnTo>
                    <a:pt x="4" y="28"/>
                  </a:lnTo>
                  <a:lnTo>
                    <a:pt x="6" y="28"/>
                  </a:lnTo>
                  <a:lnTo>
                    <a:pt x="8" y="26"/>
                  </a:lnTo>
                  <a:lnTo>
                    <a:pt x="10" y="23"/>
                  </a:lnTo>
                  <a:lnTo>
                    <a:pt x="12" y="21"/>
                  </a:lnTo>
                  <a:lnTo>
                    <a:pt x="13" y="19"/>
                  </a:lnTo>
                  <a:lnTo>
                    <a:pt x="15" y="17"/>
                  </a:lnTo>
                  <a:lnTo>
                    <a:pt x="17" y="17"/>
                  </a:lnTo>
                  <a:lnTo>
                    <a:pt x="21" y="15"/>
                  </a:lnTo>
                  <a:lnTo>
                    <a:pt x="23" y="13"/>
                  </a:lnTo>
                  <a:lnTo>
                    <a:pt x="27" y="13"/>
                  </a:lnTo>
                  <a:lnTo>
                    <a:pt x="29" y="11"/>
                  </a:lnTo>
                  <a:lnTo>
                    <a:pt x="33" y="9"/>
                  </a:lnTo>
                  <a:lnTo>
                    <a:pt x="36" y="9"/>
                  </a:lnTo>
                  <a:lnTo>
                    <a:pt x="40" y="7"/>
                  </a:lnTo>
                  <a:lnTo>
                    <a:pt x="42" y="7"/>
                  </a:lnTo>
                  <a:lnTo>
                    <a:pt x="46" y="4"/>
                  </a:lnTo>
                  <a:lnTo>
                    <a:pt x="50" y="4"/>
                  </a:lnTo>
                  <a:lnTo>
                    <a:pt x="54" y="4"/>
                  </a:lnTo>
                  <a:lnTo>
                    <a:pt x="58" y="2"/>
                  </a:lnTo>
                  <a:lnTo>
                    <a:pt x="63" y="2"/>
                  </a:lnTo>
                  <a:lnTo>
                    <a:pt x="67" y="2"/>
                  </a:lnTo>
                  <a:lnTo>
                    <a:pt x="71" y="2"/>
                  </a:lnTo>
                  <a:lnTo>
                    <a:pt x="75" y="0"/>
                  </a:lnTo>
                  <a:lnTo>
                    <a:pt x="81" y="0"/>
                  </a:lnTo>
                  <a:lnTo>
                    <a:pt x="84" y="0"/>
                  </a:lnTo>
                  <a:lnTo>
                    <a:pt x="88" y="0"/>
                  </a:lnTo>
                  <a:close/>
                </a:path>
              </a:pathLst>
            </a:custGeom>
            <a:solidFill>
              <a:srgbClr val="66999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GB"/>
            </a:p>
          </p:txBody>
        </p:sp>
        <p:sp>
          <p:nvSpPr>
            <p:cNvPr id="49" name="Freeform 154">
              <a:extLst>
                <a:ext uri="{FF2B5EF4-FFF2-40B4-BE49-F238E27FC236}">
                  <a16:creationId xmlns:a16="http://schemas.microsoft.com/office/drawing/2014/main" id="{43EEA159-7C41-4C34-8286-E060C5095E72}"/>
                </a:ext>
              </a:extLst>
            </p:cNvPr>
            <p:cNvSpPr>
              <a:spLocks/>
            </p:cNvSpPr>
            <p:nvPr/>
          </p:nvSpPr>
          <p:spPr bwMode="auto">
            <a:xfrm>
              <a:off x="2736" y="2592"/>
              <a:ext cx="177" cy="81"/>
            </a:xfrm>
            <a:custGeom>
              <a:avLst/>
              <a:gdLst>
                <a:gd name="T0" fmla="*/ 88 w 177"/>
                <a:gd name="T1" fmla="*/ 0 h 81"/>
                <a:gd name="T2" fmla="*/ 106 w 177"/>
                <a:gd name="T3" fmla="*/ 2 h 81"/>
                <a:gd name="T4" fmla="*/ 123 w 177"/>
                <a:gd name="T5" fmla="*/ 4 h 81"/>
                <a:gd name="T6" fmla="*/ 138 w 177"/>
                <a:gd name="T7" fmla="*/ 7 h 81"/>
                <a:gd name="T8" fmla="*/ 152 w 177"/>
                <a:gd name="T9" fmla="*/ 13 h 81"/>
                <a:gd name="T10" fmla="*/ 161 w 177"/>
                <a:gd name="T11" fmla="*/ 17 h 81"/>
                <a:gd name="T12" fmla="*/ 171 w 177"/>
                <a:gd name="T13" fmla="*/ 26 h 81"/>
                <a:gd name="T14" fmla="*/ 175 w 177"/>
                <a:gd name="T15" fmla="*/ 32 h 81"/>
                <a:gd name="T16" fmla="*/ 177 w 177"/>
                <a:gd name="T17" fmla="*/ 40 h 81"/>
                <a:gd name="T18" fmla="*/ 175 w 177"/>
                <a:gd name="T19" fmla="*/ 49 h 81"/>
                <a:gd name="T20" fmla="*/ 171 w 177"/>
                <a:gd name="T21" fmla="*/ 55 h 81"/>
                <a:gd name="T22" fmla="*/ 161 w 177"/>
                <a:gd name="T23" fmla="*/ 64 h 81"/>
                <a:gd name="T24" fmla="*/ 152 w 177"/>
                <a:gd name="T25" fmla="*/ 68 h 81"/>
                <a:gd name="T26" fmla="*/ 138 w 177"/>
                <a:gd name="T27" fmla="*/ 74 h 81"/>
                <a:gd name="T28" fmla="*/ 123 w 177"/>
                <a:gd name="T29" fmla="*/ 76 h 81"/>
                <a:gd name="T30" fmla="*/ 106 w 177"/>
                <a:gd name="T31" fmla="*/ 81 h 81"/>
                <a:gd name="T32" fmla="*/ 88 w 177"/>
                <a:gd name="T33" fmla="*/ 81 h 81"/>
                <a:gd name="T34" fmla="*/ 71 w 177"/>
                <a:gd name="T35" fmla="*/ 81 h 81"/>
                <a:gd name="T36" fmla="*/ 54 w 177"/>
                <a:gd name="T37" fmla="*/ 76 h 81"/>
                <a:gd name="T38" fmla="*/ 40 w 177"/>
                <a:gd name="T39" fmla="*/ 74 h 81"/>
                <a:gd name="T40" fmla="*/ 27 w 177"/>
                <a:gd name="T41" fmla="*/ 68 h 81"/>
                <a:gd name="T42" fmla="*/ 15 w 177"/>
                <a:gd name="T43" fmla="*/ 64 h 81"/>
                <a:gd name="T44" fmla="*/ 8 w 177"/>
                <a:gd name="T45" fmla="*/ 55 h 81"/>
                <a:gd name="T46" fmla="*/ 2 w 177"/>
                <a:gd name="T47" fmla="*/ 49 h 81"/>
                <a:gd name="T48" fmla="*/ 0 w 177"/>
                <a:gd name="T49" fmla="*/ 40 h 81"/>
                <a:gd name="T50" fmla="*/ 2 w 177"/>
                <a:gd name="T51" fmla="*/ 32 h 81"/>
                <a:gd name="T52" fmla="*/ 8 w 177"/>
                <a:gd name="T53" fmla="*/ 26 h 81"/>
                <a:gd name="T54" fmla="*/ 15 w 177"/>
                <a:gd name="T55" fmla="*/ 17 h 81"/>
                <a:gd name="T56" fmla="*/ 27 w 177"/>
                <a:gd name="T57" fmla="*/ 13 h 81"/>
                <a:gd name="T58" fmla="*/ 40 w 177"/>
                <a:gd name="T59" fmla="*/ 7 h 81"/>
                <a:gd name="T60" fmla="*/ 54 w 177"/>
                <a:gd name="T61" fmla="*/ 4 h 81"/>
                <a:gd name="T62" fmla="*/ 71 w 177"/>
                <a:gd name="T63" fmla="*/ 2 h 81"/>
                <a:gd name="T64" fmla="*/ 88 w 177"/>
                <a:gd name="T65" fmla="*/ 0 h 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77" h="81">
                  <a:moveTo>
                    <a:pt x="88" y="0"/>
                  </a:moveTo>
                  <a:lnTo>
                    <a:pt x="106" y="2"/>
                  </a:lnTo>
                  <a:lnTo>
                    <a:pt x="123" y="4"/>
                  </a:lnTo>
                  <a:lnTo>
                    <a:pt x="138" y="7"/>
                  </a:lnTo>
                  <a:lnTo>
                    <a:pt x="152" y="13"/>
                  </a:lnTo>
                  <a:lnTo>
                    <a:pt x="161" y="17"/>
                  </a:lnTo>
                  <a:lnTo>
                    <a:pt x="171" y="26"/>
                  </a:lnTo>
                  <a:lnTo>
                    <a:pt x="175" y="32"/>
                  </a:lnTo>
                  <a:lnTo>
                    <a:pt x="177" y="40"/>
                  </a:lnTo>
                  <a:lnTo>
                    <a:pt x="175" y="49"/>
                  </a:lnTo>
                  <a:lnTo>
                    <a:pt x="171" y="55"/>
                  </a:lnTo>
                  <a:lnTo>
                    <a:pt x="161" y="64"/>
                  </a:lnTo>
                  <a:lnTo>
                    <a:pt x="152" y="68"/>
                  </a:lnTo>
                  <a:lnTo>
                    <a:pt x="138" y="74"/>
                  </a:lnTo>
                  <a:lnTo>
                    <a:pt x="123" y="76"/>
                  </a:lnTo>
                  <a:lnTo>
                    <a:pt x="106" y="81"/>
                  </a:lnTo>
                  <a:lnTo>
                    <a:pt x="88" y="81"/>
                  </a:lnTo>
                  <a:lnTo>
                    <a:pt x="71" y="81"/>
                  </a:lnTo>
                  <a:lnTo>
                    <a:pt x="54" y="76"/>
                  </a:lnTo>
                  <a:lnTo>
                    <a:pt x="40" y="74"/>
                  </a:lnTo>
                  <a:lnTo>
                    <a:pt x="27" y="68"/>
                  </a:lnTo>
                  <a:lnTo>
                    <a:pt x="15" y="64"/>
                  </a:lnTo>
                  <a:lnTo>
                    <a:pt x="8" y="55"/>
                  </a:lnTo>
                  <a:lnTo>
                    <a:pt x="2" y="49"/>
                  </a:lnTo>
                  <a:lnTo>
                    <a:pt x="0" y="40"/>
                  </a:lnTo>
                  <a:lnTo>
                    <a:pt x="2" y="32"/>
                  </a:lnTo>
                  <a:lnTo>
                    <a:pt x="8" y="26"/>
                  </a:lnTo>
                  <a:lnTo>
                    <a:pt x="15" y="17"/>
                  </a:lnTo>
                  <a:lnTo>
                    <a:pt x="27" y="13"/>
                  </a:lnTo>
                  <a:lnTo>
                    <a:pt x="40" y="7"/>
                  </a:lnTo>
                  <a:lnTo>
                    <a:pt x="54" y="4"/>
                  </a:lnTo>
                  <a:lnTo>
                    <a:pt x="71" y="2"/>
                  </a:lnTo>
                  <a:lnTo>
                    <a:pt x="88" y="0"/>
                  </a:lnTo>
                </a:path>
              </a:pathLst>
            </a:custGeom>
            <a:noFill/>
            <a:ln w="3175">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50" name="Line 166">
              <a:extLst>
                <a:ext uri="{FF2B5EF4-FFF2-40B4-BE49-F238E27FC236}">
                  <a16:creationId xmlns:a16="http://schemas.microsoft.com/office/drawing/2014/main" id="{48ED6581-88E3-4C54-8594-A009C5AD6D9A}"/>
                </a:ext>
              </a:extLst>
            </p:cNvPr>
            <p:cNvSpPr>
              <a:spLocks noChangeShapeType="1"/>
            </p:cNvSpPr>
            <p:nvPr/>
          </p:nvSpPr>
          <p:spPr bwMode="auto">
            <a:xfrm>
              <a:off x="2870" y="2503"/>
              <a:ext cx="29" cy="30"/>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51" name="Line 167">
              <a:extLst>
                <a:ext uri="{FF2B5EF4-FFF2-40B4-BE49-F238E27FC236}">
                  <a16:creationId xmlns:a16="http://schemas.microsoft.com/office/drawing/2014/main" id="{F04C647A-F41A-4D1F-A78E-3A427919CF9C}"/>
                </a:ext>
              </a:extLst>
            </p:cNvPr>
            <p:cNvSpPr>
              <a:spLocks noChangeShapeType="1"/>
            </p:cNvSpPr>
            <p:nvPr/>
          </p:nvSpPr>
          <p:spPr bwMode="auto">
            <a:xfrm flipH="1">
              <a:off x="2974" y="2501"/>
              <a:ext cx="30" cy="30"/>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52" name="Freeform 168">
              <a:extLst>
                <a:ext uri="{FF2B5EF4-FFF2-40B4-BE49-F238E27FC236}">
                  <a16:creationId xmlns:a16="http://schemas.microsoft.com/office/drawing/2014/main" id="{F8FE7C13-0AC3-4800-BCD3-EBFAB9E5C1F2}"/>
                </a:ext>
              </a:extLst>
            </p:cNvPr>
            <p:cNvSpPr>
              <a:spLocks/>
            </p:cNvSpPr>
            <p:nvPr/>
          </p:nvSpPr>
          <p:spPr bwMode="auto">
            <a:xfrm>
              <a:off x="2876" y="2499"/>
              <a:ext cx="23" cy="23"/>
            </a:xfrm>
            <a:custGeom>
              <a:avLst/>
              <a:gdLst>
                <a:gd name="T0" fmla="*/ 0 w 23"/>
                <a:gd name="T1" fmla="*/ 6 h 23"/>
                <a:gd name="T2" fmla="*/ 23 w 23"/>
                <a:gd name="T3" fmla="*/ 0 h 23"/>
                <a:gd name="T4" fmla="*/ 19 w 23"/>
                <a:gd name="T5" fmla="*/ 23 h 23"/>
                <a:gd name="T6" fmla="*/ 0 w 23"/>
                <a:gd name="T7" fmla="*/ 6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 h="23">
                  <a:moveTo>
                    <a:pt x="0" y="6"/>
                  </a:moveTo>
                  <a:lnTo>
                    <a:pt x="23" y="0"/>
                  </a:lnTo>
                  <a:lnTo>
                    <a:pt x="19" y="23"/>
                  </a:lnTo>
                  <a:lnTo>
                    <a:pt x="0" y="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GB"/>
            </a:p>
          </p:txBody>
        </p:sp>
        <p:sp>
          <p:nvSpPr>
            <p:cNvPr id="53" name="Freeform 169">
              <a:extLst>
                <a:ext uri="{FF2B5EF4-FFF2-40B4-BE49-F238E27FC236}">
                  <a16:creationId xmlns:a16="http://schemas.microsoft.com/office/drawing/2014/main" id="{66D05A45-F6D6-4834-BD40-23BF0A5A7DEB}"/>
                </a:ext>
              </a:extLst>
            </p:cNvPr>
            <p:cNvSpPr>
              <a:spLocks/>
            </p:cNvSpPr>
            <p:nvPr/>
          </p:nvSpPr>
          <p:spPr bwMode="auto">
            <a:xfrm>
              <a:off x="2876" y="2499"/>
              <a:ext cx="23" cy="23"/>
            </a:xfrm>
            <a:custGeom>
              <a:avLst/>
              <a:gdLst>
                <a:gd name="T0" fmla="*/ 0 w 23"/>
                <a:gd name="T1" fmla="*/ 6 h 23"/>
                <a:gd name="T2" fmla="*/ 23 w 23"/>
                <a:gd name="T3" fmla="*/ 0 h 23"/>
                <a:gd name="T4" fmla="*/ 19 w 23"/>
                <a:gd name="T5" fmla="*/ 23 h 23"/>
                <a:gd name="T6" fmla="*/ 0 w 23"/>
                <a:gd name="T7" fmla="*/ 6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 h="23">
                  <a:moveTo>
                    <a:pt x="0" y="6"/>
                  </a:moveTo>
                  <a:lnTo>
                    <a:pt x="23" y="0"/>
                  </a:lnTo>
                  <a:lnTo>
                    <a:pt x="19" y="23"/>
                  </a:lnTo>
                  <a:lnTo>
                    <a:pt x="0" y="6"/>
                  </a:lnTo>
                </a:path>
              </a:pathLst>
            </a:custGeom>
            <a:noFill/>
            <a:ln w="3175">
              <a:solidFill>
                <a:srgbClr val="FFFFFF"/>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54" name="Freeform 170">
              <a:extLst>
                <a:ext uri="{FF2B5EF4-FFF2-40B4-BE49-F238E27FC236}">
                  <a16:creationId xmlns:a16="http://schemas.microsoft.com/office/drawing/2014/main" id="{711D909F-7D00-4737-8998-B6E00694B2C3}"/>
                </a:ext>
              </a:extLst>
            </p:cNvPr>
            <p:cNvSpPr>
              <a:spLocks/>
            </p:cNvSpPr>
            <p:nvPr/>
          </p:nvSpPr>
          <p:spPr bwMode="auto">
            <a:xfrm>
              <a:off x="2903" y="2511"/>
              <a:ext cx="15" cy="34"/>
            </a:xfrm>
            <a:custGeom>
              <a:avLst/>
              <a:gdLst>
                <a:gd name="T0" fmla="*/ 3 w 15"/>
                <a:gd name="T1" fmla="*/ 5 h 34"/>
                <a:gd name="T2" fmla="*/ 15 w 15"/>
                <a:gd name="T3" fmla="*/ 0 h 34"/>
                <a:gd name="T4" fmla="*/ 11 w 15"/>
                <a:gd name="T5" fmla="*/ 34 h 34"/>
                <a:gd name="T6" fmla="*/ 0 w 15"/>
                <a:gd name="T7" fmla="*/ 26 h 34"/>
                <a:gd name="T8" fmla="*/ 3 w 15"/>
                <a:gd name="T9" fmla="*/ 5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34">
                  <a:moveTo>
                    <a:pt x="3" y="5"/>
                  </a:moveTo>
                  <a:lnTo>
                    <a:pt x="15" y="0"/>
                  </a:lnTo>
                  <a:lnTo>
                    <a:pt x="11" y="34"/>
                  </a:lnTo>
                  <a:lnTo>
                    <a:pt x="0" y="26"/>
                  </a:lnTo>
                  <a:lnTo>
                    <a:pt x="3" y="5"/>
                  </a:lnTo>
                  <a:close/>
                </a:path>
              </a:pathLst>
            </a:custGeom>
            <a:solidFill>
              <a:srgbClr val="CCCCC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GB"/>
            </a:p>
          </p:txBody>
        </p:sp>
        <p:sp>
          <p:nvSpPr>
            <p:cNvPr id="55" name="Freeform 171">
              <a:extLst>
                <a:ext uri="{FF2B5EF4-FFF2-40B4-BE49-F238E27FC236}">
                  <a16:creationId xmlns:a16="http://schemas.microsoft.com/office/drawing/2014/main" id="{41C7E0D7-D8AC-47A7-8124-EF2EC7C4E566}"/>
                </a:ext>
              </a:extLst>
            </p:cNvPr>
            <p:cNvSpPr>
              <a:spLocks/>
            </p:cNvSpPr>
            <p:nvPr/>
          </p:nvSpPr>
          <p:spPr bwMode="auto">
            <a:xfrm>
              <a:off x="2903" y="2511"/>
              <a:ext cx="15" cy="34"/>
            </a:xfrm>
            <a:custGeom>
              <a:avLst/>
              <a:gdLst>
                <a:gd name="T0" fmla="*/ 3 w 15"/>
                <a:gd name="T1" fmla="*/ 5 h 34"/>
                <a:gd name="T2" fmla="*/ 15 w 15"/>
                <a:gd name="T3" fmla="*/ 0 h 34"/>
                <a:gd name="T4" fmla="*/ 11 w 15"/>
                <a:gd name="T5" fmla="*/ 34 h 34"/>
                <a:gd name="T6" fmla="*/ 0 w 15"/>
                <a:gd name="T7" fmla="*/ 26 h 34"/>
                <a:gd name="T8" fmla="*/ 3 w 15"/>
                <a:gd name="T9" fmla="*/ 5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34">
                  <a:moveTo>
                    <a:pt x="3" y="5"/>
                  </a:moveTo>
                  <a:lnTo>
                    <a:pt x="15" y="0"/>
                  </a:lnTo>
                  <a:lnTo>
                    <a:pt x="11" y="34"/>
                  </a:lnTo>
                  <a:lnTo>
                    <a:pt x="0" y="26"/>
                  </a:lnTo>
                  <a:lnTo>
                    <a:pt x="3" y="5"/>
                  </a:lnTo>
                </a:path>
              </a:pathLst>
            </a:custGeom>
            <a:noFill/>
            <a:ln w="3175">
              <a:solidFill>
                <a:srgbClr val="CCCCCC"/>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56" name="Freeform 172">
              <a:extLst>
                <a:ext uri="{FF2B5EF4-FFF2-40B4-BE49-F238E27FC236}">
                  <a16:creationId xmlns:a16="http://schemas.microsoft.com/office/drawing/2014/main" id="{E1D7D35B-86F6-406F-B1C8-6AF6FE32EDF8}"/>
                </a:ext>
              </a:extLst>
            </p:cNvPr>
            <p:cNvSpPr>
              <a:spLocks/>
            </p:cNvSpPr>
            <p:nvPr/>
          </p:nvSpPr>
          <p:spPr bwMode="auto">
            <a:xfrm>
              <a:off x="2985" y="2514"/>
              <a:ext cx="33" cy="31"/>
            </a:xfrm>
            <a:custGeom>
              <a:avLst/>
              <a:gdLst>
                <a:gd name="T0" fmla="*/ 12 w 33"/>
                <a:gd name="T1" fmla="*/ 0 h 31"/>
                <a:gd name="T2" fmla="*/ 0 w 33"/>
                <a:gd name="T3" fmla="*/ 12 h 31"/>
                <a:gd name="T4" fmla="*/ 4 w 33"/>
                <a:gd name="T5" fmla="*/ 31 h 31"/>
                <a:gd name="T6" fmla="*/ 33 w 33"/>
                <a:gd name="T7" fmla="*/ 4 h 31"/>
                <a:gd name="T8" fmla="*/ 12 w 33"/>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 h="31">
                  <a:moveTo>
                    <a:pt x="12" y="0"/>
                  </a:moveTo>
                  <a:lnTo>
                    <a:pt x="0" y="12"/>
                  </a:lnTo>
                  <a:lnTo>
                    <a:pt x="4" y="31"/>
                  </a:lnTo>
                  <a:lnTo>
                    <a:pt x="33" y="4"/>
                  </a:lnTo>
                  <a:lnTo>
                    <a:pt x="12" y="0"/>
                  </a:lnTo>
                  <a:close/>
                </a:path>
              </a:pathLst>
            </a:custGeom>
            <a:solidFill>
              <a:srgbClr val="CCCCC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GB"/>
            </a:p>
          </p:txBody>
        </p:sp>
        <p:sp>
          <p:nvSpPr>
            <p:cNvPr id="57" name="Freeform 173">
              <a:extLst>
                <a:ext uri="{FF2B5EF4-FFF2-40B4-BE49-F238E27FC236}">
                  <a16:creationId xmlns:a16="http://schemas.microsoft.com/office/drawing/2014/main" id="{45603CFC-90E7-4B7F-AE2C-28420350B987}"/>
                </a:ext>
              </a:extLst>
            </p:cNvPr>
            <p:cNvSpPr>
              <a:spLocks/>
            </p:cNvSpPr>
            <p:nvPr/>
          </p:nvSpPr>
          <p:spPr bwMode="auto">
            <a:xfrm>
              <a:off x="2985" y="2514"/>
              <a:ext cx="33" cy="31"/>
            </a:xfrm>
            <a:custGeom>
              <a:avLst/>
              <a:gdLst>
                <a:gd name="T0" fmla="*/ 12 w 33"/>
                <a:gd name="T1" fmla="*/ 0 h 31"/>
                <a:gd name="T2" fmla="*/ 0 w 33"/>
                <a:gd name="T3" fmla="*/ 12 h 31"/>
                <a:gd name="T4" fmla="*/ 4 w 33"/>
                <a:gd name="T5" fmla="*/ 31 h 31"/>
                <a:gd name="T6" fmla="*/ 33 w 33"/>
                <a:gd name="T7" fmla="*/ 4 h 31"/>
                <a:gd name="T8" fmla="*/ 12 w 33"/>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 h="31">
                  <a:moveTo>
                    <a:pt x="12" y="0"/>
                  </a:moveTo>
                  <a:lnTo>
                    <a:pt x="0" y="12"/>
                  </a:lnTo>
                  <a:lnTo>
                    <a:pt x="4" y="31"/>
                  </a:lnTo>
                  <a:lnTo>
                    <a:pt x="33" y="4"/>
                  </a:lnTo>
                  <a:lnTo>
                    <a:pt x="12" y="0"/>
                  </a:lnTo>
                </a:path>
              </a:pathLst>
            </a:custGeom>
            <a:noFill/>
            <a:ln w="3175">
              <a:solidFill>
                <a:srgbClr val="CCCCCC"/>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58" name="Line 174">
              <a:extLst>
                <a:ext uri="{FF2B5EF4-FFF2-40B4-BE49-F238E27FC236}">
                  <a16:creationId xmlns:a16="http://schemas.microsoft.com/office/drawing/2014/main" id="{2E5CB4C1-3AD0-4027-BF92-D4054D840347}"/>
                </a:ext>
              </a:extLst>
            </p:cNvPr>
            <p:cNvSpPr>
              <a:spLocks noChangeShapeType="1"/>
            </p:cNvSpPr>
            <p:nvPr/>
          </p:nvSpPr>
          <p:spPr bwMode="auto">
            <a:xfrm flipH="1" flipV="1">
              <a:off x="2974" y="2497"/>
              <a:ext cx="63" cy="80"/>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59" name="Freeform 175">
              <a:extLst>
                <a:ext uri="{FF2B5EF4-FFF2-40B4-BE49-F238E27FC236}">
                  <a16:creationId xmlns:a16="http://schemas.microsoft.com/office/drawing/2014/main" id="{AF2C6CAF-B4A6-487B-9C2D-3B2F2CB8AB3A}"/>
                </a:ext>
              </a:extLst>
            </p:cNvPr>
            <p:cNvSpPr>
              <a:spLocks/>
            </p:cNvSpPr>
            <p:nvPr/>
          </p:nvSpPr>
          <p:spPr bwMode="auto">
            <a:xfrm>
              <a:off x="2970" y="2492"/>
              <a:ext cx="36" cy="41"/>
            </a:xfrm>
            <a:custGeom>
              <a:avLst/>
              <a:gdLst>
                <a:gd name="T0" fmla="*/ 6 w 36"/>
                <a:gd name="T1" fmla="*/ 41 h 41"/>
                <a:gd name="T2" fmla="*/ 0 w 36"/>
                <a:gd name="T3" fmla="*/ 0 h 41"/>
                <a:gd name="T4" fmla="*/ 36 w 36"/>
                <a:gd name="T5" fmla="*/ 11 h 41"/>
                <a:gd name="T6" fmla="*/ 0 60000 65536"/>
                <a:gd name="T7" fmla="*/ 0 60000 65536"/>
                <a:gd name="T8" fmla="*/ 0 60000 65536"/>
              </a:gdLst>
              <a:ahLst/>
              <a:cxnLst>
                <a:cxn ang="T6">
                  <a:pos x="T0" y="T1"/>
                </a:cxn>
                <a:cxn ang="T7">
                  <a:pos x="T2" y="T3"/>
                </a:cxn>
                <a:cxn ang="T8">
                  <a:pos x="T4" y="T5"/>
                </a:cxn>
              </a:cxnLst>
              <a:rect l="0" t="0" r="r" b="b"/>
              <a:pathLst>
                <a:path w="36" h="41">
                  <a:moveTo>
                    <a:pt x="6" y="41"/>
                  </a:moveTo>
                  <a:lnTo>
                    <a:pt x="0" y="0"/>
                  </a:lnTo>
                  <a:lnTo>
                    <a:pt x="36" y="11"/>
                  </a:lnTo>
                </a:path>
              </a:pathLst>
            </a:custGeom>
            <a:noFill/>
            <a:ln w="3175">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60" name="Freeform 176">
              <a:extLst>
                <a:ext uri="{FF2B5EF4-FFF2-40B4-BE49-F238E27FC236}">
                  <a16:creationId xmlns:a16="http://schemas.microsoft.com/office/drawing/2014/main" id="{2ED9E929-0F29-413B-B8A3-547348DA26B5}"/>
                </a:ext>
              </a:extLst>
            </p:cNvPr>
            <p:cNvSpPr>
              <a:spLocks/>
            </p:cNvSpPr>
            <p:nvPr/>
          </p:nvSpPr>
          <p:spPr bwMode="auto">
            <a:xfrm>
              <a:off x="2974" y="2499"/>
              <a:ext cx="21" cy="23"/>
            </a:xfrm>
            <a:custGeom>
              <a:avLst/>
              <a:gdLst>
                <a:gd name="T0" fmla="*/ 0 w 21"/>
                <a:gd name="T1" fmla="*/ 0 h 23"/>
                <a:gd name="T2" fmla="*/ 3 w 21"/>
                <a:gd name="T3" fmla="*/ 23 h 23"/>
                <a:gd name="T4" fmla="*/ 21 w 21"/>
                <a:gd name="T5" fmla="*/ 6 h 23"/>
                <a:gd name="T6" fmla="*/ 0 w 21"/>
                <a:gd name="T7" fmla="*/ 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 h="23">
                  <a:moveTo>
                    <a:pt x="0" y="0"/>
                  </a:moveTo>
                  <a:lnTo>
                    <a:pt x="3" y="23"/>
                  </a:lnTo>
                  <a:lnTo>
                    <a:pt x="21" y="6"/>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GB"/>
            </a:p>
          </p:txBody>
        </p:sp>
        <p:sp>
          <p:nvSpPr>
            <p:cNvPr id="61" name="Freeform 177">
              <a:extLst>
                <a:ext uri="{FF2B5EF4-FFF2-40B4-BE49-F238E27FC236}">
                  <a16:creationId xmlns:a16="http://schemas.microsoft.com/office/drawing/2014/main" id="{98414889-1292-4FC0-8D0E-0C348A3E0621}"/>
                </a:ext>
              </a:extLst>
            </p:cNvPr>
            <p:cNvSpPr>
              <a:spLocks/>
            </p:cNvSpPr>
            <p:nvPr/>
          </p:nvSpPr>
          <p:spPr bwMode="auto">
            <a:xfrm>
              <a:off x="2974" y="2499"/>
              <a:ext cx="21" cy="23"/>
            </a:xfrm>
            <a:custGeom>
              <a:avLst/>
              <a:gdLst>
                <a:gd name="T0" fmla="*/ 0 w 21"/>
                <a:gd name="T1" fmla="*/ 0 h 23"/>
                <a:gd name="T2" fmla="*/ 3 w 21"/>
                <a:gd name="T3" fmla="*/ 23 h 23"/>
                <a:gd name="T4" fmla="*/ 21 w 21"/>
                <a:gd name="T5" fmla="*/ 6 h 23"/>
                <a:gd name="T6" fmla="*/ 0 w 21"/>
                <a:gd name="T7" fmla="*/ 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 h="23">
                  <a:moveTo>
                    <a:pt x="0" y="0"/>
                  </a:moveTo>
                  <a:lnTo>
                    <a:pt x="3" y="23"/>
                  </a:lnTo>
                  <a:lnTo>
                    <a:pt x="21" y="6"/>
                  </a:lnTo>
                  <a:lnTo>
                    <a:pt x="0" y="0"/>
                  </a:lnTo>
                </a:path>
              </a:pathLst>
            </a:custGeom>
            <a:noFill/>
            <a:ln w="3175">
              <a:solidFill>
                <a:srgbClr val="FFFFFF"/>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grpSp>
      <p:sp>
        <p:nvSpPr>
          <p:cNvPr id="62" name="Rectangle 178">
            <a:extLst>
              <a:ext uri="{FF2B5EF4-FFF2-40B4-BE49-F238E27FC236}">
                <a16:creationId xmlns:a16="http://schemas.microsoft.com/office/drawing/2014/main" id="{C4A8309F-DDCC-4CDC-8977-B838829E4E0A}"/>
              </a:ext>
            </a:extLst>
          </p:cNvPr>
          <p:cNvSpPr>
            <a:spLocks noChangeArrowheads="1"/>
          </p:cNvSpPr>
          <p:nvPr/>
        </p:nvSpPr>
        <p:spPr bwMode="auto">
          <a:xfrm>
            <a:off x="4962525" y="3668713"/>
            <a:ext cx="1763713"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400" b="1">
                <a:solidFill>
                  <a:srgbClr val="000000"/>
                </a:solidFill>
              </a:rPr>
              <a:t>Implementation View</a:t>
            </a:r>
            <a:endParaRPr lang="en-US"/>
          </a:p>
        </p:txBody>
      </p:sp>
      <p:sp>
        <p:nvSpPr>
          <p:cNvPr id="63" name="Rectangle 183">
            <a:extLst>
              <a:ext uri="{FF2B5EF4-FFF2-40B4-BE49-F238E27FC236}">
                <a16:creationId xmlns:a16="http://schemas.microsoft.com/office/drawing/2014/main" id="{F7415354-DA22-4033-BABB-1C6617E43CB7}"/>
              </a:ext>
            </a:extLst>
          </p:cNvPr>
          <p:cNvSpPr>
            <a:spLocks noChangeArrowheads="1"/>
          </p:cNvSpPr>
          <p:nvPr/>
        </p:nvSpPr>
        <p:spPr bwMode="auto">
          <a:xfrm>
            <a:off x="4384675" y="4808538"/>
            <a:ext cx="606425"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100" b="1">
                <a:solidFill>
                  <a:srgbClr val="FF3300"/>
                </a:solidFill>
              </a:rPr>
              <a:t>End-user</a:t>
            </a:r>
            <a:endParaRPr lang="en-US"/>
          </a:p>
        </p:txBody>
      </p:sp>
      <p:sp>
        <p:nvSpPr>
          <p:cNvPr id="64" name="Rectangle 186">
            <a:extLst>
              <a:ext uri="{FF2B5EF4-FFF2-40B4-BE49-F238E27FC236}">
                <a16:creationId xmlns:a16="http://schemas.microsoft.com/office/drawing/2014/main" id="{09C5364A-7A9B-4801-B428-110090ED14A8}"/>
              </a:ext>
            </a:extLst>
          </p:cNvPr>
          <p:cNvSpPr>
            <a:spLocks noChangeArrowheads="1"/>
          </p:cNvSpPr>
          <p:nvPr/>
        </p:nvSpPr>
        <p:spPr bwMode="auto">
          <a:xfrm>
            <a:off x="4254500" y="4976813"/>
            <a:ext cx="868363"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100" b="1" i="1">
                <a:solidFill>
                  <a:srgbClr val="000000"/>
                </a:solidFill>
              </a:rPr>
              <a:t>Functionality</a:t>
            </a:r>
            <a:endParaRPr lang="en-US"/>
          </a:p>
        </p:txBody>
      </p:sp>
      <p:sp>
        <p:nvSpPr>
          <p:cNvPr id="65" name="Rectangle 187">
            <a:extLst>
              <a:ext uri="{FF2B5EF4-FFF2-40B4-BE49-F238E27FC236}">
                <a16:creationId xmlns:a16="http://schemas.microsoft.com/office/drawing/2014/main" id="{0FE14046-8DE2-44C7-A2BA-B006C763A348}"/>
              </a:ext>
            </a:extLst>
          </p:cNvPr>
          <p:cNvSpPr>
            <a:spLocks noChangeArrowheads="1"/>
          </p:cNvSpPr>
          <p:nvPr/>
        </p:nvSpPr>
        <p:spPr bwMode="auto">
          <a:xfrm>
            <a:off x="6273800" y="4152900"/>
            <a:ext cx="908050"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100" b="1">
                <a:solidFill>
                  <a:srgbClr val="FF3300"/>
                </a:solidFill>
              </a:rPr>
              <a:t>Programmers</a:t>
            </a:r>
            <a:endParaRPr lang="en-US"/>
          </a:p>
        </p:txBody>
      </p:sp>
      <p:sp>
        <p:nvSpPr>
          <p:cNvPr id="66" name="Rectangle 188">
            <a:extLst>
              <a:ext uri="{FF2B5EF4-FFF2-40B4-BE49-F238E27FC236}">
                <a16:creationId xmlns:a16="http://schemas.microsoft.com/office/drawing/2014/main" id="{84D0849C-C09F-4077-9B22-F19685164BC8}"/>
              </a:ext>
            </a:extLst>
          </p:cNvPr>
          <p:cNvSpPr>
            <a:spLocks noChangeArrowheads="1"/>
          </p:cNvSpPr>
          <p:nvPr/>
        </p:nvSpPr>
        <p:spPr bwMode="auto">
          <a:xfrm>
            <a:off x="5830888" y="4349750"/>
            <a:ext cx="1301638" cy="1692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100" b="1" i="1">
                <a:solidFill>
                  <a:srgbClr val="000000"/>
                </a:solidFill>
              </a:rPr>
              <a:t>Software management</a:t>
            </a:r>
            <a:endParaRPr lang="en-US" sz="1100"/>
          </a:p>
        </p:txBody>
      </p:sp>
      <p:sp>
        <p:nvSpPr>
          <p:cNvPr id="67" name="Rectangle 189">
            <a:extLst>
              <a:ext uri="{FF2B5EF4-FFF2-40B4-BE49-F238E27FC236}">
                <a16:creationId xmlns:a16="http://schemas.microsoft.com/office/drawing/2014/main" id="{9707E547-4804-4C8A-ACE6-EB082506A996}"/>
              </a:ext>
            </a:extLst>
          </p:cNvPr>
          <p:cNvSpPr>
            <a:spLocks noChangeArrowheads="1"/>
          </p:cNvSpPr>
          <p:nvPr/>
        </p:nvSpPr>
        <p:spPr bwMode="auto">
          <a:xfrm>
            <a:off x="2139950" y="5995988"/>
            <a:ext cx="2339487"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200" b="1" i="1">
                <a:solidFill>
                  <a:srgbClr val="000000"/>
                </a:solidFill>
              </a:rPr>
              <a:t>Performance, scalability, throughput</a:t>
            </a:r>
          </a:p>
        </p:txBody>
      </p:sp>
      <p:sp>
        <p:nvSpPr>
          <p:cNvPr id="68" name="Rectangle 192">
            <a:extLst>
              <a:ext uri="{FF2B5EF4-FFF2-40B4-BE49-F238E27FC236}">
                <a16:creationId xmlns:a16="http://schemas.microsoft.com/office/drawing/2014/main" id="{D800BE95-BF23-4F6F-BE54-6ADF84FB4D14}"/>
              </a:ext>
            </a:extLst>
          </p:cNvPr>
          <p:cNvSpPr>
            <a:spLocks noChangeArrowheads="1"/>
          </p:cNvSpPr>
          <p:nvPr/>
        </p:nvSpPr>
        <p:spPr bwMode="auto">
          <a:xfrm>
            <a:off x="2139950" y="5810250"/>
            <a:ext cx="1263650"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100" b="1">
                <a:solidFill>
                  <a:srgbClr val="FF3300"/>
                </a:solidFill>
              </a:rPr>
              <a:t>System integrators</a:t>
            </a:r>
            <a:endParaRPr lang="en-US"/>
          </a:p>
        </p:txBody>
      </p:sp>
      <p:sp>
        <p:nvSpPr>
          <p:cNvPr id="69" name="Rectangle 197">
            <a:extLst>
              <a:ext uri="{FF2B5EF4-FFF2-40B4-BE49-F238E27FC236}">
                <a16:creationId xmlns:a16="http://schemas.microsoft.com/office/drawing/2014/main" id="{B89B8CD8-7AA3-4233-A631-740F27F9984F}"/>
              </a:ext>
            </a:extLst>
          </p:cNvPr>
          <p:cNvSpPr>
            <a:spLocks noChangeArrowheads="1"/>
          </p:cNvSpPr>
          <p:nvPr/>
        </p:nvSpPr>
        <p:spPr bwMode="auto">
          <a:xfrm>
            <a:off x="4811713" y="5843588"/>
            <a:ext cx="237013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algn="r"/>
            <a:r>
              <a:rPr lang="en-US" sz="1200" b="1" i="1">
                <a:solidFill>
                  <a:srgbClr val="000000"/>
                </a:solidFill>
              </a:rPr>
              <a:t>System topology, delivery, </a:t>
            </a:r>
          </a:p>
          <a:p>
            <a:pPr algn="r"/>
            <a:r>
              <a:rPr lang="en-US" sz="1200" b="1" i="1">
                <a:solidFill>
                  <a:srgbClr val="000000"/>
                </a:solidFill>
              </a:rPr>
              <a:t>installation, communication</a:t>
            </a:r>
            <a:endParaRPr lang="en-US" sz="1200"/>
          </a:p>
        </p:txBody>
      </p:sp>
      <p:sp>
        <p:nvSpPr>
          <p:cNvPr id="70" name="Rectangle 200">
            <a:extLst>
              <a:ext uri="{FF2B5EF4-FFF2-40B4-BE49-F238E27FC236}">
                <a16:creationId xmlns:a16="http://schemas.microsoft.com/office/drawing/2014/main" id="{253C028C-2F56-4D85-8D06-D75E5C6FA369}"/>
              </a:ext>
            </a:extLst>
          </p:cNvPr>
          <p:cNvSpPr>
            <a:spLocks noChangeArrowheads="1"/>
          </p:cNvSpPr>
          <p:nvPr/>
        </p:nvSpPr>
        <p:spPr bwMode="auto">
          <a:xfrm>
            <a:off x="5854700" y="5668963"/>
            <a:ext cx="1327150"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100" b="1">
                <a:solidFill>
                  <a:srgbClr val="FF3300"/>
                </a:solidFill>
              </a:rPr>
              <a:t>System engineering</a:t>
            </a:r>
            <a:endParaRPr lang="en-US"/>
          </a:p>
        </p:txBody>
      </p:sp>
      <p:sp>
        <p:nvSpPr>
          <p:cNvPr id="71" name="Rectangle 340">
            <a:extLst>
              <a:ext uri="{FF2B5EF4-FFF2-40B4-BE49-F238E27FC236}">
                <a16:creationId xmlns:a16="http://schemas.microsoft.com/office/drawing/2014/main" id="{1E9001C2-F73A-407D-BB24-6E02FDB42CBA}"/>
              </a:ext>
            </a:extLst>
          </p:cNvPr>
          <p:cNvSpPr>
            <a:spLocks noChangeArrowheads="1"/>
          </p:cNvSpPr>
          <p:nvPr/>
        </p:nvSpPr>
        <p:spPr bwMode="auto">
          <a:xfrm>
            <a:off x="2159000" y="4152900"/>
            <a:ext cx="1296988"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100" b="1">
                <a:solidFill>
                  <a:srgbClr val="FF0033"/>
                </a:solidFill>
              </a:rPr>
              <a:t>Analysts/Designers</a:t>
            </a:r>
            <a:endParaRPr lang="en-US"/>
          </a:p>
        </p:txBody>
      </p:sp>
      <p:sp>
        <p:nvSpPr>
          <p:cNvPr id="72" name="Rectangle 341">
            <a:extLst>
              <a:ext uri="{FF2B5EF4-FFF2-40B4-BE49-F238E27FC236}">
                <a16:creationId xmlns:a16="http://schemas.microsoft.com/office/drawing/2014/main" id="{9DF60F4D-9DA7-4250-B6CE-A2F6A2838E3A}"/>
              </a:ext>
            </a:extLst>
          </p:cNvPr>
          <p:cNvSpPr>
            <a:spLocks noChangeArrowheads="1"/>
          </p:cNvSpPr>
          <p:nvPr/>
        </p:nvSpPr>
        <p:spPr bwMode="auto">
          <a:xfrm>
            <a:off x="2130425" y="4348163"/>
            <a:ext cx="698909"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400" b="1" i="1">
                <a:solidFill>
                  <a:srgbClr val="000000"/>
                </a:solidFill>
              </a:rPr>
              <a:t>Structure</a:t>
            </a:r>
            <a:endParaRPr lang="en-US" sz="1400"/>
          </a:p>
        </p:txBody>
      </p:sp>
      <p:sp>
        <p:nvSpPr>
          <p:cNvPr id="73" name="Line 343">
            <a:extLst>
              <a:ext uri="{FF2B5EF4-FFF2-40B4-BE49-F238E27FC236}">
                <a16:creationId xmlns:a16="http://schemas.microsoft.com/office/drawing/2014/main" id="{A9AB9126-44CC-425E-816B-16D193FAAAB5}"/>
              </a:ext>
            </a:extLst>
          </p:cNvPr>
          <p:cNvSpPr>
            <a:spLocks noChangeShapeType="1"/>
          </p:cNvSpPr>
          <p:nvPr/>
        </p:nvSpPr>
        <p:spPr bwMode="auto">
          <a:xfrm>
            <a:off x="4154488" y="4362450"/>
            <a:ext cx="152400" cy="0"/>
          </a:xfrm>
          <a:prstGeom prst="line">
            <a:avLst/>
          </a:prstGeom>
          <a:noFill/>
          <a:ln w="952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07950" tIns="53975" rIns="107950" bIns="53975"/>
          <a:lstStyle/>
          <a:p>
            <a:pPr>
              <a:defRPr/>
            </a:pPr>
            <a:endParaRPr lang="en-GB">
              <a:cs typeface="+mn-cs"/>
            </a:endParaRPr>
          </a:p>
        </p:txBody>
      </p:sp>
      <p:sp>
        <p:nvSpPr>
          <p:cNvPr id="74" name="Line 366">
            <a:extLst>
              <a:ext uri="{FF2B5EF4-FFF2-40B4-BE49-F238E27FC236}">
                <a16:creationId xmlns:a16="http://schemas.microsoft.com/office/drawing/2014/main" id="{508E838C-4EC0-49F2-A723-3295DE0EB9BA}"/>
              </a:ext>
            </a:extLst>
          </p:cNvPr>
          <p:cNvSpPr>
            <a:spLocks noChangeShapeType="1"/>
          </p:cNvSpPr>
          <p:nvPr/>
        </p:nvSpPr>
        <p:spPr bwMode="auto">
          <a:xfrm flipV="1">
            <a:off x="2430463" y="5070475"/>
            <a:ext cx="177800" cy="73025"/>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75" name="Line 367">
            <a:extLst>
              <a:ext uri="{FF2B5EF4-FFF2-40B4-BE49-F238E27FC236}">
                <a16:creationId xmlns:a16="http://schemas.microsoft.com/office/drawing/2014/main" id="{4F6E72DB-5432-481F-A6A4-AA6DE71F937C}"/>
              </a:ext>
            </a:extLst>
          </p:cNvPr>
          <p:cNvSpPr>
            <a:spLocks noChangeShapeType="1"/>
          </p:cNvSpPr>
          <p:nvPr/>
        </p:nvSpPr>
        <p:spPr bwMode="auto">
          <a:xfrm flipH="1">
            <a:off x="2632075" y="5143500"/>
            <a:ext cx="36513" cy="203200"/>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76" name="Line 368">
            <a:extLst>
              <a:ext uri="{FF2B5EF4-FFF2-40B4-BE49-F238E27FC236}">
                <a16:creationId xmlns:a16="http://schemas.microsoft.com/office/drawing/2014/main" id="{7CC681BD-5D33-401A-BEAB-0AD43CA092F8}"/>
              </a:ext>
            </a:extLst>
          </p:cNvPr>
          <p:cNvSpPr>
            <a:spLocks noChangeShapeType="1"/>
          </p:cNvSpPr>
          <p:nvPr/>
        </p:nvSpPr>
        <p:spPr bwMode="auto">
          <a:xfrm>
            <a:off x="2386013" y="5227638"/>
            <a:ext cx="147637" cy="123825"/>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77" name="Line 369">
            <a:extLst>
              <a:ext uri="{FF2B5EF4-FFF2-40B4-BE49-F238E27FC236}">
                <a16:creationId xmlns:a16="http://schemas.microsoft.com/office/drawing/2014/main" id="{655AF8D2-AF00-42B3-A741-8A592A1DBBB7}"/>
              </a:ext>
            </a:extLst>
          </p:cNvPr>
          <p:cNvSpPr>
            <a:spLocks noChangeShapeType="1"/>
          </p:cNvSpPr>
          <p:nvPr/>
        </p:nvSpPr>
        <p:spPr bwMode="auto">
          <a:xfrm flipV="1">
            <a:off x="2676525" y="5360988"/>
            <a:ext cx="153988" cy="71437"/>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78" name="Rectangle 370">
            <a:extLst>
              <a:ext uri="{FF2B5EF4-FFF2-40B4-BE49-F238E27FC236}">
                <a16:creationId xmlns:a16="http://schemas.microsoft.com/office/drawing/2014/main" id="{91B57C46-4037-4A85-9EC0-9B26841BD8CE}"/>
              </a:ext>
            </a:extLst>
          </p:cNvPr>
          <p:cNvSpPr>
            <a:spLocks noChangeArrowheads="1"/>
          </p:cNvSpPr>
          <p:nvPr/>
        </p:nvSpPr>
        <p:spPr bwMode="auto">
          <a:xfrm>
            <a:off x="2300288" y="5105400"/>
            <a:ext cx="100012" cy="96838"/>
          </a:xfrm>
          <a:prstGeom prst="rect">
            <a:avLst/>
          </a:prstGeom>
          <a:solidFill>
            <a:srgbClr val="66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GB"/>
          </a:p>
        </p:txBody>
      </p:sp>
      <p:sp>
        <p:nvSpPr>
          <p:cNvPr id="79" name="Rectangle 371">
            <a:extLst>
              <a:ext uri="{FF2B5EF4-FFF2-40B4-BE49-F238E27FC236}">
                <a16:creationId xmlns:a16="http://schemas.microsoft.com/office/drawing/2014/main" id="{F9F7B739-5F87-4A51-B312-048C9E956359}"/>
              </a:ext>
            </a:extLst>
          </p:cNvPr>
          <p:cNvSpPr>
            <a:spLocks noChangeArrowheads="1"/>
          </p:cNvSpPr>
          <p:nvPr/>
        </p:nvSpPr>
        <p:spPr bwMode="auto">
          <a:xfrm>
            <a:off x="2300288" y="5105400"/>
            <a:ext cx="100012" cy="96838"/>
          </a:xfrm>
          <a:prstGeom prst="rect">
            <a:avLst/>
          </a:prstGeom>
          <a:noFill/>
          <a:ln w="317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80" name="Line 372">
            <a:extLst>
              <a:ext uri="{FF2B5EF4-FFF2-40B4-BE49-F238E27FC236}">
                <a16:creationId xmlns:a16="http://schemas.microsoft.com/office/drawing/2014/main" id="{8253EB65-665A-47B8-880A-995ED32C4FCB}"/>
              </a:ext>
            </a:extLst>
          </p:cNvPr>
          <p:cNvSpPr>
            <a:spLocks noChangeShapeType="1"/>
          </p:cNvSpPr>
          <p:nvPr/>
        </p:nvSpPr>
        <p:spPr bwMode="auto">
          <a:xfrm>
            <a:off x="2300288" y="5141913"/>
            <a:ext cx="100012" cy="1587"/>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81" name="Line 373">
            <a:extLst>
              <a:ext uri="{FF2B5EF4-FFF2-40B4-BE49-F238E27FC236}">
                <a16:creationId xmlns:a16="http://schemas.microsoft.com/office/drawing/2014/main" id="{99382CC1-39B9-430B-A7D2-D527825C432C}"/>
              </a:ext>
            </a:extLst>
          </p:cNvPr>
          <p:cNvSpPr>
            <a:spLocks noChangeShapeType="1"/>
          </p:cNvSpPr>
          <p:nvPr/>
        </p:nvSpPr>
        <p:spPr bwMode="auto">
          <a:xfrm>
            <a:off x="2300288" y="5165725"/>
            <a:ext cx="100012" cy="1588"/>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82" name="Rectangle 374">
            <a:extLst>
              <a:ext uri="{FF2B5EF4-FFF2-40B4-BE49-F238E27FC236}">
                <a16:creationId xmlns:a16="http://schemas.microsoft.com/office/drawing/2014/main" id="{8F818675-364A-4119-92CD-B35798C8F11F}"/>
              </a:ext>
            </a:extLst>
          </p:cNvPr>
          <p:cNvSpPr>
            <a:spLocks noChangeArrowheads="1"/>
          </p:cNvSpPr>
          <p:nvPr/>
        </p:nvSpPr>
        <p:spPr bwMode="auto">
          <a:xfrm>
            <a:off x="2844800" y="5300663"/>
            <a:ext cx="106363" cy="96837"/>
          </a:xfrm>
          <a:prstGeom prst="rect">
            <a:avLst/>
          </a:prstGeom>
          <a:solidFill>
            <a:srgbClr val="66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GB"/>
          </a:p>
        </p:txBody>
      </p:sp>
      <p:sp>
        <p:nvSpPr>
          <p:cNvPr id="83" name="Rectangle 375">
            <a:extLst>
              <a:ext uri="{FF2B5EF4-FFF2-40B4-BE49-F238E27FC236}">
                <a16:creationId xmlns:a16="http://schemas.microsoft.com/office/drawing/2014/main" id="{36034A9C-6E07-4E6D-AB3F-000A432FF6CF}"/>
              </a:ext>
            </a:extLst>
          </p:cNvPr>
          <p:cNvSpPr>
            <a:spLocks noChangeArrowheads="1"/>
          </p:cNvSpPr>
          <p:nvPr/>
        </p:nvSpPr>
        <p:spPr bwMode="auto">
          <a:xfrm>
            <a:off x="2844800" y="5300663"/>
            <a:ext cx="106363" cy="96837"/>
          </a:xfrm>
          <a:prstGeom prst="rect">
            <a:avLst/>
          </a:prstGeom>
          <a:noFill/>
          <a:ln w="317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84" name="Line 376">
            <a:extLst>
              <a:ext uri="{FF2B5EF4-FFF2-40B4-BE49-F238E27FC236}">
                <a16:creationId xmlns:a16="http://schemas.microsoft.com/office/drawing/2014/main" id="{7438450D-D544-494B-A809-C158204EC759}"/>
              </a:ext>
            </a:extLst>
          </p:cNvPr>
          <p:cNvSpPr>
            <a:spLocks noChangeShapeType="1"/>
          </p:cNvSpPr>
          <p:nvPr/>
        </p:nvSpPr>
        <p:spPr bwMode="auto">
          <a:xfrm>
            <a:off x="2844800" y="5340350"/>
            <a:ext cx="106363" cy="1588"/>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85" name="Line 377">
            <a:extLst>
              <a:ext uri="{FF2B5EF4-FFF2-40B4-BE49-F238E27FC236}">
                <a16:creationId xmlns:a16="http://schemas.microsoft.com/office/drawing/2014/main" id="{B97543F5-9583-4EA9-BFD7-B5C67038F8BE}"/>
              </a:ext>
            </a:extLst>
          </p:cNvPr>
          <p:cNvSpPr>
            <a:spLocks noChangeShapeType="1"/>
          </p:cNvSpPr>
          <p:nvPr/>
        </p:nvSpPr>
        <p:spPr bwMode="auto">
          <a:xfrm>
            <a:off x="2844800" y="5360988"/>
            <a:ext cx="106363" cy="1587"/>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86" name="Rectangle 378">
            <a:extLst>
              <a:ext uri="{FF2B5EF4-FFF2-40B4-BE49-F238E27FC236}">
                <a16:creationId xmlns:a16="http://schemas.microsoft.com/office/drawing/2014/main" id="{4922CF4A-5197-4D83-B24F-183ABA8E2EFD}"/>
              </a:ext>
            </a:extLst>
          </p:cNvPr>
          <p:cNvSpPr>
            <a:spLocks noChangeArrowheads="1"/>
          </p:cNvSpPr>
          <p:nvPr/>
        </p:nvSpPr>
        <p:spPr bwMode="auto">
          <a:xfrm>
            <a:off x="2552700" y="5370513"/>
            <a:ext cx="103188" cy="101600"/>
          </a:xfrm>
          <a:prstGeom prst="rect">
            <a:avLst/>
          </a:prstGeom>
          <a:solidFill>
            <a:srgbClr val="66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GB"/>
          </a:p>
        </p:txBody>
      </p:sp>
      <p:sp>
        <p:nvSpPr>
          <p:cNvPr id="87" name="Rectangle 379">
            <a:extLst>
              <a:ext uri="{FF2B5EF4-FFF2-40B4-BE49-F238E27FC236}">
                <a16:creationId xmlns:a16="http://schemas.microsoft.com/office/drawing/2014/main" id="{80795DD4-C385-403B-BCC8-DB13C83EDF7A}"/>
              </a:ext>
            </a:extLst>
          </p:cNvPr>
          <p:cNvSpPr>
            <a:spLocks noChangeArrowheads="1"/>
          </p:cNvSpPr>
          <p:nvPr/>
        </p:nvSpPr>
        <p:spPr bwMode="auto">
          <a:xfrm>
            <a:off x="2552700" y="5370513"/>
            <a:ext cx="103188" cy="101600"/>
          </a:xfrm>
          <a:prstGeom prst="rect">
            <a:avLst/>
          </a:prstGeom>
          <a:noFill/>
          <a:ln w="317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88" name="Line 380">
            <a:extLst>
              <a:ext uri="{FF2B5EF4-FFF2-40B4-BE49-F238E27FC236}">
                <a16:creationId xmlns:a16="http://schemas.microsoft.com/office/drawing/2014/main" id="{7DAEC0B2-8193-460C-9E30-4DC767285AC2}"/>
              </a:ext>
            </a:extLst>
          </p:cNvPr>
          <p:cNvSpPr>
            <a:spLocks noChangeShapeType="1"/>
          </p:cNvSpPr>
          <p:nvPr/>
        </p:nvSpPr>
        <p:spPr bwMode="auto">
          <a:xfrm>
            <a:off x="2552700" y="5407025"/>
            <a:ext cx="103188" cy="1588"/>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89" name="Line 381">
            <a:extLst>
              <a:ext uri="{FF2B5EF4-FFF2-40B4-BE49-F238E27FC236}">
                <a16:creationId xmlns:a16="http://schemas.microsoft.com/office/drawing/2014/main" id="{A858E2B6-9EF4-4849-A10C-A2923D2E68C6}"/>
              </a:ext>
            </a:extLst>
          </p:cNvPr>
          <p:cNvSpPr>
            <a:spLocks noChangeShapeType="1"/>
          </p:cNvSpPr>
          <p:nvPr/>
        </p:nvSpPr>
        <p:spPr bwMode="auto">
          <a:xfrm>
            <a:off x="2552700" y="5430838"/>
            <a:ext cx="103188" cy="1587"/>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90" name="Rectangle 382">
            <a:extLst>
              <a:ext uri="{FF2B5EF4-FFF2-40B4-BE49-F238E27FC236}">
                <a16:creationId xmlns:a16="http://schemas.microsoft.com/office/drawing/2014/main" id="{E73793BC-B2AD-4AF8-9D16-031F65C5A8F2}"/>
              </a:ext>
            </a:extLst>
          </p:cNvPr>
          <p:cNvSpPr>
            <a:spLocks noChangeArrowheads="1"/>
          </p:cNvSpPr>
          <p:nvPr/>
        </p:nvSpPr>
        <p:spPr bwMode="auto">
          <a:xfrm>
            <a:off x="2628900" y="5018088"/>
            <a:ext cx="103188" cy="100012"/>
          </a:xfrm>
          <a:prstGeom prst="rect">
            <a:avLst/>
          </a:prstGeom>
          <a:solidFill>
            <a:srgbClr val="66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GB"/>
          </a:p>
        </p:txBody>
      </p:sp>
      <p:sp>
        <p:nvSpPr>
          <p:cNvPr id="91" name="Rectangle 383">
            <a:extLst>
              <a:ext uri="{FF2B5EF4-FFF2-40B4-BE49-F238E27FC236}">
                <a16:creationId xmlns:a16="http://schemas.microsoft.com/office/drawing/2014/main" id="{73B9D97B-17AE-432C-B894-78DDE26114B3}"/>
              </a:ext>
            </a:extLst>
          </p:cNvPr>
          <p:cNvSpPr>
            <a:spLocks noChangeArrowheads="1"/>
          </p:cNvSpPr>
          <p:nvPr/>
        </p:nvSpPr>
        <p:spPr bwMode="auto">
          <a:xfrm>
            <a:off x="2628900" y="5018088"/>
            <a:ext cx="103188" cy="100012"/>
          </a:xfrm>
          <a:prstGeom prst="rect">
            <a:avLst/>
          </a:prstGeom>
          <a:noFill/>
          <a:ln w="317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92" name="Line 384">
            <a:extLst>
              <a:ext uri="{FF2B5EF4-FFF2-40B4-BE49-F238E27FC236}">
                <a16:creationId xmlns:a16="http://schemas.microsoft.com/office/drawing/2014/main" id="{8DFBC2CB-4525-49C1-BF86-EAA781ED3C5A}"/>
              </a:ext>
            </a:extLst>
          </p:cNvPr>
          <p:cNvSpPr>
            <a:spLocks noChangeShapeType="1"/>
          </p:cNvSpPr>
          <p:nvPr/>
        </p:nvSpPr>
        <p:spPr bwMode="auto">
          <a:xfrm>
            <a:off x="2628900" y="5057775"/>
            <a:ext cx="103188" cy="1588"/>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93" name="Line 385">
            <a:extLst>
              <a:ext uri="{FF2B5EF4-FFF2-40B4-BE49-F238E27FC236}">
                <a16:creationId xmlns:a16="http://schemas.microsoft.com/office/drawing/2014/main" id="{FCB5A410-A9DB-4AAA-A6F1-7A5BFC253ECC}"/>
              </a:ext>
            </a:extLst>
          </p:cNvPr>
          <p:cNvSpPr>
            <a:spLocks noChangeShapeType="1"/>
          </p:cNvSpPr>
          <p:nvPr/>
        </p:nvSpPr>
        <p:spPr bwMode="auto">
          <a:xfrm>
            <a:off x="2628900" y="5081588"/>
            <a:ext cx="103188" cy="1587"/>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94" name="Line 568">
            <a:extLst>
              <a:ext uri="{FF2B5EF4-FFF2-40B4-BE49-F238E27FC236}">
                <a16:creationId xmlns:a16="http://schemas.microsoft.com/office/drawing/2014/main" id="{2198D1C6-2A80-4340-BFD9-D314D313A48A}"/>
              </a:ext>
            </a:extLst>
          </p:cNvPr>
          <p:cNvSpPr>
            <a:spLocks noChangeShapeType="1"/>
          </p:cNvSpPr>
          <p:nvPr/>
        </p:nvSpPr>
        <p:spPr bwMode="auto">
          <a:xfrm flipV="1">
            <a:off x="2417763" y="3367088"/>
            <a:ext cx="190500" cy="79375"/>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95" name="Line 569">
            <a:extLst>
              <a:ext uri="{FF2B5EF4-FFF2-40B4-BE49-F238E27FC236}">
                <a16:creationId xmlns:a16="http://schemas.microsoft.com/office/drawing/2014/main" id="{3E55762C-B88F-4881-B11A-4B9A476CB979}"/>
              </a:ext>
            </a:extLst>
          </p:cNvPr>
          <p:cNvSpPr>
            <a:spLocks noChangeShapeType="1"/>
          </p:cNvSpPr>
          <p:nvPr/>
        </p:nvSpPr>
        <p:spPr bwMode="auto">
          <a:xfrm flipH="1">
            <a:off x="2632075" y="3436938"/>
            <a:ext cx="39688" cy="206375"/>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96" name="Line 570">
            <a:extLst>
              <a:ext uri="{FF2B5EF4-FFF2-40B4-BE49-F238E27FC236}">
                <a16:creationId xmlns:a16="http://schemas.microsoft.com/office/drawing/2014/main" id="{083D3E35-02DA-4175-8F08-0206F10A0A47}"/>
              </a:ext>
            </a:extLst>
          </p:cNvPr>
          <p:cNvSpPr>
            <a:spLocks noChangeShapeType="1"/>
          </p:cNvSpPr>
          <p:nvPr/>
        </p:nvSpPr>
        <p:spPr bwMode="auto">
          <a:xfrm>
            <a:off x="2366963" y="3511550"/>
            <a:ext cx="166687" cy="136525"/>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97" name="Line 571">
            <a:extLst>
              <a:ext uri="{FF2B5EF4-FFF2-40B4-BE49-F238E27FC236}">
                <a16:creationId xmlns:a16="http://schemas.microsoft.com/office/drawing/2014/main" id="{95CFB6C6-7008-4B95-9B7E-44B9C6CC2FA8}"/>
              </a:ext>
            </a:extLst>
          </p:cNvPr>
          <p:cNvSpPr>
            <a:spLocks noChangeShapeType="1"/>
          </p:cNvSpPr>
          <p:nvPr/>
        </p:nvSpPr>
        <p:spPr bwMode="auto">
          <a:xfrm flipV="1">
            <a:off x="2673350" y="3657600"/>
            <a:ext cx="157163" cy="71438"/>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98" name="Rectangle 572">
            <a:extLst>
              <a:ext uri="{FF2B5EF4-FFF2-40B4-BE49-F238E27FC236}">
                <a16:creationId xmlns:a16="http://schemas.microsoft.com/office/drawing/2014/main" id="{6A5FEC61-5657-415A-8E55-74931C4159A9}"/>
              </a:ext>
            </a:extLst>
          </p:cNvPr>
          <p:cNvSpPr>
            <a:spLocks noChangeArrowheads="1"/>
          </p:cNvSpPr>
          <p:nvPr/>
        </p:nvSpPr>
        <p:spPr bwMode="auto">
          <a:xfrm>
            <a:off x="2300288" y="3402013"/>
            <a:ext cx="100012" cy="96837"/>
          </a:xfrm>
          <a:prstGeom prst="rect">
            <a:avLst/>
          </a:prstGeom>
          <a:solidFill>
            <a:srgbClr val="66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GB"/>
          </a:p>
        </p:txBody>
      </p:sp>
      <p:sp>
        <p:nvSpPr>
          <p:cNvPr id="99" name="Rectangle 573">
            <a:extLst>
              <a:ext uri="{FF2B5EF4-FFF2-40B4-BE49-F238E27FC236}">
                <a16:creationId xmlns:a16="http://schemas.microsoft.com/office/drawing/2014/main" id="{A502C128-8AC3-486E-AE51-3F57F911BEC0}"/>
              </a:ext>
            </a:extLst>
          </p:cNvPr>
          <p:cNvSpPr>
            <a:spLocks noChangeArrowheads="1"/>
          </p:cNvSpPr>
          <p:nvPr/>
        </p:nvSpPr>
        <p:spPr bwMode="auto">
          <a:xfrm>
            <a:off x="2300288" y="3402013"/>
            <a:ext cx="100012" cy="96837"/>
          </a:xfrm>
          <a:prstGeom prst="rect">
            <a:avLst/>
          </a:prstGeom>
          <a:noFill/>
          <a:ln w="317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100" name="Line 574">
            <a:extLst>
              <a:ext uri="{FF2B5EF4-FFF2-40B4-BE49-F238E27FC236}">
                <a16:creationId xmlns:a16="http://schemas.microsoft.com/office/drawing/2014/main" id="{70585F4E-D4AD-4735-8DB6-AD4B68EF59DB}"/>
              </a:ext>
            </a:extLst>
          </p:cNvPr>
          <p:cNvSpPr>
            <a:spLocks noChangeShapeType="1"/>
          </p:cNvSpPr>
          <p:nvPr/>
        </p:nvSpPr>
        <p:spPr bwMode="auto">
          <a:xfrm>
            <a:off x="2300288" y="3438525"/>
            <a:ext cx="100012" cy="1588"/>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101" name="Line 575">
            <a:extLst>
              <a:ext uri="{FF2B5EF4-FFF2-40B4-BE49-F238E27FC236}">
                <a16:creationId xmlns:a16="http://schemas.microsoft.com/office/drawing/2014/main" id="{4377C791-75FA-434B-9A96-C6643ECD8452}"/>
              </a:ext>
            </a:extLst>
          </p:cNvPr>
          <p:cNvSpPr>
            <a:spLocks noChangeShapeType="1"/>
          </p:cNvSpPr>
          <p:nvPr/>
        </p:nvSpPr>
        <p:spPr bwMode="auto">
          <a:xfrm>
            <a:off x="2300288" y="3462338"/>
            <a:ext cx="100012" cy="1587"/>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102" name="Rectangle 576">
            <a:extLst>
              <a:ext uri="{FF2B5EF4-FFF2-40B4-BE49-F238E27FC236}">
                <a16:creationId xmlns:a16="http://schemas.microsoft.com/office/drawing/2014/main" id="{3B26F1A1-9D89-426C-9481-39C64DD7B8E2}"/>
              </a:ext>
            </a:extLst>
          </p:cNvPr>
          <p:cNvSpPr>
            <a:spLocks noChangeArrowheads="1"/>
          </p:cNvSpPr>
          <p:nvPr/>
        </p:nvSpPr>
        <p:spPr bwMode="auto">
          <a:xfrm>
            <a:off x="2844800" y="3597275"/>
            <a:ext cx="106363" cy="96838"/>
          </a:xfrm>
          <a:prstGeom prst="rect">
            <a:avLst/>
          </a:prstGeom>
          <a:solidFill>
            <a:srgbClr val="66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GB"/>
          </a:p>
        </p:txBody>
      </p:sp>
      <p:sp>
        <p:nvSpPr>
          <p:cNvPr id="103" name="Rectangle 577">
            <a:extLst>
              <a:ext uri="{FF2B5EF4-FFF2-40B4-BE49-F238E27FC236}">
                <a16:creationId xmlns:a16="http://schemas.microsoft.com/office/drawing/2014/main" id="{C3967CCE-BD37-4A8E-BC83-46692793E655}"/>
              </a:ext>
            </a:extLst>
          </p:cNvPr>
          <p:cNvSpPr>
            <a:spLocks noChangeArrowheads="1"/>
          </p:cNvSpPr>
          <p:nvPr/>
        </p:nvSpPr>
        <p:spPr bwMode="auto">
          <a:xfrm>
            <a:off x="2844800" y="3597275"/>
            <a:ext cx="106363" cy="96838"/>
          </a:xfrm>
          <a:prstGeom prst="rect">
            <a:avLst/>
          </a:prstGeom>
          <a:noFill/>
          <a:ln w="317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104" name="Line 578">
            <a:extLst>
              <a:ext uri="{FF2B5EF4-FFF2-40B4-BE49-F238E27FC236}">
                <a16:creationId xmlns:a16="http://schemas.microsoft.com/office/drawing/2014/main" id="{43494375-1039-49B4-B0B0-51169AD57D0F}"/>
              </a:ext>
            </a:extLst>
          </p:cNvPr>
          <p:cNvSpPr>
            <a:spLocks noChangeShapeType="1"/>
          </p:cNvSpPr>
          <p:nvPr/>
        </p:nvSpPr>
        <p:spPr bwMode="auto">
          <a:xfrm>
            <a:off x="2844800" y="3636963"/>
            <a:ext cx="106363" cy="1587"/>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105" name="Line 579">
            <a:extLst>
              <a:ext uri="{FF2B5EF4-FFF2-40B4-BE49-F238E27FC236}">
                <a16:creationId xmlns:a16="http://schemas.microsoft.com/office/drawing/2014/main" id="{122A620A-B52D-48DF-B1CF-CC0082C36560}"/>
              </a:ext>
            </a:extLst>
          </p:cNvPr>
          <p:cNvSpPr>
            <a:spLocks noChangeShapeType="1"/>
          </p:cNvSpPr>
          <p:nvPr/>
        </p:nvSpPr>
        <p:spPr bwMode="auto">
          <a:xfrm>
            <a:off x="2844800" y="3657600"/>
            <a:ext cx="106363" cy="1588"/>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106" name="Rectangle 580">
            <a:extLst>
              <a:ext uri="{FF2B5EF4-FFF2-40B4-BE49-F238E27FC236}">
                <a16:creationId xmlns:a16="http://schemas.microsoft.com/office/drawing/2014/main" id="{E36777D7-313A-48C3-942C-A9A89CDE191E}"/>
              </a:ext>
            </a:extLst>
          </p:cNvPr>
          <p:cNvSpPr>
            <a:spLocks noChangeArrowheads="1"/>
          </p:cNvSpPr>
          <p:nvPr/>
        </p:nvSpPr>
        <p:spPr bwMode="auto">
          <a:xfrm>
            <a:off x="2552700" y="3667125"/>
            <a:ext cx="103188" cy="101600"/>
          </a:xfrm>
          <a:prstGeom prst="rect">
            <a:avLst/>
          </a:prstGeom>
          <a:solidFill>
            <a:srgbClr val="66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GB"/>
          </a:p>
        </p:txBody>
      </p:sp>
      <p:sp>
        <p:nvSpPr>
          <p:cNvPr id="107" name="Rectangle 581">
            <a:extLst>
              <a:ext uri="{FF2B5EF4-FFF2-40B4-BE49-F238E27FC236}">
                <a16:creationId xmlns:a16="http://schemas.microsoft.com/office/drawing/2014/main" id="{C2702DD8-35F6-46AF-A236-A2912524F095}"/>
              </a:ext>
            </a:extLst>
          </p:cNvPr>
          <p:cNvSpPr>
            <a:spLocks noChangeArrowheads="1"/>
          </p:cNvSpPr>
          <p:nvPr/>
        </p:nvSpPr>
        <p:spPr bwMode="auto">
          <a:xfrm>
            <a:off x="2552700" y="3667125"/>
            <a:ext cx="103188" cy="101600"/>
          </a:xfrm>
          <a:prstGeom prst="rect">
            <a:avLst/>
          </a:prstGeom>
          <a:noFill/>
          <a:ln w="317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108" name="Line 582">
            <a:extLst>
              <a:ext uri="{FF2B5EF4-FFF2-40B4-BE49-F238E27FC236}">
                <a16:creationId xmlns:a16="http://schemas.microsoft.com/office/drawing/2014/main" id="{01754ECF-7413-4033-A051-743CAECD40CD}"/>
              </a:ext>
            </a:extLst>
          </p:cNvPr>
          <p:cNvSpPr>
            <a:spLocks noChangeShapeType="1"/>
          </p:cNvSpPr>
          <p:nvPr/>
        </p:nvSpPr>
        <p:spPr bwMode="auto">
          <a:xfrm>
            <a:off x="2552700" y="3703638"/>
            <a:ext cx="103188" cy="1587"/>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109" name="Line 583">
            <a:extLst>
              <a:ext uri="{FF2B5EF4-FFF2-40B4-BE49-F238E27FC236}">
                <a16:creationId xmlns:a16="http://schemas.microsoft.com/office/drawing/2014/main" id="{402F291D-F6D5-4CB8-802A-1277349DB8FF}"/>
              </a:ext>
            </a:extLst>
          </p:cNvPr>
          <p:cNvSpPr>
            <a:spLocks noChangeShapeType="1"/>
          </p:cNvSpPr>
          <p:nvPr/>
        </p:nvSpPr>
        <p:spPr bwMode="auto">
          <a:xfrm>
            <a:off x="2552700" y="3727450"/>
            <a:ext cx="103188" cy="1588"/>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110" name="Rectangle 584">
            <a:extLst>
              <a:ext uri="{FF2B5EF4-FFF2-40B4-BE49-F238E27FC236}">
                <a16:creationId xmlns:a16="http://schemas.microsoft.com/office/drawing/2014/main" id="{C2DFA431-E341-48B5-AD41-54ABEA645199}"/>
              </a:ext>
            </a:extLst>
          </p:cNvPr>
          <p:cNvSpPr>
            <a:spLocks noChangeArrowheads="1"/>
          </p:cNvSpPr>
          <p:nvPr/>
        </p:nvSpPr>
        <p:spPr bwMode="auto">
          <a:xfrm>
            <a:off x="2628900" y="3314700"/>
            <a:ext cx="103188" cy="100013"/>
          </a:xfrm>
          <a:prstGeom prst="rect">
            <a:avLst/>
          </a:prstGeom>
          <a:solidFill>
            <a:srgbClr val="66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GB"/>
          </a:p>
        </p:txBody>
      </p:sp>
      <p:sp>
        <p:nvSpPr>
          <p:cNvPr id="111" name="Rectangle 585">
            <a:extLst>
              <a:ext uri="{FF2B5EF4-FFF2-40B4-BE49-F238E27FC236}">
                <a16:creationId xmlns:a16="http://schemas.microsoft.com/office/drawing/2014/main" id="{513BE8E1-0E18-4368-9EB4-3B4FD40D96BF}"/>
              </a:ext>
            </a:extLst>
          </p:cNvPr>
          <p:cNvSpPr>
            <a:spLocks noChangeArrowheads="1"/>
          </p:cNvSpPr>
          <p:nvPr/>
        </p:nvSpPr>
        <p:spPr bwMode="auto">
          <a:xfrm>
            <a:off x="2628900" y="3314700"/>
            <a:ext cx="103188" cy="100013"/>
          </a:xfrm>
          <a:prstGeom prst="rect">
            <a:avLst/>
          </a:prstGeom>
          <a:noFill/>
          <a:ln w="317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112" name="Line 586">
            <a:extLst>
              <a:ext uri="{FF2B5EF4-FFF2-40B4-BE49-F238E27FC236}">
                <a16:creationId xmlns:a16="http://schemas.microsoft.com/office/drawing/2014/main" id="{77A9B6AB-78E9-4C3F-AAA7-007B6B665DA9}"/>
              </a:ext>
            </a:extLst>
          </p:cNvPr>
          <p:cNvSpPr>
            <a:spLocks noChangeShapeType="1"/>
          </p:cNvSpPr>
          <p:nvPr/>
        </p:nvSpPr>
        <p:spPr bwMode="auto">
          <a:xfrm>
            <a:off x="2628900" y="3354388"/>
            <a:ext cx="103188" cy="1587"/>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113" name="Line 587">
            <a:extLst>
              <a:ext uri="{FF2B5EF4-FFF2-40B4-BE49-F238E27FC236}">
                <a16:creationId xmlns:a16="http://schemas.microsoft.com/office/drawing/2014/main" id="{C411D05A-F841-40C0-8FD0-427BA329410C}"/>
              </a:ext>
            </a:extLst>
          </p:cNvPr>
          <p:cNvSpPr>
            <a:spLocks noChangeShapeType="1"/>
          </p:cNvSpPr>
          <p:nvPr/>
        </p:nvSpPr>
        <p:spPr bwMode="auto">
          <a:xfrm>
            <a:off x="2628900" y="3378200"/>
            <a:ext cx="103188" cy="1588"/>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GB"/>
          </a:p>
        </p:txBody>
      </p:sp>
      <p:grpSp>
        <p:nvGrpSpPr>
          <p:cNvPr id="114" name="Group 608">
            <a:extLst>
              <a:ext uri="{FF2B5EF4-FFF2-40B4-BE49-F238E27FC236}">
                <a16:creationId xmlns:a16="http://schemas.microsoft.com/office/drawing/2014/main" id="{F91FD269-4D3C-4D53-BAD2-A2B1307C0F59}"/>
              </a:ext>
            </a:extLst>
          </p:cNvPr>
          <p:cNvGrpSpPr>
            <a:grpSpLocks/>
          </p:cNvGrpSpPr>
          <p:nvPr/>
        </p:nvGrpSpPr>
        <p:grpSpPr bwMode="auto">
          <a:xfrm>
            <a:off x="6446838" y="3171825"/>
            <a:ext cx="655637" cy="457200"/>
            <a:chOff x="4248" y="1194"/>
            <a:chExt cx="509" cy="355"/>
          </a:xfrm>
        </p:grpSpPr>
        <p:sp>
          <p:nvSpPr>
            <p:cNvPr id="115" name="Line 609">
              <a:extLst>
                <a:ext uri="{FF2B5EF4-FFF2-40B4-BE49-F238E27FC236}">
                  <a16:creationId xmlns:a16="http://schemas.microsoft.com/office/drawing/2014/main" id="{3FCE41FC-6E02-4D5E-8878-3AB9AFDCF528}"/>
                </a:ext>
              </a:extLst>
            </p:cNvPr>
            <p:cNvSpPr>
              <a:spLocks noChangeShapeType="1"/>
            </p:cNvSpPr>
            <p:nvPr/>
          </p:nvSpPr>
          <p:spPr bwMode="auto">
            <a:xfrm flipV="1">
              <a:off x="4343" y="1235"/>
              <a:ext cx="146" cy="58"/>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116" name="Line 610">
              <a:extLst>
                <a:ext uri="{FF2B5EF4-FFF2-40B4-BE49-F238E27FC236}">
                  <a16:creationId xmlns:a16="http://schemas.microsoft.com/office/drawing/2014/main" id="{096EB672-18B2-4342-B135-E0AB3A0BA516}"/>
                </a:ext>
              </a:extLst>
            </p:cNvPr>
            <p:cNvSpPr>
              <a:spLocks noChangeShapeType="1"/>
            </p:cNvSpPr>
            <p:nvPr/>
          </p:nvSpPr>
          <p:spPr bwMode="auto">
            <a:xfrm flipH="1">
              <a:off x="4508" y="1289"/>
              <a:ext cx="32" cy="162"/>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117" name="Line 611">
              <a:extLst>
                <a:ext uri="{FF2B5EF4-FFF2-40B4-BE49-F238E27FC236}">
                  <a16:creationId xmlns:a16="http://schemas.microsoft.com/office/drawing/2014/main" id="{300F3A68-61F0-4993-A2CB-B0C36DD2CD13}"/>
                </a:ext>
              </a:extLst>
            </p:cNvPr>
            <p:cNvSpPr>
              <a:spLocks noChangeShapeType="1"/>
            </p:cNvSpPr>
            <p:nvPr/>
          </p:nvSpPr>
          <p:spPr bwMode="auto">
            <a:xfrm>
              <a:off x="4307" y="1353"/>
              <a:ext cx="124" cy="102"/>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118" name="Line 612">
              <a:extLst>
                <a:ext uri="{FF2B5EF4-FFF2-40B4-BE49-F238E27FC236}">
                  <a16:creationId xmlns:a16="http://schemas.microsoft.com/office/drawing/2014/main" id="{7E221D8F-31B4-4F3C-A1D5-25520A8D0337}"/>
                </a:ext>
              </a:extLst>
            </p:cNvPr>
            <p:cNvSpPr>
              <a:spLocks noChangeShapeType="1"/>
            </p:cNvSpPr>
            <p:nvPr/>
          </p:nvSpPr>
          <p:spPr bwMode="auto">
            <a:xfrm flipV="1">
              <a:off x="4543" y="1462"/>
              <a:ext cx="120" cy="57"/>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119" name="Rectangle 613">
              <a:extLst>
                <a:ext uri="{FF2B5EF4-FFF2-40B4-BE49-F238E27FC236}">
                  <a16:creationId xmlns:a16="http://schemas.microsoft.com/office/drawing/2014/main" id="{E7B98DF0-FC89-41CF-B655-ECD8F3F34196}"/>
                </a:ext>
              </a:extLst>
            </p:cNvPr>
            <p:cNvSpPr>
              <a:spLocks noChangeArrowheads="1"/>
            </p:cNvSpPr>
            <p:nvPr/>
          </p:nvSpPr>
          <p:spPr bwMode="auto">
            <a:xfrm>
              <a:off x="4248" y="1262"/>
              <a:ext cx="78" cy="76"/>
            </a:xfrm>
            <a:prstGeom prst="rect">
              <a:avLst/>
            </a:prstGeom>
            <a:solidFill>
              <a:srgbClr val="66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GB"/>
            </a:p>
          </p:txBody>
        </p:sp>
        <p:sp>
          <p:nvSpPr>
            <p:cNvPr id="120" name="Rectangle 614">
              <a:extLst>
                <a:ext uri="{FF2B5EF4-FFF2-40B4-BE49-F238E27FC236}">
                  <a16:creationId xmlns:a16="http://schemas.microsoft.com/office/drawing/2014/main" id="{745B82CA-09C5-4B75-9572-AB00F5B39459}"/>
                </a:ext>
              </a:extLst>
            </p:cNvPr>
            <p:cNvSpPr>
              <a:spLocks noChangeArrowheads="1"/>
            </p:cNvSpPr>
            <p:nvPr/>
          </p:nvSpPr>
          <p:spPr bwMode="auto">
            <a:xfrm>
              <a:off x="4248" y="1262"/>
              <a:ext cx="78" cy="76"/>
            </a:xfrm>
            <a:prstGeom prst="rect">
              <a:avLst/>
            </a:prstGeom>
            <a:noFill/>
            <a:ln w="317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121" name="Rectangle 615">
              <a:extLst>
                <a:ext uri="{FF2B5EF4-FFF2-40B4-BE49-F238E27FC236}">
                  <a16:creationId xmlns:a16="http://schemas.microsoft.com/office/drawing/2014/main" id="{85D07126-51D4-44FC-A422-02E8CED3D26F}"/>
                </a:ext>
              </a:extLst>
            </p:cNvPr>
            <p:cNvSpPr>
              <a:spLocks noChangeArrowheads="1"/>
            </p:cNvSpPr>
            <p:nvPr/>
          </p:nvSpPr>
          <p:spPr bwMode="auto">
            <a:xfrm>
              <a:off x="4674" y="1415"/>
              <a:ext cx="83" cy="76"/>
            </a:xfrm>
            <a:prstGeom prst="rect">
              <a:avLst/>
            </a:prstGeom>
            <a:solidFill>
              <a:srgbClr val="66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GB"/>
            </a:p>
          </p:txBody>
        </p:sp>
        <p:sp>
          <p:nvSpPr>
            <p:cNvPr id="122" name="Rectangle 616">
              <a:extLst>
                <a:ext uri="{FF2B5EF4-FFF2-40B4-BE49-F238E27FC236}">
                  <a16:creationId xmlns:a16="http://schemas.microsoft.com/office/drawing/2014/main" id="{F08AE9EE-CB01-4940-BF36-A47045D89F6A}"/>
                </a:ext>
              </a:extLst>
            </p:cNvPr>
            <p:cNvSpPr>
              <a:spLocks noChangeArrowheads="1"/>
            </p:cNvSpPr>
            <p:nvPr/>
          </p:nvSpPr>
          <p:spPr bwMode="auto">
            <a:xfrm>
              <a:off x="4674" y="1415"/>
              <a:ext cx="83" cy="76"/>
            </a:xfrm>
            <a:prstGeom prst="rect">
              <a:avLst/>
            </a:prstGeom>
            <a:noFill/>
            <a:ln w="317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123" name="Rectangle 617">
              <a:extLst>
                <a:ext uri="{FF2B5EF4-FFF2-40B4-BE49-F238E27FC236}">
                  <a16:creationId xmlns:a16="http://schemas.microsoft.com/office/drawing/2014/main" id="{040B38AF-9AB4-4592-830A-704418726F8A}"/>
                </a:ext>
              </a:extLst>
            </p:cNvPr>
            <p:cNvSpPr>
              <a:spLocks noChangeArrowheads="1"/>
            </p:cNvSpPr>
            <p:nvPr/>
          </p:nvSpPr>
          <p:spPr bwMode="auto">
            <a:xfrm>
              <a:off x="4445" y="1470"/>
              <a:ext cx="81" cy="79"/>
            </a:xfrm>
            <a:prstGeom prst="rect">
              <a:avLst/>
            </a:prstGeom>
            <a:solidFill>
              <a:srgbClr val="66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GB"/>
            </a:p>
          </p:txBody>
        </p:sp>
        <p:sp>
          <p:nvSpPr>
            <p:cNvPr id="124" name="Rectangle 618">
              <a:extLst>
                <a:ext uri="{FF2B5EF4-FFF2-40B4-BE49-F238E27FC236}">
                  <a16:creationId xmlns:a16="http://schemas.microsoft.com/office/drawing/2014/main" id="{4FDB9615-B7F3-4AD0-A7BA-47DFB9004A1C}"/>
                </a:ext>
              </a:extLst>
            </p:cNvPr>
            <p:cNvSpPr>
              <a:spLocks noChangeArrowheads="1"/>
            </p:cNvSpPr>
            <p:nvPr/>
          </p:nvSpPr>
          <p:spPr bwMode="auto">
            <a:xfrm>
              <a:off x="4445" y="1470"/>
              <a:ext cx="81" cy="79"/>
            </a:xfrm>
            <a:prstGeom prst="rect">
              <a:avLst/>
            </a:prstGeom>
            <a:noFill/>
            <a:ln w="317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125" name="Rectangle 619">
              <a:extLst>
                <a:ext uri="{FF2B5EF4-FFF2-40B4-BE49-F238E27FC236}">
                  <a16:creationId xmlns:a16="http://schemas.microsoft.com/office/drawing/2014/main" id="{0C905A4D-C49F-4ED4-AD28-4F7638C5E84A}"/>
                </a:ext>
              </a:extLst>
            </p:cNvPr>
            <p:cNvSpPr>
              <a:spLocks noChangeArrowheads="1"/>
            </p:cNvSpPr>
            <p:nvPr/>
          </p:nvSpPr>
          <p:spPr bwMode="auto">
            <a:xfrm>
              <a:off x="4505" y="1194"/>
              <a:ext cx="81" cy="78"/>
            </a:xfrm>
            <a:prstGeom prst="rect">
              <a:avLst/>
            </a:prstGeom>
            <a:solidFill>
              <a:srgbClr val="66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GB"/>
            </a:p>
          </p:txBody>
        </p:sp>
        <p:sp>
          <p:nvSpPr>
            <p:cNvPr id="126" name="Rectangle 620">
              <a:extLst>
                <a:ext uri="{FF2B5EF4-FFF2-40B4-BE49-F238E27FC236}">
                  <a16:creationId xmlns:a16="http://schemas.microsoft.com/office/drawing/2014/main" id="{0B7F6102-B8E4-415C-9644-9441EA01129F}"/>
                </a:ext>
              </a:extLst>
            </p:cNvPr>
            <p:cNvSpPr>
              <a:spLocks noChangeArrowheads="1"/>
            </p:cNvSpPr>
            <p:nvPr/>
          </p:nvSpPr>
          <p:spPr bwMode="auto">
            <a:xfrm>
              <a:off x="4505" y="1194"/>
              <a:ext cx="81" cy="78"/>
            </a:xfrm>
            <a:prstGeom prst="rect">
              <a:avLst/>
            </a:prstGeom>
            <a:noFill/>
            <a:ln w="317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grpSp>
      <p:grpSp>
        <p:nvGrpSpPr>
          <p:cNvPr id="127" name="Group 621">
            <a:extLst>
              <a:ext uri="{FF2B5EF4-FFF2-40B4-BE49-F238E27FC236}">
                <a16:creationId xmlns:a16="http://schemas.microsoft.com/office/drawing/2014/main" id="{57B733D5-CCA5-4D79-AFFC-32D45BE859FE}"/>
              </a:ext>
            </a:extLst>
          </p:cNvPr>
          <p:cNvGrpSpPr>
            <a:grpSpLocks/>
          </p:cNvGrpSpPr>
          <p:nvPr/>
        </p:nvGrpSpPr>
        <p:grpSpPr bwMode="auto">
          <a:xfrm>
            <a:off x="6426200" y="4886325"/>
            <a:ext cx="661988" cy="519113"/>
            <a:chOff x="4255" y="2481"/>
            <a:chExt cx="495" cy="388"/>
          </a:xfrm>
        </p:grpSpPr>
        <p:sp>
          <p:nvSpPr>
            <p:cNvPr id="128" name="Line 622">
              <a:extLst>
                <a:ext uri="{FF2B5EF4-FFF2-40B4-BE49-F238E27FC236}">
                  <a16:creationId xmlns:a16="http://schemas.microsoft.com/office/drawing/2014/main" id="{7FA000AE-4C54-4A4F-8F63-4C7C2390E1F2}"/>
                </a:ext>
              </a:extLst>
            </p:cNvPr>
            <p:cNvSpPr>
              <a:spLocks noChangeShapeType="1"/>
            </p:cNvSpPr>
            <p:nvPr/>
          </p:nvSpPr>
          <p:spPr bwMode="auto">
            <a:xfrm flipV="1">
              <a:off x="4397" y="2527"/>
              <a:ext cx="106" cy="42"/>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129" name="Line 623">
              <a:extLst>
                <a:ext uri="{FF2B5EF4-FFF2-40B4-BE49-F238E27FC236}">
                  <a16:creationId xmlns:a16="http://schemas.microsoft.com/office/drawing/2014/main" id="{93D24B3C-9701-4587-8057-89812088ACB0}"/>
                </a:ext>
              </a:extLst>
            </p:cNvPr>
            <p:cNvSpPr>
              <a:spLocks noChangeShapeType="1"/>
            </p:cNvSpPr>
            <p:nvPr/>
          </p:nvSpPr>
          <p:spPr bwMode="auto">
            <a:xfrm flipH="1">
              <a:off x="4522" y="2593"/>
              <a:ext cx="30" cy="150"/>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130" name="Line 624">
              <a:extLst>
                <a:ext uri="{FF2B5EF4-FFF2-40B4-BE49-F238E27FC236}">
                  <a16:creationId xmlns:a16="http://schemas.microsoft.com/office/drawing/2014/main" id="{083E88C7-4DD5-4A35-AEEF-AEE10545BAEF}"/>
                </a:ext>
              </a:extLst>
            </p:cNvPr>
            <p:cNvSpPr>
              <a:spLocks noChangeShapeType="1"/>
            </p:cNvSpPr>
            <p:nvPr/>
          </p:nvSpPr>
          <p:spPr bwMode="auto">
            <a:xfrm>
              <a:off x="4355" y="2673"/>
              <a:ext cx="90" cy="74"/>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131" name="Line 625">
              <a:extLst>
                <a:ext uri="{FF2B5EF4-FFF2-40B4-BE49-F238E27FC236}">
                  <a16:creationId xmlns:a16="http://schemas.microsoft.com/office/drawing/2014/main" id="{3241AF52-10C3-49A0-B698-544B99E88D2A}"/>
                </a:ext>
              </a:extLst>
            </p:cNvPr>
            <p:cNvSpPr>
              <a:spLocks noChangeShapeType="1"/>
            </p:cNvSpPr>
            <p:nvPr/>
          </p:nvSpPr>
          <p:spPr bwMode="auto">
            <a:xfrm flipV="1">
              <a:off x="4567" y="2762"/>
              <a:ext cx="92" cy="45"/>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132" name="Rectangle 626">
              <a:extLst>
                <a:ext uri="{FF2B5EF4-FFF2-40B4-BE49-F238E27FC236}">
                  <a16:creationId xmlns:a16="http://schemas.microsoft.com/office/drawing/2014/main" id="{6C2E6C35-0DEC-4AD2-9CBA-A7D3966D673B}"/>
                </a:ext>
              </a:extLst>
            </p:cNvPr>
            <p:cNvSpPr>
              <a:spLocks noChangeArrowheads="1"/>
            </p:cNvSpPr>
            <p:nvPr/>
          </p:nvSpPr>
          <p:spPr bwMode="auto">
            <a:xfrm>
              <a:off x="4255" y="2574"/>
              <a:ext cx="81" cy="95"/>
            </a:xfrm>
            <a:prstGeom prst="rect">
              <a:avLst/>
            </a:prstGeom>
            <a:solidFill>
              <a:srgbClr val="000000"/>
            </a:solidFill>
            <a:ln>
              <a:noFill/>
            </a:ln>
            <a:effectLst/>
            <a:scene3d>
              <a:camera prst="legacyPerspectiveTopRight">
                <a:rot lat="0" lon="300000" rev="0"/>
              </a:camera>
              <a:lightRig rig="legacyFlat4" dir="b"/>
            </a:scene3d>
            <a:sp3d extrusionH="277800" prstMaterial="legacyMatte">
              <a:bevelT w="13500" h="13500" prst="angle"/>
              <a:bevelB w="13500" h="13500" prst="angle"/>
              <a:extrusionClr>
                <a:srgbClr val="969696"/>
              </a:extrusionClr>
            </a:sp3d>
            <a:extLst>
              <a:ext uri="{91240B29-F687-4f45-9708-019B960494DF}">
                <a14:hiddenLine xmlns:a14="http://schemas.microsoft.com/office/drawing/2010/main" xmlns="" w="9525">
                  <a:no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flatTx/>
            </a:bodyPr>
            <a:lstStyle/>
            <a:p>
              <a:pPr>
                <a:defRPr/>
              </a:pPr>
              <a:endParaRPr lang="en-GB">
                <a:cs typeface="+mn-cs"/>
              </a:endParaRPr>
            </a:p>
          </p:txBody>
        </p:sp>
        <p:sp>
          <p:nvSpPr>
            <p:cNvPr id="133" name="Rectangle 627">
              <a:extLst>
                <a:ext uri="{FF2B5EF4-FFF2-40B4-BE49-F238E27FC236}">
                  <a16:creationId xmlns:a16="http://schemas.microsoft.com/office/drawing/2014/main" id="{31BF71AE-FD38-46D6-ADD6-E057B9F97E96}"/>
                </a:ext>
              </a:extLst>
            </p:cNvPr>
            <p:cNvSpPr>
              <a:spLocks noChangeArrowheads="1"/>
            </p:cNvSpPr>
            <p:nvPr/>
          </p:nvSpPr>
          <p:spPr bwMode="auto">
            <a:xfrm>
              <a:off x="4429" y="2775"/>
              <a:ext cx="81" cy="94"/>
            </a:xfrm>
            <a:prstGeom prst="rect">
              <a:avLst/>
            </a:prstGeom>
            <a:solidFill>
              <a:srgbClr val="000000"/>
            </a:solidFill>
            <a:ln>
              <a:noFill/>
            </a:ln>
            <a:effectLst/>
            <a:scene3d>
              <a:camera prst="legacyPerspectiveTopRight">
                <a:rot lat="0" lon="300000" rev="0"/>
              </a:camera>
              <a:lightRig rig="legacyFlat4" dir="b"/>
            </a:scene3d>
            <a:sp3d extrusionH="277800" prstMaterial="legacyMatte">
              <a:bevelT w="13500" h="13500" prst="angle"/>
              <a:bevelB w="13500" h="13500" prst="angle"/>
              <a:extrusionClr>
                <a:srgbClr val="969696"/>
              </a:extrusionClr>
            </a:sp3d>
            <a:extLst>
              <a:ext uri="{91240B29-F687-4f45-9708-019B960494DF}">
                <a14:hiddenLine xmlns:a14="http://schemas.microsoft.com/office/drawing/2010/main" xmlns="" w="9525">
                  <a:no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flatTx/>
            </a:bodyPr>
            <a:lstStyle/>
            <a:p>
              <a:pPr>
                <a:defRPr/>
              </a:pPr>
              <a:endParaRPr lang="en-GB">
                <a:cs typeface="+mn-cs"/>
              </a:endParaRPr>
            </a:p>
          </p:txBody>
        </p:sp>
        <p:sp>
          <p:nvSpPr>
            <p:cNvPr id="134" name="Rectangle 628">
              <a:extLst>
                <a:ext uri="{FF2B5EF4-FFF2-40B4-BE49-F238E27FC236}">
                  <a16:creationId xmlns:a16="http://schemas.microsoft.com/office/drawing/2014/main" id="{9364C4CD-9B35-49A9-9106-D92CA179E683}"/>
                </a:ext>
              </a:extLst>
            </p:cNvPr>
            <p:cNvSpPr>
              <a:spLocks noChangeArrowheads="1"/>
            </p:cNvSpPr>
            <p:nvPr/>
          </p:nvSpPr>
          <p:spPr bwMode="auto">
            <a:xfrm>
              <a:off x="4519" y="2481"/>
              <a:ext cx="82" cy="94"/>
            </a:xfrm>
            <a:prstGeom prst="rect">
              <a:avLst/>
            </a:prstGeom>
            <a:solidFill>
              <a:srgbClr val="000000"/>
            </a:solidFill>
            <a:ln>
              <a:noFill/>
            </a:ln>
            <a:effectLst/>
            <a:scene3d>
              <a:camera prst="legacyPerspectiveTopRight">
                <a:rot lat="0" lon="300000" rev="0"/>
              </a:camera>
              <a:lightRig rig="legacyFlat4" dir="b"/>
            </a:scene3d>
            <a:sp3d extrusionH="277800" prstMaterial="legacyMatte">
              <a:bevelT w="13500" h="13500" prst="angle"/>
              <a:bevelB w="13500" h="13500" prst="angle"/>
              <a:extrusionClr>
                <a:srgbClr val="969696"/>
              </a:extrusionClr>
            </a:sp3d>
            <a:extLst>
              <a:ext uri="{91240B29-F687-4f45-9708-019B960494DF}">
                <a14:hiddenLine xmlns:a14="http://schemas.microsoft.com/office/drawing/2010/main" xmlns="" w="9525">
                  <a:no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flatTx/>
            </a:bodyPr>
            <a:lstStyle/>
            <a:p>
              <a:pPr>
                <a:defRPr/>
              </a:pPr>
              <a:endParaRPr lang="en-GB">
                <a:cs typeface="+mn-cs"/>
              </a:endParaRPr>
            </a:p>
          </p:txBody>
        </p:sp>
        <p:sp>
          <p:nvSpPr>
            <p:cNvPr id="135" name="Rectangle 629">
              <a:extLst>
                <a:ext uri="{FF2B5EF4-FFF2-40B4-BE49-F238E27FC236}">
                  <a16:creationId xmlns:a16="http://schemas.microsoft.com/office/drawing/2014/main" id="{2F6BB0B8-2553-4663-A02A-D664A6989FA6}"/>
                </a:ext>
              </a:extLst>
            </p:cNvPr>
            <p:cNvSpPr>
              <a:spLocks noChangeArrowheads="1"/>
            </p:cNvSpPr>
            <p:nvPr/>
          </p:nvSpPr>
          <p:spPr bwMode="auto">
            <a:xfrm>
              <a:off x="4669" y="2663"/>
              <a:ext cx="81" cy="95"/>
            </a:xfrm>
            <a:prstGeom prst="rect">
              <a:avLst/>
            </a:prstGeom>
            <a:solidFill>
              <a:srgbClr val="000000"/>
            </a:solidFill>
            <a:ln>
              <a:noFill/>
            </a:ln>
            <a:effectLst/>
            <a:scene3d>
              <a:camera prst="legacyPerspectiveTopRight">
                <a:rot lat="0" lon="300000" rev="0"/>
              </a:camera>
              <a:lightRig rig="legacyFlat4" dir="b"/>
            </a:scene3d>
            <a:sp3d extrusionH="277800" prstMaterial="legacyMatte">
              <a:bevelT w="13500" h="13500" prst="angle"/>
              <a:bevelB w="13500" h="13500" prst="angle"/>
              <a:extrusionClr>
                <a:srgbClr val="969696"/>
              </a:extrusionClr>
            </a:sp3d>
            <a:extLst>
              <a:ext uri="{91240B29-F687-4f45-9708-019B960494DF}">
                <a14:hiddenLine xmlns:a14="http://schemas.microsoft.com/office/drawing/2010/main" xmlns="" w="9525">
                  <a:no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flatTx/>
            </a:bodyPr>
            <a:lstStyle/>
            <a:p>
              <a:pPr>
                <a:defRPr/>
              </a:pPr>
              <a:endParaRPr lang="en-GB">
                <a:cs typeface="+mn-cs"/>
              </a:endParaRPr>
            </a:p>
          </p:txBody>
        </p:sp>
      </p:grpSp>
    </p:spTree>
    <p:extLst>
      <p:ext uri="{BB962C8B-B14F-4D97-AF65-F5344CB8AC3E}">
        <p14:creationId xmlns:p14="http://schemas.microsoft.com/office/powerpoint/2010/main" val="32103233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03AECC-D086-4989-99A2-779BD75DCDFC}"/>
              </a:ext>
            </a:extLst>
          </p:cNvPr>
          <p:cNvSpPr>
            <a:spLocks noGrp="1"/>
          </p:cNvSpPr>
          <p:nvPr>
            <p:ph idx="1"/>
          </p:nvPr>
        </p:nvSpPr>
        <p:spPr>
          <a:xfrm>
            <a:off x="544749" y="1524000"/>
            <a:ext cx="7886700" cy="4648200"/>
          </a:xfrm>
        </p:spPr>
        <p:txBody>
          <a:bodyPr/>
          <a:lstStyle/>
          <a:p>
            <a:r>
              <a:rPr lang="en-US" dirty="0"/>
              <a:t> </a:t>
            </a:r>
            <a:r>
              <a:rPr kumimoji="0" lang="vi-VN" altLang="en-US" sz="2800" b="0" i="0" u="none" strike="noStrike" cap="none" normalizeH="0" baseline="0" dirty="0" err="1">
                <a:ln>
                  <a:noFill/>
                </a:ln>
                <a:solidFill>
                  <a:srgbClr val="202124"/>
                </a:solidFill>
                <a:effectLst/>
                <a:latin typeface="inherit"/>
              </a:rPr>
              <a:t>Mục</a:t>
            </a:r>
            <a:r>
              <a:rPr kumimoji="0" lang="vi-VN" altLang="en-US" sz="2800" b="0" i="0" u="none" strike="noStrike" cap="none" normalizeH="0" baseline="0" dirty="0">
                <a:ln>
                  <a:noFill/>
                </a:ln>
                <a:solidFill>
                  <a:srgbClr val="202124"/>
                </a:solidFill>
                <a:effectLst/>
                <a:latin typeface="inherit"/>
              </a:rPr>
              <a:t> tiêu </a:t>
            </a:r>
            <a:r>
              <a:rPr kumimoji="0" lang="vi-VN" altLang="en-US" sz="2800" b="0" i="0" u="none" strike="noStrike" cap="none" normalizeH="0" baseline="0" dirty="0" err="1">
                <a:ln>
                  <a:noFill/>
                </a:ln>
                <a:solidFill>
                  <a:srgbClr val="202124"/>
                </a:solidFill>
                <a:effectLst/>
                <a:latin typeface="inherit"/>
              </a:rPr>
              <a:t>của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mỗi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tác</a:t>
            </a:r>
            <a:r>
              <a:rPr kumimoji="0" lang="vi-VN" altLang="en-US" sz="2800" b="0" i="0" u="none" strike="noStrike" cap="none" normalizeH="0" baseline="0" dirty="0">
                <a:ln>
                  <a:noFill/>
                </a:ln>
                <a:solidFill>
                  <a:srgbClr val="202124"/>
                </a:solidFill>
                <a:effectLst/>
                <a:latin typeface="inherit"/>
              </a:rPr>
              <a:t> nhân </a:t>
            </a:r>
            <a:r>
              <a:rPr kumimoji="0" lang="vi-VN" altLang="en-US" sz="2800" b="0" i="0" u="none" strike="noStrike" cap="none" normalizeH="0" baseline="0" dirty="0" err="1">
                <a:ln>
                  <a:noFill/>
                </a:ln>
                <a:solidFill>
                  <a:srgbClr val="202124"/>
                </a:solidFill>
                <a:effectLst/>
                <a:latin typeface="inherit"/>
              </a:rPr>
              <a:t>là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gì</a:t>
            </a:r>
            <a:r>
              <a:rPr kumimoji="0" lang="vi-VN" altLang="en-US" sz="2800" b="0" i="0" u="none" strike="noStrike" cap="none" normalizeH="0" baseline="0" dirty="0">
                <a:ln>
                  <a:noFill/>
                </a:ln>
                <a:solidFill>
                  <a:srgbClr val="202124"/>
                </a:solidFill>
                <a:effectLst/>
                <a:latin typeface="inherit"/>
              </a:rPr>
              <a:t>? </a:t>
            </a:r>
            <a:endParaRPr kumimoji="0" lang="en-US" altLang="en-US" sz="2800" b="0" i="0" u="none" strike="noStrike" cap="none" normalizeH="0" baseline="0" dirty="0">
              <a:ln>
                <a:noFill/>
              </a:ln>
              <a:solidFill>
                <a:srgbClr val="202124"/>
              </a:solidFill>
              <a:effectLst/>
              <a:latin typeface="inherit"/>
            </a:endParaRPr>
          </a:p>
          <a:p>
            <a:r>
              <a:rPr kumimoji="0" lang="vi-VN" altLang="en-US" sz="2800" b="0" i="0" u="none" strike="noStrike" cap="none" normalizeH="0" baseline="0" dirty="0" err="1">
                <a:ln>
                  <a:noFill/>
                </a:ln>
                <a:solidFill>
                  <a:srgbClr val="202124"/>
                </a:solidFill>
                <a:effectLst/>
                <a:latin typeface="inherit"/>
              </a:rPr>
              <a:t>Tại</a:t>
            </a:r>
            <a:r>
              <a:rPr kumimoji="0" lang="vi-VN" altLang="en-US" sz="2800" b="0" i="0" u="none" strike="noStrike" cap="none" normalizeH="0" baseline="0" dirty="0">
                <a:ln>
                  <a:noFill/>
                </a:ln>
                <a:solidFill>
                  <a:srgbClr val="202124"/>
                </a:solidFill>
                <a:effectLst/>
                <a:latin typeface="inherit"/>
              </a:rPr>
              <a:t> sao </a:t>
            </a:r>
            <a:r>
              <a:rPr kumimoji="0" lang="vi-VN" altLang="en-US" sz="2800" b="0" i="0" u="none" strike="noStrike" cap="none" normalizeH="0" baseline="0" dirty="0" err="1">
                <a:ln>
                  <a:noFill/>
                </a:ln>
                <a:solidFill>
                  <a:srgbClr val="202124"/>
                </a:solidFill>
                <a:effectLst/>
                <a:latin typeface="inherit"/>
              </a:rPr>
              <a:t>diễn</a:t>
            </a:r>
            <a:r>
              <a:rPr kumimoji="0" lang="vi-VN" altLang="en-US" sz="2800" b="0" i="0" u="none" strike="noStrike" cap="none" normalizeH="0" baseline="0" dirty="0">
                <a:ln>
                  <a:noFill/>
                </a:ln>
                <a:solidFill>
                  <a:srgbClr val="202124"/>
                </a:solidFill>
                <a:effectLst/>
                <a:latin typeface="inherit"/>
              </a:rPr>
              <a:t> viên </a:t>
            </a:r>
            <a:r>
              <a:rPr kumimoji="0" lang="vi-VN" altLang="en-US" sz="2800" b="0" i="0" u="none" strike="noStrike" cap="none" normalizeH="0" baseline="0" dirty="0" err="1">
                <a:ln>
                  <a:noFill/>
                </a:ln>
                <a:solidFill>
                  <a:srgbClr val="202124"/>
                </a:solidFill>
                <a:effectLst/>
                <a:latin typeface="inherit"/>
              </a:rPr>
              <a:t>muốn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hệ</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thống</a:t>
            </a:r>
            <a:r>
              <a:rPr kumimoji="0" lang="vi-VN" altLang="en-US" sz="2800" b="0" i="0" u="none" strike="noStrike" cap="none" normalizeH="0" baseline="0" dirty="0">
                <a:ln>
                  <a:noFill/>
                </a:ln>
                <a:solidFill>
                  <a:srgbClr val="202124"/>
                </a:solidFill>
                <a:effectLst/>
                <a:latin typeface="inherit"/>
              </a:rPr>
              <a:t>? </a:t>
            </a:r>
            <a:endParaRPr kumimoji="0" lang="en-US" altLang="en-US" sz="2800" b="0" i="0" u="none" strike="noStrike" cap="none" normalizeH="0" baseline="0" dirty="0">
              <a:ln>
                <a:noFill/>
              </a:ln>
              <a:solidFill>
                <a:srgbClr val="202124"/>
              </a:solidFill>
              <a:effectLst/>
              <a:latin typeface="inherit"/>
            </a:endParaRPr>
          </a:p>
          <a:p>
            <a:r>
              <a:rPr kumimoji="0" lang="vi-VN" altLang="en-US" sz="2800" b="0" i="0" u="none" strike="noStrike" cap="none" normalizeH="0" baseline="0" dirty="0" err="1">
                <a:ln>
                  <a:noFill/>
                </a:ln>
                <a:solidFill>
                  <a:srgbClr val="202124"/>
                </a:solidFill>
                <a:effectLst/>
                <a:latin typeface="inherit"/>
              </a:rPr>
              <a:t>Tác</a:t>
            </a:r>
            <a:r>
              <a:rPr kumimoji="0" lang="vi-VN" altLang="en-US" sz="2800" b="0" i="0" u="none" strike="noStrike" cap="none" normalizeH="0" baseline="0" dirty="0">
                <a:ln>
                  <a:noFill/>
                </a:ln>
                <a:solidFill>
                  <a:srgbClr val="202124"/>
                </a:solidFill>
                <a:effectLst/>
                <a:latin typeface="inherit"/>
              </a:rPr>
              <a:t> nhân </a:t>
            </a:r>
            <a:r>
              <a:rPr kumimoji="0" lang="vi-VN" altLang="en-US" sz="2800" b="0" i="0" u="none" strike="noStrike" cap="none" normalizeH="0" baseline="0" dirty="0" err="1">
                <a:ln>
                  <a:noFill/>
                </a:ln>
                <a:solidFill>
                  <a:srgbClr val="202124"/>
                </a:solidFill>
                <a:effectLst/>
                <a:latin typeface="inherit"/>
              </a:rPr>
              <a:t>sẽ</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tạo</a:t>
            </a:r>
            <a:r>
              <a:rPr kumimoji="0" lang="vi-VN" altLang="en-US" sz="2800" b="0" i="0" u="none" strike="noStrike" cap="none" normalizeH="0" baseline="0" dirty="0">
                <a:ln>
                  <a:noFill/>
                </a:ln>
                <a:solidFill>
                  <a:srgbClr val="202124"/>
                </a:solidFill>
                <a:effectLst/>
                <a:latin typeface="inherit"/>
              </a:rPr>
              <a:t>, lưu </a:t>
            </a:r>
            <a:r>
              <a:rPr kumimoji="0" lang="vi-VN" altLang="en-US" sz="2800" b="0" i="0" u="none" strike="noStrike" cap="none" normalizeH="0" baseline="0" dirty="0" err="1">
                <a:ln>
                  <a:noFill/>
                </a:ln>
                <a:solidFill>
                  <a:srgbClr val="202124"/>
                </a:solidFill>
                <a:effectLst/>
                <a:latin typeface="inherit"/>
              </a:rPr>
              <a:t>trữ</a:t>
            </a:r>
            <a:r>
              <a:rPr kumimoji="0" lang="vi-VN" altLang="en-US" sz="2800" b="0" i="0" u="none" strike="noStrike" cap="none" normalizeH="0" baseline="0" dirty="0">
                <a:ln>
                  <a:noFill/>
                </a:ln>
                <a:solidFill>
                  <a:srgbClr val="202124"/>
                </a:solidFill>
                <a:effectLst/>
                <a:latin typeface="inherit"/>
              </a:rPr>
              <a:t>, thay </a:t>
            </a:r>
            <a:r>
              <a:rPr kumimoji="0" lang="vi-VN" altLang="en-US" sz="2800" b="0" i="0" u="none" strike="noStrike" cap="none" normalizeH="0" baseline="0" dirty="0" err="1">
                <a:ln>
                  <a:noFill/>
                </a:ln>
                <a:solidFill>
                  <a:srgbClr val="202124"/>
                </a:solidFill>
                <a:effectLst/>
                <a:latin typeface="inherit"/>
              </a:rPr>
              <a:t>đổi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xóa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hoặc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đọc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dữ</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liệu</a:t>
            </a:r>
            <a:r>
              <a:rPr kumimoji="0" lang="vi-VN" altLang="en-US" sz="2800" b="0" i="0" u="none" strike="noStrike" cap="none" normalizeH="0" baseline="0" dirty="0">
                <a:ln>
                  <a:noFill/>
                </a:ln>
                <a:solidFill>
                  <a:srgbClr val="202124"/>
                </a:solidFill>
                <a:effectLst/>
                <a:latin typeface="inherit"/>
              </a:rPr>
              <a:t> trong </a:t>
            </a:r>
            <a:r>
              <a:rPr kumimoji="0" lang="vi-VN" altLang="en-US" sz="2800" b="0" i="0" u="none" strike="noStrike" cap="none" normalizeH="0" baseline="0" dirty="0" err="1">
                <a:ln>
                  <a:noFill/>
                </a:ln>
                <a:solidFill>
                  <a:srgbClr val="202124"/>
                </a:solidFill>
                <a:effectLst/>
                <a:latin typeface="inherit"/>
              </a:rPr>
              <a:t>hệ</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thống</a:t>
            </a:r>
            <a:r>
              <a:rPr kumimoji="0" lang="vi-VN" altLang="en-US" sz="2800" b="0" i="0" u="none" strike="noStrike" cap="none" normalizeH="0" baseline="0" dirty="0">
                <a:ln>
                  <a:noFill/>
                </a:ln>
                <a:solidFill>
                  <a:srgbClr val="202124"/>
                </a:solidFill>
                <a:effectLst/>
                <a:latin typeface="inherit"/>
              </a:rPr>
              <a:t>? </a:t>
            </a:r>
            <a:endParaRPr kumimoji="0" lang="en-US" altLang="en-US" sz="2800" b="0" i="0" u="none" strike="noStrike" cap="none" normalizeH="0" baseline="0" dirty="0">
              <a:ln>
                <a:noFill/>
              </a:ln>
              <a:solidFill>
                <a:srgbClr val="202124"/>
              </a:solidFill>
              <a:effectLst/>
              <a:latin typeface="inherit"/>
            </a:endParaRPr>
          </a:p>
          <a:p>
            <a:r>
              <a:rPr kumimoji="0" lang="vi-VN" altLang="en-US" sz="2800" b="0" i="0" u="none" strike="noStrike" cap="none" normalizeH="0" baseline="0" dirty="0" err="1">
                <a:ln>
                  <a:noFill/>
                </a:ln>
                <a:solidFill>
                  <a:srgbClr val="202124"/>
                </a:solidFill>
                <a:effectLst/>
                <a:latin typeface="inherit"/>
              </a:rPr>
              <a:t>Nếu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vậy</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tại</a:t>
            </a:r>
            <a:r>
              <a:rPr kumimoji="0" lang="vi-VN" altLang="en-US" sz="2800" b="0" i="0" u="none" strike="noStrike" cap="none" normalizeH="0" baseline="0" dirty="0">
                <a:ln>
                  <a:noFill/>
                </a:ln>
                <a:solidFill>
                  <a:srgbClr val="202124"/>
                </a:solidFill>
                <a:effectLst/>
                <a:latin typeface="inherit"/>
              </a:rPr>
              <a:t> sao? </a:t>
            </a:r>
            <a:endParaRPr kumimoji="0" lang="en-US" altLang="en-US" sz="2800" b="0" i="0" u="none" strike="noStrike" cap="none" normalizeH="0" baseline="0" dirty="0">
              <a:ln>
                <a:noFill/>
              </a:ln>
              <a:solidFill>
                <a:srgbClr val="202124"/>
              </a:solidFill>
              <a:effectLst/>
              <a:latin typeface="inherit"/>
            </a:endParaRPr>
          </a:p>
          <a:p>
            <a:r>
              <a:rPr kumimoji="0" lang="vi-VN" altLang="en-US" sz="2800" b="0" i="0" u="none" strike="noStrike" cap="none" normalizeH="0" baseline="0" dirty="0" err="1">
                <a:ln>
                  <a:noFill/>
                </a:ln>
                <a:solidFill>
                  <a:srgbClr val="202124"/>
                </a:solidFill>
                <a:effectLst/>
                <a:latin typeface="inherit"/>
              </a:rPr>
              <a:t>Tác</a:t>
            </a:r>
            <a:r>
              <a:rPr kumimoji="0" lang="vi-VN" altLang="en-US" sz="2800" b="0" i="0" u="none" strike="noStrike" cap="none" normalizeH="0" baseline="0" dirty="0">
                <a:ln>
                  <a:noFill/>
                </a:ln>
                <a:solidFill>
                  <a:srgbClr val="202124"/>
                </a:solidFill>
                <a:effectLst/>
                <a:latin typeface="inherit"/>
              </a:rPr>
              <a:t> nhân </a:t>
            </a:r>
            <a:r>
              <a:rPr kumimoji="0" lang="vi-VN" altLang="en-US" sz="2800" b="0" i="0" u="none" strike="noStrike" cap="none" normalizeH="0" baseline="0" dirty="0" err="1">
                <a:ln>
                  <a:noFill/>
                </a:ln>
                <a:solidFill>
                  <a:srgbClr val="202124"/>
                </a:solidFill>
                <a:effectLst/>
                <a:latin typeface="inherit"/>
              </a:rPr>
              <a:t>có</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cần</a:t>
            </a:r>
            <a:r>
              <a:rPr kumimoji="0" lang="vi-VN" altLang="en-US" sz="2800" b="0" i="0" u="none" strike="noStrike" cap="none" normalizeH="0" baseline="0" dirty="0">
                <a:ln>
                  <a:noFill/>
                </a:ln>
                <a:solidFill>
                  <a:srgbClr val="202124"/>
                </a:solidFill>
                <a:effectLst/>
                <a:latin typeface="inherit"/>
              </a:rPr>
              <a:t> thông </a:t>
            </a:r>
            <a:r>
              <a:rPr kumimoji="0" lang="vi-VN" altLang="en-US" sz="2800" b="0" i="0" u="none" strike="noStrike" cap="none" normalizeH="0" baseline="0" dirty="0" err="1">
                <a:ln>
                  <a:noFill/>
                </a:ln>
                <a:solidFill>
                  <a:srgbClr val="202124"/>
                </a:solidFill>
                <a:effectLst/>
                <a:latin typeface="inherit"/>
              </a:rPr>
              <a:t>báo</a:t>
            </a:r>
            <a:r>
              <a:rPr kumimoji="0" lang="vi-VN" altLang="en-US" sz="2800" b="0" i="0" u="none" strike="noStrike" cap="none" normalizeH="0" baseline="0" dirty="0">
                <a:ln>
                  <a:noFill/>
                </a:ln>
                <a:solidFill>
                  <a:srgbClr val="202124"/>
                </a:solidFill>
                <a:effectLst/>
                <a:latin typeface="inherit"/>
              </a:rPr>
              <a:t> cho </a:t>
            </a:r>
            <a:r>
              <a:rPr kumimoji="0" lang="vi-VN" altLang="en-US" sz="2800" b="0" i="0" u="none" strike="noStrike" cap="none" normalizeH="0" baseline="0" dirty="0" err="1">
                <a:ln>
                  <a:noFill/>
                </a:ln>
                <a:solidFill>
                  <a:srgbClr val="202124"/>
                </a:solidFill>
                <a:effectLst/>
                <a:latin typeface="inherit"/>
              </a:rPr>
              <a:t>hệ</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thống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về</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sự</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kiện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hoặc</a:t>
            </a:r>
            <a:r>
              <a:rPr kumimoji="0" lang="vi-VN" altLang="en-US" sz="2800" b="0" i="0" u="none" strike="noStrike" cap="none" normalizeH="0" baseline="0" dirty="0">
                <a:ln>
                  <a:noFill/>
                </a:ln>
                <a:solidFill>
                  <a:srgbClr val="202124"/>
                </a:solidFill>
                <a:effectLst/>
                <a:latin typeface="inherit"/>
              </a:rPr>
              <a:t> thay </a:t>
            </a:r>
            <a:r>
              <a:rPr kumimoji="0" lang="vi-VN" altLang="en-US" sz="2800" b="0" i="0" u="none" strike="noStrike" cap="none" normalizeH="0" baseline="0" dirty="0" err="1">
                <a:ln>
                  <a:noFill/>
                </a:ln>
                <a:solidFill>
                  <a:srgbClr val="202124"/>
                </a:solidFill>
                <a:effectLst/>
                <a:latin typeface="inherit"/>
              </a:rPr>
              <a:t>đổi</a:t>
            </a:r>
            <a:r>
              <a:rPr kumimoji="0" lang="vi-VN" altLang="en-US" sz="2800" b="0" i="0" u="none" strike="noStrike" cap="none" normalizeH="0" baseline="0" dirty="0">
                <a:ln>
                  <a:noFill/>
                </a:ln>
                <a:solidFill>
                  <a:srgbClr val="202124"/>
                </a:solidFill>
                <a:effectLst/>
                <a:latin typeface="inherit"/>
              </a:rPr>
              <a:t> bên </a:t>
            </a:r>
            <a:r>
              <a:rPr kumimoji="0" lang="vi-VN" altLang="en-US" sz="2800" b="0" i="0" u="none" strike="noStrike" cap="none" normalizeH="0" baseline="0" dirty="0" err="1">
                <a:ln>
                  <a:noFill/>
                </a:ln>
                <a:solidFill>
                  <a:srgbClr val="202124"/>
                </a:solidFill>
                <a:effectLst/>
                <a:latin typeface="inherit"/>
              </a:rPr>
              <a:t>ngoài</a:t>
            </a:r>
            <a:r>
              <a:rPr kumimoji="0" lang="vi-VN" altLang="en-US" sz="2800" b="0" i="0" u="none" strike="noStrike" cap="none" normalizeH="0" baseline="0" dirty="0">
                <a:ln>
                  <a:noFill/>
                </a:ln>
                <a:solidFill>
                  <a:srgbClr val="202124"/>
                </a:solidFill>
                <a:effectLst/>
                <a:latin typeface="inherit"/>
              </a:rPr>
              <a:t> không? </a:t>
            </a:r>
            <a:endParaRPr kumimoji="0" lang="en-US" altLang="en-US" sz="2800" b="0" i="0" u="none" strike="noStrike" cap="none" normalizeH="0" baseline="0" dirty="0">
              <a:ln>
                <a:noFill/>
              </a:ln>
              <a:solidFill>
                <a:srgbClr val="202124"/>
              </a:solidFill>
              <a:effectLst/>
              <a:latin typeface="inherit"/>
            </a:endParaRPr>
          </a:p>
          <a:p>
            <a:r>
              <a:rPr kumimoji="0" lang="vi-VN" altLang="en-US" sz="2800" b="0" i="0" u="none" strike="noStrike" cap="none" normalizeH="0" baseline="0" dirty="0" err="1">
                <a:ln>
                  <a:noFill/>
                </a:ln>
                <a:solidFill>
                  <a:srgbClr val="202124"/>
                </a:solidFill>
                <a:effectLst/>
                <a:latin typeface="inherit"/>
              </a:rPr>
              <a:t>Tác</a:t>
            </a:r>
            <a:r>
              <a:rPr kumimoji="0" lang="vi-VN" altLang="en-US" sz="2800" b="0" i="0" u="none" strike="noStrike" cap="none" normalizeH="0" baseline="0" dirty="0">
                <a:ln>
                  <a:noFill/>
                </a:ln>
                <a:solidFill>
                  <a:srgbClr val="202124"/>
                </a:solidFill>
                <a:effectLst/>
                <a:latin typeface="inherit"/>
              </a:rPr>
              <a:t> nhân </a:t>
            </a:r>
            <a:r>
              <a:rPr kumimoji="0" lang="vi-VN" altLang="en-US" sz="2800" b="0" i="0" u="none" strike="noStrike" cap="none" normalizeH="0" baseline="0" dirty="0" err="1">
                <a:ln>
                  <a:noFill/>
                </a:ln>
                <a:solidFill>
                  <a:srgbClr val="202124"/>
                </a:solidFill>
                <a:effectLst/>
                <a:latin typeface="inherit"/>
              </a:rPr>
              <a:t>có</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cần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được</a:t>
            </a:r>
            <a:r>
              <a:rPr kumimoji="0" lang="vi-VN" altLang="en-US" sz="2800" b="0" i="0" u="none" strike="noStrike" cap="none" normalizeH="0" baseline="0" dirty="0">
                <a:ln>
                  <a:noFill/>
                </a:ln>
                <a:solidFill>
                  <a:srgbClr val="202124"/>
                </a:solidFill>
                <a:effectLst/>
                <a:latin typeface="inherit"/>
              </a:rPr>
              <a:t> thông </a:t>
            </a:r>
            <a:r>
              <a:rPr kumimoji="0" lang="vi-VN" altLang="en-US" sz="2800" b="0" i="0" u="none" strike="noStrike" cap="none" normalizeH="0" baseline="0" dirty="0" err="1">
                <a:ln>
                  <a:noFill/>
                </a:ln>
                <a:solidFill>
                  <a:srgbClr val="202124"/>
                </a:solidFill>
                <a:effectLst/>
                <a:latin typeface="inherit"/>
              </a:rPr>
              <a:t>báo</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về</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những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lần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xuất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hiện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nhất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định</a:t>
            </a:r>
            <a:r>
              <a:rPr kumimoji="0" lang="vi-VN" altLang="en-US" sz="2800" b="0" i="0" u="none" strike="noStrike" cap="none" normalizeH="0" baseline="0" dirty="0">
                <a:ln>
                  <a:noFill/>
                </a:ln>
                <a:solidFill>
                  <a:srgbClr val="202124"/>
                </a:solidFill>
                <a:effectLst/>
                <a:latin typeface="inherit"/>
              </a:rPr>
              <a:t> trong </a:t>
            </a:r>
            <a:r>
              <a:rPr kumimoji="0" lang="vi-VN" altLang="en-US" sz="2800" b="0" i="0" u="none" strike="noStrike" cap="none" normalizeH="0" baseline="0" dirty="0" err="1">
                <a:ln>
                  <a:noFill/>
                </a:ln>
                <a:solidFill>
                  <a:srgbClr val="202124"/>
                </a:solidFill>
                <a:effectLst/>
                <a:latin typeface="inherit"/>
              </a:rPr>
              <a:t>hệ</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thống</a:t>
            </a:r>
            <a:r>
              <a:rPr kumimoji="0" lang="vi-VN" altLang="en-US" sz="2800" b="0" i="0" u="none" strike="noStrike" cap="none" normalizeH="0" baseline="0" dirty="0">
                <a:ln>
                  <a:noFill/>
                </a:ln>
                <a:solidFill>
                  <a:srgbClr val="202124"/>
                </a:solidFill>
                <a:effectLst/>
                <a:latin typeface="inherit"/>
              </a:rPr>
              <a:t> không?</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F61E2292-614F-4958-812D-902815121A26}"/>
              </a:ext>
            </a:extLst>
          </p:cNvPr>
          <p:cNvSpPr>
            <a:spLocks noGrp="1"/>
          </p:cNvSpPr>
          <p:nvPr>
            <p:ph type="sldNum" sz="quarter" idx="12"/>
          </p:nvPr>
        </p:nvSpPr>
        <p:spPr/>
        <p:txBody>
          <a:bodyPr/>
          <a:lstStyle/>
          <a:p>
            <a:pPr>
              <a:defRPr/>
            </a:pPr>
            <a:fld id="{222D1A01-2235-2A44-BF61-4339ED0E7A0A}" type="slidenum">
              <a:rPr lang="en-US" altLang="en-VN" smtClean="0"/>
              <a:pPr>
                <a:defRPr/>
              </a:pPr>
              <a:t>20</a:t>
            </a:fld>
            <a:endParaRPr lang="en-US" altLang="en-VN"/>
          </a:p>
        </p:txBody>
      </p:sp>
      <p:sp>
        <p:nvSpPr>
          <p:cNvPr id="5" name="Rectangle 1">
            <a:extLst>
              <a:ext uri="{FF2B5EF4-FFF2-40B4-BE49-F238E27FC236}">
                <a16:creationId xmlns:a16="http://schemas.microsoft.com/office/drawing/2014/main" id="{66B0C526-3FBE-4A43-9C2E-0AD3090E97B7}"/>
              </a:ext>
            </a:extLst>
          </p:cNvPr>
          <p:cNvSpPr>
            <a:spLocks noGrp="1" noChangeArrowheads="1"/>
          </p:cNvSpPr>
          <p:nvPr>
            <p:ph type="title"/>
          </p:nvPr>
        </p:nvSpPr>
        <p:spPr bwMode="auto">
          <a:xfrm>
            <a:off x="533400" y="136524"/>
            <a:ext cx="7981950" cy="1020800"/>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3400" i="0" u="none" strike="noStrike" cap="none" normalizeH="0" baseline="0" dirty="0" err="1">
                <a:ln>
                  <a:noFill/>
                </a:ln>
                <a:solidFill>
                  <a:srgbClr val="202124"/>
                </a:solidFill>
                <a:effectLst/>
                <a:latin typeface="inherit"/>
              </a:rPr>
              <a:t>Đặt</a:t>
            </a:r>
            <a:r>
              <a:rPr kumimoji="0" lang="vi-VN" altLang="en-US" sz="3400" i="0" u="none" strike="noStrike" cap="none" normalizeH="0" baseline="0" dirty="0">
                <a:ln>
                  <a:noFill/>
                </a:ln>
                <a:solidFill>
                  <a:srgbClr val="202124"/>
                </a:solidFill>
                <a:effectLst/>
                <a:latin typeface="inherit"/>
              </a:rPr>
              <a:t> </a:t>
            </a:r>
            <a:r>
              <a:rPr kumimoji="0" lang="vi-VN" altLang="en-US" sz="3400" i="0" u="none" strike="noStrike" cap="none" normalizeH="0" baseline="0" dirty="0" err="1">
                <a:ln>
                  <a:noFill/>
                </a:ln>
                <a:solidFill>
                  <a:srgbClr val="202124"/>
                </a:solidFill>
                <a:effectLst/>
                <a:latin typeface="inherit"/>
              </a:rPr>
              <a:t>một</a:t>
            </a:r>
            <a:r>
              <a:rPr kumimoji="0" lang="vi-VN" altLang="en-US" sz="3400" i="0" u="none" strike="noStrike" cap="none" normalizeH="0" baseline="0" dirty="0">
                <a:ln>
                  <a:noFill/>
                </a:ln>
                <a:solidFill>
                  <a:srgbClr val="202124"/>
                </a:solidFill>
                <a:effectLst/>
                <a:latin typeface="inherit"/>
              </a:rPr>
              <a:t> </a:t>
            </a:r>
            <a:r>
              <a:rPr kumimoji="0" lang="vi-VN" altLang="en-US" sz="3400" i="0" u="none" strike="noStrike" cap="none" normalizeH="0" baseline="0" dirty="0" err="1">
                <a:ln>
                  <a:noFill/>
                </a:ln>
                <a:solidFill>
                  <a:srgbClr val="202124"/>
                </a:solidFill>
                <a:effectLst/>
                <a:latin typeface="inherit"/>
              </a:rPr>
              <a:t>số</a:t>
            </a:r>
            <a:r>
              <a:rPr kumimoji="0" lang="vi-VN" altLang="en-US" sz="3400" i="0" u="none" strike="noStrike" cap="none" normalizeH="0" baseline="0" dirty="0">
                <a:ln>
                  <a:noFill/>
                </a:ln>
                <a:solidFill>
                  <a:srgbClr val="202124"/>
                </a:solidFill>
                <a:effectLst/>
                <a:latin typeface="inherit"/>
              </a:rPr>
              <a:t> câu </a:t>
            </a:r>
            <a:r>
              <a:rPr kumimoji="0" lang="vi-VN" altLang="en-US" sz="3400" i="0" u="none" strike="noStrike" cap="none" normalizeH="0" baseline="0" dirty="0" err="1">
                <a:ln>
                  <a:noFill/>
                </a:ln>
                <a:solidFill>
                  <a:srgbClr val="202124"/>
                </a:solidFill>
                <a:effectLst/>
                <a:latin typeface="inherit"/>
              </a:rPr>
              <a:t>hỏi</a:t>
            </a:r>
            <a:r>
              <a:rPr kumimoji="0" lang="vi-VN" altLang="en-US" sz="3400" i="0" u="none" strike="noStrike" cap="none" normalizeH="0" baseline="0" dirty="0">
                <a:ln>
                  <a:noFill/>
                </a:ln>
                <a:solidFill>
                  <a:srgbClr val="202124"/>
                </a:solidFill>
                <a:effectLst/>
                <a:latin typeface="inherit"/>
              </a:rPr>
              <a:t> </a:t>
            </a:r>
            <a:r>
              <a:rPr kumimoji="0" lang="vi-VN" altLang="en-US" sz="3400" i="0" u="none" strike="noStrike" cap="none" normalizeH="0" baseline="0" dirty="0" err="1">
                <a:ln>
                  <a:noFill/>
                </a:ln>
                <a:solidFill>
                  <a:srgbClr val="202124"/>
                </a:solidFill>
                <a:effectLst/>
                <a:latin typeface="inherit"/>
              </a:rPr>
              <a:t>để</a:t>
            </a:r>
            <a:r>
              <a:rPr kumimoji="0" lang="vi-VN" altLang="en-US" sz="3400" i="0" u="none" strike="noStrike" cap="none" normalizeH="0" baseline="0" dirty="0">
                <a:ln>
                  <a:noFill/>
                </a:ln>
                <a:solidFill>
                  <a:srgbClr val="202124"/>
                </a:solidFill>
                <a:effectLst/>
                <a:latin typeface="inherit"/>
              </a:rPr>
              <a:t> </a:t>
            </a:r>
            <a:r>
              <a:rPr kumimoji="0" lang="vi-VN" altLang="en-US" sz="3400" i="0" u="none" strike="noStrike" cap="none" normalizeH="0" baseline="0" dirty="0" err="1">
                <a:ln>
                  <a:noFill/>
                </a:ln>
                <a:solidFill>
                  <a:srgbClr val="202124"/>
                </a:solidFill>
                <a:effectLst/>
                <a:latin typeface="inherit"/>
              </a:rPr>
              <a:t>tìm</a:t>
            </a:r>
            <a:r>
              <a:rPr kumimoji="0" lang="vi-VN" altLang="en-US" sz="3400" i="0" u="none" strike="noStrike" cap="none" normalizeH="0" baseline="0" dirty="0">
                <a:ln>
                  <a:noFill/>
                </a:ln>
                <a:solidFill>
                  <a:srgbClr val="202124"/>
                </a:solidFill>
                <a:effectLst/>
                <a:latin typeface="inherit"/>
              </a:rPr>
              <a:t> </a:t>
            </a:r>
            <a:r>
              <a:rPr kumimoji="0" lang="vi-VN" altLang="en-US" sz="3400" i="0" u="none" strike="noStrike" cap="none" normalizeH="0" baseline="0" dirty="0" err="1">
                <a:ln>
                  <a:noFill/>
                </a:ln>
                <a:solidFill>
                  <a:srgbClr val="202124"/>
                </a:solidFill>
                <a:effectLst/>
                <a:latin typeface="inherit"/>
              </a:rPr>
              <a:t>các</a:t>
            </a:r>
            <a:r>
              <a:rPr kumimoji="0" lang="vi-VN" altLang="en-US" sz="3400" i="0" u="none" strike="noStrike" cap="none" normalizeH="0" baseline="0" dirty="0">
                <a:ln>
                  <a:noFill/>
                </a:ln>
                <a:solidFill>
                  <a:srgbClr val="202124"/>
                </a:solidFill>
                <a:effectLst/>
                <a:latin typeface="inherit"/>
              </a:rPr>
              <a:t> </a:t>
            </a:r>
            <a:r>
              <a:rPr kumimoji="0" lang="vi-VN" altLang="en-US" sz="3400" i="0" u="none" strike="noStrike" cap="none" normalizeH="0" baseline="0" dirty="0" err="1">
                <a:ln>
                  <a:noFill/>
                </a:ln>
                <a:solidFill>
                  <a:srgbClr val="202124"/>
                </a:solidFill>
                <a:effectLst/>
                <a:latin typeface="inherit"/>
              </a:rPr>
              <a:t>trường</a:t>
            </a:r>
            <a:r>
              <a:rPr kumimoji="0" lang="vi-VN" altLang="en-US" sz="3400" i="0" u="none" strike="noStrike" cap="none" normalizeH="0" baseline="0" dirty="0">
                <a:ln>
                  <a:noFill/>
                </a:ln>
                <a:solidFill>
                  <a:srgbClr val="202124"/>
                </a:solidFill>
                <a:effectLst/>
                <a:latin typeface="inherit"/>
              </a:rPr>
              <a:t> </a:t>
            </a:r>
            <a:r>
              <a:rPr kumimoji="0" lang="vi-VN" altLang="en-US" sz="3400" i="0" u="none" strike="noStrike" cap="none" normalizeH="0" baseline="0" dirty="0" err="1">
                <a:ln>
                  <a:noFill/>
                </a:ln>
                <a:solidFill>
                  <a:srgbClr val="202124"/>
                </a:solidFill>
                <a:effectLst/>
                <a:latin typeface="inherit"/>
              </a:rPr>
              <a:t>hợp</a:t>
            </a:r>
            <a:r>
              <a:rPr kumimoji="0" lang="vi-VN" altLang="en-US" sz="3400" i="0" u="none" strike="noStrike" cap="none" normalizeH="0" baseline="0" dirty="0">
                <a:ln>
                  <a:noFill/>
                </a:ln>
                <a:solidFill>
                  <a:srgbClr val="202124"/>
                </a:solidFill>
                <a:effectLst/>
                <a:latin typeface="inherit"/>
              </a:rPr>
              <a:t> </a:t>
            </a:r>
            <a:r>
              <a:rPr kumimoji="0" lang="vi-VN" altLang="en-US" sz="3400" i="0" u="none" strike="noStrike" cap="none" normalizeH="0" baseline="0" dirty="0" err="1">
                <a:ln>
                  <a:noFill/>
                </a:ln>
                <a:solidFill>
                  <a:srgbClr val="202124"/>
                </a:solidFill>
                <a:effectLst/>
                <a:latin typeface="inherit"/>
              </a:rPr>
              <a:t>sử</a:t>
            </a:r>
            <a:r>
              <a:rPr kumimoji="0" lang="vi-VN" altLang="en-US" sz="3400" i="0" u="none" strike="noStrike" cap="none" normalizeH="0" baseline="0" dirty="0">
                <a:ln>
                  <a:noFill/>
                </a:ln>
                <a:solidFill>
                  <a:srgbClr val="202124"/>
                </a:solidFill>
                <a:effectLst/>
                <a:latin typeface="inherit"/>
              </a:rPr>
              <a:t> </a:t>
            </a:r>
            <a:r>
              <a:rPr kumimoji="0" lang="vi-VN" altLang="en-US" sz="3400" i="0" u="none" strike="noStrike" cap="none" normalizeH="0" baseline="0" dirty="0" err="1">
                <a:ln>
                  <a:noFill/>
                </a:ln>
                <a:solidFill>
                  <a:srgbClr val="202124"/>
                </a:solidFill>
                <a:effectLst/>
                <a:latin typeface="inherit"/>
              </a:rPr>
              <a:t>dụng</a:t>
            </a:r>
            <a:r>
              <a:rPr kumimoji="0" lang="vi-VN" altLang="en-US" sz="3400" i="0" u="none" strike="noStrike" cap="none" normalizeH="0" baseline="0" dirty="0">
                <a:ln>
                  <a:noFill/>
                </a:ln>
                <a:solidFill>
                  <a:schemeClr val="tx1"/>
                </a:solidFill>
                <a:effectLst/>
              </a:rPr>
              <a:t> </a:t>
            </a:r>
            <a:endParaRPr kumimoji="0" lang="vi-VN" altLang="en-US" sz="340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37345CBC-2F28-4F0F-9C57-9F74C236A029}"/>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345027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459492C-3A93-4447-B580-D39AEF5FED7C}"/>
              </a:ext>
            </a:extLst>
          </p:cNvPr>
          <p:cNvSpPr>
            <a:spLocks noGrp="1"/>
          </p:cNvSpPr>
          <p:nvPr>
            <p:ph type="sldNum" sz="quarter" idx="12"/>
          </p:nvPr>
        </p:nvSpPr>
        <p:spPr/>
        <p:txBody>
          <a:bodyPr/>
          <a:lstStyle/>
          <a:p>
            <a:pPr>
              <a:defRPr/>
            </a:pPr>
            <a:fld id="{222D1A01-2235-2A44-BF61-4339ED0E7A0A}" type="slidenum">
              <a:rPr lang="en-US" altLang="en-VN" smtClean="0"/>
              <a:pPr>
                <a:defRPr/>
              </a:pPr>
              <a:t>21</a:t>
            </a:fld>
            <a:endParaRPr lang="en-US" altLang="en-VN"/>
          </a:p>
        </p:txBody>
      </p:sp>
      <p:sp>
        <p:nvSpPr>
          <p:cNvPr id="5" name="Rectangle 1">
            <a:extLst>
              <a:ext uri="{FF2B5EF4-FFF2-40B4-BE49-F238E27FC236}">
                <a16:creationId xmlns:a16="http://schemas.microsoft.com/office/drawing/2014/main" id="{F67D811F-E421-4E97-BCC4-BD490B28A1B7}"/>
              </a:ext>
            </a:extLst>
          </p:cNvPr>
          <p:cNvSpPr>
            <a:spLocks noGrp="1" noChangeArrowheads="1"/>
          </p:cNvSpPr>
          <p:nvPr>
            <p:ph type="title"/>
          </p:nvPr>
        </p:nvSpPr>
        <p:spPr bwMode="auto">
          <a:xfrm>
            <a:off x="762000" y="265681"/>
            <a:ext cx="8272990" cy="95924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i="0" u="none" strike="noStrike" cap="none" normalizeH="0" baseline="0" dirty="0" err="1">
                <a:ln>
                  <a:noFill/>
                </a:ln>
                <a:solidFill>
                  <a:srgbClr val="202124"/>
                </a:solidFill>
                <a:effectLst/>
                <a:latin typeface="inherit"/>
              </a:rPr>
              <a:t>Tìm</a:t>
            </a:r>
            <a:r>
              <a:rPr kumimoji="0" lang="vi-VN" altLang="en-US" i="0" u="none" strike="noStrike" cap="none" normalizeH="0" baseline="0" dirty="0">
                <a:ln>
                  <a:noFill/>
                </a:ln>
                <a:solidFill>
                  <a:srgbClr val="202124"/>
                </a:solidFill>
                <a:effectLst/>
                <a:latin typeface="inherit"/>
              </a:rPr>
              <a:t> </a:t>
            </a:r>
            <a:r>
              <a:rPr kumimoji="0" lang="vi-VN" altLang="en-US" i="0" u="none" strike="noStrike" cap="none" normalizeH="0" baseline="0" dirty="0" err="1">
                <a:ln>
                  <a:noFill/>
                </a:ln>
                <a:solidFill>
                  <a:srgbClr val="202124"/>
                </a:solidFill>
                <a:effectLst/>
                <a:latin typeface="inherit"/>
              </a:rPr>
              <a:t>các</a:t>
            </a:r>
            <a:r>
              <a:rPr kumimoji="0" lang="vi-VN" altLang="en-US" i="0" u="none" strike="noStrike" cap="none" normalizeH="0" baseline="0" dirty="0">
                <a:ln>
                  <a:noFill/>
                </a:ln>
                <a:solidFill>
                  <a:srgbClr val="202124"/>
                </a:solidFill>
                <a:effectLst/>
                <a:latin typeface="inherit"/>
              </a:rPr>
              <a:t> </a:t>
            </a:r>
            <a:r>
              <a:rPr kumimoji="0" lang="vi-VN" altLang="en-US" i="0" u="none" strike="noStrike" cap="none" normalizeH="0" baseline="0" dirty="0" err="1">
                <a:ln>
                  <a:noFill/>
                </a:ln>
                <a:solidFill>
                  <a:srgbClr val="202124"/>
                </a:solidFill>
                <a:effectLst/>
                <a:latin typeface="inherit"/>
              </a:rPr>
              <a:t>trường</a:t>
            </a:r>
            <a:r>
              <a:rPr kumimoji="0" lang="vi-VN" altLang="en-US" i="0" u="none" strike="noStrike" cap="none" normalizeH="0" baseline="0" dirty="0">
                <a:ln>
                  <a:noFill/>
                </a:ln>
                <a:solidFill>
                  <a:srgbClr val="202124"/>
                </a:solidFill>
                <a:effectLst/>
                <a:latin typeface="inherit"/>
              </a:rPr>
              <a:t> </a:t>
            </a:r>
            <a:r>
              <a:rPr kumimoji="0" lang="vi-VN" altLang="en-US" i="0" u="none" strike="noStrike" cap="none" normalizeH="0" baseline="0" dirty="0" err="1">
                <a:ln>
                  <a:noFill/>
                </a:ln>
                <a:solidFill>
                  <a:srgbClr val="202124"/>
                </a:solidFill>
                <a:effectLst/>
                <a:latin typeface="inherit"/>
              </a:rPr>
              <a:t>hợp</a:t>
            </a:r>
            <a:r>
              <a:rPr kumimoji="0" lang="vi-VN" altLang="en-US" i="0" u="none" strike="noStrike" cap="none" normalizeH="0" baseline="0" dirty="0">
                <a:ln>
                  <a:noFill/>
                </a:ln>
                <a:solidFill>
                  <a:srgbClr val="202124"/>
                </a:solidFill>
                <a:effectLst/>
                <a:latin typeface="inherit"/>
              </a:rPr>
              <a:t> </a:t>
            </a:r>
            <a:r>
              <a:rPr kumimoji="0" lang="vi-VN" altLang="en-US" i="0" u="none" strike="noStrike" cap="none" normalizeH="0" baseline="0" dirty="0" err="1">
                <a:ln>
                  <a:noFill/>
                </a:ln>
                <a:solidFill>
                  <a:srgbClr val="202124"/>
                </a:solidFill>
                <a:effectLst/>
                <a:latin typeface="inherit"/>
              </a:rPr>
              <a:t>sử</a:t>
            </a:r>
            <a:r>
              <a:rPr kumimoji="0" lang="vi-VN" altLang="en-US" i="0" u="none" strike="noStrike" cap="none" normalizeH="0" baseline="0" dirty="0">
                <a:ln>
                  <a:noFill/>
                </a:ln>
                <a:solidFill>
                  <a:srgbClr val="202124"/>
                </a:solidFill>
                <a:effectLst/>
                <a:latin typeface="inherit"/>
              </a:rPr>
              <a:t> </a:t>
            </a:r>
            <a:r>
              <a:rPr kumimoji="0" lang="vi-VN" altLang="en-US" i="0" u="none" strike="noStrike" cap="none" normalizeH="0" baseline="0" dirty="0" err="1">
                <a:ln>
                  <a:noFill/>
                </a:ln>
                <a:solidFill>
                  <a:srgbClr val="202124"/>
                </a:solidFill>
                <a:effectLst/>
                <a:latin typeface="inherit"/>
              </a:rPr>
              <a:t>dụng</a:t>
            </a:r>
            <a:r>
              <a:rPr kumimoji="0" lang="vi-VN" altLang="en-US" i="0" u="none" strike="noStrike" cap="none" normalizeH="0" baseline="0" dirty="0">
                <a:ln>
                  <a:noFill/>
                </a:ln>
                <a:solidFill>
                  <a:srgbClr val="202124"/>
                </a:solidFill>
                <a:effectLst/>
                <a:latin typeface="inherit"/>
              </a:rPr>
              <a:t> trong </a:t>
            </a:r>
            <a:r>
              <a:rPr kumimoji="0" lang="vi-VN" altLang="en-US" i="0" u="none" strike="noStrike" cap="none" normalizeH="0" baseline="0" dirty="0" err="1">
                <a:ln>
                  <a:noFill/>
                </a:ln>
                <a:solidFill>
                  <a:srgbClr val="202124"/>
                </a:solidFill>
                <a:effectLst/>
                <a:latin typeface="inherit"/>
              </a:rPr>
              <a:t>hệ</a:t>
            </a:r>
            <a:r>
              <a:rPr kumimoji="0" lang="vi-VN" altLang="en-US" i="0" u="none" strike="noStrike" cap="none" normalizeH="0" baseline="0" dirty="0">
                <a:ln>
                  <a:noFill/>
                </a:ln>
                <a:solidFill>
                  <a:srgbClr val="202124"/>
                </a:solidFill>
                <a:effectLst/>
                <a:latin typeface="inherit"/>
              </a:rPr>
              <a:t> </a:t>
            </a:r>
            <a:r>
              <a:rPr kumimoji="0" lang="vi-VN" altLang="en-US" i="0" u="none" strike="noStrike" cap="none" normalizeH="0" baseline="0" dirty="0" err="1">
                <a:ln>
                  <a:noFill/>
                </a:ln>
                <a:solidFill>
                  <a:srgbClr val="202124"/>
                </a:solidFill>
                <a:effectLst/>
                <a:latin typeface="inherit"/>
              </a:rPr>
              <a:t>thống</a:t>
            </a:r>
            <a:r>
              <a:rPr kumimoji="0" lang="vi-VN" altLang="en-US" i="0" u="none" strike="noStrike" cap="none" normalizeH="0" baseline="0" dirty="0">
                <a:ln>
                  <a:noFill/>
                </a:ln>
                <a:solidFill>
                  <a:srgbClr val="202124"/>
                </a:solidFill>
                <a:effectLst/>
                <a:latin typeface="inherit"/>
              </a:rPr>
              <a:t> Ngân </a:t>
            </a:r>
            <a:r>
              <a:rPr kumimoji="0" lang="vi-VN" altLang="en-US" i="0" u="none" strike="noStrike" cap="none" normalizeH="0" baseline="0" dirty="0" err="1">
                <a:ln>
                  <a:noFill/>
                </a:ln>
                <a:solidFill>
                  <a:srgbClr val="202124"/>
                </a:solidFill>
                <a:effectLst/>
                <a:latin typeface="inherit"/>
              </a:rPr>
              <a:t>hàng</a:t>
            </a:r>
            <a:r>
              <a:rPr kumimoji="0" lang="vi-VN" altLang="en-US" i="0" u="none" strike="noStrike" cap="none" normalizeH="0" baseline="0" dirty="0">
                <a:ln>
                  <a:noFill/>
                </a:ln>
                <a:solidFill>
                  <a:srgbClr val="202124"/>
                </a:solidFill>
                <a:effectLst/>
                <a:latin typeface="inherit"/>
              </a:rPr>
              <a:t> </a:t>
            </a:r>
            <a:r>
              <a:rPr kumimoji="0" lang="vi-VN" altLang="en-US" i="0" u="none" strike="noStrike" cap="none" normalizeH="0" baseline="0" dirty="0" err="1">
                <a:ln>
                  <a:noFill/>
                </a:ln>
                <a:solidFill>
                  <a:srgbClr val="202124"/>
                </a:solidFill>
                <a:effectLst/>
                <a:latin typeface="inherit"/>
              </a:rPr>
              <a:t>trực</a:t>
            </a:r>
            <a:r>
              <a:rPr kumimoji="0" lang="vi-VN" altLang="en-US" i="0" u="none" strike="noStrike" cap="none" normalizeH="0" baseline="0" dirty="0">
                <a:ln>
                  <a:noFill/>
                </a:ln>
                <a:solidFill>
                  <a:srgbClr val="202124"/>
                </a:solidFill>
                <a:effectLst/>
                <a:latin typeface="inherit"/>
              </a:rPr>
              <a:t> </a:t>
            </a:r>
            <a:r>
              <a:rPr kumimoji="0" lang="vi-VN" altLang="en-US" i="0" u="none" strike="noStrike" cap="none" normalizeH="0" baseline="0" dirty="0" err="1">
                <a:ln>
                  <a:noFill/>
                </a:ln>
                <a:solidFill>
                  <a:srgbClr val="202124"/>
                </a:solidFill>
                <a:effectLst/>
                <a:latin typeface="inherit"/>
              </a:rPr>
              <a:t>tuyến</a:t>
            </a:r>
            <a:r>
              <a:rPr kumimoji="0" lang="vi-VN" altLang="en-US" sz="900" i="0" u="none" strike="noStrike" cap="none" normalizeH="0" baseline="0" dirty="0">
                <a:ln>
                  <a:noFill/>
                </a:ln>
                <a:solidFill>
                  <a:schemeClr val="tx1"/>
                </a:solidFill>
                <a:effectLst/>
              </a:rPr>
              <a:t> </a:t>
            </a:r>
            <a:endParaRPr kumimoji="0" lang="vi-VN" altLang="en-US" sz="2800" i="0" u="none" strike="noStrike" cap="none" normalizeH="0" baseline="0" dirty="0">
              <a:ln>
                <a:noFill/>
              </a:ln>
              <a:solidFill>
                <a:schemeClr val="tx1"/>
              </a:solidFill>
              <a:effectLst/>
              <a:latin typeface="Arial" panose="020B0604020202020204" pitchFamily="34" charset="0"/>
            </a:endParaRPr>
          </a:p>
        </p:txBody>
      </p:sp>
      <p:sp>
        <p:nvSpPr>
          <p:cNvPr id="6" name="Rectangle 1026">
            <a:extLst>
              <a:ext uri="{FF2B5EF4-FFF2-40B4-BE49-F238E27FC236}">
                <a16:creationId xmlns:a16="http://schemas.microsoft.com/office/drawing/2014/main" id="{6E6ECD97-8738-4B49-821F-AB3438E0F297}"/>
              </a:ext>
            </a:extLst>
          </p:cNvPr>
          <p:cNvSpPr>
            <a:spLocks noChangeArrowheads="1"/>
          </p:cNvSpPr>
          <p:nvPr/>
        </p:nvSpPr>
        <p:spPr bwMode="auto">
          <a:xfrm>
            <a:off x="2819400" y="1224926"/>
            <a:ext cx="4258462" cy="4937125"/>
          </a:xfrm>
          <a:prstGeom prst="rect">
            <a:avLst/>
          </a:prstGeom>
          <a:solidFill>
            <a:srgbClr val="DDDDDD"/>
          </a:solidFill>
          <a:ln w="9525">
            <a:solidFill>
              <a:schemeClr val="bg2"/>
            </a:solidFill>
            <a:miter lim="800000"/>
            <a:headEnd/>
            <a:tailEnd/>
          </a:ln>
        </p:spPr>
        <p:txBody>
          <a:bodyPr wrap="none" lIns="107950" tIns="53975" rIns="107950" bIns="53975" anchor="ctr"/>
          <a:lstStyle/>
          <a:p>
            <a:endParaRPr lang="en-GB"/>
          </a:p>
        </p:txBody>
      </p:sp>
      <p:sp>
        <p:nvSpPr>
          <p:cNvPr id="7" name="Rectangle 1046">
            <a:extLst>
              <a:ext uri="{FF2B5EF4-FFF2-40B4-BE49-F238E27FC236}">
                <a16:creationId xmlns:a16="http://schemas.microsoft.com/office/drawing/2014/main" id="{A551562C-6E6F-4336-947E-A48AB4A41A91}"/>
              </a:ext>
            </a:extLst>
          </p:cNvPr>
          <p:cNvSpPr>
            <a:spLocks noChangeArrowheads="1"/>
          </p:cNvSpPr>
          <p:nvPr/>
        </p:nvSpPr>
        <p:spPr bwMode="auto">
          <a:xfrm>
            <a:off x="2916237" y="1321763"/>
            <a:ext cx="4456112" cy="3879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77788" tIns="39688" rIns="77788" bIns="39688">
            <a:spAutoFit/>
          </a:bodyPr>
          <a:lstStyle/>
          <a:p>
            <a:pPr defTabSz="661988"/>
            <a:r>
              <a:rPr lang="en-US" sz="2000" b="1" dirty="0"/>
              <a:t>Internet Banking System</a:t>
            </a:r>
          </a:p>
        </p:txBody>
      </p:sp>
    </p:spTree>
    <p:extLst>
      <p:ext uri="{BB962C8B-B14F-4D97-AF65-F5344CB8AC3E}">
        <p14:creationId xmlns:p14="http://schemas.microsoft.com/office/powerpoint/2010/main" val="25971165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1208C-AE38-4CE5-B3A4-C915539F797B}"/>
              </a:ext>
            </a:extLst>
          </p:cNvPr>
          <p:cNvSpPr>
            <a:spLocks noGrp="1"/>
          </p:cNvSpPr>
          <p:nvPr>
            <p:ph type="title"/>
          </p:nvPr>
        </p:nvSpPr>
        <p:spPr>
          <a:xfrm>
            <a:off x="628650" y="114606"/>
            <a:ext cx="7886700" cy="799793"/>
          </a:xfrm>
        </p:spPr>
        <p:txBody>
          <a:bodyPr/>
          <a:lstStyle/>
          <a:p>
            <a:r>
              <a:rPr lang="en-US" dirty="0"/>
              <a:t>2.4 </a:t>
            </a:r>
            <a:r>
              <a:rPr lang="en-US" dirty="0" err="1"/>
              <a:t>các</a:t>
            </a:r>
            <a:r>
              <a:rPr lang="en-US" dirty="0"/>
              <a:t> </a:t>
            </a:r>
            <a:r>
              <a:rPr lang="en-US" dirty="0" err="1"/>
              <a:t>mối</a:t>
            </a:r>
            <a:r>
              <a:rPr lang="en-US" dirty="0"/>
              <a:t> </a:t>
            </a:r>
            <a:r>
              <a:rPr lang="en-US" dirty="0" err="1"/>
              <a:t>quan</a:t>
            </a:r>
            <a:r>
              <a:rPr lang="en-US" dirty="0"/>
              <a:t> </a:t>
            </a:r>
            <a:r>
              <a:rPr lang="en-US" dirty="0" err="1"/>
              <a:t>hệ</a:t>
            </a:r>
            <a:endParaRPr lang="en-US" dirty="0"/>
          </a:p>
        </p:txBody>
      </p:sp>
      <p:sp>
        <p:nvSpPr>
          <p:cNvPr id="3" name="Content Placeholder 2">
            <a:extLst>
              <a:ext uri="{FF2B5EF4-FFF2-40B4-BE49-F238E27FC236}">
                <a16:creationId xmlns:a16="http://schemas.microsoft.com/office/drawing/2014/main" id="{94C20B86-EA90-4786-B3B6-1BE466A27874}"/>
              </a:ext>
            </a:extLst>
          </p:cNvPr>
          <p:cNvSpPr>
            <a:spLocks noGrp="1"/>
          </p:cNvSpPr>
          <p:nvPr>
            <p:ph idx="1"/>
          </p:nvPr>
        </p:nvSpPr>
        <p:spPr>
          <a:xfrm>
            <a:off x="653820" y="851592"/>
            <a:ext cx="7861530" cy="5174881"/>
          </a:xfrm>
        </p:spPr>
        <p:txBody>
          <a:bodyPr/>
          <a:lstStyle/>
          <a:p>
            <a:r>
              <a:rPr kumimoji="0" lang="vi-VN" altLang="en-US" sz="2800" b="0" i="0" u="none" strike="noStrike" cap="none" normalizeH="0" baseline="0" dirty="0">
                <a:ln>
                  <a:noFill/>
                </a:ln>
                <a:solidFill>
                  <a:srgbClr val="202124"/>
                </a:solidFill>
                <a:effectLst/>
                <a:latin typeface="inherit"/>
              </a:rPr>
              <a:t>Không </a:t>
            </a:r>
            <a:r>
              <a:rPr kumimoji="0" lang="vi-VN" altLang="en-US" sz="2800" b="0" i="0" u="none" strike="noStrike" cap="none" normalizeH="0" baseline="0" dirty="0" err="1">
                <a:ln>
                  <a:noFill/>
                </a:ln>
                <a:solidFill>
                  <a:srgbClr val="202124"/>
                </a:solidFill>
                <a:effectLst/>
                <a:latin typeface="inherit"/>
              </a:rPr>
              <a:t>khuyến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khích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nhiều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lần</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r>
              <a:rPr lang="en-US" dirty="0"/>
              <a:t>Ba </a:t>
            </a:r>
            <a:r>
              <a:rPr lang="en-US" dirty="0" err="1"/>
              <a:t>loại</a:t>
            </a:r>
            <a:r>
              <a:rPr lang="en-US" dirty="0"/>
              <a:t>: </a:t>
            </a:r>
          </a:p>
          <a:p>
            <a:pPr lvl="1"/>
            <a:r>
              <a:rPr kumimoji="0" lang="vi-VN" altLang="en-US" sz="2800" b="0" i="0" u="none" strike="noStrike" cap="none" normalizeH="0" baseline="0" dirty="0" err="1">
                <a:ln>
                  <a:noFill/>
                </a:ln>
                <a:solidFill>
                  <a:srgbClr val="202124"/>
                </a:solidFill>
                <a:effectLst/>
                <a:latin typeface="inherit"/>
              </a:rPr>
              <a:t>Giữa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tác</a:t>
            </a:r>
            <a:r>
              <a:rPr kumimoji="0" lang="vi-VN" altLang="en-US" sz="2800" b="0" i="0" u="none" strike="noStrike" cap="none" normalizeH="0" baseline="0" dirty="0">
                <a:ln>
                  <a:noFill/>
                </a:ln>
                <a:solidFill>
                  <a:srgbClr val="202124"/>
                </a:solidFill>
                <a:effectLst/>
                <a:latin typeface="inherit"/>
              </a:rPr>
              <a:t> nhân: </a:t>
            </a:r>
            <a:r>
              <a:rPr kumimoji="0" lang="vi-VN" altLang="en-US" sz="2800" b="0" i="0" u="none" strike="noStrike" cap="none" normalizeH="0" baseline="0" dirty="0" err="1">
                <a:ln>
                  <a:noFill/>
                </a:ln>
                <a:solidFill>
                  <a:srgbClr val="202124"/>
                </a:solidFill>
                <a:effectLst/>
                <a:latin typeface="inherit"/>
              </a:rPr>
              <a:t>khái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quát</a:t>
            </a:r>
            <a:r>
              <a:rPr kumimoji="0" lang="vi-VN" altLang="en-US" sz="2800" b="0" i="0" u="none" strike="noStrike" cap="none" normalizeH="0" baseline="0" dirty="0">
                <a:ln>
                  <a:noFill/>
                </a:ln>
                <a:solidFill>
                  <a:srgbClr val="202124"/>
                </a:solidFill>
                <a:effectLst/>
                <a:latin typeface="inherit"/>
              </a:rPr>
              <a:t>, liên </a:t>
            </a:r>
            <a:r>
              <a:rPr kumimoji="0" lang="vi-VN" altLang="en-US" sz="2800" b="0" i="0" u="none" strike="noStrike" cap="none" normalizeH="0" baseline="0" dirty="0" err="1">
                <a:ln>
                  <a:noFill/>
                </a:ln>
                <a:solidFill>
                  <a:srgbClr val="202124"/>
                </a:solidFill>
                <a:effectLst/>
                <a:latin typeface="inherit"/>
              </a:rPr>
              <a:t>kết</a:t>
            </a:r>
            <a:r>
              <a:rPr kumimoji="0" lang="vi-VN" altLang="en-US" sz="2800" b="0" i="0" u="none" strike="noStrike" cap="none" normalizeH="0" baseline="0" dirty="0">
                <a:ln>
                  <a:noFill/>
                </a:ln>
                <a:solidFill>
                  <a:srgbClr val="202124"/>
                </a:solidFill>
                <a:effectLst/>
                <a:latin typeface="inherit"/>
              </a:rPr>
              <a:t> </a:t>
            </a:r>
            <a:endParaRPr kumimoji="0" lang="en-US" altLang="en-US" sz="2800" b="0" i="0" u="none" strike="noStrike" cap="none" normalizeH="0" baseline="0" dirty="0">
              <a:ln>
                <a:noFill/>
              </a:ln>
              <a:solidFill>
                <a:srgbClr val="202124"/>
              </a:solidFill>
              <a:effectLst/>
              <a:latin typeface="inherit"/>
            </a:endParaRPr>
          </a:p>
          <a:p>
            <a:pPr lvl="1"/>
            <a:r>
              <a:rPr kumimoji="0" lang="vi-VN" altLang="en-US" sz="2800" b="0" i="0" u="none" strike="noStrike" cap="none" normalizeH="0" baseline="0" dirty="0" err="1">
                <a:ln>
                  <a:noFill/>
                </a:ln>
                <a:solidFill>
                  <a:srgbClr val="202124"/>
                </a:solidFill>
                <a:effectLst/>
                <a:latin typeface="inherit"/>
              </a:rPr>
              <a:t>Giữa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trường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hợp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tác</a:t>
            </a:r>
            <a:r>
              <a:rPr kumimoji="0" lang="vi-VN" altLang="en-US" sz="2800" b="0" i="0" u="none" strike="noStrike" cap="none" normalizeH="0" baseline="0" dirty="0">
                <a:ln>
                  <a:noFill/>
                </a:ln>
                <a:solidFill>
                  <a:srgbClr val="202124"/>
                </a:solidFill>
                <a:effectLst/>
                <a:latin typeface="inherit"/>
              </a:rPr>
              <a:t> nhân: liên </a:t>
            </a:r>
            <a:r>
              <a:rPr kumimoji="0" lang="vi-VN" altLang="en-US" sz="2800" b="0" i="0" u="none" strike="noStrike" cap="none" normalizeH="0" baseline="0" dirty="0" err="1">
                <a:ln>
                  <a:noFill/>
                </a:ln>
                <a:solidFill>
                  <a:srgbClr val="202124"/>
                </a:solidFill>
                <a:effectLst/>
                <a:latin typeface="inherit"/>
              </a:rPr>
              <a:t>kết</a:t>
            </a:r>
            <a:r>
              <a:rPr kumimoji="0" lang="vi-VN" altLang="en-US" sz="2800" b="0" i="0" u="none" strike="noStrike" cap="none" normalizeH="0" baseline="0" dirty="0">
                <a:ln>
                  <a:noFill/>
                </a:ln>
                <a:solidFill>
                  <a:srgbClr val="202124"/>
                </a:solidFill>
                <a:effectLst/>
                <a:latin typeface="inherit"/>
              </a:rPr>
              <a:t> </a:t>
            </a:r>
            <a:endParaRPr kumimoji="0" lang="en-US" altLang="en-US" sz="2800" b="0" i="0" u="none" strike="noStrike" cap="none" normalizeH="0" baseline="0" dirty="0">
              <a:ln>
                <a:noFill/>
              </a:ln>
              <a:solidFill>
                <a:srgbClr val="202124"/>
              </a:solidFill>
              <a:effectLst/>
              <a:latin typeface="inherit"/>
            </a:endParaRPr>
          </a:p>
          <a:p>
            <a:pPr lvl="1"/>
            <a:r>
              <a:rPr kumimoji="0" lang="vi-VN" altLang="en-US" sz="2800" b="0" i="0" u="none" strike="noStrike" cap="none" normalizeH="0" baseline="0" dirty="0" err="1">
                <a:ln>
                  <a:noFill/>
                </a:ln>
                <a:solidFill>
                  <a:srgbClr val="202124"/>
                </a:solidFill>
                <a:effectLst/>
                <a:latin typeface="inherit"/>
              </a:rPr>
              <a:t>Giữa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trường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hợp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khái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quát</a:t>
            </a:r>
            <a:r>
              <a:rPr kumimoji="0" lang="vi-VN" altLang="en-US" sz="2800" b="0" i="0" u="none" strike="noStrike" cap="none" normalizeH="0" baseline="0" dirty="0">
                <a:ln>
                  <a:noFill/>
                </a:ln>
                <a:solidFill>
                  <a:srgbClr val="202124"/>
                </a:solidFill>
                <a:effectLst/>
                <a:latin typeface="inherit"/>
              </a:rPr>
              <a:t>, bao </a:t>
            </a:r>
            <a:r>
              <a:rPr kumimoji="0" lang="vi-VN" altLang="en-US" sz="2800" b="0" i="0" u="none" strike="noStrike" cap="none" normalizeH="0" baseline="0" dirty="0" err="1">
                <a:ln>
                  <a:noFill/>
                </a:ln>
                <a:solidFill>
                  <a:srgbClr val="202124"/>
                </a:solidFill>
                <a:effectLst/>
                <a:latin typeface="inherit"/>
              </a:rPr>
              <a:t>gồm</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mở</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rộng</a:t>
            </a:r>
            <a:r>
              <a:rPr kumimoji="0" lang="vi-VN" altLang="en-US" sz="300" b="0" i="0" u="none" strike="noStrike" cap="none" normalizeH="0" baseline="0" dirty="0">
                <a:ln>
                  <a:noFill/>
                </a:ln>
                <a:solidFill>
                  <a:schemeClr val="tx1"/>
                </a:solidFill>
                <a:effectLst/>
              </a:rPr>
              <a:t> </a:t>
            </a:r>
            <a:endParaRPr kumimoji="0" lang="vi-VN" altLang="en-US" sz="18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6542B331-82FF-4453-A8E6-9066175EC246}"/>
              </a:ext>
            </a:extLst>
          </p:cNvPr>
          <p:cNvSpPr>
            <a:spLocks noGrp="1"/>
          </p:cNvSpPr>
          <p:nvPr>
            <p:ph type="sldNum" sz="quarter" idx="12"/>
          </p:nvPr>
        </p:nvSpPr>
        <p:spPr/>
        <p:txBody>
          <a:bodyPr/>
          <a:lstStyle/>
          <a:p>
            <a:pPr>
              <a:defRPr/>
            </a:pPr>
            <a:fld id="{222D1A01-2235-2A44-BF61-4339ED0E7A0A}" type="slidenum">
              <a:rPr lang="en-US" altLang="en-VN" smtClean="0"/>
              <a:pPr>
                <a:defRPr/>
              </a:pPr>
              <a:t>22</a:t>
            </a:fld>
            <a:endParaRPr lang="en-US" altLang="en-VN"/>
          </a:p>
        </p:txBody>
      </p:sp>
      <p:sp>
        <p:nvSpPr>
          <p:cNvPr id="5" name="Rectangle 1">
            <a:extLst>
              <a:ext uri="{FF2B5EF4-FFF2-40B4-BE49-F238E27FC236}">
                <a16:creationId xmlns:a16="http://schemas.microsoft.com/office/drawing/2014/main" id="{B801EF59-CE21-49A2-8B0A-2A8F73A5339A}"/>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8D8EE2F6-2A5A-4D86-B91B-650722CEA503}"/>
              </a:ext>
            </a:extLst>
          </p:cNvPr>
          <p:cNvSpPr>
            <a:spLocks noChangeArrowheads="1"/>
          </p:cNvSpPr>
          <p:nvPr/>
        </p:nvSpPr>
        <p:spPr bwMode="auto">
          <a:xfrm>
            <a:off x="29182" y="102921"/>
            <a:ext cx="9114817"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792187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B483D-D9C8-42AB-9006-814D71AF8433}"/>
              </a:ext>
            </a:extLst>
          </p:cNvPr>
          <p:cNvSpPr>
            <a:spLocks noGrp="1"/>
          </p:cNvSpPr>
          <p:nvPr>
            <p:ph type="title"/>
          </p:nvPr>
        </p:nvSpPr>
        <p:spPr/>
        <p:txBody>
          <a:bodyPr/>
          <a:lstStyle/>
          <a:p>
            <a:r>
              <a:rPr lang="en-US" dirty="0"/>
              <a:t>2.4.1 </a:t>
            </a:r>
            <a:r>
              <a:rPr lang="en-US" dirty="0" err="1"/>
              <a:t>Giữa</a:t>
            </a:r>
            <a:r>
              <a:rPr lang="en-US" dirty="0"/>
              <a:t> </a:t>
            </a:r>
            <a:r>
              <a:rPr lang="en-US" dirty="0" err="1"/>
              <a:t>các</a:t>
            </a:r>
            <a:r>
              <a:rPr lang="en-US" dirty="0"/>
              <a:t> </a:t>
            </a:r>
            <a:r>
              <a:rPr lang="en-US" dirty="0" err="1"/>
              <a:t>tác</a:t>
            </a:r>
            <a:r>
              <a:rPr lang="en-US" dirty="0"/>
              <a:t> </a:t>
            </a:r>
            <a:r>
              <a:rPr lang="en-US" dirty="0" err="1"/>
              <a:t>nhân</a:t>
            </a:r>
            <a:endParaRPr lang="en-US" dirty="0"/>
          </a:p>
        </p:txBody>
      </p:sp>
      <p:sp>
        <p:nvSpPr>
          <p:cNvPr id="3" name="Content Placeholder 2">
            <a:extLst>
              <a:ext uri="{FF2B5EF4-FFF2-40B4-BE49-F238E27FC236}">
                <a16:creationId xmlns:a16="http://schemas.microsoft.com/office/drawing/2014/main" id="{F9B3F71D-D94D-4B97-BC15-6094A672287D}"/>
              </a:ext>
            </a:extLst>
          </p:cNvPr>
          <p:cNvSpPr>
            <a:spLocks noGrp="1"/>
          </p:cNvSpPr>
          <p:nvPr>
            <p:ph idx="1"/>
          </p:nvPr>
        </p:nvSpPr>
        <p:spPr>
          <a:xfrm>
            <a:off x="628650" y="851592"/>
            <a:ext cx="5036519" cy="5174881"/>
          </a:xfrm>
        </p:spPr>
        <p:txBody>
          <a:bodyPr/>
          <a:lstStyle/>
          <a:p>
            <a:r>
              <a:rPr lang="en-US" dirty="0" err="1"/>
              <a:t>Sự</a:t>
            </a:r>
            <a:r>
              <a:rPr lang="en-US" dirty="0"/>
              <a:t> </a:t>
            </a:r>
            <a:r>
              <a:rPr lang="en-US" dirty="0" err="1"/>
              <a:t>khái</a:t>
            </a:r>
            <a:r>
              <a:rPr lang="en-US" dirty="0"/>
              <a:t> </a:t>
            </a:r>
            <a:r>
              <a:rPr lang="en-US" dirty="0" err="1"/>
              <a:t>quát</a:t>
            </a:r>
            <a:r>
              <a:rPr lang="en-US" dirty="0"/>
              <a:t>:</a:t>
            </a:r>
          </a:p>
          <a:p>
            <a:pPr lvl="1"/>
            <a:r>
              <a:rPr kumimoji="0" lang="en-US" altLang="en-US" b="0" i="0" u="none" strike="noStrike" cap="none" normalizeH="0" baseline="0" dirty="0" err="1">
                <a:ln>
                  <a:noFill/>
                </a:ln>
                <a:solidFill>
                  <a:srgbClr val="202124"/>
                </a:solidFill>
                <a:effectLst/>
                <a:latin typeface="inherit"/>
              </a:rPr>
              <a:t>Tác</a:t>
            </a:r>
            <a:r>
              <a:rPr kumimoji="0" lang="en-US" altLang="en-US" b="0" i="0" u="none" strike="noStrike" cap="none" normalizeH="0" baseline="0" dirty="0">
                <a:ln>
                  <a:noFill/>
                </a:ln>
                <a:solidFill>
                  <a:srgbClr val="202124"/>
                </a:solidFill>
                <a:effectLst/>
                <a:latin typeface="inherit"/>
              </a:rPr>
              <a:t> </a:t>
            </a:r>
            <a:r>
              <a:rPr kumimoji="0" lang="en-US" altLang="en-US" b="0" i="0" u="none" strike="noStrike" cap="none" normalizeH="0" baseline="0" dirty="0" err="1">
                <a:ln>
                  <a:noFill/>
                </a:ln>
                <a:solidFill>
                  <a:srgbClr val="202124"/>
                </a:solidFill>
                <a:effectLst/>
                <a:latin typeface="inherit"/>
              </a:rPr>
              <a:t>nhân</a:t>
            </a:r>
            <a:r>
              <a:rPr kumimoji="0" lang="en-US"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a:ln>
                  <a:noFill/>
                </a:ln>
                <a:solidFill>
                  <a:srgbClr val="202124"/>
                </a:solidFill>
                <a:effectLst/>
                <a:latin typeface="inherit"/>
              </a:rPr>
              <a:t>con </a:t>
            </a:r>
            <a:r>
              <a:rPr kumimoji="0" lang="vi-VN" altLang="en-US" b="0" i="0" u="none" strike="noStrike" cap="none" normalizeH="0" baseline="0" dirty="0" err="1">
                <a:ln>
                  <a:noFill/>
                </a:ln>
                <a:solidFill>
                  <a:srgbClr val="202124"/>
                </a:solidFill>
                <a:effectLst/>
                <a:latin typeface="inherit"/>
              </a:rPr>
              <a:t>kế</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thừa</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các</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đặc</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điểm</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và</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hành</a:t>
            </a:r>
            <a:r>
              <a:rPr kumimoji="0" lang="vi-VN" altLang="en-US" b="0" i="0" u="none" strike="noStrike" cap="none" normalizeH="0" baseline="0" dirty="0">
                <a:ln>
                  <a:noFill/>
                </a:ln>
                <a:solidFill>
                  <a:srgbClr val="202124"/>
                </a:solidFill>
                <a:effectLst/>
                <a:latin typeface="inherit"/>
              </a:rPr>
              <a:t> vi </a:t>
            </a:r>
            <a:r>
              <a:rPr kumimoji="0" lang="vi-VN" altLang="en-US" b="0" i="0" u="none" strike="noStrike" cap="none" normalizeH="0" baseline="0" dirty="0" err="1">
                <a:ln>
                  <a:noFill/>
                </a:ln>
                <a:solidFill>
                  <a:srgbClr val="202124"/>
                </a:solidFill>
                <a:effectLst/>
                <a:latin typeface="inherit"/>
              </a:rPr>
              <a:t>của</a:t>
            </a:r>
            <a:r>
              <a:rPr kumimoji="0" lang="vi-VN" altLang="en-US" b="0" i="0" u="none" strike="noStrike" cap="none" normalizeH="0" baseline="0" dirty="0">
                <a:ln>
                  <a:noFill/>
                </a:ln>
                <a:solidFill>
                  <a:srgbClr val="202124"/>
                </a:solidFill>
                <a:effectLst/>
                <a:latin typeface="inherit"/>
              </a:rPr>
              <a:t> cha </a:t>
            </a:r>
            <a:r>
              <a:rPr kumimoji="0" lang="vi-VN" altLang="en-US" b="0" i="0" u="none" strike="noStrike" cap="none" normalizeH="0" baseline="0" dirty="0" err="1">
                <a:ln>
                  <a:noFill/>
                </a:ln>
                <a:solidFill>
                  <a:srgbClr val="202124"/>
                </a:solidFill>
                <a:effectLst/>
                <a:latin typeface="inherit"/>
              </a:rPr>
              <a:t>mẹ</a:t>
            </a:r>
            <a:r>
              <a:rPr kumimoji="0" lang="vi-VN" altLang="en-US" b="0" i="0" u="none" strike="noStrike" cap="none" normalizeH="0" baseline="0" dirty="0">
                <a:ln>
                  <a:noFill/>
                </a:ln>
                <a:solidFill>
                  <a:srgbClr val="202124"/>
                </a:solidFill>
                <a:effectLst/>
                <a:latin typeface="inherit"/>
              </a:rPr>
              <a:t>.</a:t>
            </a:r>
            <a:r>
              <a:rPr kumimoji="0" lang="vi-VN" altLang="en-US" sz="100" b="0" i="0" u="none" strike="noStrike" cap="none" normalizeH="0" baseline="0" dirty="0">
                <a:ln>
                  <a:noFill/>
                </a:ln>
                <a:solidFill>
                  <a:schemeClr val="tx1"/>
                </a:solidFill>
                <a:effectLst/>
              </a:rPr>
              <a:t> </a:t>
            </a:r>
            <a:endParaRPr kumimoji="0" lang="vi-VN" altLang="en-US" sz="14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C8BF3EE2-8DB1-4013-8D59-50C7505A6B3C}"/>
              </a:ext>
            </a:extLst>
          </p:cNvPr>
          <p:cNvSpPr>
            <a:spLocks noGrp="1"/>
          </p:cNvSpPr>
          <p:nvPr>
            <p:ph type="sldNum" sz="quarter" idx="12"/>
          </p:nvPr>
        </p:nvSpPr>
        <p:spPr/>
        <p:txBody>
          <a:bodyPr/>
          <a:lstStyle/>
          <a:p>
            <a:pPr>
              <a:defRPr/>
            </a:pPr>
            <a:fld id="{222D1A01-2235-2A44-BF61-4339ED0E7A0A}" type="slidenum">
              <a:rPr lang="en-US" altLang="en-VN" smtClean="0"/>
              <a:pPr>
                <a:defRPr/>
              </a:pPr>
              <a:t>23</a:t>
            </a:fld>
            <a:endParaRPr lang="en-US" altLang="en-VN"/>
          </a:p>
        </p:txBody>
      </p:sp>
      <p:sp>
        <p:nvSpPr>
          <p:cNvPr id="5" name="Rectangle 1">
            <a:extLst>
              <a:ext uri="{FF2B5EF4-FFF2-40B4-BE49-F238E27FC236}">
                <a16:creationId xmlns:a16="http://schemas.microsoft.com/office/drawing/2014/main" id="{9FBE30E0-7B08-461D-8ED8-577B2581578C}"/>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grpSp>
        <p:nvGrpSpPr>
          <p:cNvPr id="6" name="Group 23">
            <a:extLst>
              <a:ext uri="{FF2B5EF4-FFF2-40B4-BE49-F238E27FC236}">
                <a16:creationId xmlns:a16="http://schemas.microsoft.com/office/drawing/2014/main" id="{D622AE6A-6A75-44CD-8058-0BED546FE651}"/>
              </a:ext>
            </a:extLst>
          </p:cNvPr>
          <p:cNvGrpSpPr>
            <a:grpSpLocks/>
          </p:cNvGrpSpPr>
          <p:nvPr/>
        </p:nvGrpSpPr>
        <p:grpSpPr bwMode="auto">
          <a:xfrm>
            <a:off x="5510213" y="1182446"/>
            <a:ext cx="2551112" cy="4962768"/>
            <a:chOff x="5510207" y="1447800"/>
            <a:chExt cx="2550943" cy="4697743"/>
          </a:xfrm>
        </p:grpSpPr>
        <p:grpSp>
          <p:nvGrpSpPr>
            <p:cNvPr id="7" name="Group 28">
              <a:extLst>
                <a:ext uri="{FF2B5EF4-FFF2-40B4-BE49-F238E27FC236}">
                  <a16:creationId xmlns:a16="http://schemas.microsoft.com/office/drawing/2014/main" id="{F15B7839-8AFD-451F-A19A-3E8F6048E247}"/>
                </a:ext>
              </a:extLst>
            </p:cNvPr>
            <p:cNvGrpSpPr>
              <a:grpSpLocks/>
            </p:cNvGrpSpPr>
            <p:nvPr/>
          </p:nvGrpSpPr>
          <p:grpSpPr bwMode="auto">
            <a:xfrm>
              <a:off x="6540656" y="1447800"/>
              <a:ext cx="1520494" cy="1683289"/>
              <a:chOff x="3588071" y="3076230"/>
              <a:chExt cx="1719962" cy="2054739"/>
            </a:xfrm>
          </p:grpSpPr>
          <p:sp>
            <p:nvSpPr>
              <p:cNvPr id="17" name="Rectangle 5">
                <a:extLst>
                  <a:ext uri="{FF2B5EF4-FFF2-40B4-BE49-F238E27FC236}">
                    <a16:creationId xmlns:a16="http://schemas.microsoft.com/office/drawing/2014/main" id="{3406BD8A-99EB-4011-BD79-7D4F8B33B643}"/>
                  </a:ext>
                </a:extLst>
              </p:cNvPr>
              <p:cNvSpPr>
                <a:spLocks noChangeArrowheads="1"/>
              </p:cNvSpPr>
              <p:nvPr/>
            </p:nvSpPr>
            <p:spPr bwMode="invGray">
              <a:xfrm>
                <a:off x="3588071" y="4566580"/>
                <a:ext cx="1719962" cy="5643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r>
                  <a:rPr lang="en-US" sz="2400">
                    <a:latin typeface="Arial" charset="0"/>
                  </a:rPr>
                  <a:t>Customer</a:t>
                </a:r>
              </a:p>
            </p:txBody>
          </p:sp>
          <p:sp>
            <p:nvSpPr>
              <p:cNvPr id="18" name="Freeform 12">
                <a:extLst>
                  <a:ext uri="{FF2B5EF4-FFF2-40B4-BE49-F238E27FC236}">
                    <a16:creationId xmlns:a16="http://schemas.microsoft.com/office/drawing/2014/main" id="{05E3BADC-ABFC-40E7-BF2D-BED127D2B582}"/>
                  </a:ext>
                </a:extLst>
              </p:cNvPr>
              <p:cNvSpPr>
                <a:spLocks/>
              </p:cNvSpPr>
              <p:nvPr/>
            </p:nvSpPr>
            <p:spPr bwMode="invGray">
              <a:xfrm>
                <a:off x="4187825" y="3076230"/>
                <a:ext cx="504825" cy="501650"/>
              </a:xfrm>
              <a:custGeom>
                <a:avLst/>
                <a:gdLst>
                  <a:gd name="T0" fmla="*/ 2147483647 w 320"/>
                  <a:gd name="T1" fmla="*/ 2147483647 h 316"/>
                  <a:gd name="T2" fmla="*/ 2147483647 w 320"/>
                  <a:gd name="T3" fmla="*/ 2147483647 h 316"/>
                  <a:gd name="T4" fmla="*/ 2147483647 w 320"/>
                  <a:gd name="T5" fmla="*/ 2147483647 h 316"/>
                  <a:gd name="T6" fmla="*/ 2147483647 w 320"/>
                  <a:gd name="T7" fmla="*/ 2147483647 h 316"/>
                  <a:gd name="T8" fmla="*/ 2147483647 w 320"/>
                  <a:gd name="T9" fmla="*/ 2147483647 h 316"/>
                  <a:gd name="T10" fmla="*/ 2147483647 w 320"/>
                  <a:gd name="T11" fmla="*/ 2147483647 h 316"/>
                  <a:gd name="T12" fmla="*/ 2147483647 w 320"/>
                  <a:gd name="T13" fmla="*/ 2147483647 h 316"/>
                  <a:gd name="T14" fmla="*/ 2147483647 w 320"/>
                  <a:gd name="T15" fmla="*/ 2147483647 h 316"/>
                  <a:gd name="T16" fmla="*/ 2147483647 w 320"/>
                  <a:gd name="T17" fmla="*/ 2147483647 h 316"/>
                  <a:gd name="T18" fmla="*/ 2147483647 w 320"/>
                  <a:gd name="T19" fmla="*/ 2147483647 h 316"/>
                  <a:gd name="T20" fmla="*/ 2147483647 w 320"/>
                  <a:gd name="T21" fmla="*/ 2147483647 h 316"/>
                  <a:gd name="T22" fmla="*/ 2147483647 w 320"/>
                  <a:gd name="T23" fmla="*/ 2147483647 h 316"/>
                  <a:gd name="T24" fmla="*/ 2147483647 w 320"/>
                  <a:gd name="T25" fmla="*/ 2147483647 h 316"/>
                  <a:gd name="T26" fmla="*/ 2147483647 w 320"/>
                  <a:gd name="T27" fmla="*/ 2147483647 h 316"/>
                  <a:gd name="T28" fmla="*/ 2147483647 w 320"/>
                  <a:gd name="T29" fmla="*/ 2147483647 h 316"/>
                  <a:gd name="T30" fmla="*/ 2147483647 w 320"/>
                  <a:gd name="T31" fmla="*/ 2147483647 h 316"/>
                  <a:gd name="T32" fmla="*/ 2147483647 w 320"/>
                  <a:gd name="T33" fmla="*/ 2147483647 h 316"/>
                  <a:gd name="T34" fmla="*/ 2147483647 w 320"/>
                  <a:gd name="T35" fmla="*/ 2147483647 h 316"/>
                  <a:gd name="T36" fmla="*/ 2147483647 w 320"/>
                  <a:gd name="T37" fmla="*/ 2147483647 h 316"/>
                  <a:gd name="T38" fmla="*/ 2147483647 w 320"/>
                  <a:gd name="T39" fmla="*/ 2147483647 h 316"/>
                  <a:gd name="T40" fmla="*/ 2147483647 w 320"/>
                  <a:gd name="T41" fmla="*/ 2147483647 h 316"/>
                  <a:gd name="T42" fmla="*/ 2147483647 w 320"/>
                  <a:gd name="T43" fmla="*/ 2147483647 h 316"/>
                  <a:gd name="T44" fmla="*/ 2147483647 w 320"/>
                  <a:gd name="T45" fmla="*/ 2147483647 h 316"/>
                  <a:gd name="T46" fmla="*/ 2147483647 w 320"/>
                  <a:gd name="T47" fmla="*/ 2147483647 h 316"/>
                  <a:gd name="T48" fmla="*/ 2147483647 w 320"/>
                  <a:gd name="T49" fmla="*/ 2147483647 h 316"/>
                  <a:gd name="T50" fmla="*/ 2147483647 w 320"/>
                  <a:gd name="T51" fmla="*/ 2147483647 h 316"/>
                  <a:gd name="T52" fmla="*/ 2147483647 w 320"/>
                  <a:gd name="T53" fmla="*/ 2147483647 h 316"/>
                  <a:gd name="T54" fmla="*/ 2147483647 w 320"/>
                  <a:gd name="T55" fmla="*/ 2147483647 h 316"/>
                  <a:gd name="T56" fmla="*/ 2147483647 w 320"/>
                  <a:gd name="T57" fmla="*/ 2147483647 h 316"/>
                  <a:gd name="T58" fmla="*/ 2147483647 w 320"/>
                  <a:gd name="T59" fmla="*/ 2147483647 h 316"/>
                  <a:gd name="T60" fmla="*/ 2147483647 w 320"/>
                  <a:gd name="T61" fmla="*/ 2147483647 h 316"/>
                  <a:gd name="T62" fmla="*/ 2147483647 w 320"/>
                  <a:gd name="T63" fmla="*/ 2147483647 h 316"/>
                  <a:gd name="T64" fmla="*/ 2147483647 w 320"/>
                  <a:gd name="T65" fmla="*/ 2147483647 h 316"/>
                  <a:gd name="T66" fmla="*/ 2147483647 w 320"/>
                  <a:gd name="T67" fmla="*/ 2147483647 h 316"/>
                  <a:gd name="T68" fmla="*/ 2147483647 w 320"/>
                  <a:gd name="T69" fmla="*/ 2147483647 h 316"/>
                  <a:gd name="T70" fmla="*/ 2147483647 w 320"/>
                  <a:gd name="T71" fmla="*/ 2147483647 h 316"/>
                  <a:gd name="T72" fmla="*/ 2147483647 w 320"/>
                  <a:gd name="T73" fmla="*/ 2147483647 h 316"/>
                  <a:gd name="T74" fmla="*/ 2147483647 w 320"/>
                  <a:gd name="T75" fmla="*/ 2147483647 h 316"/>
                  <a:gd name="T76" fmla="*/ 2147483647 w 320"/>
                  <a:gd name="T77" fmla="*/ 2147483647 h 316"/>
                  <a:gd name="T78" fmla="*/ 2147483647 w 320"/>
                  <a:gd name="T79" fmla="*/ 2147483647 h 316"/>
                  <a:gd name="T80" fmla="*/ 2147483647 w 320"/>
                  <a:gd name="T81" fmla="*/ 2147483647 h 316"/>
                  <a:gd name="T82" fmla="*/ 2147483647 w 320"/>
                  <a:gd name="T83" fmla="*/ 2147483647 h 316"/>
                  <a:gd name="T84" fmla="*/ 2147483647 w 320"/>
                  <a:gd name="T85" fmla="*/ 2147483647 h 316"/>
                  <a:gd name="T86" fmla="*/ 0 w 320"/>
                  <a:gd name="T87" fmla="*/ 2147483647 h 316"/>
                  <a:gd name="T88" fmla="*/ 0 w 320"/>
                  <a:gd name="T89" fmla="*/ 2147483647 h 316"/>
                  <a:gd name="T90" fmla="*/ 0 w 320"/>
                  <a:gd name="T91" fmla="*/ 2147483647 h 316"/>
                  <a:gd name="T92" fmla="*/ 0 w 320"/>
                  <a:gd name="T93" fmla="*/ 2147483647 h 316"/>
                  <a:gd name="T94" fmla="*/ 0 w 320"/>
                  <a:gd name="T95" fmla="*/ 2147483647 h 316"/>
                  <a:gd name="T96" fmla="*/ 2147483647 w 320"/>
                  <a:gd name="T97" fmla="*/ 2147483647 h 316"/>
                  <a:gd name="T98" fmla="*/ 2147483647 w 320"/>
                  <a:gd name="T99" fmla="*/ 2147483647 h 316"/>
                  <a:gd name="T100" fmla="*/ 2147483647 w 320"/>
                  <a:gd name="T101" fmla="*/ 2147483647 h 316"/>
                  <a:gd name="T102" fmla="*/ 2147483647 w 320"/>
                  <a:gd name="T103" fmla="*/ 2147483647 h 316"/>
                  <a:gd name="T104" fmla="*/ 2147483647 w 320"/>
                  <a:gd name="T105" fmla="*/ 2147483647 h 316"/>
                  <a:gd name="T106" fmla="*/ 2147483647 w 320"/>
                  <a:gd name="T107" fmla="*/ 2147483647 h 316"/>
                  <a:gd name="T108" fmla="*/ 2147483647 w 320"/>
                  <a:gd name="T109" fmla="*/ 2147483647 h 316"/>
                  <a:gd name="T110" fmla="*/ 2147483647 w 320"/>
                  <a:gd name="T111" fmla="*/ 2147483647 h 316"/>
                  <a:gd name="T112" fmla="*/ 2147483647 w 320"/>
                  <a:gd name="T113" fmla="*/ 2147483647 h 316"/>
                  <a:gd name="T114" fmla="*/ 2147483647 w 320"/>
                  <a:gd name="T115" fmla="*/ 2147483647 h 316"/>
                  <a:gd name="T116" fmla="*/ 2147483647 w 320"/>
                  <a:gd name="T117" fmla="*/ 2147483647 h 316"/>
                  <a:gd name="T118" fmla="*/ 2147483647 w 320"/>
                  <a:gd name="T119" fmla="*/ 2147483647 h 316"/>
                  <a:gd name="T120" fmla="*/ 2147483647 w 320"/>
                  <a:gd name="T121" fmla="*/ 0 h 31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20"/>
                  <a:gd name="T184" fmla="*/ 0 h 316"/>
                  <a:gd name="T185" fmla="*/ 320 w 320"/>
                  <a:gd name="T186" fmla="*/ 316 h 31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20" h="316">
                    <a:moveTo>
                      <a:pt x="160" y="0"/>
                    </a:moveTo>
                    <a:lnTo>
                      <a:pt x="167" y="8"/>
                    </a:lnTo>
                    <a:lnTo>
                      <a:pt x="175" y="8"/>
                    </a:lnTo>
                    <a:lnTo>
                      <a:pt x="183" y="8"/>
                    </a:lnTo>
                    <a:lnTo>
                      <a:pt x="190" y="8"/>
                    </a:lnTo>
                    <a:lnTo>
                      <a:pt x="198" y="8"/>
                    </a:lnTo>
                    <a:lnTo>
                      <a:pt x="205" y="8"/>
                    </a:lnTo>
                    <a:lnTo>
                      <a:pt x="213" y="15"/>
                    </a:lnTo>
                    <a:lnTo>
                      <a:pt x="221" y="15"/>
                    </a:lnTo>
                    <a:lnTo>
                      <a:pt x="228" y="23"/>
                    </a:lnTo>
                    <a:lnTo>
                      <a:pt x="236" y="23"/>
                    </a:lnTo>
                    <a:lnTo>
                      <a:pt x="243" y="30"/>
                    </a:lnTo>
                    <a:lnTo>
                      <a:pt x="251" y="38"/>
                    </a:lnTo>
                    <a:lnTo>
                      <a:pt x="259" y="38"/>
                    </a:lnTo>
                    <a:lnTo>
                      <a:pt x="266" y="45"/>
                    </a:lnTo>
                    <a:lnTo>
                      <a:pt x="266" y="53"/>
                    </a:lnTo>
                    <a:lnTo>
                      <a:pt x="274" y="53"/>
                    </a:lnTo>
                    <a:lnTo>
                      <a:pt x="282" y="60"/>
                    </a:lnTo>
                    <a:lnTo>
                      <a:pt x="282" y="68"/>
                    </a:lnTo>
                    <a:lnTo>
                      <a:pt x="289" y="75"/>
                    </a:lnTo>
                    <a:lnTo>
                      <a:pt x="297" y="83"/>
                    </a:lnTo>
                    <a:lnTo>
                      <a:pt x="304" y="90"/>
                    </a:lnTo>
                    <a:lnTo>
                      <a:pt x="304" y="98"/>
                    </a:lnTo>
                    <a:lnTo>
                      <a:pt x="304" y="105"/>
                    </a:lnTo>
                    <a:lnTo>
                      <a:pt x="312" y="113"/>
                    </a:lnTo>
                    <a:lnTo>
                      <a:pt x="312" y="120"/>
                    </a:lnTo>
                    <a:lnTo>
                      <a:pt x="312" y="128"/>
                    </a:lnTo>
                    <a:lnTo>
                      <a:pt x="312" y="135"/>
                    </a:lnTo>
                    <a:lnTo>
                      <a:pt x="312" y="143"/>
                    </a:lnTo>
                    <a:lnTo>
                      <a:pt x="320" y="150"/>
                    </a:lnTo>
                    <a:lnTo>
                      <a:pt x="320" y="158"/>
                    </a:lnTo>
                    <a:lnTo>
                      <a:pt x="320" y="165"/>
                    </a:lnTo>
                    <a:lnTo>
                      <a:pt x="312" y="173"/>
                    </a:lnTo>
                    <a:lnTo>
                      <a:pt x="312" y="188"/>
                    </a:lnTo>
                    <a:lnTo>
                      <a:pt x="312" y="195"/>
                    </a:lnTo>
                    <a:lnTo>
                      <a:pt x="312" y="203"/>
                    </a:lnTo>
                    <a:lnTo>
                      <a:pt x="312" y="210"/>
                    </a:lnTo>
                    <a:lnTo>
                      <a:pt x="304" y="218"/>
                    </a:lnTo>
                    <a:lnTo>
                      <a:pt x="304" y="225"/>
                    </a:lnTo>
                    <a:lnTo>
                      <a:pt x="297" y="233"/>
                    </a:lnTo>
                    <a:lnTo>
                      <a:pt x="297" y="241"/>
                    </a:lnTo>
                    <a:lnTo>
                      <a:pt x="289" y="248"/>
                    </a:lnTo>
                    <a:lnTo>
                      <a:pt x="282" y="256"/>
                    </a:lnTo>
                    <a:lnTo>
                      <a:pt x="282" y="263"/>
                    </a:lnTo>
                    <a:lnTo>
                      <a:pt x="274" y="263"/>
                    </a:lnTo>
                    <a:lnTo>
                      <a:pt x="266" y="271"/>
                    </a:lnTo>
                    <a:lnTo>
                      <a:pt x="266" y="278"/>
                    </a:lnTo>
                    <a:lnTo>
                      <a:pt x="259" y="278"/>
                    </a:lnTo>
                    <a:lnTo>
                      <a:pt x="251" y="286"/>
                    </a:lnTo>
                    <a:lnTo>
                      <a:pt x="243" y="293"/>
                    </a:lnTo>
                    <a:lnTo>
                      <a:pt x="236" y="301"/>
                    </a:lnTo>
                    <a:lnTo>
                      <a:pt x="228" y="301"/>
                    </a:lnTo>
                    <a:lnTo>
                      <a:pt x="221" y="308"/>
                    </a:lnTo>
                    <a:lnTo>
                      <a:pt x="213" y="308"/>
                    </a:lnTo>
                    <a:lnTo>
                      <a:pt x="205" y="308"/>
                    </a:lnTo>
                    <a:lnTo>
                      <a:pt x="198" y="316"/>
                    </a:lnTo>
                    <a:lnTo>
                      <a:pt x="190" y="316"/>
                    </a:lnTo>
                    <a:lnTo>
                      <a:pt x="183" y="316"/>
                    </a:lnTo>
                    <a:lnTo>
                      <a:pt x="175" y="316"/>
                    </a:lnTo>
                    <a:lnTo>
                      <a:pt x="167" y="316"/>
                    </a:lnTo>
                    <a:lnTo>
                      <a:pt x="160" y="316"/>
                    </a:lnTo>
                    <a:lnTo>
                      <a:pt x="152" y="316"/>
                    </a:lnTo>
                    <a:lnTo>
                      <a:pt x="145" y="316"/>
                    </a:lnTo>
                    <a:lnTo>
                      <a:pt x="137" y="316"/>
                    </a:lnTo>
                    <a:lnTo>
                      <a:pt x="129" y="316"/>
                    </a:lnTo>
                    <a:lnTo>
                      <a:pt x="122" y="316"/>
                    </a:lnTo>
                    <a:lnTo>
                      <a:pt x="114" y="308"/>
                    </a:lnTo>
                    <a:lnTo>
                      <a:pt x="107" y="308"/>
                    </a:lnTo>
                    <a:lnTo>
                      <a:pt x="99" y="308"/>
                    </a:lnTo>
                    <a:lnTo>
                      <a:pt x="91" y="301"/>
                    </a:lnTo>
                    <a:lnTo>
                      <a:pt x="84" y="301"/>
                    </a:lnTo>
                    <a:lnTo>
                      <a:pt x="76" y="293"/>
                    </a:lnTo>
                    <a:lnTo>
                      <a:pt x="68" y="293"/>
                    </a:lnTo>
                    <a:lnTo>
                      <a:pt x="61" y="286"/>
                    </a:lnTo>
                    <a:lnTo>
                      <a:pt x="61" y="278"/>
                    </a:lnTo>
                    <a:lnTo>
                      <a:pt x="53" y="278"/>
                    </a:lnTo>
                    <a:lnTo>
                      <a:pt x="46" y="271"/>
                    </a:lnTo>
                    <a:lnTo>
                      <a:pt x="38" y="263"/>
                    </a:lnTo>
                    <a:lnTo>
                      <a:pt x="30" y="256"/>
                    </a:lnTo>
                    <a:lnTo>
                      <a:pt x="30" y="248"/>
                    </a:lnTo>
                    <a:lnTo>
                      <a:pt x="23" y="241"/>
                    </a:lnTo>
                    <a:lnTo>
                      <a:pt x="23" y="233"/>
                    </a:lnTo>
                    <a:lnTo>
                      <a:pt x="15" y="225"/>
                    </a:lnTo>
                    <a:lnTo>
                      <a:pt x="15" y="218"/>
                    </a:lnTo>
                    <a:lnTo>
                      <a:pt x="8" y="218"/>
                    </a:lnTo>
                    <a:lnTo>
                      <a:pt x="8" y="210"/>
                    </a:lnTo>
                    <a:lnTo>
                      <a:pt x="8" y="203"/>
                    </a:lnTo>
                    <a:lnTo>
                      <a:pt x="0" y="195"/>
                    </a:lnTo>
                    <a:lnTo>
                      <a:pt x="0" y="188"/>
                    </a:lnTo>
                    <a:lnTo>
                      <a:pt x="0" y="173"/>
                    </a:lnTo>
                    <a:lnTo>
                      <a:pt x="0" y="165"/>
                    </a:lnTo>
                    <a:lnTo>
                      <a:pt x="0" y="158"/>
                    </a:lnTo>
                    <a:lnTo>
                      <a:pt x="0" y="150"/>
                    </a:lnTo>
                    <a:lnTo>
                      <a:pt x="0" y="143"/>
                    </a:lnTo>
                    <a:lnTo>
                      <a:pt x="0" y="135"/>
                    </a:lnTo>
                    <a:lnTo>
                      <a:pt x="0" y="128"/>
                    </a:lnTo>
                    <a:lnTo>
                      <a:pt x="8" y="120"/>
                    </a:lnTo>
                    <a:lnTo>
                      <a:pt x="8" y="113"/>
                    </a:lnTo>
                    <a:lnTo>
                      <a:pt x="8" y="105"/>
                    </a:lnTo>
                    <a:lnTo>
                      <a:pt x="15" y="98"/>
                    </a:lnTo>
                    <a:lnTo>
                      <a:pt x="15" y="90"/>
                    </a:lnTo>
                    <a:lnTo>
                      <a:pt x="23" y="83"/>
                    </a:lnTo>
                    <a:lnTo>
                      <a:pt x="30" y="75"/>
                    </a:lnTo>
                    <a:lnTo>
                      <a:pt x="30" y="68"/>
                    </a:lnTo>
                    <a:lnTo>
                      <a:pt x="38" y="60"/>
                    </a:lnTo>
                    <a:lnTo>
                      <a:pt x="38" y="53"/>
                    </a:lnTo>
                    <a:lnTo>
                      <a:pt x="46" y="53"/>
                    </a:lnTo>
                    <a:lnTo>
                      <a:pt x="53" y="45"/>
                    </a:lnTo>
                    <a:lnTo>
                      <a:pt x="61" y="38"/>
                    </a:lnTo>
                    <a:lnTo>
                      <a:pt x="68" y="30"/>
                    </a:lnTo>
                    <a:lnTo>
                      <a:pt x="76" y="30"/>
                    </a:lnTo>
                    <a:lnTo>
                      <a:pt x="84" y="23"/>
                    </a:lnTo>
                    <a:lnTo>
                      <a:pt x="91" y="23"/>
                    </a:lnTo>
                    <a:lnTo>
                      <a:pt x="99" y="15"/>
                    </a:lnTo>
                    <a:lnTo>
                      <a:pt x="107" y="15"/>
                    </a:lnTo>
                    <a:lnTo>
                      <a:pt x="114" y="8"/>
                    </a:lnTo>
                    <a:lnTo>
                      <a:pt x="122" y="8"/>
                    </a:lnTo>
                    <a:lnTo>
                      <a:pt x="129" y="8"/>
                    </a:lnTo>
                    <a:lnTo>
                      <a:pt x="137" y="8"/>
                    </a:lnTo>
                    <a:lnTo>
                      <a:pt x="145" y="8"/>
                    </a:lnTo>
                    <a:lnTo>
                      <a:pt x="152" y="8"/>
                    </a:lnTo>
                    <a:lnTo>
                      <a:pt x="160" y="0"/>
                    </a:lnTo>
                    <a:close/>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p>
                <a:endParaRPr lang="en-GB"/>
              </a:p>
            </p:txBody>
          </p:sp>
          <p:sp>
            <p:nvSpPr>
              <p:cNvPr id="19" name="Freeform 13">
                <a:extLst>
                  <a:ext uri="{FF2B5EF4-FFF2-40B4-BE49-F238E27FC236}">
                    <a16:creationId xmlns:a16="http://schemas.microsoft.com/office/drawing/2014/main" id="{977AD175-08B2-42FF-803B-ABA6A2BECE4E}"/>
                  </a:ext>
                </a:extLst>
              </p:cNvPr>
              <p:cNvSpPr>
                <a:spLocks/>
              </p:cNvSpPr>
              <p:nvPr/>
            </p:nvSpPr>
            <p:spPr bwMode="invGray">
              <a:xfrm>
                <a:off x="4187825" y="3076230"/>
                <a:ext cx="504825" cy="501650"/>
              </a:xfrm>
              <a:custGeom>
                <a:avLst/>
                <a:gdLst>
                  <a:gd name="T0" fmla="*/ 2147483647 w 320"/>
                  <a:gd name="T1" fmla="*/ 0 h 316"/>
                  <a:gd name="T2" fmla="*/ 2147483647 w 320"/>
                  <a:gd name="T3" fmla="*/ 2147483647 h 316"/>
                  <a:gd name="T4" fmla="*/ 2147483647 w 320"/>
                  <a:gd name="T5" fmla="*/ 2147483647 h 316"/>
                  <a:gd name="T6" fmla="*/ 2147483647 w 320"/>
                  <a:gd name="T7" fmla="*/ 2147483647 h 316"/>
                  <a:gd name="T8" fmla="*/ 2147483647 w 320"/>
                  <a:gd name="T9" fmla="*/ 2147483647 h 316"/>
                  <a:gd name="T10" fmla="*/ 2147483647 w 320"/>
                  <a:gd name="T11" fmla="*/ 2147483647 h 316"/>
                  <a:gd name="T12" fmla="*/ 2147483647 w 320"/>
                  <a:gd name="T13" fmla="*/ 2147483647 h 316"/>
                  <a:gd name="T14" fmla="*/ 2147483647 w 320"/>
                  <a:gd name="T15" fmla="*/ 2147483647 h 316"/>
                  <a:gd name="T16" fmla="*/ 2147483647 w 320"/>
                  <a:gd name="T17" fmla="*/ 2147483647 h 316"/>
                  <a:gd name="T18" fmla="*/ 2147483647 w 320"/>
                  <a:gd name="T19" fmla="*/ 2147483647 h 316"/>
                  <a:gd name="T20" fmla="*/ 2147483647 w 320"/>
                  <a:gd name="T21" fmla="*/ 2147483647 h 316"/>
                  <a:gd name="T22" fmla="*/ 2147483647 w 320"/>
                  <a:gd name="T23" fmla="*/ 2147483647 h 316"/>
                  <a:gd name="T24" fmla="*/ 0 w 320"/>
                  <a:gd name="T25" fmla="*/ 2147483647 h 316"/>
                  <a:gd name="T26" fmla="*/ 2147483647 w 320"/>
                  <a:gd name="T27" fmla="*/ 2147483647 h 316"/>
                  <a:gd name="T28" fmla="*/ 2147483647 w 320"/>
                  <a:gd name="T29" fmla="*/ 2147483647 h 316"/>
                  <a:gd name="T30" fmla="*/ 2147483647 w 320"/>
                  <a:gd name="T31" fmla="*/ 2147483647 h 316"/>
                  <a:gd name="T32" fmla="*/ 2147483647 w 320"/>
                  <a:gd name="T33" fmla="*/ 0 h 31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20"/>
                  <a:gd name="T52" fmla="*/ 0 h 316"/>
                  <a:gd name="T53" fmla="*/ 320 w 320"/>
                  <a:gd name="T54" fmla="*/ 316 h 31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20" h="316">
                    <a:moveTo>
                      <a:pt x="160" y="0"/>
                    </a:moveTo>
                    <a:lnTo>
                      <a:pt x="221" y="15"/>
                    </a:lnTo>
                    <a:lnTo>
                      <a:pt x="266" y="53"/>
                    </a:lnTo>
                    <a:lnTo>
                      <a:pt x="304" y="98"/>
                    </a:lnTo>
                    <a:lnTo>
                      <a:pt x="320" y="158"/>
                    </a:lnTo>
                    <a:lnTo>
                      <a:pt x="304" y="218"/>
                    </a:lnTo>
                    <a:lnTo>
                      <a:pt x="266" y="271"/>
                    </a:lnTo>
                    <a:lnTo>
                      <a:pt x="221" y="308"/>
                    </a:lnTo>
                    <a:lnTo>
                      <a:pt x="160" y="316"/>
                    </a:lnTo>
                    <a:lnTo>
                      <a:pt x="99" y="308"/>
                    </a:lnTo>
                    <a:lnTo>
                      <a:pt x="46" y="271"/>
                    </a:lnTo>
                    <a:lnTo>
                      <a:pt x="15" y="218"/>
                    </a:lnTo>
                    <a:lnTo>
                      <a:pt x="0" y="158"/>
                    </a:lnTo>
                    <a:lnTo>
                      <a:pt x="15" y="98"/>
                    </a:lnTo>
                    <a:lnTo>
                      <a:pt x="46" y="53"/>
                    </a:lnTo>
                    <a:lnTo>
                      <a:pt x="99" y="15"/>
                    </a:lnTo>
                    <a:lnTo>
                      <a:pt x="160" y="0"/>
                    </a:lnTo>
                  </a:path>
                </a:pathLst>
              </a:custGeom>
              <a:noFill/>
              <a:ln w="0">
                <a:solidFill>
                  <a:schemeClr val="tx1"/>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20" name="Freeform 15">
                <a:extLst>
                  <a:ext uri="{FF2B5EF4-FFF2-40B4-BE49-F238E27FC236}">
                    <a16:creationId xmlns:a16="http://schemas.microsoft.com/office/drawing/2014/main" id="{051AED2B-5598-4F76-8D71-17E78276F045}"/>
                  </a:ext>
                </a:extLst>
              </p:cNvPr>
              <p:cNvSpPr>
                <a:spLocks/>
              </p:cNvSpPr>
              <p:nvPr/>
            </p:nvSpPr>
            <p:spPr bwMode="invGray">
              <a:xfrm>
                <a:off x="4038600" y="3588993"/>
                <a:ext cx="401638" cy="858837"/>
              </a:xfrm>
              <a:custGeom>
                <a:avLst/>
                <a:gdLst>
                  <a:gd name="T0" fmla="*/ 2147483647 w 343"/>
                  <a:gd name="T1" fmla="*/ 0 h 601"/>
                  <a:gd name="T2" fmla="*/ 2147483647 w 343"/>
                  <a:gd name="T3" fmla="*/ 2147483647 h 601"/>
                  <a:gd name="T4" fmla="*/ 0 w 343"/>
                  <a:gd name="T5" fmla="*/ 2147483647 h 601"/>
                  <a:gd name="T6" fmla="*/ 0 60000 65536"/>
                  <a:gd name="T7" fmla="*/ 0 60000 65536"/>
                  <a:gd name="T8" fmla="*/ 0 60000 65536"/>
                  <a:gd name="T9" fmla="*/ 0 w 343"/>
                  <a:gd name="T10" fmla="*/ 0 h 601"/>
                  <a:gd name="T11" fmla="*/ 343 w 343"/>
                  <a:gd name="T12" fmla="*/ 601 h 601"/>
                </a:gdLst>
                <a:ahLst/>
                <a:cxnLst>
                  <a:cxn ang="T6">
                    <a:pos x="T0" y="T1"/>
                  </a:cxn>
                  <a:cxn ang="T7">
                    <a:pos x="T2" y="T3"/>
                  </a:cxn>
                  <a:cxn ang="T8">
                    <a:pos x="T4" y="T5"/>
                  </a:cxn>
                </a:cxnLst>
                <a:rect l="T9" t="T10" r="T11" b="T12"/>
                <a:pathLst>
                  <a:path w="343" h="601">
                    <a:moveTo>
                      <a:pt x="343" y="0"/>
                    </a:moveTo>
                    <a:lnTo>
                      <a:pt x="343" y="278"/>
                    </a:lnTo>
                    <a:lnTo>
                      <a:pt x="0" y="601"/>
                    </a:lnTo>
                  </a:path>
                </a:pathLst>
              </a:custGeom>
              <a:noFill/>
              <a:ln w="0">
                <a:solidFill>
                  <a:schemeClr val="tx1"/>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21" name="Line 22">
                <a:extLst>
                  <a:ext uri="{FF2B5EF4-FFF2-40B4-BE49-F238E27FC236}">
                    <a16:creationId xmlns:a16="http://schemas.microsoft.com/office/drawing/2014/main" id="{D165F262-B83C-4AD0-8930-B3FD242D64FB}"/>
                  </a:ext>
                </a:extLst>
              </p:cNvPr>
              <p:cNvSpPr>
                <a:spLocks noChangeShapeType="1"/>
              </p:cNvSpPr>
              <p:nvPr/>
            </p:nvSpPr>
            <p:spPr bwMode="auto">
              <a:xfrm>
                <a:off x="4441825" y="3990630"/>
                <a:ext cx="381000" cy="457200"/>
              </a:xfrm>
              <a:prstGeom prst="line">
                <a:avLst/>
              </a:prstGeom>
              <a:noFill/>
              <a:ln w="3175">
                <a:solidFill>
                  <a:schemeClr val="tx1"/>
                </a:solidFill>
                <a:round/>
                <a:headEnd/>
                <a:tailEnd/>
              </a:ln>
              <a:extLst>
                <a:ext uri="{909E8E84-426E-40dd-AFC4-6F175D3DCCD1}">
                  <a14:hiddenFill xmlns="" xmlns:a14="http://schemas.microsoft.com/office/drawing/2010/main">
                    <a:noFill/>
                  </a14:hiddenFill>
                </a:ext>
              </a:extLst>
            </p:spPr>
            <p:txBody>
              <a:bodyPr lIns="107950" tIns="53975" rIns="107950" bIns="53975"/>
              <a:lstStyle/>
              <a:p>
                <a:endParaRPr lang="en-GB"/>
              </a:p>
            </p:txBody>
          </p:sp>
          <p:sp>
            <p:nvSpPr>
              <p:cNvPr id="22" name="Line 27">
                <a:extLst>
                  <a:ext uri="{FF2B5EF4-FFF2-40B4-BE49-F238E27FC236}">
                    <a16:creationId xmlns:a16="http://schemas.microsoft.com/office/drawing/2014/main" id="{4F674B79-5EBE-4E4E-B236-E6F71229B0D5}"/>
                  </a:ext>
                </a:extLst>
              </p:cNvPr>
              <p:cNvSpPr>
                <a:spLocks noChangeShapeType="1"/>
              </p:cNvSpPr>
              <p:nvPr/>
            </p:nvSpPr>
            <p:spPr bwMode="auto">
              <a:xfrm>
                <a:off x="4095750" y="3676305"/>
                <a:ext cx="6858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lIns="107950" tIns="53975" rIns="107950" bIns="53975"/>
              <a:lstStyle/>
              <a:p>
                <a:endParaRPr lang="en-GB"/>
              </a:p>
            </p:txBody>
          </p:sp>
        </p:grpSp>
        <p:grpSp>
          <p:nvGrpSpPr>
            <p:cNvPr id="8" name="Group 29">
              <a:extLst>
                <a:ext uri="{FF2B5EF4-FFF2-40B4-BE49-F238E27FC236}">
                  <a16:creationId xmlns:a16="http://schemas.microsoft.com/office/drawing/2014/main" id="{5AB9BDF2-65A7-49A1-BDB4-A8DE2A64EFE4}"/>
                </a:ext>
              </a:extLst>
            </p:cNvPr>
            <p:cNvGrpSpPr>
              <a:grpSpLocks/>
            </p:cNvGrpSpPr>
            <p:nvPr/>
          </p:nvGrpSpPr>
          <p:grpSpPr bwMode="auto">
            <a:xfrm>
              <a:off x="5510207" y="4267200"/>
              <a:ext cx="1828222" cy="1878343"/>
              <a:chOff x="5765891" y="3076230"/>
              <a:chExt cx="2545557" cy="2674975"/>
            </a:xfrm>
          </p:grpSpPr>
          <p:sp>
            <p:nvSpPr>
              <p:cNvPr id="11" name="Rectangle 5">
                <a:extLst>
                  <a:ext uri="{FF2B5EF4-FFF2-40B4-BE49-F238E27FC236}">
                    <a16:creationId xmlns:a16="http://schemas.microsoft.com/office/drawing/2014/main" id="{8C607599-FB44-4A3B-B91E-9F7EADAC240E}"/>
                  </a:ext>
                </a:extLst>
              </p:cNvPr>
              <p:cNvSpPr>
                <a:spLocks noChangeArrowheads="1"/>
              </p:cNvSpPr>
              <p:nvPr/>
            </p:nvSpPr>
            <p:spPr bwMode="invGray">
              <a:xfrm>
                <a:off x="5765891" y="4566720"/>
                <a:ext cx="2545557" cy="118448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r>
                  <a:rPr lang="en-US" sz="2400">
                    <a:latin typeface="Arial" charset="0"/>
                  </a:rPr>
                  <a:t>Commercial </a:t>
                </a:r>
              </a:p>
              <a:p>
                <a:pPr algn="ctr"/>
                <a:r>
                  <a:rPr lang="en-US" sz="2400">
                    <a:latin typeface="Arial" charset="0"/>
                  </a:rPr>
                  <a:t>Customer</a:t>
                </a:r>
              </a:p>
            </p:txBody>
          </p:sp>
          <p:sp>
            <p:nvSpPr>
              <p:cNvPr id="12" name="Freeform 12">
                <a:extLst>
                  <a:ext uri="{FF2B5EF4-FFF2-40B4-BE49-F238E27FC236}">
                    <a16:creationId xmlns:a16="http://schemas.microsoft.com/office/drawing/2014/main" id="{0F7C0372-5D52-414A-9CC3-6732BA6C4373}"/>
                  </a:ext>
                </a:extLst>
              </p:cNvPr>
              <p:cNvSpPr>
                <a:spLocks/>
              </p:cNvSpPr>
              <p:nvPr/>
            </p:nvSpPr>
            <p:spPr bwMode="invGray">
              <a:xfrm>
                <a:off x="6778625" y="3076230"/>
                <a:ext cx="504825" cy="501650"/>
              </a:xfrm>
              <a:custGeom>
                <a:avLst/>
                <a:gdLst>
                  <a:gd name="T0" fmla="*/ 2147483647 w 320"/>
                  <a:gd name="T1" fmla="*/ 2147483647 h 316"/>
                  <a:gd name="T2" fmla="*/ 2147483647 w 320"/>
                  <a:gd name="T3" fmla="*/ 2147483647 h 316"/>
                  <a:gd name="T4" fmla="*/ 2147483647 w 320"/>
                  <a:gd name="T5" fmla="*/ 2147483647 h 316"/>
                  <a:gd name="T6" fmla="*/ 2147483647 w 320"/>
                  <a:gd name="T7" fmla="*/ 2147483647 h 316"/>
                  <a:gd name="T8" fmla="*/ 2147483647 w 320"/>
                  <a:gd name="T9" fmla="*/ 2147483647 h 316"/>
                  <a:gd name="T10" fmla="*/ 2147483647 w 320"/>
                  <a:gd name="T11" fmla="*/ 2147483647 h 316"/>
                  <a:gd name="T12" fmla="*/ 2147483647 w 320"/>
                  <a:gd name="T13" fmla="*/ 2147483647 h 316"/>
                  <a:gd name="T14" fmla="*/ 2147483647 w 320"/>
                  <a:gd name="T15" fmla="*/ 2147483647 h 316"/>
                  <a:gd name="T16" fmla="*/ 2147483647 w 320"/>
                  <a:gd name="T17" fmla="*/ 2147483647 h 316"/>
                  <a:gd name="T18" fmla="*/ 2147483647 w 320"/>
                  <a:gd name="T19" fmla="*/ 2147483647 h 316"/>
                  <a:gd name="T20" fmla="*/ 2147483647 w 320"/>
                  <a:gd name="T21" fmla="*/ 2147483647 h 316"/>
                  <a:gd name="T22" fmla="*/ 2147483647 w 320"/>
                  <a:gd name="T23" fmla="*/ 2147483647 h 316"/>
                  <a:gd name="T24" fmla="*/ 2147483647 w 320"/>
                  <a:gd name="T25" fmla="*/ 2147483647 h 316"/>
                  <a:gd name="T26" fmla="*/ 2147483647 w 320"/>
                  <a:gd name="T27" fmla="*/ 2147483647 h 316"/>
                  <a:gd name="T28" fmla="*/ 2147483647 w 320"/>
                  <a:gd name="T29" fmla="*/ 2147483647 h 316"/>
                  <a:gd name="T30" fmla="*/ 2147483647 w 320"/>
                  <a:gd name="T31" fmla="*/ 2147483647 h 316"/>
                  <a:gd name="T32" fmla="*/ 2147483647 w 320"/>
                  <a:gd name="T33" fmla="*/ 2147483647 h 316"/>
                  <a:gd name="T34" fmla="*/ 2147483647 w 320"/>
                  <a:gd name="T35" fmla="*/ 2147483647 h 316"/>
                  <a:gd name="T36" fmla="*/ 2147483647 w 320"/>
                  <a:gd name="T37" fmla="*/ 2147483647 h 316"/>
                  <a:gd name="T38" fmla="*/ 2147483647 w 320"/>
                  <a:gd name="T39" fmla="*/ 2147483647 h 316"/>
                  <a:gd name="T40" fmla="*/ 2147483647 w 320"/>
                  <a:gd name="T41" fmla="*/ 2147483647 h 316"/>
                  <a:gd name="T42" fmla="*/ 2147483647 w 320"/>
                  <a:gd name="T43" fmla="*/ 2147483647 h 316"/>
                  <a:gd name="T44" fmla="*/ 2147483647 w 320"/>
                  <a:gd name="T45" fmla="*/ 2147483647 h 316"/>
                  <a:gd name="T46" fmla="*/ 2147483647 w 320"/>
                  <a:gd name="T47" fmla="*/ 2147483647 h 316"/>
                  <a:gd name="T48" fmla="*/ 2147483647 w 320"/>
                  <a:gd name="T49" fmla="*/ 2147483647 h 316"/>
                  <a:gd name="T50" fmla="*/ 2147483647 w 320"/>
                  <a:gd name="T51" fmla="*/ 2147483647 h 316"/>
                  <a:gd name="T52" fmla="*/ 2147483647 w 320"/>
                  <a:gd name="T53" fmla="*/ 2147483647 h 316"/>
                  <a:gd name="T54" fmla="*/ 2147483647 w 320"/>
                  <a:gd name="T55" fmla="*/ 2147483647 h 316"/>
                  <a:gd name="T56" fmla="*/ 2147483647 w 320"/>
                  <a:gd name="T57" fmla="*/ 2147483647 h 316"/>
                  <a:gd name="T58" fmla="*/ 2147483647 w 320"/>
                  <a:gd name="T59" fmla="*/ 2147483647 h 316"/>
                  <a:gd name="T60" fmla="*/ 2147483647 w 320"/>
                  <a:gd name="T61" fmla="*/ 2147483647 h 316"/>
                  <a:gd name="T62" fmla="*/ 2147483647 w 320"/>
                  <a:gd name="T63" fmla="*/ 2147483647 h 316"/>
                  <a:gd name="T64" fmla="*/ 2147483647 w 320"/>
                  <a:gd name="T65" fmla="*/ 2147483647 h 316"/>
                  <a:gd name="T66" fmla="*/ 2147483647 w 320"/>
                  <a:gd name="T67" fmla="*/ 2147483647 h 316"/>
                  <a:gd name="T68" fmla="*/ 2147483647 w 320"/>
                  <a:gd name="T69" fmla="*/ 2147483647 h 316"/>
                  <a:gd name="T70" fmla="*/ 2147483647 w 320"/>
                  <a:gd name="T71" fmla="*/ 2147483647 h 316"/>
                  <a:gd name="T72" fmla="*/ 2147483647 w 320"/>
                  <a:gd name="T73" fmla="*/ 2147483647 h 316"/>
                  <a:gd name="T74" fmla="*/ 2147483647 w 320"/>
                  <a:gd name="T75" fmla="*/ 2147483647 h 316"/>
                  <a:gd name="T76" fmla="*/ 2147483647 w 320"/>
                  <a:gd name="T77" fmla="*/ 2147483647 h 316"/>
                  <a:gd name="T78" fmla="*/ 2147483647 w 320"/>
                  <a:gd name="T79" fmla="*/ 2147483647 h 316"/>
                  <a:gd name="T80" fmla="*/ 2147483647 w 320"/>
                  <a:gd name="T81" fmla="*/ 2147483647 h 316"/>
                  <a:gd name="T82" fmla="*/ 2147483647 w 320"/>
                  <a:gd name="T83" fmla="*/ 2147483647 h 316"/>
                  <a:gd name="T84" fmla="*/ 2147483647 w 320"/>
                  <a:gd name="T85" fmla="*/ 2147483647 h 316"/>
                  <a:gd name="T86" fmla="*/ 0 w 320"/>
                  <a:gd name="T87" fmla="*/ 2147483647 h 316"/>
                  <a:gd name="T88" fmla="*/ 0 w 320"/>
                  <a:gd name="T89" fmla="*/ 2147483647 h 316"/>
                  <a:gd name="T90" fmla="*/ 0 w 320"/>
                  <a:gd name="T91" fmla="*/ 2147483647 h 316"/>
                  <a:gd name="T92" fmla="*/ 0 w 320"/>
                  <a:gd name="T93" fmla="*/ 2147483647 h 316"/>
                  <a:gd name="T94" fmla="*/ 0 w 320"/>
                  <a:gd name="T95" fmla="*/ 2147483647 h 316"/>
                  <a:gd name="T96" fmla="*/ 2147483647 w 320"/>
                  <a:gd name="T97" fmla="*/ 2147483647 h 316"/>
                  <a:gd name="T98" fmla="*/ 2147483647 w 320"/>
                  <a:gd name="T99" fmla="*/ 2147483647 h 316"/>
                  <a:gd name="T100" fmla="*/ 2147483647 w 320"/>
                  <a:gd name="T101" fmla="*/ 2147483647 h 316"/>
                  <a:gd name="T102" fmla="*/ 2147483647 w 320"/>
                  <a:gd name="T103" fmla="*/ 2147483647 h 316"/>
                  <a:gd name="T104" fmla="*/ 2147483647 w 320"/>
                  <a:gd name="T105" fmla="*/ 2147483647 h 316"/>
                  <a:gd name="T106" fmla="*/ 2147483647 w 320"/>
                  <a:gd name="T107" fmla="*/ 2147483647 h 316"/>
                  <a:gd name="T108" fmla="*/ 2147483647 w 320"/>
                  <a:gd name="T109" fmla="*/ 2147483647 h 316"/>
                  <a:gd name="T110" fmla="*/ 2147483647 w 320"/>
                  <a:gd name="T111" fmla="*/ 2147483647 h 316"/>
                  <a:gd name="T112" fmla="*/ 2147483647 w 320"/>
                  <a:gd name="T113" fmla="*/ 2147483647 h 316"/>
                  <a:gd name="T114" fmla="*/ 2147483647 w 320"/>
                  <a:gd name="T115" fmla="*/ 2147483647 h 316"/>
                  <a:gd name="T116" fmla="*/ 2147483647 w 320"/>
                  <a:gd name="T117" fmla="*/ 2147483647 h 316"/>
                  <a:gd name="T118" fmla="*/ 2147483647 w 320"/>
                  <a:gd name="T119" fmla="*/ 2147483647 h 316"/>
                  <a:gd name="T120" fmla="*/ 2147483647 w 320"/>
                  <a:gd name="T121" fmla="*/ 0 h 31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20"/>
                  <a:gd name="T184" fmla="*/ 0 h 316"/>
                  <a:gd name="T185" fmla="*/ 320 w 320"/>
                  <a:gd name="T186" fmla="*/ 316 h 31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20" h="316">
                    <a:moveTo>
                      <a:pt x="160" y="0"/>
                    </a:moveTo>
                    <a:lnTo>
                      <a:pt x="167" y="8"/>
                    </a:lnTo>
                    <a:lnTo>
                      <a:pt x="175" y="8"/>
                    </a:lnTo>
                    <a:lnTo>
                      <a:pt x="183" y="8"/>
                    </a:lnTo>
                    <a:lnTo>
                      <a:pt x="190" y="8"/>
                    </a:lnTo>
                    <a:lnTo>
                      <a:pt x="198" y="8"/>
                    </a:lnTo>
                    <a:lnTo>
                      <a:pt x="205" y="8"/>
                    </a:lnTo>
                    <a:lnTo>
                      <a:pt x="213" y="15"/>
                    </a:lnTo>
                    <a:lnTo>
                      <a:pt x="221" y="15"/>
                    </a:lnTo>
                    <a:lnTo>
                      <a:pt x="228" y="23"/>
                    </a:lnTo>
                    <a:lnTo>
                      <a:pt x="236" y="23"/>
                    </a:lnTo>
                    <a:lnTo>
                      <a:pt x="243" y="30"/>
                    </a:lnTo>
                    <a:lnTo>
                      <a:pt x="251" y="38"/>
                    </a:lnTo>
                    <a:lnTo>
                      <a:pt x="259" y="38"/>
                    </a:lnTo>
                    <a:lnTo>
                      <a:pt x="266" y="45"/>
                    </a:lnTo>
                    <a:lnTo>
                      <a:pt x="266" y="53"/>
                    </a:lnTo>
                    <a:lnTo>
                      <a:pt x="274" y="53"/>
                    </a:lnTo>
                    <a:lnTo>
                      <a:pt x="282" y="60"/>
                    </a:lnTo>
                    <a:lnTo>
                      <a:pt x="282" y="68"/>
                    </a:lnTo>
                    <a:lnTo>
                      <a:pt x="289" y="75"/>
                    </a:lnTo>
                    <a:lnTo>
                      <a:pt x="297" y="83"/>
                    </a:lnTo>
                    <a:lnTo>
                      <a:pt x="304" y="90"/>
                    </a:lnTo>
                    <a:lnTo>
                      <a:pt x="304" y="98"/>
                    </a:lnTo>
                    <a:lnTo>
                      <a:pt x="304" y="105"/>
                    </a:lnTo>
                    <a:lnTo>
                      <a:pt x="312" y="113"/>
                    </a:lnTo>
                    <a:lnTo>
                      <a:pt x="312" y="120"/>
                    </a:lnTo>
                    <a:lnTo>
                      <a:pt x="312" y="128"/>
                    </a:lnTo>
                    <a:lnTo>
                      <a:pt x="312" y="135"/>
                    </a:lnTo>
                    <a:lnTo>
                      <a:pt x="312" y="143"/>
                    </a:lnTo>
                    <a:lnTo>
                      <a:pt x="320" y="150"/>
                    </a:lnTo>
                    <a:lnTo>
                      <a:pt x="320" y="158"/>
                    </a:lnTo>
                    <a:lnTo>
                      <a:pt x="320" y="165"/>
                    </a:lnTo>
                    <a:lnTo>
                      <a:pt x="312" y="173"/>
                    </a:lnTo>
                    <a:lnTo>
                      <a:pt x="312" y="188"/>
                    </a:lnTo>
                    <a:lnTo>
                      <a:pt x="312" y="195"/>
                    </a:lnTo>
                    <a:lnTo>
                      <a:pt x="312" y="203"/>
                    </a:lnTo>
                    <a:lnTo>
                      <a:pt x="312" y="210"/>
                    </a:lnTo>
                    <a:lnTo>
                      <a:pt x="304" y="218"/>
                    </a:lnTo>
                    <a:lnTo>
                      <a:pt x="304" y="225"/>
                    </a:lnTo>
                    <a:lnTo>
                      <a:pt x="297" y="233"/>
                    </a:lnTo>
                    <a:lnTo>
                      <a:pt x="297" y="241"/>
                    </a:lnTo>
                    <a:lnTo>
                      <a:pt x="289" y="248"/>
                    </a:lnTo>
                    <a:lnTo>
                      <a:pt x="282" y="256"/>
                    </a:lnTo>
                    <a:lnTo>
                      <a:pt x="282" y="263"/>
                    </a:lnTo>
                    <a:lnTo>
                      <a:pt x="274" y="263"/>
                    </a:lnTo>
                    <a:lnTo>
                      <a:pt x="266" y="271"/>
                    </a:lnTo>
                    <a:lnTo>
                      <a:pt x="266" y="278"/>
                    </a:lnTo>
                    <a:lnTo>
                      <a:pt x="259" y="278"/>
                    </a:lnTo>
                    <a:lnTo>
                      <a:pt x="251" y="286"/>
                    </a:lnTo>
                    <a:lnTo>
                      <a:pt x="243" y="293"/>
                    </a:lnTo>
                    <a:lnTo>
                      <a:pt x="236" y="301"/>
                    </a:lnTo>
                    <a:lnTo>
                      <a:pt x="228" y="301"/>
                    </a:lnTo>
                    <a:lnTo>
                      <a:pt x="221" y="308"/>
                    </a:lnTo>
                    <a:lnTo>
                      <a:pt x="213" y="308"/>
                    </a:lnTo>
                    <a:lnTo>
                      <a:pt x="205" y="308"/>
                    </a:lnTo>
                    <a:lnTo>
                      <a:pt x="198" y="316"/>
                    </a:lnTo>
                    <a:lnTo>
                      <a:pt x="190" y="316"/>
                    </a:lnTo>
                    <a:lnTo>
                      <a:pt x="183" y="316"/>
                    </a:lnTo>
                    <a:lnTo>
                      <a:pt x="175" y="316"/>
                    </a:lnTo>
                    <a:lnTo>
                      <a:pt x="167" y="316"/>
                    </a:lnTo>
                    <a:lnTo>
                      <a:pt x="160" y="316"/>
                    </a:lnTo>
                    <a:lnTo>
                      <a:pt x="152" y="316"/>
                    </a:lnTo>
                    <a:lnTo>
                      <a:pt x="145" y="316"/>
                    </a:lnTo>
                    <a:lnTo>
                      <a:pt x="137" y="316"/>
                    </a:lnTo>
                    <a:lnTo>
                      <a:pt x="129" y="316"/>
                    </a:lnTo>
                    <a:lnTo>
                      <a:pt x="122" y="316"/>
                    </a:lnTo>
                    <a:lnTo>
                      <a:pt x="114" y="308"/>
                    </a:lnTo>
                    <a:lnTo>
                      <a:pt x="107" y="308"/>
                    </a:lnTo>
                    <a:lnTo>
                      <a:pt x="99" y="308"/>
                    </a:lnTo>
                    <a:lnTo>
                      <a:pt x="91" y="301"/>
                    </a:lnTo>
                    <a:lnTo>
                      <a:pt x="84" y="301"/>
                    </a:lnTo>
                    <a:lnTo>
                      <a:pt x="76" y="293"/>
                    </a:lnTo>
                    <a:lnTo>
                      <a:pt x="68" y="293"/>
                    </a:lnTo>
                    <a:lnTo>
                      <a:pt x="61" y="286"/>
                    </a:lnTo>
                    <a:lnTo>
                      <a:pt x="61" y="278"/>
                    </a:lnTo>
                    <a:lnTo>
                      <a:pt x="53" y="278"/>
                    </a:lnTo>
                    <a:lnTo>
                      <a:pt x="46" y="271"/>
                    </a:lnTo>
                    <a:lnTo>
                      <a:pt x="38" y="263"/>
                    </a:lnTo>
                    <a:lnTo>
                      <a:pt x="30" y="256"/>
                    </a:lnTo>
                    <a:lnTo>
                      <a:pt x="30" y="248"/>
                    </a:lnTo>
                    <a:lnTo>
                      <a:pt x="23" y="241"/>
                    </a:lnTo>
                    <a:lnTo>
                      <a:pt x="23" y="233"/>
                    </a:lnTo>
                    <a:lnTo>
                      <a:pt x="15" y="225"/>
                    </a:lnTo>
                    <a:lnTo>
                      <a:pt x="15" y="218"/>
                    </a:lnTo>
                    <a:lnTo>
                      <a:pt x="8" y="218"/>
                    </a:lnTo>
                    <a:lnTo>
                      <a:pt x="8" y="210"/>
                    </a:lnTo>
                    <a:lnTo>
                      <a:pt x="8" y="203"/>
                    </a:lnTo>
                    <a:lnTo>
                      <a:pt x="0" y="195"/>
                    </a:lnTo>
                    <a:lnTo>
                      <a:pt x="0" y="188"/>
                    </a:lnTo>
                    <a:lnTo>
                      <a:pt x="0" y="173"/>
                    </a:lnTo>
                    <a:lnTo>
                      <a:pt x="0" y="165"/>
                    </a:lnTo>
                    <a:lnTo>
                      <a:pt x="0" y="158"/>
                    </a:lnTo>
                    <a:lnTo>
                      <a:pt x="0" y="150"/>
                    </a:lnTo>
                    <a:lnTo>
                      <a:pt x="0" y="143"/>
                    </a:lnTo>
                    <a:lnTo>
                      <a:pt x="0" y="135"/>
                    </a:lnTo>
                    <a:lnTo>
                      <a:pt x="0" y="128"/>
                    </a:lnTo>
                    <a:lnTo>
                      <a:pt x="8" y="120"/>
                    </a:lnTo>
                    <a:lnTo>
                      <a:pt x="8" y="113"/>
                    </a:lnTo>
                    <a:lnTo>
                      <a:pt x="8" y="105"/>
                    </a:lnTo>
                    <a:lnTo>
                      <a:pt x="15" y="98"/>
                    </a:lnTo>
                    <a:lnTo>
                      <a:pt x="15" y="90"/>
                    </a:lnTo>
                    <a:lnTo>
                      <a:pt x="23" y="83"/>
                    </a:lnTo>
                    <a:lnTo>
                      <a:pt x="30" y="75"/>
                    </a:lnTo>
                    <a:lnTo>
                      <a:pt x="30" y="68"/>
                    </a:lnTo>
                    <a:lnTo>
                      <a:pt x="38" y="60"/>
                    </a:lnTo>
                    <a:lnTo>
                      <a:pt x="38" y="53"/>
                    </a:lnTo>
                    <a:lnTo>
                      <a:pt x="46" y="53"/>
                    </a:lnTo>
                    <a:lnTo>
                      <a:pt x="53" y="45"/>
                    </a:lnTo>
                    <a:lnTo>
                      <a:pt x="61" y="38"/>
                    </a:lnTo>
                    <a:lnTo>
                      <a:pt x="68" y="30"/>
                    </a:lnTo>
                    <a:lnTo>
                      <a:pt x="76" y="30"/>
                    </a:lnTo>
                    <a:lnTo>
                      <a:pt x="84" y="23"/>
                    </a:lnTo>
                    <a:lnTo>
                      <a:pt x="91" y="23"/>
                    </a:lnTo>
                    <a:lnTo>
                      <a:pt x="99" y="15"/>
                    </a:lnTo>
                    <a:lnTo>
                      <a:pt x="107" y="15"/>
                    </a:lnTo>
                    <a:lnTo>
                      <a:pt x="114" y="8"/>
                    </a:lnTo>
                    <a:lnTo>
                      <a:pt x="122" y="8"/>
                    </a:lnTo>
                    <a:lnTo>
                      <a:pt x="129" y="8"/>
                    </a:lnTo>
                    <a:lnTo>
                      <a:pt x="137" y="8"/>
                    </a:lnTo>
                    <a:lnTo>
                      <a:pt x="145" y="8"/>
                    </a:lnTo>
                    <a:lnTo>
                      <a:pt x="152" y="8"/>
                    </a:lnTo>
                    <a:lnTo>
                      <a:pt x="160" y="0"/>
                    </a:lnTo>
                    <a:close/>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p>
                <a:endParaRPr lang="en-GB"/>
              </a:p>
            </p:txBody>
          </p:sp>
          <p:sp>
            <p:nvSpPr>
              <p:cNvPr id="13" name="Freeform 13">
                <a:extLst>
                  <a:ext uri="{FF2B5EF4-FFF2-40B4-BE49-F238E27FC236}">
                    <a16:creationId xmlns:a16="http://schemas.microsoft.com/office/drawing/2014/main" id="{2293551B-BAC7-43CF-9EE2-704845F82A6D}"/>
                  </a:ext>
                </a:extLst>
              </p:cNvPr>
              <p:cNvSpPr>
                <a:spLocks/>
              </p:cNvSpPr>
              <p:nvPr/>
            </p:nvSpPr>
            <p:spPr bwMode="invGray">
              <a:xfrm>
                <a:off x="6778625" y="3076230"/>
                <a:ext cx="504825" cy="501650"/>
              </a:xfrm>
              <a:custGeom>
                <a:avLst/>
                <a:gdLst>
                  <a:gd name="T0" fmla="*/ 2147483647 w 320"/>
                  <a:gd name="T1" fmla="*/ 0 h 316"/>
                  <a:gd name="T2" fmla="*/ 2147483647 w 320"/>
                  <a:gd name="T3" fmla="*/ 2147483647 h 316"/>
                  <a:gd name="T4" fmla="*/ 2147483647 w 320"/>
                  <a:gd name="T5" fmla="*/ 2147483647 h 316"/>
                  <a:gd name="T6" fmla="*/ 2147483647 w 320"/>
                  <a:gd name="T7" fmla="*/ 2147483647 h 316"/>
                  <a:gd name="T8" fmla="*/ 2147483647 w 320"/>
                  <a:gd name="T9" fmla="*/ 2147483647 h 316"/>
                  <a:gd name="T10" fmla="*/ 2147483647 w 320"/>
                  <a:gd name="T11" fmla="*/ 2147483647 h 316"/>
                  <a:gd name="T12" fmla="*/ 2147483647 w 320"/>
                  <a:gd name="T13" fmla="*/ 2147483647 h 316"/>
                  <a:gd name="T14" fmla="*/ 2147483647 w 320"/>
                  <a:gd name="T15" fmla="*/ 2147483647 h 316"/>
                  <a:gd name="T16" fmla="*/ 2147483647 w 320"/>
                  <a:gd name="T17" fmla="*/ 2147483647 h 316"/>
                  <a:gd name="T18" fmla="*/ 2147483647 w 320"/>
                  <a:gd name="T19" fmla="*/ 2147483647 h 316"/>
                  <a:gd name="T20" fmla="*/ 2147483647 w 320"/>
                  <a:gd name="T21" fmla="*/ 2147483647 h 316"/>
                  <a:gd name="T22" fmla="*/ 2147483647 w 320"/>
                  <a:gd name="T23" fmla="*/ 2147483647 h 316"/>
                  <a:gd name="T24" fmla="*/ 0 w 320"/>
                  <a:gd name="T25" fmla="*/ 2147483647 h 316"/>
                  <a:gd name="T26" fmla="*/ 2147483647 w 320"/>
                  <a:gd name="T27" fmla="*/ 2147483647 h 316"/>
                  <a:gd name="T28" fmla="*/ 2147483647 w 320"/>
                  <a:gd name="T29" fmla="*/ 2147483647 h 316"/>
                  <a:gd name="T30" fmla="*/ 2147483647 w 320"/>
                  <a:gd name="T31" fmla="*/ 2147483647 h 316"/>
                  <a:gd name="T32" fmla="*/ 2147483647 w 320"/>
                  <a:gd name="T33" fmla="*/ 0 h 31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20"/>
                  <a:gd name="T52" fmla="*/ 0 h 316"/>
                  <a:gd name="T53" fmla="*/ 320 w 320"/>
                  <a:gd name="T54" fmla="*/ 316 h 31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20" h="316">
                    <a:moveTo>
                      <a:pt x="160" y="0"/>
                    </a:moveTo>
                    <a:lnTo>
                      <a:pt x="221" y="15"/>
                    </a:lnTo>
                    <a:lnTo>
                      <a:pt x="266" y="53"/>
                    </a:lnTo>
                    <a:lnTo>
                      <a:pt x="304" y="98"/>
                    </a:lnTo>
                    <a:lnTo>
                      <a:pt x="320" y="158"/>
                    </a:lnTo>
                    <a:lnTo>
                      <a:pt x="304" y="218"/>
                    </a:lnTo>
                    <a:lnTo>
                      <a:pt x="266" y="271"/>
                    </a:lnTo>
                    <a:lnTo>
                      <a:pt x="221" y="308"/>
                    </a:lnTo>
                    <a:lnTo>
                      <a:pt x="160" y="316"/>
                    </a:lnTo>
                    <a:lnTo>
                      <a:pt x="99" y="308"/>
                    </a:lnTo>
                    <a:lnTo>
                      <a:pt x="46" y="271"/>
                    </a:lnTo>
                    <a:lnTo>
                      <a:pt x="15" y="218"/>
                    </a:lnTo>
                    <a:lnTo>
                      <a:pt x="0" y="158"/>
                    </a:lnTo>
                    <a:lnTo>
                      <a:pt x="15" y="98"/>
                    </a:lnTo>
                    <a:lnTo>
                      <a:pt x="46" y="53"/>
                    </a:lnTo>
                    <a:lnTo>
                      <a:pt x="99" y="15"/>
                    </a:lnTo>
                    <a:lnTo>
                      <a:pt x="160" y="0"/>
                    </a:lnTo>
                  </a:path>
                </a:pathLst>
              </a:custGeom>
              <a:noFill/>
              <a:ln w="0">
                <a:solidFill>
                  <a:schemeClr val="tx1"/>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14" name="Freeform 15">
                <a:extLst>
                  <a:ext uri="{FF2B5EF4-FFF2-40B4-BE49-F238E27FC236}">
                    <a16:creationId xmlns:a16="http://schemas.microsoft.com/office/drawing/2014/main" id="{F61B36D2-924E-4113-A34C-10423BFEE298}"/>
                  </a:ext>
                </a:extLst>
              </p:cNvPr>
              <p:cNvSpPr>
                <a:spLocks/>
              </p:cNvSpPr>
              <p:nvPr/>
            </p:nvSpPr>
            <p:spPr bwMode="invGray">
              <a:xfrm>
                <a:off x="6629400" y="3588993"/>
                <a:ext cx="401638" cy="858837"/>
              </a:xfrm>
              <a:custGeom>
                <a:avLst/>
                <a:gdLst>
                  <a:gd name="T0" fmla="*/ 2147483647 w 343"/>
                  <a:gd name="T1" fmla="*/ 0 h 601"/>
                  <a:gd name="T2" fmla="*/ 2147483647 w 343"/>
                  <a:gd name="T3" fmla="*/ 2147483647 h 601"/>
                  <a:gd name="T4" fmla="*/ 0 w 343"/>
                  <a:gd name="T5" fmla="*/ 2147483647 h 601"/>
                  <a:gd name="T6" fmla="*/ 0 60000 65536"/>
                  <a:gd name="T7" fmla="*/ 0 60000 65536"/>
                  <a:gd name="T8" fmla="*/ 0 60000 65536"/>
                  <a:gd name="T9" fmla="*/ 0 w 343"/>
                  <a:gd name="T10" fmla="*/ 0 h 601"/>
                  <a:gd name="T11" fmla="*/ 343 w 343"/>
                  <a:gd name="T12" fmla="*/ 601 h 601"/>
                </a:gdLst>
                <a:ahLst/>
                <a:cxnLst>
                  <a:cxn ang="T6">
                    <a:pos x="T0" y="T1"/>
                  </a:cxn>
                  <a:cxn ang="T7">
                    <a:pos x="T2" y="T3"/>
                  </a:cxn>
                  <a:cxn ang="T8">
                    <a:pos x="T4" y="T5"/>
                  </a:cxn>
                </a:cxnLst>
                <a:rect l="T9" t="T10" r="T11" b="T12"/>
                <a:pathLst>
                  <a:path w="343" h="601">
                    <a:moveTo>
                      <a:pt x="343" y="0"/>
                    </a:moveTo>
                    <a:lnTo>
                      <a:pt x="343" y="278"/>
                    </a:lnTo>
                    <a:lnTo>
                      <a:pt x="0" y="601"/>
                    </a:lnTo>
                  </a:path>
                </a:pathLst>
              </a:custGeom>
              <a:noFill/>
              <a:ln w="0">
                <a:solidFill>
                  <a:schemeClr val="tx1"/>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15" name="Line 22">
                <a:extLst>
                  <a:ext uri="{FF2B5EF4-FFF2-40B4-BE49-F238E27FC236}">
                    <a16:creationId xmlns:a16="http://schemas.microsoft.com/office/drawing/2014/main" id="{AC64D7EF-599C-4651-9529-ED74DFBAA694}"/>
                  </a:ext>
                </a:extLst>
              </p:cNvPr>
              <p:cNvSpPr>
                <a:spLocks noChangeShapeType="1"/>
              </p:cNvSpPr>
              <p:nvPr/>
            </p:nvSpPr>
            <p:spPr bwMode="auto">
              <a:xfrm>
                <a:off x="7032625" y="3990630"/>
                <a:ext cx="381000" cy="457200"/>
              </a:xfrm>
              <a:prstGeom prst="line">
                <a:avLst/>
              </a:prstGeom>
              <a:noFill/>
              <a:ln w="3175">
                <a:solidFill>
                  <a:schemeClr val="tx1"/>
                </a:solidFill>
                <a:round/>
                <a:headEnd/>
                <a:tailEnd/>
              </a:ln>
              <a:extLst>
                <a:ext uri="{909E8E84-426E-40dd-AFC4-6F175D3DCCD1}">
                  <a14:hiddenFill xmlns="" xmlns:a14="http://schemas.microsoft.com/office/drawing/2010/main">
                    <a:noFill/>
                  </a14:hiddenFill>
                </a:ext>
              </a:extLst>
            </p:spPr>
            <p:txBody>
              <a:bodyPr lIns="107950" tIns="53975" rIns="107950" bIns="53975"/>
              <a:lstStyle/>
              <a:p>
                <a:endParaRPr lang="en-GB"/>
              </a:p>
            </p:txBody>
          </p:sp>
          <p:sp>
            <p:nvSpPr>
              <p:cNvPr id="16" name="Line 27">
                <a:extLst>
                  <a:ext uri="{FF2B5EF4-FFF2-40B4-BE49-F238E27FC236}">
                    <a16:creationId xmlns:a16="http://schemas.microsoft.com/office/drawing/2014/main" id="{7D442F41-F59F-4F51-B051-DFFD38E61799}"/>
                  </a:ext>
                </a:extLst>
              </p:cNvPr>
              <p:cNvSpPr>
                <a:spLocks noChangeShapeType="1"/>
              </p:cNvSpPr>
              <p:nvPr/>
            </p:nvSpPr>
            <p:spPr bwMode="auto">
              <a:xfrm>
                <a:off x="6686550" y="3676305"/>
                <a:ext cx="6858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lIns="107950" tIns="53975" rIns="107950" bIns="53975"/>
              <a:lstStyle/>
              <a:p>
                <a:endParaRPr lang="en-GB"/>
              </a:p>
            </p:txBody>
          </p:sp>
        </p:grpSp>
        <p:cxnSp>
          <p:nvCxnSpPr>
            <p:cNvPr id="9" name="Straight Arrow Connector 21">
              <a:extLst>
                <a:ext uri="{FF2B5EF4-FFF2-40B4-BE49-F238E27FC236}">
                  <a16:creationId xmlns:a16="http://schemas.microsoft.com/office/drawing/2014/main" id="{5749C37B-0FE7-43F3-AFC8-5C9FA2153439}"/>
                </a:ext>
              </a:extLst>
            </p:cNvPr>
            <p:cNvCxnSpPr>
              <a:cxnSpLocks noChangeShapeType="1"/>
              <a:endCxn id="17" idx="2"/>
            </p:cNvCxnSpPr>
            <p:nvPr/>
          </p:nvCxnSpPr>
          <p:spPr bwMode="auto">
            <a:xfrm flipV="1">
              <a:off x="6629400" y="3131089"/>
              <a:ext cx="671504" cy="1136114"/>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sp>
          <p:nvSpPr>
            <p:cNvPr id="10" name="Flowchart: Extract 22">
              <a:extLst>
                <a:ext uri="{FF2B5EF4-FFF2-40B4-BE49-F238E27FC236}">
                  <a16:creationId xmlns:a16="http://schemas.microsoft.com/office/drawing/2014/main" id="{80B7D4FD-BA50-4BFC-ADEA-007F98EAB5B2}"/>
                </a:ext>
              </a:extLst>
            </p:cNvPr>
            <p:cNvSpPr>
              <a:spLocks noChangeArrowheads="1"/>
            </p:cNvSpPr>
            <p:nvPr/>
          </p:nvSpPr>
          <p:spPr bwMode="auto">
            <a:xfrm rot="1864580" flipH="1">
              <a:off x="7024291" y="3010489"/>
              <a:ext cx="381000" cy="406405"/>
            </a:xfrm>
            <a:prstGeom prst="flowChartExtract">
              <a:avLst/>
            </a:prstGeom>
            <a:solidFill>
              <a:schemeClr val="accent1"/>
            </a:solidFill>
            <a:ln w="9525">
              <a:solidFill>
                <a:schemeClr val="tx1"/>
              </a:solidFill>
              <a:round/>
              <a:headEnd/>
              <a:tailEnd/>
            </a:ln>
          </p:spPr>
          <p:txBody>
            <a:bodyPr wrap="none" lIns="90000" tIns="46800" rIns="90000" bIns="46800" anchor="ctr"/>
            <a:lstStyle/>
            <a:p>
              <a:endParaRPr kumimoji="0" lang="en-GB" sz="1800">
                <a:latin typeface="Verdana" charset="0"/>
              </a:endParaRPr>
            </a:p>
          </p:txBody>
        </p:sp>
      </p:grpSp>
    </p:spTree>
    <p:extLst>
      <p:ext uri="{BB962C8B-B14F-4D97-AF65-F5344CB8AC3E}">
        <p14:creationId xmlns:p14="http://schemas.microsoft.com/office/powerpoint/2010/main" val="8954172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0C37F-79BA-479F-809D-92F860AC38DE}"/>
              </a:ext>
            </a:extLst>
          </p:cNvPr>
          <p:cNvSpPr>
            <a:spLocks noGrp="1"/>
          </p:cNvSpPr>
          <p:nvPr>
            <p:ph type="title"/>
          </p:nvPr>
        </p:nvSpPr>
        <p:spPr/>
        <p:txBody>
          <a:bodyPr/>
          <a:lstStyle/>
          <a:p>
            <a:r>
              <a:rPr lang="en-US" dirty="0"/>
              <a:t>2.4.1 </a:t>
            </a:r>
            <a:r>
              <a:rPr lang="en-US" dirty="0" err="1"/>
              <a:t>Giữa</a:t>
            </a:r>
            <a:r>
              <a:rPr lang="en-US" dirty="0"/>
              <a:t> </a:t>
            </a:r>
            <a:r>
              <a:rPr lang="en-US" dirty="0" err="1"/>
              <a:t>các</a:t>
            </a:r>
            <a:r>
              <a:rPr lang="en-US" dirty="0"/>
              <a:t> </a:t>
            </a:r>
            <a:r>
              <a:rPr lang="en-US" dirty="0" err="1"/>
              <a:t>tác</a:t>
            </a:r>
            <a:r>
              <a:rPr lang="en-US" dirty="0"/>
              <a:t> </a:t>
            </a:r>
            <a:r>
              <a:rPr lang="en-US" dirty="0" err="1"/>
              <a:t>nhân</a:t>
            </a:r>
            <a:r>
              <a:rPr lang="en-US" dirty="0"/>
              <a:t> (2)</a:t>
            </a:r>
          </a:p>
        </p:txBody>
      </p:sp>
      <p:sp>
        <p:nvSpPr>
          <p:cNvPr id="3" name="Content Placeholder 2">
            <a:extLst>
              <a:ext uri="{FF2B5EF4-FFF2-40B4-BE49-F238E27FC236}">
                <a16:creationId xmlns:a16="http://schemas.microsoft.com/office/drawing/2014/main" id="{8DA5148C-FDDE-4298-8777-82FB52D86F30}"/>
              </a:ext>
            </a:extLst>
          </p:cNvPr>
          <p:cNvSpPr>
            <a:spLocks noGrp="1"/>
          </p:cNvSpPr>
          <p:nvPr>
            <p:ph idx="1"/>
          </p:nvPr>
        </p:nvSpPr>
        <p:spPr/>
        <p:txBody>
          <a:bodyPr/>
          <a:lstStyle/>
          <a:p>
            <a:r>
              <a:rPr lang="en-US" dirty="0"/>
              <a:t> </a:t>
            </a:r>
            <a:r>
              <a:rPr lang="en-US" dirty="0">
                <a:latin typeface="Arial" charset="0"/>
              </a:rPr>
              <a:t>Association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02124"/>
                </a:solidFill>
                <a:effectLst/>
                <a:latin typeface="inherit"/>
              </a:rPr>
              <a:t>	</a:t>
            </a:r>
            <a:r>
              <a:rPr kumimoji="0" lang="vi-VN" altLang="en-US" sz="2400" b="0" i="0" u="none" strike="noStrike" cap="none" normalizeH="0" baseline="0" dirty="0">
                <a:ln>
                  <a:noFill/>
                </a:ln>
                <a:solidFill>
                  <a:srgbClr val="202124"/>
                </a:solidFill>
                <a:effectLst/>
                <a:latin typeface="inherit"/>
              </a:rPr>
              <a:t>Xem </a:t>
            </a:r>
            <a:r>
              <a:rPr kumimoji="0" lang="vi-VN" altLang="en-US" sz="2400" b="0" i="0" u="none" strike="noStrike" cap="none" normalizeH="0" baseline="0" dirty="0" err="1">
                <a:ln>
                  <a:noFill/>
                </a:ln>
                <a:solidFill>
                  <a:srgbClr val="202124"/>
                </a:solidFill>
                <a:effectLst/>
                <a:latin typeface="inherit"/>
              </a:rPr>
              <a:t>xét</a:t>
            </a:r>
            <a:r>
              <a:rPr kumimoji="0" lang="vi-VN" altLang="en-US" sz="2400" b="0" i="0" u="none" strike="noStrike" cap="none" normalizeH="0" baseline="0" dirty="0">
                <a:ln>
                  <a:noFill/>
                </a:ln>
                <a:solidFill>
                  <a:srgbClr val="202124"/>
                </a:solidFill>
                <a:effectLst/>
                <a:latin typeface="inherit"/>
              </a:rPr>
              <a:t> </a:t>
            </a:r>
            <a:r>
              <a:rPr kumimoji="0" lang="vi-VN" altLang="en-US" sz="2400" b="0" i="0" u="none" strike="noStrike" cap="none" normalizeH="0" baseline="0" dirty="0" err="1">
                <a:ln>
                  <a:noFill/>
                </a:ln>
                <a:solidFill>
                  <a:srgbClr val="202124"/>
                </a:solidFill>
                <a:effectLst/>
                <a:latin typeface="inherit"/>
              </a:rPr>
              <a:t>sự</a:t>
            </a:r>
            <a:r>
              <a:rPr kumimoji="0" lang="vi-VN" altLang="en-US" sz="2400" b="0" i="0" u="none" strike="noStrike" cap="none" normalizeH="0" baseline="0" dirty="0">
                <a:ln>
                  <a:noFill/>
                </a:ln>
                <a:solidFill>
                  <a:srgbClr val="202124"/>
                </a:solidFill>
                <a:effectLst/>
                <a:latin typeface="inherit"/>
              </a:rPr>
              <a:t> </a:t>
            </a:r>
            <a:r>
              <a:rPr kumimoji="0" lang="vi-VN" altLang="en-US" sz="2400" b="0" i="0" u="none" strike="noStrike" cap="none" normalizeH="0" baseline="0" dirty="0" err="1">
                <a:ln>
                  <a:noFill/>
                </a:ln>
                <a:solidFill>
                  <a:srgbClr val="202124"/>
                </a:solidFill>
                <a:effectLst/>
                <a:latin typeface="inherit"/>
              </a:rPr>
              <a:t>khác</a:t>
            </a:r>
            <a:r>
              <a:rPr kumimoji="0" lang="vi-VN" altLang="en-US" sz="2400" b="0" i="0" u="none" strike="noStrike" cap="none" normalizeH="0" baseline="0" dirty="0">
                <a:ln>
                  <a:noFill/>
                </a:ln>
                <a:solidFill>
                  <a:srgbClr val="202124"/>
                </a:solidFill>
                <a:effectLst/>
                <a:latin typeface="inherit"/>
              </a:rPr>
              <a:t> </a:t>
            </a:r>
            <a:r>
              <a:rPr kumimoji="0" lang="vi-VN" altLang="en-US" sz="2400" b="0" i="0" u="none" strike="noStrike" cap="none" normalizeH="0" baseline="0" dirty="0" err="1">
                <a:ln>
                  <a:noFill/>
                </a:ln>
                <a:solidFill>
                  <a:srgbClr val="202124"/>
                </a:solidFill>
                <a:effectLst/>
                <a:latin typeface="inherit"/>
              </a:rPr>
              <a:t>biệt</a:t>
            </a:r>
            <a:r>
              <a:rPr kumimoji="0" lang="vi-VN" altLang="en-US" sz="2400" b="0" i="0" u="none" strike="noStrike" cap="none" normalizeH="0" baseline="0" dirty="0">
                <a:ln>
                  <a:noFill/>
                </a:ln>
                <a:solidFill>
                  <a:srgbClr val="202124"/>
                </a:solidFill>
                <a:effectLst/>
                <a:latin typeface="inherit"/>
              </a:rPr>
              <a:t> </a:t>
            </a:r>
            <a:r>
              <a:rPr kumimoji="0" lang="vi-VN" altLang="en-US" sz="2400" b="0" i="0" u="none" strike="noStrike" cap="none" normalizeH="0" baseline="0" dirty="0" err="1">
                <a:ln>
                  <a:noFill/>
                </a:ln>
                <a:solidFill>
                  <a:srgbClr val="202124"/>
                </a:solidFill>
                <a:effectLst/>
                <a:latin typeface="inherit"/>
              </a:rPr>
              <a:t>giữa</a:t>
            </a:r>
            <a:r>
              <a:rPr kumimoji="0" lang="vi-VN" altLang="en-US" sz="2400" b="0" i="0" u="none" strike="noStrike" cap="none" normalizeH="0" baseline="0" dirty="0">
                <a:ln>
                  <a:noFill/>
                </a:ln>
                <a:solidFill>
                  <a:srgbClr val="202124"/>
                </a:solidFill>
                <a:effectLst/>
                <a:latin typeface="inherit"/>
              </a:rPr>
              <a:t> hai sơ </a:t>
            </a:r>
            <a:r>
              <a:rPr kumimoji="0" lang="vi-VN" altLang="en-US" sz="2400" b="0" i="0" u="none" strike="noStrike" cap="none" normalizeH="0" baseline="0" dirty="0" err="1">
                <a:ln>
                  <a:noFill/>
                </a:ln>
                <a:solidFill>
                  <a:srgbClr val="202124"/>
                </a:solidFill>
                <a:effectLst/>
                <a:latin typeface="inherit"/>
              </a:rPr>
              <a:t>đồ</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18DC2B66-486B-4FEA-B179-0AFE97357AAC}"/>
              </a:ext>
            </a:extLst>
          </p:cNvPr>
          <p:cNvSpPr>
            <a:spLocks noGrp="1"/>
          </p:cNvSpPr>
          <p:nvPr>
            <p:ph type="sldNum" sz="quarter" idx="12"/>
          </p:nvPr>
        </p:nvSpPr>
        <p:spPr/>
        <p:txBody>
          <a:bodyPr/>
          <a:lstStyle/>
          <a:p>
            <a:pPr>
              <a:defRPr/>
            </a:pPr>
            <a:fld id="{222D1A01-2235-2A44-BF61-4339ED0E7A0A}" type="slidenum">
              <a:rPr lang="en-US" altLang="en-VN" smtClean="0"/>
              <a:pPr>
                <a:defRPr/>
              </a:pPr>
              <a:t>24</a:t>
            </a:fld>
            <a:endParaRPr lang="en-US" altLang="en-VN"/>
          </a:p>
        </p:txBody>
      </p:sp>
      <p:grpSp>
        <p:nvGrpSpPr>
          <p:cNvPr id="5" name="Group 28">
            <a:extLst>
              <a:ext uri="{FF2B5EF4-FFF2-40B4-BE49-F238E27FC236}">
                <a16:creationId xmlns:a16="http://schemas.microsoft.com/office/drawing/2014/main" id="{5B37AE7B-BAB5-44CC-BFAD-3F7D06B02375}"/>
              </a:ext>
            </a:extLst>
          </p:cNvPr>
          <p:cNvGrpSpPr>
            <a:grpSpLocks/>
          </p:cNvGrpSpPr>
          <p:nvPr/>
        </p:nvGrpSpPr>
        <p:grpSpPr bwMode="auto">
          <a:xfrm>
            <a:off x="1828800" y="2133600"/>
            <a:ext cx="4116388" cy="1295400"/>
            <a:chOff x="1188" y="2352"/>
            <a:chExt cx="3030" cy="1077"/>
          </a:xfrm>
        </p:grpSpPr>
        <p:sp>
          <p:nvSpPr>
            <p:cNvPr id="6" name="Oval 31">
              <a:extLst>
                <a:ext uri="{FF2B5EF4-FFF2-40B4-BE49-F238E27FC236}">
                  <a16:creationId xmlns:a16="http://schemas.microsoft.com/office/drawing/2014/main" id="{72609785-DB3A-4DBD-8D10-9D8A8D670567}"/>
                </a:ext>
              </a:extLst>
            </p:cNvPr>
            <p:cNvSpPr>
              <a:spLocks noChangeArrowheads="1"/>
            </p:cNvSpPr>
            <p:nvPr/>
          </p:nvSpPr>
          <p:spPr bwMode="auto">
            <a:xfrm>
              <a:off x="1360" y="2352"/>
              <a:ext cx="272" cy="272"/>
            </a:xfrm>
            <a:prstGeom prst="ellipse">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107950" tIns="53975" rIns="107950" bIns="53975" anchor="ctr"/>
            <a:lstStyle/>
            <a:p>
              <a:endParaRPr lang="en-GB"/>
            </a:p>
          </p:txBody>
        </p:sp>
        <p:sp>
          <p:nvSpPr>
            <p:cNvPr id="7" name="Line 32">
              <a:extLst>
                <a:ext uri="{FF2B5EF4-FFF2-40B4-BE49-F238E27FC236}">
                  <a16:creationId xmlns:a16="http://schemas.microsoft.com/office/drawing/2014/main" id="{4C328A29-CBCD-45A3-9D13-85E48948E6F7}"/>
                </a:ext>
              </a:extLst>
            </p:cNvPr>
            <p:cNvSpPr>
              <a:spLocks noChangeShapeType="1"/>
            </p:cNvSpPr>
            <p:nvPr/>
          </p:nvSpPr>
          <p:spPr bwMode="auto">
            <a:xfrm>
              <a:off x="1496" y="2624"/>
              <a:ext cx="1" cy="289"/>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lIns="107950" tIns="53975" rIns="107950" bIns="53975"/>
            <a:lstStyle/>
            <a:p>
              <a:endParaRPr lang="en-GB"/>
            </a:p>
          </p:txBody>
        </p:sp>
        <p:sp>
          <p:nvSpPr>
            <p:cNvPr id="8" name="Line 33">
              <a:extLst>
                <a:ext uri="{FF2B5EF4-FFF2-40B4-BE49-F238E27FC236}">
                  <a16:creationId xmlns:a16="http://schemas.microsoft.com/office/drawing/2014/main" id="{0117F005-023C-48FC-96E5-5D382B3B2DA8}"/>
                </a:ext>
              </a:extLst>
            </p:cNvPr>
            <p:cNvSpPr>
              <a:spLocks noChangeShapeType="1"/>
            </p:cNvSpPr>
            <p:nvPr/>
          </p:nvSpPr>
          <p:spPr bwMode="auto">
            <a:xfrm>
              <a:off x="1256" y="2736"/>
              <a:ext cx="480"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lIns="107950" tIns="53975" rIns="107950" bIns="53975"/>
            <a:lstStyle/>
            <a:p>
              <a:endParaRPr lang="en-GB"/>
            </a:p>
          </p:txBody>
        </p:sp>
        <p:sp>
          <p:nvSpPr>
            <p:cNvPr id="9" name="Text Box 34">
              <a:extLst>
                <a:ext uri="{FF2B5EF4-FFF2-40B4-BE49-F238E27FC236}">
                  <a16:creationId xmlns:a16="http://schemas.microsoft.com/office/drawing/2014/main" id="{E6A030BE-0EF2-4978-89D6-82BC3BE24A18}"/>
                </a:ext>
              </a:extLst>
            </p:cNvPr>
            <p:cNvSpPr txBox="1">
              <a:spLocks noChangeArrowheads="1"/>
            </p:cNvSpPr>
            <p:nvPr/>
          </p:nvSpPr>
          <p:spPr bwMode="auto">
            <a:xfrm>
              <a:off x="1188" y="3188"/>
              <a:ext cx="632" cy="24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07950" tIns="53975" rIns="107950" bIns="53975">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r>
                <a:rPr lang="en-US" sz="1800"/>
                <a:t>Student</a:t>
              </a:r>
            </a:p>
          </p:txBody>
        </p:sp>
        <p:sp>
          <p:nvSpPr>
            <p:cNvPr id="10" name="Freeform 35">
              <a:extLst>
                <a:ext uri="{FF2B5EF4-FFF2-40B4-BE49-F238E27FC236}">
                  <a16:creationId xmlns:a16="http://schemas.microsoft.com/office/drawing/2014/main" id="{0A350651-DEB8-4C85-9413-F48E75F85EAF}"/>
                </a:ext>
              </a:extLst>
            </p:cNvPr>
            <p:cNvSpPr>
              <a:spLocks/>
            </p:cNvSpPr>
            <p:nvPr/>
          </p:nvSpPr>
          <p:spPr bwMode="auto">
            <a:xfrm>
              <a:off x="1254" y="2912"/>
              <a:ext cx="488" cy="248"/>
            </a:xfrm>
            <a:custGeom>
              <a:avLst/>
              <a:gdLst>
                <a:gd name="T0" fmla="*/ 0 w 488"/>
                <a:gd name="T1" fmla="*/ 240 h 248"/>
                <a:gd name="T2" fmla="*/ 240 w 488"/>
                <a:gd name="T3" fmla="*/ 0 h 248"/>
                <a:gd name="T4" fmla="*/ 488 w 488"/>
                <a:gd name="T5" fmla="*/ 248 h 248"/>
                <a:gd name="T6" fmla="*/ 0 60000 65536"/>
                <a:gd name="T7" fmla="*/ 0 60000 65536"/>
                <a:gd name="T8" fmla="*/ 0 60000 65536"/>
                <a:gd name="T9" fmla="*/ 0 w 488"/>
                <a:gd name="T10" fmla="*/ 0 h 248"/>
                <a:gd name="T11" fmla="*/ 488 w 488"/>
                <a:gd name="T12" fmla="*/ 248 h 248"/>
              </a:gdLst>
              <a:ahLst/>
              <a:cxnLst>
                <a:cxn ang="T6">
                  <a:pos x="T0" y="T1"/>
                </a:cxn>
                <a:cxn ang="T7">
                  <a:pos x="T2" y="T3"/>
                </a:cxn>
                <a:cxn ang="T8">
                  <a:pos x="T4" y="T5"/>
                </a:cxn>
              </a:cxnLst>
              <a:rect l="T9" t="T10" r="T11" b="T12"/>
              <a:pathLst>
                <a:path w="488" h="248">
                  <a:moveTo>
                    <a:pt x="0" y="240"/>
                  </a:moveTo>
                  <a:lnTo>
                    <a:pt x="240" y="0"/>
                  </a:lnTo>
                  <a:lnTo>
                    <a:pt x="488" y="248"/>
                  </a:lnTo>
                </a:path>
              </a:pathLst>
            </a:custGeom>
            <a:noFill/>
            <a:ln w="12700" cap="flat" cmpd="sng">
              <a:solidFill>
                <a:schemeClr val="tx1"/>
              </a:solidFill>
              <a:prstDash val="solid"/>
              <a:round/>
              <a:headEnd/>
              <a:tailEnd/>
            </a:ln>
            <a:extLst>
              <a:ext uri="{909E8E84-426E-40dd-AFC4-6F175D3DCCD1}">
                <a14:hiddenFill xmlns="" xmlns:a14="http://schemas.microsoft.com/office/drawing/2010/main">
                  <a:solidFill>
                    <a:srgbClr val="FFFFFF"/>
                  </a:solidFill>
                </a14:hiddenFill>
              </a:ext>
            </a:extLst>
          </p:spPr>
          <p:txBody>
            <a:bodyPr lIns="107950" tIns="53975" rIns="107950" bIns="53975"/>
            <a:lstStyle/>
            <a:p>
              <a:endParaRPr lang="en-GB"/>
            </a:p>
          </p:txBody>
        </p:sp>
        <p:sp>
          <p:nvSpPr>
            <p:cNvPr id="11" name="Oval 36">
              <a:extLst>
                <a:ext uri="{FF2B5EF4-FFF2-40B4-BE49-F238E27FC236}">
                  <a16:creationId xmlns:a16="http://schemas.microsoft.com/office/drawing/2014/main" id="{7339AC60-6E3A-4AD6-9940-5CBA5BCD9ABC}"/>
                </a:ext>
              </a:extLst>
            </p:cNvPr>
            <p:cNvSpPr>
              <a:spLocks noChangeArrowheads="1"/>
            </p:cNvSpPr>
            <p:nvPr/>
          </p:nvSpPr>
          <p:spPr bwMode="auto">
            <a:xfrm>
              <a:off x="2647" y="2516"/>
              <a:ext cx="1571" cy="556"/>
            </a:xfrm>
            <a:prstGeom prst="ellipse">
              <a:avLst/>
            </a:prstGeom>
            <a:solidFill>
              <a:srgbClr val="FFFFCC"/>
            </a:solidFill>
            <a:ln w="12700">
              <a:solidFill>
                <a:srgbClr val="990033"/>
              </a:solidFill>
              <a:round/>
              <a:headEnd/>
              <a:tailEnd/>
            </a:ln>
          </p:spPr>
          <p:txBody>
            <a:bodyPr wrap="none" anchor="ctr"/>
            <a:lstStyle/>
            <a:p>
              <a:endParaRPr lang="en-GB"/>
            </a:p>
          </p:txBody>
        </p:sp>
        <p:sp>
          <p:nvSpPr>
            <p:cNvPr id="12" name="Rectangle 37">
              <a:extLst>
                <a:ext uri="{FF2B5EF4-FFF2-40B4-BE49-F238E27FC236}">
                  <a16:creationId xmlns:a16="http://schemas.microsoft.com/office/drawing/2014/main" id="{8E692D17-473C-4DC8-AA93-8C845CA98027}"/>
                </a:ext>
              </a:extLst>
            </p:cNvPr>
            <p:cNvSpPr>
              <a:spLocks noChangeArrowheads="1"/>
            </p:cNvSpPr>
            <p:nvPr/>
          </p:nvSpPr>
          <p:spPr bwMode="auto">
            <a:xfrm>
              <a:off x="2658" y="2653"/>
              <a:ext cx="1534" cy="3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1800"/>
                <a:t>Register for Courses</a:t>
              </a:r>
            </a:p>
          </p:txBody>
        </p:sp>
        <p:sp>
          <p:nvSpPr>
            <p:cNvPr id="13" name="Line 40">
              <a:extLst>
                <a:ext uri="{FF2B5EF4-FFF2-40B4-BE49-F238E27FC236}">
                  <a16:creationId xmlns:a16="http://schemas.microsoft.com/office/drawing/2014/main" id="{650E11D1-B8DB-4973-817C-2E454A28E593}"/>
                </a:ext>
              </a:extLst>
            </p:cNvPr>
            <p:cNvSpPr>
              <a:spLocks noChangeShapeType="1"/>
            </p:cNvSpPr>
            <p:nvPr/>
          </p:nvSpPr>
          <p:spPr bwMode="auto">
            <a:xfrm flipH="1">
              <a:off x="1832" y="2795"/>
              <a:ext cx="815" cy="10"/>
            </a:xfrm>
            <a:prstGeom prst="line">
              <a:avLst/>
            </a:prstGeom>
            <a:noFill/>
            <a:ln w="12700">
              <a:solidFill>
                <a:schemeClr val="tx1"/>
              </a:solidFill>
              <a:round/>
              <a:headEnd type="arrow" w="lg" len="lg"/>
              <a:tailEnd/>
            </a:ln>
            <a:extLst>
              <a:ext uri="{909E8E84-426E-40dd-AFC4-6F175D3DCCD1}">
                <a14:hiddenFill xmlns="" xmlns:a14="http://schemas.microsoft.com/office/drawing/2010/main">
                  <a:noFill/>
                </a14:hiddenFill>
              </a:ext>
            </a:extLst>
          </p:spPr>
          <p:txBody>
            <a:bodyPr lIns="107950" tIns="53975" rIns="107950" bIns="53975"/>
            <a:lstStyle/>
            <a:p>
              <a:endParaRPr lang="en-GB"/>
            </a:p>
          </p:txBody>
        </p:sp>
      </p:grpSp>
      <p:grpSp>
        <p:nvGrpSpPr>
          <p:cNvPr id="14" name="Group 28">
            <a:extLst>
              <a:ext uri="{FF2B5EF4-FFF2-40B4-BE49-F238E27FC236}">
                <a16:creationId xmlns:a16="http://schemas.microsoft.com/office/drawing/2014/main" id="{C9B15FD8-8853-4851-B8E8-6B871F77C63B}"/>
              </a:ext>
            </a:extLst>
          </p:cNvPr>
          <p:cNvGrpSpPr>
            <a:grpSpLocks/>
          </p:cNvGrpSpPr>
          <p:nvPr/>
        </p:nvGrpSpPr>
        <p:grpSpPr bwMode="auto">
          <a:xfrm>
            <a:off x="3962400" y="3962400"/>
            <a:ext cx="4116388" cy="1392238"/>
            <a:chOff x="1188" y="2352"/>
            <a:chExt cx="3030" cy="1157"/>
          </a:xfrm>
        </p:grpSpPr>
        <p:sp>
          <p:nvSpPr>
            <p:cNvPr id="15" name="Oval 31">
              <a:extLst>
                <a:ext uri="{FF2B5EF4-FFF2-40B4-BE49-F238E27FC236}">
                  <a16:creationId xmlns:a16="http://schemas.microsoft.com/office/drawing/2014/main" id="{4C0DCA08-444E-4830-8F4C-618D0130AA52}"/>
                </a:ext>
              </a:extLst>
            </p:cNvPr>
            <p:cNvSpPr>
              <a:spLocks noChangeArrowheads="1"/>
            </p:cNvSpPr>
            <p:nvPr/>
          </p:nvSpPr>
          <p:spPr bwMode="auto">
            <a:xfrm>
              <a:off x="1360" y="2352"/>
              <a:ext cx="272" cy="272"/>
            </a:xfrm>
            <a:prstGeom prst="ellipse">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107950" tIns="53975" rIns="107950" bIns="53975" anchor="ctr"/>
            <a:lstStyle/>
            <a:p>
              <a:endParaRPr lang="en-GB"/>
            </a:p>
          </p:txBody>
        </p:sp>
        <p:sp>
          <p:nvSpPr>
            <p:cNvPr id="16" name="Line 32">
              <a:extLst>
                <a:ext uri="{FF2B5EF4-FFF2-40B4-BE49-F238E27FC236}">
                  <a16:creationId xmlns:a16="http://schemas.microsoft.com/office/drawing/2014/main" id="{641200B8-D570-418E-81BD-4406FC7C651E}"/>
                </a:ext>
              </a:extLst>
            </p:cNvPr>
            <p:cNvSpPr>
              <a:spLocks noChangeShapeType="1"/>
            </p:cNvSpPr>
            <p:nvPr/>
          </p:nvSpPr>
          <p:spPr bwMode="auto">
            <a:xfrm>
              <a:off x="1496" y="2624"/>
              <a:ext cx="1" cy="289"/>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lIns="107950" tIns="53975" rIns="107950" bIns="53975"/>
            <a:lstStyle/>
            <a:p>
              <a:endParaRPr lang="en-GB"/>
            </a:p>
          </p:txBody>
        </p:sp>
        <p:sp>
          <p:nvSpPr>
            <p:cNvPr id="17" name="Line 33">
              <a:extLst>
                <a:ext uri="{FF2B5EF4-FFF2-40B4-BE49-F238E27FC236}">
                  <a16:creationId xmlns:a16="http://schemas.microsoft.com/office/drawing/2014/main" id="{A61B6208-AC6E-4573-B786-36A1C4B2F480}"/>
                </a:ext>
              </a:extLst>
            </p:cNvPr>
            <p:cNvSpPr>
              <a:spLocks noChangeShapeType="1"/>
            </p:cNvSpPr>
            <p:nvPr/>
          </p:nvSpPr>
          <p:spPr bwMode="auto">
            <a:xfrm>
              <a:off x="1256" y="2736"/>
              <a:ext cx="480"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lIns="107950" tIns="53975" rIns="107950" bIns="53975"/>
            <a:lstStyle/>
            <a:p>
              <a:endParaRPr lang="en-GB"/>
            </a:p>
          </p:txBody>
        </p:sp>
        <p:sp>
          <p:nvSpPr>
            <p:cNvPr id="18" name="Text Box 34">
              <a:extLst>
                <a:ext uri="{FF2B5EF4-FFF2-40B4-BE49-F238E27FC236}">
                  <a16:creationId xmlns:a16="http://schemas.microsoft.com/office/drawing/2014/main" id="{7A8CA648-897C-499B-AFBE-B574AC5B7365}"/>
                </a:ext>
              </a:extLst>
            </p:cNvPr>
            <p:cNvSpPr txBox="1">
              <a:spLocks noChangeArrowheads="1"/>
            </p:cNvSpPr>
            <p:nvPr/>
          </p:nvSpPr>
          <p:spPr bwMode="auto">
            <a:xfrm>
              <a:off x="1188" y="3188"/>
              <a:ext cx="784" cy="3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07950" tIns="53975" rIns="107950" bIns="53975">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r>
                <a:rPr lang="en-US" sz="1800"/>
                <a:t>Registrar</a:t>
              </a:r>
            </a:p>
          </p:txBody>
        </p:sp>
        <p:sp>
          <p:nvSpPr>
            <p:cNvPr id="19" name="Freeform 35">
              <a:extLst>
                <a:ext uri="{FF2B5EF4-FFF2-40B4-BE49-F238E27FC236}">
                  <a16:creationId xmlns:a16="http://schemas.microsoft.com/office/drawing/2014/main" id="{423A93EE-1A93-49F8-BE2A-5E7B34EE6CAC}"/>
                </a:ext>
              </a:extLst>
            </p:cNvPr>
            <p:cNvSpPr>
              <a:spLocks/>
            </p:cNvSpPr>
            <p:nvPr/>
          </p:nvSpPr>
          <p:spPr bwMode="auto">
            <a:xfrm>
              <a:off x="1254" y="2912"/>
              <a:ext cx="488" cy="248"/>
            </a:xfrm>
            <a:custGeom>
              <a:avLst/>
              <a:gdLst>
                <a:gd name="T0" fmla="*/ 0 w 488"/>
                <a:gd name="T1" fmla="*/ 240 h 248"/>
                <a:gd name="T2" fmla="*/ 240 w 488"/>
                <a:gd name="T3" fmla="*/ 0 h 248"/>
                <a:gd name="T4" fmla="*/ 488 w 488"/>
                <a:gd name="T5" fmla="*/ 248 h 248"/>
                <a:gd name="T6" fmla="*/ 0 60000 65536"/>
                <a:gd name="T7" fmla="*/ 0 60000 65536"/>
                <a:gd name="T8" fmla="*/ 0 60000 65536"/>
                <a:gd name="T9" fmla="*/ 0 w 488"/>
                <a:gd name="T10" fmla="*/ 0 h 248"/>
                <a:gd name="T11" fmla="*/ 488 w 488"/>
                <a:gd name="T12" fmla="*/ 248 h 248"/>
              </a:gdLst>
              <a:ahLst/>
              <a:cxnLst>
                <a:cxn ang="T6">
                  <a:pos x="T0" y="T1"/>
                </a:cxn>
                <a:cxn ang="T7">
                  <a:pos x="T2" y="T3"/>
                </a:cxn>
                <a:cxn ang="T8">
                  <a:pos x="T4" y="T5"/>
                </a:cxn>
              </a:cxnLst>
              <a:rect l="T9" t="T10" r="T11" b="T12"/>
              <a:pathLst>
                <a:path w="488" h="248">
                  <a:moveTo>
                    <a:pt x="0" y="240"/>
                  </a:moveTo>
                  <a:lnTo>
                    <a:pt x="240" y="0"/>
                  </a:lnTo>
                  <a:lnTo>
                    <a:pt x="488" y="248"/>
                  </a:lnTo>
                </a:path>
              </a:pathLst>
            </a:custGeom>
            <a:noFill/>
            <a:ln w="12700" cap="flat" cmpd="sng">
              <a:solidFill>
                <a:schemeClr val="tx1"/>
              </a:solidFill>
              <a:prstDash val="solid"/>
              <a:round/>
              <a:headEnd/>
              <a:tailEnd/>
            </a:ln>
            <a:extLst>
              <a:ext uri="{909E8E84-426E-40dd-AFC4-6F175D3DCCD1}">
                <a14:hiddenFill xmlns="" xmlns:a14="http://schemas.microsoft.com/office/drawing/2010/main">
                  <a:solidFill>
                    <a:srgbClr val="FFFFFF"/>
                  </a:solidFill>
                </a14:hiddenFill>
              </a:ext>
            </a:extLst>
          </p:spPr>
          <p:txBody>
            <a:bodyPr lIns="107950" tIns="53975" rIns="107950" bIns="53975"/>
            <a:lstStyle/>
            <a:p>
              <a:endParaRPr lang="en-GB"/>
            </a:p>
          </p:txBody>
        </p:sp>
        <p:sp>
          <p:nvSpPr>
            <p:cNvPr id="20" name="Oval 36">
              <a:extLst>
                <a:ext uri="{FF2B5EF4-FFF2-40B4-BE49-F238E27FC236}">
                  <a16:creationId xmlns:a16="http://schemas.microsoft.com/office/drawing/2014/main" id="{97EEF898-AAAB-4979-B978-A0CE3A80DD8D}"/>
                </a:ext>
              </a:extLst>
            </p:cNvPr>
            <p:cNvSpPr>
              <a:spLocks noChangeArrowheads="1"/>
            </p:cNvSpPr>
            <p:nvPr/>
          </p:nvSpPr>
          <p:spPr bwMode="auto">
            <a:xfrm>
              <a:off x="2647" y="2516"/>
              <a:ext cx="1571" cy="556"/>
            </a:xfrm>
            <a:prstGeom prst="ellipse">
              <a:avLst/>
            </a:prstGeom>
            <a:solidFill>
              <a:srgbClr val="FFFFCC"/>
            </a:solidFill>
            <a:ln w="12700">
              <a:solidFill>
                <a:srgbClr val="990033"/>
              </a:solidFill>
              <a:round/>
              <a:headEnd/>
              <a:tailEnd/>
            </a:ln>
          </p:spPr>
          <p:txBody>
            <a:bodyPr wrap="none" anchor="ctr"/>
            <a:lstStyle/>
            <a:p>
              <a:endParaRPr lang="en-GB"/>
            </a:p>
          </p:txBody>
        </p:sp>
        <p:sp>
          <p:nvSpPr>
            <p:cNvPr id="21" name="Rectangle 37">
              <a:extLst>
                <a:ext uri="{FF2B5EF4-FFF2-40B4-BE49-F238E27FC236}">
                  <a16:creationId xmlns:a16="http://schemas.microsoft.com/office/drawing/2014/main" id="{9756F9DC-EB6A-46EA-B346-1354B3D6DB6A}"/>
                </a:ext>
              </a:extLst>
            </p:cNvPr>
            <p:cNvSpPr>
              <a:spLocks noChangeArrowheads="1"/>
            </p:cNvSpPr>
            <p:nvPr/>
          </p:nvSpPr>
          <p:spPr bwMode="auto">
            <a:xfrm>
              <a:off x="2658" y="2653"/>
              <a:ext cx="1534" cy="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1800">
                  <a:solidFill>
                    <a:srgbClr val="292934"/>
                  </a:solidFill>
                </a:rPr>
                <a:t>Register for Courses</a:t>
              </a:r>
            </a:p>
          </p:txBody>
        </p:sp>
        <p:sp>
          <p:nvSpPr>
            <p:cNvPr id="22" name="Line 40">
              <a:extLst>
                <a:ext uri="{FF2B5EF4-FFF2-40B4-BE49-F238E27FC236}">
                  <a16:creationId xmlns:a16="http://schemas.microsoft.com/office/drawing/2014/main" id="{104DB165-78BD-4FCE-9F17-D650BB8B4F63}"/>
                </a:ext>
              </a:extLst>
            </p:cNvPr>
            <p:cNvSpPr>
              <a:spLocks noChangeShapeType="1"/>
            </p:cNvSpPr>
            <p:nvPr/>
          </p:nvSpPr>
          <p:spPr bwMode="auto">
            <a:xfrm flipH="1">
              <a:off x="1832" y="2795"/>
              <a:ext cx="815" cy="10"/>
            </a:xfrm>
            <a:prstGeom prst="line">
              <a:avLst/>
            </a:prstGeom>
            <a:noFill/>
            <a:ln w="12700">
              <a:solidFill>
                <a:schemeClr val="tx1"/>
              </a:solidFill>
              <a:round/>
              <a:headEnd type="arrow" w="lg" len="lg"/>
              <a:tailEnd/>
            </a:ln>
            <a:extLst>
              <a:ext uri="{909E8E84-426E-40dd-AFC4-6F175D3DCCD1}">
                <a14:hiddenFill xmlns="" xmlns:a14="http://schemas.microsoft.com/office/drawing/2010/main">
                  <a:noFill/>
                </a14:hiddenFill>
              </a:ext>
            </a:extLst>
          </p:spPr>
          <p:txBody>
            <a:bodyPr lIns="107950" tIns="53975" rIns="107950" bIns="53975"/>
            <a:lstStyle/>
            <a:p>
              <a:endParaRPr lang="en-GB"/>
            </a:p>
          </p:txBody>
        </p:sp>
      </p:grpSp>
      <p:sp>
        <p:nvSpPr>
          <p:cNvPr id="23" name="Oval 31">
            <a:extLst>
              <a:ext uri="{FF2B5EF4-FFF2-40B4-BE49-F238E27FC236}">
                <a16:creationId xmlns:a16="http://schemas.microsoft.com/office/drawing/2014/main" id="{4C9BB7F7-12C1-464C-8E14-6A067C54832B}"/>
              </a:ext>
            </a:extLst>
          </p:cNvPr>
          <p:cNvSpPr>
            <a:spLocks noChangeArrowheads="1"/>
          </p:cNvSpPr>
          <p:nvPr/>
        </p:nvSpPr>
        <p:spPr bwMode="auto">
          <a:xfrm>
            <a:off x="2041525" y="3962400"/>
            <a:ext cx="369888" cy="327025"/>
          </a:xfrm>
          <a:prstGeom prst="ellipse">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107950" tIns="53975" rIns="107950" bIns="53975" anchor="ctr"/>
          <a:lstStyle/>
          <a:p>
            <a:endParaRPr lang="en-GB"/>
          </a:p>
        </p:txBody>
      </p:sp>
      <p:sp>
        <p:nvSpPr>
          <p:cNvPr id="24" name="Line 32">
            <a:extLst>
              <a:ext uri="{FF2B5EF4-FFF2-40B4-BE49-F238E27FC236}">
                <a16:creationId xmlns:a16="http://schemas.microsoft.com/office/drawing/2014/main" id="{6C8B4542-65D0-4ED4-8CC0-0358BE1E42CC}"/>
              </a:ext>
            </a:extLst>
          </p:cNvPr>
          <p:cNvSpPr>
            <a:spLocks noChangeShapeType="1"/>
          </p:cNvSpPr>
          <p:nvPr/>
        </p:nvSpPr>
        <p:spPr bwMode="auto">
          <a:xfrm>
            <a:off x="2227263" y="4289425"/>
            <a:ext cx="1587" cy="347663"/>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lIns="107950" tIns="53975" rIns="107950" bIns="53975"/>
          <a:lstStyle/>
          <a:p>
            <a:endParaRPr lang="en-GB"/>
          </a:p>
        </p:txBody>
      </p:sp>
      <p:sp>
        <p:nvSpPr>
          <p:cNvPr id="25" name="Line 33">
            <a:extLst>
              <a:ext uri="{FF2B5EF4-FFF2-40B4-BE49-F238E27FC236}">
                <a16:creationId xmlns:a16="http://schemas.microsoft.com/office/drawing/2014/main" id="{BCD77597-0246-4BF8-9BC7-B57702AC5223}"/>
              </a:ext>
            </a:extLst>
          </p:cNvPr>
          <p:cNvSpPr>
            <a:spLocks noChangeShapeType="1"/>
          </p:cNvSpPr>
          <p:nvPr/>
        </p:nvSpPr>
        <p:spPr bwMode="auto">
          <a:xfrm>
            <a:off x="1900238" y="4424363"/>
            <a:ext cx="652462" cy="158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lIns="107950" tIns="53975" rIns="107950" bIns="53975"/>
          <a:lstStyle/>
          <a:p>
            <a:endParaRPr lang="en-GB"/>
          </a:p>
        </p:txBody>
      </p:sp>
      <p:sp>
        <p:nvSpPr>
          <p:cNvPr id="26" name="Text Box 34">
            <a:extLst>
              <a:ext uri="{FF2B5EF4-FFF2-40B4-BE49-F238E27FC236}">
                <a16:creationId xmlns:a16="http://schemas.microsoft.com/office/drawing/2014/main" id="{E1C67AEB-D7BF-4FE3-A31C-CF3F37766E69}"/>
              </a:ext>
            </a:extLst>
          </p:cNvPr>
          <p:cNvSpPr txBox="1">
            <a:spLocks noChangeArrowheads="1"/>
          </p:cNvSpPr>
          <p:nvPr/>
        </p:nvSpPr>
        <p:spPr bwMode="auto">
          <a:xfrm>
            <a:off x="1808163" y="4967288"/>
            <a:ext cx="923925" cy="387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07950" tIns="53975" rIns="107950" bIns="53975">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r>
              <a:rPr lang="en-US" sz="1800"/>
              <a:t>Student</a:t>
            </a:r>
          </a:p>
        </p:txBody>
      </p:sp>
      <p:sp>
        <p:nvSpPr>
          <p:cNvPr id="27" name="Freeform 35">
            <a:extLst>
              <a:ext uri="{FF2B5EF4-FFF2-40B4-BE49-F238E27FC236}">
                <a16:creationId xmlns:a16="http://schemas.microsoft.com/office/drawing/2014/main" id="{4EDFB83F-8BBC-4CF5-A324-73E41C960B0D}"/>
              </a:ext>
            </a:extLst>
          </p:cNvPr>
          <p:cNvSpPr>
            <a:spLocks/>
          </p:cNvSpPr>
          <p:nvPr/>
        </p:nvSpPr>
        <p:spPr bwMode="auto">
          <a:xfrm>
            <a:off x="1898650" y="4635500"/>
            <a:ext cx="661988" cy="298450"/>
          </a:xfrm>
          <a:custGeom>
            <a:avLst/>
            <a:gdLst>
              <a:gd name="T0" fmla="*/ 0 w 488"/>
              <a:gd name="T1" fmla="*/ 2147483647 h 248"/>
              <a:gd name="T2" fmla="*/ 2147483647 w 488"/>
              <a:gd name="T3" fmla="*/ 0 h 248"/>
              <a:gd name="T4" fmla="*/ 2147483647 w 488"/>
              <a:gd name="T5" fmla="*/ 2147483647 h 248"/>
              <a:gd name="T6" fmla="*/ 0 60000 65536"/>
              <a:gd name="T7" fmla="*/ 0 60000 65536"/>
              <a:gd name="T8" fmla="*/ 0 60000 65536"/>
              <a:gd name="T9" fmla="*/ 0 w 488"/>
              <a:gd name="T10" fmla="*/ 0 h 248"/>
              <a:gd name="T11" fmla="*/ 488 w 488"/>
              <a:gd name="T12" fmla="*/ 248 h 248"/>
            </a:gdLst>
            <a:ahLst/>
            <a:cxnLst>
              <a:cxn ang="T6">
                <a:pos x="T0" y="T1"/>
              </a:cxn>
              <a:cxn ang="T7">
                <a:pos x="T2" y="T3"/>
              </a:cxn>
              <a:cxn ang="T8">
                <a:pos x="T4" y="T5"/>
              </a:cxn>
            </a:cxnLst>
            <a:rect l="T9" t="T10" r="T11" b="T12"/>
            <a:pathLst>
              <a:path w="488" h="248">
                <a:moveTo>
                  <a:pt x="0" y="240"/>
                </a:moveTo>
                <a:lnTo>
                  <a:pt x="240" y="0"/>
                </a:lnTo>
                <a:lnTo>
                  <a:pt x="488" y="248"/>
                </a:lnTo>
              </a:path>
            </a:pathLst>
          </a:custGeom>
          <a:noFill/>
          <a:ln w="12700" cap="flat" cmpd="sng">
            <a:solidFill>
              <a:schemeClr val="tx1"/>
            </a:solidFill>
            <a:prstDash val="solid"/>
            <a:round/>
            <a:headEnd/>
            <a:tailEnd/>
          </a:ln>
          <a:extLst>
            <a:ext uri="{909E8E84-426E-40dd-AFC4-6F175D3DCCD1}">
              <a14:hiddenFill xmlns="" xmlns:a14="http://schemas.microsoft.com/office/drawing/2010/main">
                <a:solidFill>
                  <a:srgbClr val="FFFFFF"/>
                </a:solidFill>
              </a14:hiddenFill>
            </a:ext>
          </a:extLst>
        </p:spPr>
        <p:txBody>
          <a:bodyPr lIns="107950" tIns="53975" rIns="107950" bIns="53975"/>
          <a:lstStyle/>
          <a:p>
            <a:endParaRPr lang="en-GB"/>
          </a:p>
        </p:txBody>
      </p:sp>
      <p:sp>
        <p:nvSpPr>
          <p:cNvPr id="28" name="Line 40">
            <a:extLst>
              <a:ext uri="{FF2B5EF4-FFF2-40B4-BE49-F238E27FC236}">
                <a16:creationId xmlns:a16="http://schemas.microsoft.com/office/drawing/2014/main" id="{E0526D91-7AB6-4DB3-A7F0-CBF9121F801A}"/>
              </a:ext>
            </a:extLst>
          </p:cNvPr>
          <p:cNvSpPr>
            <a:spLocks noChangeShapeType="1"/>
          </p:cNvSpPr>
          <p:nvPr/>
        </p:nvSpPr>
        <p:spPr bwMode="auto">
          <a:xfrm flipH="1">
            <a:off x="2743200" y="4419600"/>
            <a:ext cx="1106488" cy="12700"/>
          </a:xfrm>
          <a:prstGeom prst="line">
            <a:avLst/>
          </a:prstGeom>
          <a:noFill/>
          <a:ln w="12700">
            <a:solidFill>
              <a:schemeClr val="tx1"/>
            </a:solidFill>
            <a:round/>
            <a:headEnd type="arrow" w="lg" len="lg"/>
            <a:tailEnd/>
          </a:ln>
          <a:extLst>
            <a:ext uri="{909E8E84-426E-40dd-AFC4-6F175D3DCCD1}">
              <a14:hiddenFill xmlns="" xmlns:a14="http://schemas.microsoft.com/office/drawing/2010/main">
                <a:noFill/>
              </a14:hiddenFill>
            </a:ext>
          </a:extLst>
        </p:spPr>
        <p:txBody>
          <a:bodyPr lIns="107950" tIns="53975" rIns="107950" bIns="53975"/>
          <a:lstStyle/>
          <a:p>
            <a:endParaRPr lang="en-GB"/>
          </a:p>
        </p:txBody>
      </p:sp>
      <p:cxnSp>
        <p:nvCxnSpPr>
          <p:cNvPr id="29" name="Straight Connector 30">
            <a:extLst>
              <a:ext uri="{FF2B5EF4-FFF2-40B4-BE49-F238E27FC236}">
                <a16:creationId xmlns:a16="http://schemas.microsoft.com/office/drawing/2014/main" id="{58162D9C-5137-4297-BCD2-9A6816EB03DF}"/>
              </a:ext>
            </a:extLst>
          </p:cNvPr>
          <p:cNvCxnSpPr>
            <a:cxnSpLocks noChangeShapeType="1"/>
          </p:cNvCxnSpPr>
          <p:nvPr/>
        </p:nvCxnSpPr>
        <p:spPr bwMode="auto">
          <a:xfrm>
            <a:off x="1981200" y="3886200"/>
            <a:ext cx="1905000" cy="1600200"/>
          </a:xfrm>
          <a:prstGeom prst="line">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30" name="Straight Connector 32">
            <a:extLst>
              <a:ext uri="{FF2B5EF4-FFF2-40B4-BE49-F238E27FC236}">
                <a16:creationId xmlns:a16="http://schemas.microsoft.com/office/drawing/2014/main" id="{03BB73D4-4DBA-4CE9-9CF6-62C997F9F469}"/>
              </a:ext>
            </a:extLst>
          </p:cNvPr>
          <p:cNvCxnSpPr>
            <a:cxnSpLocks noChangeShapeType="1"/>
          </p:cNvCxnSpPr>
          <p:nvPr/>
        </p:nvCxnSpPr>
        <p:spPr bwMode="auto">
          <a:xfrm rot="10800000" flipV="1">
            <a:off x="1752600" y="3962400"/>
            <a:ext cx="1981200" cy="1447800"/>
          </a:xfrm>
          <a:prstGeom prst="line">
            <a:avLst/>
          </a:prstGeom>
          <a:noFill/>
          <a:ln w="9525">
            <a:solidFill>
              <a:srgbClr val="FF0000"/>
            </a:solidFill>
            <a:round/>
            <a:headEnd/>
            <a:tailEnd/>
          </a:ln>
          <a:extLst>
            <a:ext uri="{909E8E84-426E-40dd-AFC4-6F175D3DCCD1}">
              <a14:hiddenFill xmlns="" xmlns:a14="http://schemas.microsoft.com/office/drawing/2010/main">
                <a:noFill/>
              </a14:hiddenFill>
            </a:ext>
          </a:extLst>
        </p:spPr>
      </p:cxnSp>
      <p:sp>
        <p:nvSpPr>
          <p:cNvPr id="31" name="Rectangle 1">
            <a:extLst>
              <a:ext uri="{FF2B5EF4-FFF2-40B4-BE49-F238E27FC236}">
                <a16:creationId xmlns:a16="http://schemas.microsoft.com/office/drawing/2014/main" id="{8B40AEF9-D6CD-4948-9A4F-2895CEBCA542}"/>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29222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checkerboard(across)">
                                      <p:cBhvr>
                                        <p:cTn id="7" dur="500"/>
                                        <p:tgtEl>
                                          <p:spTgt spid="30"/>
                                        </p:tgtEl>
                                      </p:cBhvr>
                                    </p:animEffect>
                                  </p:childTnLst>
                                </p:cTn>
                              </p:par>
                              <p:par>
                                <p:cTn id="8" presetID="5" presetClass="entr" presetSubtype="10"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checkerboard(across)">
                                      <p:cBhvr>
                                        <p:cTn id="1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4DADF-99FA-495B-A725-A3087063D53C}"/>
              </a:ext>
            </a:extLst>
          </p:cNvPr>
          <p:cNvSpPr>
            <a:spLocks noGrp="1"/>
          </p:cNvSpPr>
          <p:nvPr>
            <p:ph type="title"/>
          </p:nvPr>
        </p:nvSpPr>
        <p:spPr>
          <a:xfrm>
            <a:off x="661076" y="228600"/>
            <a:ext cx="7886700" cy="737960"/>
          </a:xfrm>
        </p:spPr>
        <p:txBody>
          <a:bodyPr>
            <a:normAutofit/>
          </a:bodyPr>
          <a:lstStyle/>
          <a:p>
            <a:r>
              <a:rPr kumimoji="0" lang="en-US" altLang="en-US" sz="3200" i="0" u="none" strike="noStrike" cap="none" normalizeH="0" baseline="0" dirty="0">
                <a:ln>
                  <a:noFill/>
                </a:ln>
                <a:solidFill>
                  <a:srgbClr val="202124"/>
                </a:solidFill>
                <a:effectLst/>
                <a:latin typeface="inherit"/>
              </a:rPr>
              <a:t>2.4.2 </a:t>
            </a:r>
            <a:r>
              <a:rPr kumimoji="0" lang="en-US" altLang="en-US" sz="3200" i="0" u="none" strike="noStrike" cap="none" normalizeH="0" baseline="0" dirty="0" err="1">
                <a:ln>
                  <a:noFill/>
                </a:ln>
                <a:solidFill>
                  <a:srgbClr val="202124"/>
                </a:solidFill>
                <a:effectLst/>
                <a:latin typeface="inherit"/>
              </a:rPr>
              <a:t>Giữa</a:t>
            </a:r>
            <a:r>
              <a:rPr kumimoji="0" lang="en-US" altLang="en-US" sz="3200" i="0" u="none" strike="noStrike" cap="none" normalizeH="0" baseline="0" dirty="0">
                <a:ln>
                  <a:noFill/>
                </a:ln>
                <a:solidFill>
                  <a:srgbClr val="202124"/>
                </a:solidFill>
                <a:effectLst/>
                <a:latin typeface="inherit"/>
              </a:rPr>
              <a:t> </a:t>
            </a:r>
            <a:r>
              <a:rPr kumimoji="0" lang="en-US" altLang="en-US" sz="3200" i="0" u="none" strike="noStrike" cap="none" normalizeH="0" baseline="0" dirty="0" err="1">
                <a:ln>
                  <a:noFill/>
                </a:ln>
                <a:solidFill>
                  <a:srgbClr val="202124"/>
                </a:solidFill>
                <a:effectLst/>
                <a:latin typeface="inherit"/>
              </a:rPr>
              <a:t>tác</a:t>
            </a:r>
            <a:r>
              <a:rPr kumimoji="0" lang="en-US" altLang="en-US" sz="3200" i="0" u="none" strike="noStrike" cap="none" normalizeH="0" baseline="0" dirty="0">
                <a:ln>
                  <a:noFill/>
                </a:ln>
                <a:solidFill>
                  <a:srgbClr val="202124"/>
                </a:solidFill>
                <a:effectLst/>
                <a:latin typeface="inherit"/>
              </a:rPr>
              <a:t> </a:t>
            </a:r>
            <a:r>
              <a:rPr kumimoji="0" lang="en-US" altLang="en-US" sz="3200" i="0" u="none" strike="noStrike" cap="none" normalizeH="0" baseline="0" dirty="0" err="1">
                <a:ln>
                  <a:noFill/>
                </a:ln>
                <a:solidFill>
                  <a:srgbClr val="202124"/>
                </a:solidFill>
                <a:effectLst/>
                <a:latin typeface="inherit"/>
              </a:rPr>
              <a:t>nhân</a:t>
            </a:r>
            <a:r>
              <a:rPr kumimoji="0" lang="en-US" altLang="en-US" sz="3200" i="0" u="none" strike="noStrike" cap="none" normalizeH="0" baseline="0" dirty="0">
                <a:ln>
                  <a:noFill/>
                </a:ln>
                <a:solidFill>
                  <a:srgbClr val="202124"/>
                </a:solidFill>
                <a:effectLst/>
                <a:latin typeface="inherit"/>
              </a:rPr>
              <a:t> </a:t>
            </a:r>
            <a:r>
              <a:rPr kumimoji="0" lang="en-US" altLang="en-US" sz="3200" i="0" u="none" strike="noStrike" cap="none" normalizeH="0" baseline="0" dirty="0" err="1">
                <a:ln>
                  <a:noFill/>
                </a:ln>
                <a:solidFill>
                  <a:srgbClr val="202124"/>
                </a:solidFill>
                <a:effectLst/>
                <a:latin typeface="inherit"/>
              </a:rPr>
              <a:t>và</a:t>
            </a:r>
            <a:r>
              <a:rPr kumimoji="0" lang="en-US" altLang="en-US" sz="3200" i="0" u="none" strike="noStrike" cap="none" normalizeH="0" baseline="0" dirty="0">
                <a:ln>
                  <a:noFill/>
                </a:ln>
                <a:solidFill>
                  <a:srgbClr val="202124"/>
                </a:solidFill>
                <a:effectLst/>
                <a:latin typeface="inherit"/>
              </a:rPr>
              <a:t> ca </a:t>
            </a:r>
            <a:r>
              <a:rPr kumimoji="0" lang="en-US" altLang="en-US" sz="3200" i="0" u="none" strike="noStrike" cap="none" normalizeH="0" baseline="0" dirty="0" err="1">
                <a:ln>
                  <a:noFill/>
                </a:ln>
                <a:solidFill>
                  <a:srgbClr val="202124"/>
                </a:solidFill>
                <a:effectLst/>
                <a:latin typeface="inherit"/>
              </a:rPr>
              <a:t>sử</a:t>
            </a:r>
            <a:r>
              <a:rPr kumimoji="0" lang="en-US" altLang="en-US" sz="3200" i="0" u="none" strike="noStrike" cap="none" normalizeH="0" baseline="0" dirty="0">
                <a:ln>
                  <a:noFill/>
                </a:ln>
                <a:solidFill>
                  <a:srgbClr val="202124"/>
                </a:solidFill>
                <a:effectLst/>
                <a:latin typeface="inherit"/>
              </a:rPr>
              <a:t> </a:t>
            </a:r>
            <a:r>
              <a:rPr kumimoji="0" lang="en-US" altLang="en-US" sz="3200" i="0" u="none" strike="noStrike" cap="none" normalizeH="0" baseline="0" dirty="0" err="1">
                <a:ln>
                  <a:noFill/>
                </a:ln>
                <a:solidFill>
                  <a:srgbClr val="202124"/>
                </a:solidFill>
                <a:effectLst/>
                <a:latin typeface="inherit"/>
              </a:rPr>
              <a:t>dụng</a:t>
            </a:r>
            <a:endParaRPr lang="en-US" dirty="0"/>
          </a:p>
        </p:txBody>
      </p:sp>
      <p:sp>
        <p:nvSpPr>
          <p:cNvPr id="3" name="Content Placeholder 2">
            <a:extLst>
              <a:ext uri="{FF2B5EF4-FFF2-40B4-BE49-F238E27FC236}">
                <a16:creationId xmlns:a16="http://schemas.microsoft.com/office/drawing/2014/main" id="{8E7FB1D4-681B-4415-9B3B-1C06A3F3F811}"/>
              </a:ext>
            </a:extLst>
          </p:cNvPr>
          <p:cNvSpPr>
            <a:spLocks noGrp="1"/>
          </p:cNvSpPr>
          <p:nvPr>
            <p:ph idx="1"/>
          </p:nvPr>
        </p:nvSpPr>
        <p:spPr>
          <a:xfrm>
            <a:off x="628650" y="851593"/>
            <a:ext cx="7886700" cy="3491808"/>
          </a:xfrm>
        </p:spPr>
        <p:txBody>
          <a:bodyPr>
            <a:normAutofit/>
          </a:bodyPr>
          <a:lstStyle/>
          <a:p>
            <a:r>
              <a:rPr lang="en-US" dirty="0"/>
              <a:t> </a:t>
            </a:r>
            <a:r>
              <a:rPr kumimoji="0" lang="vi-VN" altLang="en-US" sz="2800" b="0" i="0" u="none" strike="noStrike" cap="none" normalizeH="0" baseline="0" dirty="0" err="1">
                <a:ln>
                  <a:noFill/>
                </a:ln>
                <a:solidFill>
                  <a:srgbClr val="202124"/>
                </a:solidFill>
                <a:effectLst/>
                <a:latin typeface="inherit"/>
              </a:rPr>
              <a:t>Thiết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lập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tác</a:t>
            </a:r>
            <a:r>
              <a:rPr kumimoji="0" lang="vi-VN" altLang="en-US" sz="2800" b="0" i="0" u="none" strike="noStrike" cap="none" normalizeH="0" baseline="0" dirty="0">
                <a:ln>
                  <a:noFill/>
                </a:ln>
                <a:solidFill>
                  <a:srgbClr val="202124"/>
                </a:solidFill>
                <a:effectLst/>
                <a:latin typeface="inherit"/>
              </a:rPr>
              <a:t> nhân tương </a:t>
            </a:r>
            <a:r>
              <a:rPr kumimoji="0" lang="vi-VN" altLang="en-US" sz="2800" b="0" i="0" u="none" strike="noStrike" cap="none" normalizeH="0" baseline="0" dirty="0" err="1">
                <a:ln>
                  <a:noFill/>
                </a:ln>
                <a:solidFill>
                  <a:srgbClr val="202124"/>
                </a:solidFill>
                <a:effectLst/>
                <a:latin typeface="inherit"/>
              </a:rPr>
              <a:t>tác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với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trường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hợp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liên quan </a:t>
            </a:r>
            <a:r>
              <a:rPr kumimoji="0" lang="en-US" altLang="en-US" sz="2800" b="0" i="0" u="none" strike="noStrike" cap="none" normalizeH="0" baseline="0" dirty="0">
                <a:ln>
                  <a:noFill/>
                </a:ln>
                <a:solidFill>
                  <a:srgbClr val="202124"/>
                </a:solidFill>
                <a:effectLst/>
                <a:latin typeface="inherit"/>
                <a:sym typeface="Wingdings" panose="05000000000000000000" pitchFamily="2" charset="2"/>
              </a:rPr>
              <a: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liên </a:t>
            </a:r>
            <a:r>
              <a:rPr kumimoji="0" lang="vi-VN" altLang="en-US" sz="2800" b="0" i="0" u="none" strike="noStrike" cap="none" normalizeH="0" baseline="0" dirty="0" err="1">
                <a:ln>
                  <a:noFill/>
                </a:ln>
                <a:solidFill>
                  <a:srgbClr val="202124"/>
                </a:solidFill>
                <a:effectLst/>
                <a:latin typeface="inherit"/>
              </a:rPr>
              <a:t>kết</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pPr lvl="1"/>
            <a:r>
              <a:rPr lang="en-US" dirty="0"/>
              <a:t> </a:t>
            </a:r>
            <a:r>
              <a:rPr kumimoji="0" lang="vi-VN" altLang="en-US" b="0" i="0" u="none" strike="noStrike" cap="none" normalizeH="0" baseline="0" dirty="0" err="1">
                <a:ln>
                  <a:noFill/>
                </a:ln>
                <a:solidFill>
                  <a:srgbClr val="202124"/>
                </a:solidFill>
                <a:effectLst/>
                <a:latin typeface="inherit"/>
              </a:rPr>
              <a:t>Các</a:t>
            </a:r>
            <a:r>
              <a:rPr kumimoji="0" lang="vi-VN" altLang="en-US" b="0" i="0" u="none" strike="noStrike" cap="none" normalizeH="0" baseline="0" dirty="0">
                <a:ln>
                  <a:noFill/>
                </a:ln>
                <a:solidFill>
                  <a:srgbClr val="202124"/>
                </a:solidFill>
                <a:effectLst/>
                <a:latin typeface="inherit"/>
              </a:rPr>
              <a:t> liên </a:t>
            </a:r>
            <a:r>
              <a:rPr kumimoji="0" lang="vi-VN" altLang="en-US" b="0" i="0" u="none" strike="noStrike" cap="none" normalizeH="0" baseline="0" dirty="0" err="1">
                <a:ln>
                  <a:noFill/>
                </a:ln>
                <a:solidFill>
                  <a:srgbClr val="202124"/>
                </a:solidFill>
                <a:effectLst/>
                <a:latin typeface="inherit"/>
              </a:rPr>
              <a:t>kết</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làm</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rõ</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sự</a:t>
            </a:r>
            <a:r>
              <a:rPr kumimoji="0" lang="vi-VN" altLang="en-US" b="0" i="0" u="none" strike="noStrike" cap="none" normalizeH="0" baseline="0" dirty="0">
                <a:ln>
                  <a:noFill/>
                </a:ln>
                <a:solidFill>
                  <a:srgbClr val="202124"/>
                </a:solidFill>
                <a:effectLst/>
                <a:latin typeface="inherit"/>
              </a:rPr>
              <a:t> giao </a:t>
            </a:r>
            <a:r>
              <a:rPr kumimoji="0" lang="vi-VN" altLang="en-US" b="0" i="0" u="none" strike="noStrike" cap="none" normalizeH="0" baseline="0" dirty="0" err="1">
                <a:ln>
                  <a:noFill/>
                </a:ln>
                <a:solidFill>
                  <a:srgbClr val="202124"/>
                </a:solidFill>
                <a:effectLst/>
                <a:latin typeface="inherit"/>
              </a:rPr>
              <a:t>tiếp</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giữa</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tác</a:t>
            </a:r>
            <a:r>
              <a:rPr kumimoji="0" lang="vi-VN" altLang="en-US" b="0" i="0" u="none" strike="noStrike" cap="none" normalizeH="0" baseline="0" dirty="0">
                <a:ln>
                  <a:noFill/>
                </a:ln>
                <a:solidFill>
                  <a:srgbClr val="202124"/>
                </a:solidFill>
                <a:effectLst/>
                <a:latin typeface="inherit"/>
              </a:rPr>
              <a:t> nhân </a:t>
            </a:r>
            <a:r>
              <a:rPr kumimoji="0" lang="vi-VN" altLang="en-US" b="0" i="0" u="none" strike="noStrike" cap="none" normalizeH="0" baseline="0" dirty="0" err="1">
                <a:ln>
                  <a:noFill/>
                </a:ln>
                <a:solidFill>
                  <a:srgbClr val="202124"/>
                </a:solidFill>
                <a:effectLst/>
                <a:latin typeface="inherit"/>
              </a:rPr>
              <a:t>và</a:t>
            </a:r>
            <a:r>
              <a:rPr kumimoji="0" lang="vi-VN" altLang="en-US" b="0" i="0" u="none" strike="noStrike" cap="none" normalizeH="0" baseline="0" dirty="0">
                <a:ln>
                  <a:noFill/>
                </a:ln>
                <a:solidFill>
                  <a:srgbClr val="202124"/>
                </a:solidFill>
                <a:effectLst/>
                <a:latin typeface="inherit"/>
              </a:rPr>
              <a:t> ca </a:t>
            </a:r>
            <a:r>
              <a:rPr kumimoji="0" lang="vi-VN" altLang="en-US" b="0" i="0" u="none" strike="noStrike" cap="none" normalizeH="0" baseline="0" dirty="0" err="1">
                <a:ln>
                  <a:noFill/>
                </a:ln>
                <a:solidFill>
                  <a:srgbClr val="202124"/>
                </a:solidFill>
                <a:effectLst/>
                <a:latin typeface="inherit"/>
              </a:rPr>
              <a:t>sử</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dụng</a:t>
            </a:r>
            <a:r>
              <a:rPr kumimoji="0" lang="vi-VN" altLang="en-US" b="0" i="0" u="none" strike="noStrike" cap="none" normalizeH="0" baseline="0" dirty="0">
                <a:ln>
                  <a:noFill/>
                </a:ln>
                <a:solidFill>
                  <a:srgbClr val="202124"/>
                </a:solidFill>
                <a:effectLst/>
                <a:latin typeface="inherit"/>
              </a:rPr>
              <a:t>. </a:t>
            </a:r>
            <a:endParaRPr kumimoji="0" lang="en-US" altLang="en-US" b="0" i="0" u="none" strike="noStrike" cap="none" normalizeH="0" baseline="0" dirty="0">
              <a:ln>
                <a:noFill/>
              </a:ln>
              <a:solidFill>
                <a:srgbClr val="202124"/>
              </a:solidFill>
              <a:effectLst/>
              <a:latin typeface="inherit"/>
            </a:endParaRPr>
          </a:p>
          <a:p>
            <a:pPr lvl="1"/>
            <a:r>
              <a:rPr kumimoji="0" lang="vi-VN" altLang="en-US" b="0" i="0" u="none" strike="noStrike" cap="none" normalizeH="0" baseline="0" dirty="0" err="1">
                <a:ln>
                  <a:noFill/>
                </a:ln>
                <a:solidFill>
                  <a:srgbClr val="202124"/>
                </a:solidFill>
                <a:effectLst/>
                <a:latin typeface="inherit"/>
              </a:rPr>
              <a:t>Hiệp</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hội</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chỉ</a:t>
            </a:r>
            <a:r>
              <a:rPr kumimoji="0" lang="vi-VN" altLang="en-US" b="0" i="0" u="none" strike="noStrike" cap="none" normalizeH="0" baseline="0" dirty="0">
                <a:ln>
                  <a:noFill/>
                </a:ln>
                <a:solidFill>
                  <a:srgbClr val="202124"/>
                </a:solidFill>
                <a:effectLst/>
                <a:latin typeface="inherit"/>
              </a:rPr>
              <a:t> ra </a:t>
            </a:r>
            <a:r>
              <a:rPr kumimoji="0" lang="vi-VN" altLang="en-US" b="0" i="0" u="none" strike="noStrike" cap="none" normalizeH="0" baseline="0" dirty="0" err="1">
                <a:ln>
                  <a:noFill/>
                </a:ln>
                <a:solidFill>
                  <a:srgbClr val="202124"/>
                </a:solidFill>
                <a:effectLst/>
                <a:latin typeface="inherit"/>
              </a:rPr>
              <a:t>rằng</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tác</a:t>
            </a:r>
            <a:r>
              <a:rPr kumimoji="0" lang="vi-VN" altLang="en-US" b="0" i="0" u="none" strike="noStrike" cap="none" normalizeH="0" baseline="0" dirty="0">
                <a:ln>
                  <a:noFill/>
                </a:ln>
                <a:solidFill>
                  <a:srgbClr val="202124"/>
                </a:solidFill>
                <a:effectLst/>
                <a:latin typeface="inherit"/>
              </a:rPr>
              <a:t> nhân </a:t>
            </a:r>
            <a:r>
              <a:rPr kumimoji="0" lang="vi-VN" altLang="en-US" b="0" i="0" u="none" strike="noStrike" cap="none" normalizeH="0" baseline="0" dirty="0" err="1">
                <a:ln>
                  <a:noFill/>
                </a:ln>
                <a:solidFill>
                  <a:srgbClr val="202124"/>
                </a:solidFill>
                <a:effectLst/>
                <a:latin typeface="inherit"/>
              </a:rPr>
              <a:t>và</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trường</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hợp</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sử</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dụng</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của</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hệ</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thống</a:t>
            </a:r>
            <a:r>
              <a:rPr kumimoji="0" lang="vi-VN" altLang="en-US" b="0" i="0" u="none" strike="noStrike" cap="none" normalizeH="0" baseline="0" dirty="0">
                <a:ln>
                  <a:noFill/>
                </a:ln>
                <a:solidFill>
                  <a:srgbClr val="202124"/>
                </a:solidFill>
                <a:effectLst/>
                <a:latin typeface="inherit"/>
              </a:rPr>
              <a:t> giao </a:t>
            </a:r>
            <a:r>
              <a:rPr kumimoji="0" lang="vi-VN" altLang="en-US" b="0" i="0" u="none" strike="noStrike" cap="none" normalizeH="0" baseline="0" dirty="0" err="1">
                <a:ln>
                  <a:noFill/>
                </a:ln>
                <a:solidFill>
                  <a:srgbClr val="202124"/>
                </a:solidFill>
                <a:effectLst/>
                <a:latin typeface="inherit"/>
              </a:rPr>
              <a:t>tiếp</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với</a:t>
            </a:r>
            <a:r>
              <a:rPr kumimoji="0" lang="vi-VN" altLang="en-US" b="0" i="0" u="none" strike="noStrike" cap="none" normalizeH="0" baseline="0" dirty="0">
                <a:ln>
                  <a:noFill/>
                </a:ln>
                <a:solidFill>
                  <a:srgbClr val="202124"/>
                </a:solidFill>
                <a:effectLst/>
                <a:latin typeface="inherit"/>
              </a:rPr>
              <a:t> nhau, </a:t>
            </a:r>
            <a:r>
              <a:rPr kumimoji="0" lang="vi-VN" altLang="en-US" b="0" i="0" u="none" strike="noStrike" cap="none" normalizeH="0" baseline="0" dirty="0" err="1">
                <a:ln>
                  <a:noFill/>
                </a:ln>
                <a:solidFill>
                  <a:srgbClr val="202124"/>
                </a:solidFill>
                <a:effectLst/>
                <a:latin typeface="inherit"/>
              </a:rPr>
              <a:t>mỗi</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người</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có</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thể</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gửi</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và</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nhận</a:t>
            </a:r>
            <a:r>
              <a:rPr kumimoji="0" lang="vi-VN" altLang="en-US" b="0" i="0" u="none" strike="noStrike" cap="none" normalizeH="0" baseline="0" dirty="0">
                <a:ln>
                  <a:noFill/>
                </a:ln>
                <a:solidFill>
                  <a:srgbClr val="202124"/>
                </a:solidFill>
                <a:effectLst/>
                <a:latin typeface="inherit"/>
              </a:rPr>
              <a:t> tin </a:t>
            </a:r>
            <a:r>
              <a:rPr kumimoji="0" lang="vi-VN" altLang="en-US" b="0" i="0" u="none" strike="noStrike" cap="none" normalizeH="0" baseline="0" dirty="0" err="1">
                <a:ln>
                  <a:noFill/>
                </a:ln>
                <a:solidFill>
                  <a:srgbClr val="202124"/>
                </a:solidFill>
                <a:effectLst/>
                <a:latin typeface="inherit"/>
              </a:rPr>
              <a:t>nhắn</a:t>
            </a:r>
            <a:r>
              <a:rPr kumimoji="0" lang="vi-VN" altLang="en-US" b="0" i="0" u="none" strike="noStrike" cap="none" normalizeH="0" baseline="0" dirty="0">
                <a:ln>
                  <a:noFill/>
                </a:ln>
                <a:solidFill>
                  <a:srgbClr val="202124"/>
                </a:solidFill>
                <a:effectLst/>
                <a:latin typeface="inherit"/>
              </a:rPr>
              <a:t>.</a:t>
            </a:r>
            <a:r>
              <a:rPr kumimoji="0" lang="vi-VN" altLang="en-US" sz="100" b="0" i="0" u="none" strike="noStrike" cap="none" normalizeH="0" baseline="0" dirty="0">
                <a:ln>
                  <a:noFill/>
                </a:ln>
                <a:solidFill>
                  <a:schemeClr val="tx1"/>
                </a:solidFill>
                <a:effectLst/>
              </a:rPr>
              <a:t> </a:t>
            </a:r>
            <a:endParaRPr kumimoji="0" lang="vi-VN" altLang="en-US" sz="1400" b="0" i="0" u="none" strike="noStrike" cap="none" normalizeH="0" baseline="0" dirty="0">
              <a:ln>
                <a:noFill/>
              </a:ln>
              <a:solidFill>
                <a:schemeClr val="tx1"/>
              </a:solidFill>
              <a:effectLst/>
              <a:latin typeface="Arial" panose="020B0604020202020204" pitchFamily="34" charset="0"/>
            </a:endParaRPr>
          </a:p>
          <a:p>
            <a:r>
              <a:rPr kumimoji="0" lang="vi-VN" altLang="en-US" sz="2800" b="0" i="0" u="none" strike="noStrike" cap="none" normalizeH="0" baseline="0" dirty="0" err="1">
                <a:ln>
                  <a:noFill/>
                </a:ln>
                <a:solidFill>
                  <a:srgbClr val="202124"/>
                </a:solidFill>
                <a:effectLst/>
                <a:latin typeface="inherit"/>
              </a:rPr>
              <a:t>Đầu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mũi</a:t>
            </a:r>
            <a:r>
              <a:rPr kumimoji="0" lang="vi-VN" altLang="en-US" sz="2800" b="0" i="0" u="none" strike="noStrike" cap="none" normalizeH="0" baseline="0" dirty="0">
                <a:ln>
                  <a:noFill/>
                </a:ln>
                <a:solidFill>
                  <a:srgbClr val="202124"/>
                </a:solidFill>
                <a:effectLst/>
                <a:latin typeface="inherit"/>
              </a:rPr>
              <a:t> tên </a:t>
            </a:r>
            <a:r>
              <a:rPr kumimoji="0" lang="vi-VN" altLang="en-US" sz="2800" b="0" i="0" u="none" strike="noStrike" cap="none" normalizeH="0" baseline="0" dirty="0" err="1">
                <a:ln>
                  <a:noFill/>
                </a:ln>
                <a:solidFill>
                  <a:srgbClr val="202124"/>
                </a:solidFill>
                <a:effectLst/>
                <a:latin typeface="inherit"/>
              </a:rPr>
              <a:t>là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tùy</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chọn</a:t>
            </a:r>
            <a:r>
              <a:rPr kumimoji="0" lang="vi-VN" altLang="en-US" sz="2800" b="0" i="0" u="none" strike="noStrike" cap="none" normalizeH="0" baseline="0" dirty="0">
                <a:ln>
                  <a:noFill/>
                </a:ln>
                <a:solidFill>
                  <a:srgbClr val="202124"/>
                </a:solidFill>
                <a:effectLst/>
                <a:latin typeface="inherit"/>
              </a:rPr>
              <a:t> nhưng </a:t>
            </a:r>
            <a:r>
              <a:rPr kumimoji="0" lang="vi-VN" altLang="en-US" sz="2800" b="0" i="0" u="none" strike="noStrike" cap="none" normalizeH="0" baseline="0" dirty="0" err="1">
                <a:ln>
                  <a:noFill/>
                </a:ln>
                <a:solidFill>
                  <a:srgbClr val="202124"/>
                </a:solidFill>
                <a:effectLst/>
                <a:latin typeface="inherit"/>
              </a:rPr>
              <a:t>nó</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thường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được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để</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biểu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thị</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trình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khởi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tạo</a:t>
            </a:r>
            <a:r>
              <a:rPr kumimoji="0" lang="vi-VN" altLang="en-US" sz="2800" b="0" i="0" u="none" strike="noStrike" cap="none" normalizeH="0" baseline="0" dirty="0">
                <a:ln>
                  <a:noFill/>
                </a:ln>
                <a:solidFill>
                  <a:srgbClr val="202124"/>
                </a:solidFill>
                <a:effectLst/>
                <a:latin typeface="inherit"/>
              </a:rPr>
              <a:t>.</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pPr lvl="6"/>
            <a:endParaRPr lang="en-US" dirty="0"/>
          </a:p>
        </p:txBody>
      </p:sp>
      <p:sp>
        <p:nvSpPr>
          <p:cNvPr id="4" name="Slide Number Placeholder 3">
            <a:extLst>
              <a:ext uri="{FF2B5EF4-FFF2-40B4-BE49-F238E27FC236}">
                <a16:creationId xmlns:a16="http://schemas.microsoft.com/office/drawing/2014/main" id="{AB61D92F-B92A-453D-96E6-C182BBE9324C}"/>
              </a:ext>
            </a:extLst>
          </p:cNvPr>
          <p:cNvSpPr>
            <a:spLocks noGrp="1"/>
          </p:cNvSpPr>
          <p:nvPr>
            <p:ph type="sldNum" sz="quarter" idx="12"/>
          </p:nvPr>
        </p:nvSpPr>
        <p:spPr>
          <a:xfrm>
            <a:off x="6433631" y="5826125"/>
            <a:ext cx="2057400" cy="365125"/>
          </a:xfrm>
        </p:spPr>
        <p:txBody>
          <a:bodyPr/>
          <a:lstStyle/>
          <a:p>
            <a:pPr>
              <a:defRPr/>
            </a:pPr>
            <a:fld id="{222D1A01-2235-2A44-BF61-4339ED0E7A0A}" type="slidenum">
              <a:rPr lang="en-US" altLang="en-VN" smtClean="0"/>
              <a:pPr>
                <a:defRPr/>
              </a:pPr>
              <a:t>25</a:t>
            </a:fld>
            <a:endParaRPr lang="en-US" altLang="en-VN"/>
          </a:p>
        </p:txBody>
      </p:sp>
      <p:sp>
        <p:nvSpPr>
          <p:cNvPr id="5" name="Rectangle 1">
            <a:extLst>
              <a:ext uri="{FF2B5EF4-FFF2-40B4-BE49-F238E27FC236}">
                <a16:creationId xmlns:a16="http://schemas.microsoft.com/office/drawing/2014/main" id="{57526811-5876-4386-9939-326B2BDD3F81}"/>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1C3369AC-10D4-41C9-90C4-0A300DD4DBDF}"/>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A9A3FD37-0015-4F76-BF75-34D4C36DA2A3}"/>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4CFE06B6-202E-4FE3-B96B-07ED2A71339D}"/>
              </a:ext>
            </a:extLst>
          </p:cNvPr>
          <p:cNvSpPr>
            <a:spLocks noChangeArrowheads="1"/>
          </p:cNvSpPr>
          <p:nvPr/>
        </p:nvSpPr>
        <p:spPr bwMode="invGray">
          <a:xfrm>
            <a:off x="2490281" y="5826125"/>
            <a:ext cx="8953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sz="2400"/>
              <a:t>Actor</a:t>
            </a:r>
          </a:p>
        </p:txBody>
      </p:sp>
      <p:sp>
        <p:nvSpPr>
          <p:cNvPr id="9" name="Freeform 5">
            <a:extLst>
              <a:ext uri="{FF2B5EF4-FFF2-40B4-BE49-F238E27FC236}">
                <a16:creationId xmlns:a16="http://schemas.microsoft.com/office/drawing/2014/main" id="{08BB7141-A2B7-4792-8124-ADDEC0D44595}"/>
              </a:ext>
            </a:extLst>
          </p:cNvPr>
          <p:cNvSpPr>
            <a:spLocks/>
          </p:cNvSpPr>
          <p:nvPr/>
        </p:nvSpPr>
        <p:spPr bwMode="invGray">
          <a:xfrm>
            <a:off x="2645856" y="4267200"/>
            <a:ext cx="508000" cy="501650"/>
          </a:xfrm>
          <a:custGeom>
            <a:avLst/>
            <a:gdLst>
              <a:gd name="T0" fmla="*/ 2147483647 w 320"/>
              <a:gd name="T1" fmla="*/ 2147483647 h 316"/>
              <a:gd name="T2" fmla="*/ 2147483647 w 320"/>
              <a:gd name="T3" fmla="*/ 2147483647 h 316"/>
              <a:gd name="T4" fmla="*/ 2147483647 w 320"/>
              <a:gd name="T5" fmla="*/ 2147483647 h 316"/>
              <a:gd name="T6" fmla="*/ 2147483647 w 320"/>
              <a:gd name="T7" fmla="*/ 2147483647 h 316"/>
              <a:gd name="T8" fmla="*/ 2147483647 w 320"/>
              <a:gd name="T9" fmla="*/ 2147483647 h 316"/>
              <a:gd name="T10" fmla="*/ 2147483647 w 320"/>
              <a:gd name="T11" fmla="*/ 2147483647 h 316"/>
              <a:gd name="T12" fmla="*/ 2147483647 w 320"/>
              <a:gd name="T13" fmla="*/ 2147483647 h 316"/>
              <a:gd name="T14" fmla="*/ 2147483647 w 320"/>
              <a:gd name="T15" fmla="*/ 2147483647 h 316"/>
              <a:gd name="T16" fmla="*/ 2147483647 w 320"/>
              <a:gd name="T17" fmla="*/ 2147483647 h 316"/>
              <a:gd name="T18" fmla="*/ 2147483647 w 320"/>
              <a:gd name="T19" fmla="*/ 2147483647 h 316"/>
              <a:gd name="T20" fmla="*/ 2147483647 w 320"/>
              <a:gd name="T21" fmla="*/ 2147483647 h 316"/>
              <a:gd name="T22" fmla="*/ 2147483647 w 320"/>
              <a:gd name="T23" fmla="*/ 2147483647 h 316"/>
              <a:gd name="T24" fmla="*/ 2147483647 w 320"/>
              <a:gd name="T25" fmla="*/ 2147483647 h 316"/>
              <a:gd name="T26" fmla="*/ 2147483647 w 320"/>
              <a:gd name="T27" fmla="*/ 2147483647 h 316"/>
              <a:gd name="T28" fmla="*/ 2147483647 w 320"/>
              <a:gd name="T29" fmla="*/ 2147483647 h 316"/>
              <a:gd name="T30" fmla="*/ 2147483647 w 320"/>
              <a:gd name="T31" fmla="*/ 2147483647 h 316"/>
              <a:gd name="T32" fmla="*/ 2147483647 w 320"/>
              <a:gd name="T33" fmla="*/ 2147483647 h 316"/>
              <a:gd name="T34" fmla="*/ 2147483647 w 320"/>
              <a:gd name="T35" fmla="*/ 2147483647 h 316"/>
              <a:gd name="T36" fmla="*/ 2147483647 w 320"/>
              <a:gd name="T37" fmla="*/ 2147483647 h 316"/>
              <a:gd name="T38" fmla="*/ 2147483647 w 320"/>
              <a:gd name="T39" fmla="*/ 2147483647 h 316"/>
              <a:gd name="T40" fmla="*/ 2147483647 w 320"/>
              <a:gd name="T41" fmla="*/ 2147483647 h 316"/>
              <a:gd name="T42" fmla="*/ 2147483647 w 320"/>
              <a:gd name="T43" fmla="*/ 2147483647 h 316"/>
              <a:gd name="T44" fmla="*/ 2147483647 w 320"/>
              <a:gd name="T45" fmla="*/ 2147483647 h 316"/>
              <a:gd name="T46" fmla="*/ 2147483647 w 320"/>
              <a:gd name="T47" fmla="*/ 2147483647 h 316"/>
              <a:gd name="T48" fmla="*/ 2147483647 w 320"/>
              <a:gd name="T49" fmla="*/ 2147483647 h 316"/>
              <a:gd name="T50" fmla="*/ 2147483647 w 320"/>
              <a:gd name="T51" fmla="*/ 2147483647 h 316"/>
              <a:gd name="T52" fmla="*/ 2147483647 w 320"/>
              <a:gd name="T53" fmla="*/ 2147483647 h 316"/>
              <a:gd name="T54" fmla="*/ 2147483647 w 320"/>
              <a:gd name="T55" fmla="*/ 2147483647 h 316"/>
              <a:gd name="T56" fmla="*/ 2147483647 w 320"/>
              <a:gd name="T57" fmla="*/ 2147483647 h 316"/>
              <a:gd name="T58" fmla="*/ 2147483647 w 320"/>
              <a:gd name="T59" fmla="*/ 2147483647 h 316"/>
              <a:gd name="T60" fmla="*/ 2147483647 w 320"/>
              <a:gd name="T61" fmla="*/ 2147483647 h 316"/>
              <a:gd name="T62" fmla="*/ 2147483647 w 320"/>
              <a:gd name="T63" fmla="*/ 2147483647 h 316"/>
              <a:gd name="T64" fmla="*/ 2147483647 w 320"/>
              <a:gd name="T65" fmla="*/ 2147483647 h 316"/>
              <a:gd name="T66" fmla="*/ 2147483647 w 320"/>
              <a:gd name="T67" fmla="*/ 2147483647 h 316"/>
              <a:gd name="T68" fmla="*/ 2147483647 w 320"/>
              <a:gd name="T69" fmla="*/ 2147483647 h 316"/>
              <a:gd name="T70" fmla="*/ 2147483647 w 320"/>
              <a:gd name="T71" fmla="*/ 2147483647 h 316"/>
              <a:gd name="T72" fmla="*/ 2147483647 w 320"/>
              <a:gd name="T73" fmla="*/ 2147483647 h 316"/>
              <a:gd name="T74" fmla="*/ 2147483647 w 320"/>
              <a:gd name="T75" fmla="*/ 2147483647 h 316"/>
              <a:gd name="T76" fmla="*/ 2147483647 w 320"/>
              <a:gd name="T77" fmla="*/ 2147483647 h 316"/>
              <a:gd name="T78" fmla="*/ 2147483647 w 320"/>
              <a:gd name="T79" fmla="*/ 2147483647 h 316"/>
              <a:gd name="T80" fmla="*/ 2147483647 w 320"/>
              <a:gd name="T81" fmla="*/ 2147483647 h 316"/>
              <a:gd name="T82" fmla="*/ 2147483647 w 320"/>
              <a:gd name="T83" fmla="*/ 2147483647 h 316"/>
              <a:gd name="T84" fmla="*/ 2147483647 w 320"/>
              <a:gd name="T85" fmla="*/ 2147483647 h 316"/>
              <a:gd name="T86" fmla="*/ 0 w 320"/>
              <a:gd name="T87" fmla="*/ 2147483647 h 316"/>
              <a:gd name="T88" fmla="*/ 0 w 320"/>
              <a:gd name="T89" fmla="*/ 2147483647 h 316"/>
              <a:gd name="T90" fmla="*/ 0 w 320"/>
              <a:gd name="T91" fmla="*/ 2147483647 h 316"/>
              <a:gd name="T92" fmla="*/ 0 w 320"/>
              <a:gd name="T93" fmla="*/ 2147483647 h 316"/>
              <a:gd name="T94" fmla="*/ 0 w 320"/>
              <a:gd name="T95" fmla="*/ 2147483647 h 316"/>
              <a:gd name="T96" fmla="*/ 2147483647 w 320"/>
              <a:gd name="T97" fmla="*/ 2147483647 h 316"/>
              <a:gd name="T98" fmla="*/ 2147483647 w 320"/>
              <a:gd name="T99" fmla="*/ 2147483647 h 316"/>
              <a:gd name="T100" fmla="*/ 2147483647 w 320"/>
              <a:gd name="T101" fmla="*/ 2147483647 h 316"/>
              <a:gd name="T102" fmla="*/ 2147483647 w 320"/>
              <a:gd name="T103" fmla="*/ 2147483647 h 316"/>
              <a:gd name="T104" fmla="*/ 2147483647 w 320"/>
              <a:gd name="T105" fmla="*/ 2147483647 h 316"/>
              <a:gd name="T106" fmla="*/ 2147483647 w 320"/>
              <a:gd name="T107" fmla="*/ 2147483647 h 316"/>
              <a:gd name="T108" fmla="*/ 2147483647 w 320"/>
              <a:gd name="T109" fmla="*/ 2147483647 h 316"/>
              <a:gd name="T110" fmla="*/ 2147483647 w 320"/>
              <a:gd name="T111" fmla="*/ 2147483647 h 316"/>
              <a:gd name="T112" fmla="*/ 2147483647 w 320"/>
              <a:gd name="T113" fmla="*/ 2147483647 h 316"/>
              <a:gd name="T114" fmla="*/ 2147483647 w 320"/>
              <a:gd name="T115" fmla="*/ 2147483647 h 316"/>
              <a:gd name="T116" fmla="*/ 2147483647 w 320"/>
              <a:gd name="T117" fmla="*/ 2147483647 h 316"/>
              <a:gd name="T118" fmla="*/ 2147483647 w 320"/>
              <a:gd name="T119" fmla="*/ 2147483647 h 316"/>
              <a:gd name="T120" fmla="*/ 2147483647 w 320"/>
              <a:gd name="T121" fmla="*/ 0 h 31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20"/>
              <a:gd name="T184" fmla="*/ 0 h 316"/>
              <a:gd name="T185" fmla="*/ 320 w 320"/>
              <a:gd name="T186" fmla="*/ 316 h 31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20" h="316">
                <a:moveTo>
                  <a:pt x="160" y="0"/>
                </a:moveTo>
                <a:lnTo>
                  <a:pt x="167" y="8"/>
                </a:lnTo>
                <a:lnTo>
                  <a:pt x="175" y="8"/>
                </a:lnTo>
                <a:lnTo>
                  <a:pt x="183" y="8"/>
                </a:lnTo>
                <a:lnTo>
                  <a:pt x="190" y="8"/>
                </a:lnTo>
                <a:lnTo>
                  <a:pt x="198" y="8"/>
                </a:lnTo>
                <a:lnTo>
                  <a:pt x="205" y="8"/>
                </a:lnTo>
                <a:lnTo>
                  <a:pt x="213" y="15"/>
                </a:lnTo>
                <a:lnTo>
                  <a:pt x="221" y="15"/>
                </a:lnTo>
                <a:lnTo>
                  <a:pt x="228" y="23"/>
                </a:lnTo>
                <a:lnTo>
                  <a:pt x="236" y="23"/>
                </a:lnTo>
                <a:lnTo>
                  <a:pt x="243" y="30"/>
                </a:lnTo>
                <a:lnTo>
                  <a:pt x="251" y="38"/>
                </a:lnTo>
                <a:lnTo>
                  <a:pt x="259" y="38"/>
                </a:lnTo>
                <a:lnTo>
                  <a:pt x="266" y="45"/>
                </a:lnTo>
                <a:lnTo>
                  <a:pt x="266" y="53"/>
                </a:lnTo>
                <a:lnTo>
                  <a:pt x="274" y="53"/>
                </a:lnTo>
                <a:lnTo>
                  <a:pt x="282" y="60"/>
                </a:lnTo>
                <a:lnTo>
                  <a:pt x="282" y="68"/>
                </a:lnTo>
                <a:lnTo>
                  <a:pt x="289" y="75"/>
                </a:lnTo>
                <a:lnTo>
                  <a:pt x="297" y="83"/>
                </a:lnTo>
                <a:lnTo>
                  <a:pt x="304" y="90"/>
                </a:lnTo>
                <a:lnTo>
                  <a:pt x="304" y="98"/>
                </a:lnTo>
                <a:lnTo>
                  <a:pt x="304" y="105"/>
                </a:lnTo>
                <a:lnTo>
                  <a:pt x="312" y="113"/>
                </a:lnTo>
                <a:lnTo>
                  <a:pt x="312" y="120"/>
                </a:lnTo>
                <a:lnTo>
                  <a:pt x="312" y="128"/>
                </a:lnTo>
                <a:lnTo>
                  <a:pt x="312" y="135"/>
                </a:lnTo>
                <a:lnTo>
                  <a:pt x="312" y="143"/>
                </a:lnTo>
                <a:lnTo>
                  <a:pt x="320" y="150"/>
                </a:lnTo>
                <a:lnTo>
                  <a:pt x="320" y="158"/>
                </a:lnTo>
                <a:lnTo>
                  <a:pt x="320" y="165"/>
                </a:lnTo>
                <a:lnTo>
                  <a:pt x="312" y="173"/>
                </a:lnTo>
                <a:lnTo>
                  <a:pt x="312" y="188"/>
                </a:lnTo>
                <a:lnTo>
                  <a:pt x="312" y="195"/>
                </a:lnTo>
                <a:lnTo>
                  <a:pt x="312" y="203"/>
                </a:lnTo>
                <a:lnTo>
                  <a:pt x="312" y="210"/>
                </a:lnTo>
                <a:lnTo>
                  <a:pt x="304" y="218"/>
                </a:lnTo>
                <a:lnTo>
                  <a:pt x="304" y="225"/>
                </a:lnTo>
                <a:lnTo>
                  <a:pt x="297" y="233"/>
                </a:lnTo>
                <a:lnTo>
                  <a:pt x="297" y="241"/>
                </a:lnTo>
                <a:lnTo>
                  <a:pt x="289" y="248"/>
                </a:lnTo>
                <a:lnTo>
                  <a:pt x="282" y="256"/>
                </a:lnTo>
                <a:lnTo>
                  <a:pt x="282" y="263"/>
                </a:lnTo>
                <a:lnTo>
                  <a:pt x="274" y="263"/>
                </a:lnTo>
                <a:lnTo>
                  <a:pt x="266" y="271"/>
                </a:lnTo>
                <a:lnTo>
                  <a:pt x="266" y="278"/>
                </a:lnTo>
                <a:lnTo>
                  <a:pt x="259" y="278"/>
                </a:lnTo>
                <a:lnTo>
                  <a:pt x="251" y="286"/>
                </a:lnTo>
                <a:lnTo>
                  <a:pt x="243" y="293"/>
                </a:lnTo>
                <a:lnTo>
                  <a:pt x="236" y="301"/>
                </a:lnTo>
                <a:lnTo>
                  <a:pt x="228" y="301"/>
                </a:lnTo>
                <a:lnTo>
                  <a:pt x="221" y="308"/>
                </a:lnTo>
                <a:lnTo>
                  <a:pt x="213" y="308"/>
                </a:lnTo>
                <a:lnTo>
                  <a:pt x="205" y="308"/>
                </a:lnTo>
                <a:lnTo>
                  <a:pt x="198" y="316"/>
                </a:lnTo>
                <a:lnTo>
                  <a:pt x="190" y="316"/>
                </a:lnTo>
                <a:lnTo>
                  <a:pt x="183" y="316"/>
                </a:lnTo>
                <a:lnTo>
                  <a:pt x="175" y="316"/>
                </a:lnTo>
                <a:lnTo>
                  <a:pt x="167" y="316"/>
                </a:lnTo>
                <a:lnTo>
                  <a:pt x="160" y="316"/>
                </a:lnTo>
                <a:lnTo>
                  <a:pt x="152" y="316"/>
                </a:lnTo>
                <a:lnTo>
                  <a:pt x="145" y="316"/>
                </a:lnTo>
                <a:lnTo>
                  <a:pt x="137" y="316"/>
                </a:lnTo>
                <a:lnTo>
                  <a:pt x="129" y="316"/>
                </a:lnTo>
                <a:lnTo>
                  <a:pt x="122" y="316"/>
                </a:lnTo>
                <a:lnTo>
                  <a:pt x="114" y="308"/>
                </a:lnTo>
                <a:lnTo>
                  <a:pt x="107" y="308"/>
                </a:lnTo>
                <a:lnTo>
                  <a:pt x="99" y="308"/>
                </a:lnTo>
                <a:lnTo>
                  <a:pt x="91" y="301"/>
                </a:lnTo>
                <a:lnTo>
                  <a:pt x="84" y="301"/>
                </a:lnTo>
                <a:lnTo>
                  <a:pt x="76" y="293"/>
                </a:lnTo>
                <a:lnTo>
                  <a:pt x="68" y="293"/>
                </a:lnTo>
                <a:lnTo>
                  <a:pt x="61" y="286"/>
                </a:lnTo>
                <a:lnTo>
                  <a:pt x="61" y="278"/>
                </a:lnTo>
                <a:lnTo>
                  <a:pt x="53" y="278"/>
                </a:lnTo>
                <a:lnTo>
                  <a:pt x="46" y="271"/>
                </a:lnTo>
                <a:lnTo>
                  <a:pt x="38" y="263"/>
                </a:lnTo>
                <a:lnTo>
                  <a:pt x="30" y="256"/>
                </a:lnTo>
                <a:lnTo>
                  <a:pt x="30" y="248"/>
                </a:lnTo>
                <a:lnTo>
                  <a:pt x="23" y="241"/>
                </a:lnTo>
                <a:lnTo>
                  <a:pt x="23" y="233"/>
                </a:lnTo>
                <a:lnTo>
                  <a:pt x="15" y="225"/>
                </a:lnTo>
                <a:lnTo>
                  <a:pt x="15" y="218"/>
                </a:lnTo>
                <a:lnTo>
                  <a:pt x="8" y="218"/>
                </a:lnTo>
                <a:lnTo>
                  <a:pt x="8" y="210"/>
                </a:lnTo>
                <a:lnTo>
                  <a:pt x="8" y="203"/>
                </a:lnTo>
                <a:lnTo>
                  <a:pt x="0" y="195"/>
                </a:lnTo>
                <a:lnTo>
                  <a:pt x="0" y="188"/>
                </a:lnTo>
                <a:lnTo>
                  <a:pt x="0" y="173"/>
                </a:lnTo>
                <a:lnTo>
                  <a:pt x="0" y="165"/>
                </a:lnTo>
                <a:lnTo>
                  <a:pt x="0" y="158"/>
                </a:lnTo>
                <a:lnTo>
                  <a:pt x="0" y="150"/>
                </a:lnTo>
                <a:lnTo>
                  <a:pt x="0" y="143"/>
                </a:lnTo>
                <a:lnTo>
                  <a:pt x="0" y="135"/>
                </a:lnTo>
                <a:lnTo>
                  <a:pt x="0" y="128"/>
                </a:lnTo>
                <a:lnTo>
                  <a:pt x="8" y="120"/>
                </a:lnTo>
                <a:lnTo>
                  <a:pt x="8" y="113"/>
                </a:lnTo>
                <a:lnTo>
                  <a:pt x="8" y="105"/>
                </a:lnTo>
                <a:lnTo>
                  <a:pt x="15" y="98"/>
                </a:lnTo>
                <a:lnTo>
                  <a:pt x="15" y="90"/>
                </a:lnTo>
                <a:lnTo>
                  <a:pt x="23" y="83"/>
                </a:lnTo>
                <a:lnTo>
                  <a:pt x="30" y="75"/>
                </a:lnTo>
                <a:lnTo>
                  <a:pt x="30" y="68"/>
                </a:lnTo>
                <a:lnTo>
                  <a:pt x="38" y="60"/>
                </a:lnTo>
                <a:lnTo>
                  <a:pt x="38" y="53"/>
                </a:lnTo>
                <a:lnTo>
                  <a:pt x="46" y="53"/>
                </a:lnTo>
                <a:lnTo>
                  <a:pt x="53" y="45"/>
                </a:lnTo>
                <a:lnTo>
                  <a:pt x="61" y="38"/>
                </a:lnTo>
                <a:lnTo>
                  <a:pt x="68" y="30"/>
                </a:lnTo>
                <a:lnTo>
                  <a:pt x="76" y="30"/>
                </a:lnTo>
                <a:lnTo>
                  <a:pt x="84" y="23"/>
                </a:lnTo>
                <a:lnTo>
                  <a:pt x="91" y="23"/>
                </a:lnTo>
                <a:lnTo>
                  <a:pt x="99" y="15"/>
                </a:lnTo>
                <a:lnTo>
                  <a:pt x="107" y="15"/>
                </a:lnTo>
                <a:lnTo>
                  <a:pt x="114" y="8"/>
                </a:lnTo>
                <a:lnTo>
                  <a:pt x="122" y="8"/>
                </a:lnTo>
                <a:lnTo>
                  <a:pt x="129" y="8"/>
                </a:lnTo>
                <a:lnTo>
                  <a:pt x="137" y="8"/>
                </a:lnTo>
                <a:lnTo>
                  <a:pt x="145" y="8"/>
                </a:lnTo>
                <a:lnTo>
                  <a:pt x="152" y="8"/>
                </a:lnTo>
                <a:lnTo>
                  <a:pt x="160" y="0"/>
                </a:lnTo>
                <a:close/>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p>
            <a:endParaRPr lang="en-GB"/>
          </a:p>
        </p:txBody>
      </p:sp>
      <p:sp>
        <p:nvSpPr>
          <p:cNvPr id="10" name="Freeform 6">
            <a:extLst>
              <a:ext uri="{FF2B5EF4-FFF2-40B4-BE49-F238E27FC236}">
                <a16:creationId xmlns:a16="http://schemas.microsoft.com/office/drawing/2014/main" id="{8692D481-46E2-4361-BC9B-35BD01235840}"/>
              </a:ext>
            </a:extLst>
          </p:cNvPr>
          <p:cNvSpPr>
            <a:spLocks/>
          </p:cNvSpPr>
          <p:nvPr/>
        </p:nvSpPr>
        <p:spPr bwMode="invGray">
          <a:xfrm>
            <a:off x="2645856" y="4267200"/>
            <a:ext cx="508000" cy="501650"/>
          </a:xfrm>
          <a:custGeom>
            <a:avLst/>
            <a:gdLst>
              <a:gd name="T0" fmla="*/ 2147483647 w 320"/>
              <a:gd name="T1" fmla="*/ 0 h 316"/>
              <a:gd name="T2" fmla="*/ 2147483647 w 320"/>
              <a:gd name="T3" fmla="*/ 2147483647 h 316"/>
              <a:gd name="T4" fmla="*/ 2147483647 w 320"/>
              <a:gd name="T5" fmla="*/ 2147483647 h 316"/>
              <a:gd name="T6" fmla="*/ 2147483647 w 320"/>
              <a:gd name="T7" fmla="*/ 2147483647 h 316"/>
              <a:gd name="T8" fmla="*/ 2147483647 w 320"/>
              <a:gd name="T9" fmla="*/ 2147483647 h 316"/>
              <a:gd name="T10" fmla="*/ 2147483647 w 320"/>
              <a:gd name="T11" fmla="*/ 2147483647 h 316"/>
              <a:gd name="T12" fmla="*/ 2147483647 w 320"/>
              <a:gd name="T13" fmla="*/ 2147483647 h 316"/>
              <a:gd name="T14" fmla="*/ 2147483647 w 320"/>
              <a:gd name="T15" fmla="*/ 2147483647 h 316"/>
              <a:gd name="T16" fmla="*/ 2147483647 w 320"/>
              <a:gd name="T17" fmla="*/ 2147483647 h 316"/>
              <a:gd name="T18" fmla="*/ 2147483647 w 320"/>
              <a:gd name="T19" fmla="*/ 2147483647 h 316"/>
              <a:gd name="T20" fmla="*/ 2147483647 w 320"/>
              <a:gd name="T21" fmla="*/ 2147483647 h 316"/>
              <a:gd name="T22" fmla="*/ 2147483647 w 320"/>
              <a:gd name="T23" fmla="*/ 2147483647 h 316"/>
              <a:gd name="T24" fmla="*/ 0 w 320"/>
              <a:gd name="T25" fmla="*/ 2147483647 h 316"/>
              <a:gd name="T26" fmla="*/ 2147483647 w 320"/>
              <a:gd name="T27" fmla="*/ 2147483647 h 316"/>
              <a:gd name="T28" fmla="*/ 2147483647 w 320"/>
              <a:gd name="T29" fmla="*/ 2147483647 h 316"/>
              <a:gd name="T30" fmla="*/ 2147483647 w 320"/>
              <a:gd name="T31" fmla="*/ 2147483647 h 316"/>
              <a:gd name="T32" fmla="*/ 2147483647 w 320"/>
              <a:gd name="T33" fmla="*/ 0 h 31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20"/>
              <a:gd name="T52" fmla="*/ 0 h 316"/>
              <a:gd name="T53" fmla="*/ 320 w 320"/>
              <a:gd name="T54" fmla="*/ 316 h 31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20" h="316">
                <a:moveTo>
                  <a:pt x="160" y="0"/>
                </a:moveTo>
                <a:lnTo>
                  <a:pt x="221" y="15"/>
                </a:lnTo>
                <a:lnTo>
                  <a:pt x="266" y="53"/>
                </a:lnTo>
                <a:lnTo>
                  <a:pt x="304" y="98"/>
                </a:lnTo>
                <a:lnTo>
                  <a:pt x="320" y="158"/>
                </a:lnTo>
                <a:lnTo>
                  <a:pt x="304" y="218"/>
                </a:lnTo>
                <a:lnTo>
                  <a:pt x="266" y="271"/>
                </a:lnTo>
                <a:lnTo>
                  <a:pt x="221" y="308"/>
                </a:lnTo>
                <a:lnTo>
                  <a:pt x="160" y="316"/>
                </a:lnTo>
                <a:lnTo>
                  <a:pt x="99" y="308"/>
                </a:lnTo>
                <a:lnTo>
                  <a:pt x="46" y="271"/>
                </a:lnTo>
                <a:lnTo>
                  <a:pt x="15" y="218"/>
                </a:lnTo>
                <a:lnTo>
                  <a:pt x="0" y="158"/>
                </a:lnTo>
                <a:lnTo>
                  <a:pt x="15" y="98"/>
                </a:lnTo>
                <a:lnTo>
                  <a:pt x="46" y="53"/>
                </a:lnTo>
                <a:lnTo>
                  <a:pt x="99" y="15"/>
                </a:lnTo>
                <a:lnTo>
                  <a:pt x="160" y="0"/>
                </a:lnTo>
              </a:path>
            </a:pathLst>
          </a:custGeom>
          <a:noFill/>
          <a:ln w="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11" name="Freeform 7">
            <a:extLst>
              <a:ext uri="{FF2B5EF4-FFF2-40B4-BE49-F238E27FC236}">
                <a16:creationId xmlns:a16="http://schemas.microsoft.com/office/drawing/2014/main" id="{A443AA7B-1315-4B51-AEA8-E85B588ED99A}"/>
              </a:ext>
            </a:extLst>
          </p:cNvPr>
          <p:cNvSpPr>
            <a:spLocks/>
          </p:cNvSpPr>
          <p:nvPr/>
        </p:nvSpPr>
        <p:spPr bwMode="invGray">
          <a:xfrm>
            <a:off x="2355343" y="4779963"/>
            <a:ext cx="544513" cy="954087"/>
          </a:xfrm>
          <a:custGeom>
            <a:avLst/>
            <a:gdLst>
              <a:gd name="T0" fmla="*/ 2147483647 w 343"/>
              <a:gd name="T1" fmla="*/ 0 h 601"/>
              <a:gd name="T2" fmla="*/ 2147483647 w 343"/>
              <a:gd name="T3" fmla="*/ 2147483647 h 601"/>
              <a:gd name="T4" fmla="*/ 0 w 343"/>
              <a:gd name="T5" fmla="*/ 2147483647 h 601"/>
              <a:gd name="T6" fmla="*/ 0 60000 65536"/>
              <a:gd name="T7" fmla="*/ 0 60000 65536"/>
              <a:gd name="T8" fmla="*/ 0 60000 65536"/>
              <a:gd name="T9" fmla="*/ 0 w 343"/>
              <a:gd name="T10" fmla="*/ 0 h 601"/>
              <a:gd name="T11" fmla="*/ 343 w 343"/>
              <a:gd name="T12" fmla="*/ 601 h 601"/>
            </a:gdLst>
            <a:ahLst/>
            <a:cxnLst>
              <a:cxn ang="T6">
                <a:pos x="T0" y="T1"/>
              </a:cxn>
              <a:cxn ang="T7">
                <a:pos x="T2" y="T3"/>
              </a:cxn>
              <a:cxn ang="T8">
                <a:pos x="T4" y="T5"/>
              </a:cxn>
            </a:cxnLst>
            <a:rect l="T9" t="T10" r="T11" b="T12"/>
            <a:pathLst>
              <a:path w="343" h="601">
                <a:moveTo>
                  <a:pt x="343" y="0"/>
                </a:moveTo>
                <a:lnTo>
                  <a:pt x="343" y="278"/>
                </a:lnTo>
                <a:lnTo>
                  <a:pt x="0" y="601"/>
                </a:lnTo>
              </a:path>
            </a:pathLst>
          </a:custGeom>
          <a:noFill/>
          <a:ln w="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12" name="Line 8">
            <a:extLst>
              <a:ext uri="{FF2B5EF4-FFF2-40B4-BE49-F238E27FC236}">
                <a16:creationId xmlns:a16="http://schemas.microsoft.com/office/drawing/2014/main" id="{2044B9A2-12A3-46CA-8785-3E40BD6B35EF}"/>
              </a:ext>
            </a:extLst>
          </p:cNvPr>
          <p:cNvSpPr>
            <a:spLocks noChangeShapeType="1"/>
          </p:cNvSpPr>
          <p:nvPr/>
        </p:nvSpPr>
        <p:spPr bwMode="invGray">
          <a:xfrm>
            <a:off x="2896681" y="5224463"/>
            <a:ext cx="531812" cy="536575"/>
          </a:xfrm>
          <a:prstGeom prst="line">
            <a:avLst/>
          </a:prstGeom>
          <a:noFill/>
          <a:ln w="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13" name="Line 9">
            <a:extLst>
              <a:ext uri="{FF2B5EF4-FFF2-40B4-BE49-F238E27FC236}">
                <a16:creationId xmlns:a16="http://schemas.microsoft.com/office/drawing/2014/main" id="{475AEAAA-D65E-4C09-AC1E-D7AFC4D6CAD2}"/>
              </a:ext>
            </a:extLst>
          </p:cNvPr>
          <p:cNvSpPr>
            <a:spLocks noChangeShapeType="1"/>
          </p:cNvSpPr>
          <p:nvPr/>
        </p:nvSpPr>
        <p:spPr bwMode="auto">
          <a:xfrm>
            <a:off x="3638043" y="5181600"/>
            <a:ext cx="2286000" cy="0"/>
          </a:xfrm>
          <a:prstGeom prst="line">
            <a:avLst/>
          </a:prstGeom>
          <a:noFill/>
          <a:ln w="57150">
            <a:solidFill>
              <a:schemeClr val="tx1"/>
            </a:solidFill>
            <a:round/>
            <a:headEnd/>
            <a:tailEnd type="arrow" w="med" len="med"/>
          </a:ln>
          <a:extLst>
            <a:ext uri="{909E8E84-426E-40dd-AFC4-6F175D3DCCD1}">
              <a14:hiddenFill xmlns="" xmlns:a14="http://schemas.microsoft.com/office/drawing/2010/main">
                <a:noFill/>
              </a14:hiddenFill>
            </a:ext>
          </a:extLst>
        </p:spPr>
        <p:txBody>
          <a:bodyPr lIns="107950" tIns="53975" rIns="107950" bIns="53975"/>
          <a:lstStyle/>
          <a:p>
            <a:endParaRPr lang="en-GB"/>
          </a:p>
        </p:txBody>
      </p:sp>
      <p:sp>
        <p:nvSpPr>
          <p:cNvPr id="14" name="Text Box 10">
            <a:extLst>
              <a:ext uri="{FF2B5EF4-FFF2-40B4-BE49-F238E27FC236}">
                <a16:creationId xmlns:a16="http://schemas.microsoft.com/office/drawing/2014/main" id="{A0BCBC41-EACB-4886-91BA-317BB6378963}"/>
              </a:ext>
            </a:extLst>
          </p:cNvPr>
          <p:cNvSpPr txBox="1">
            <a:spLocks noChangeArrowheads="1"/>
          </p:cNvSpPr>
          <p:nvPr/>
        </p:nvSpPr>
        <p:spPr bwMode="auto">
          <a:xfrm>
            <a:off x="4138106" y="5286375"/>
            <a:ext cx="1252537" cy="352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07950" tIns="53975" rIns="107950" bIns="53975">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algn="ctr"/>
            <a:r>
              <a:rPr lang="en-US" sz="1600"/>
              <a:t>Association</a:t>
            </a:r>
          </a:p>
        </p:txBody>
      </p:sp>
      <p:grpSp>
        <p:nvGrpSpPr>
          <p:cNvPr id="15" name="Group 11">
            <a:extLst>
              <a:ext uri="{FF2B5EF4-FFF2-40B4-BE49-F238E27FC236}">
                <a16:creationId xmlns:a16="http://schemas.microsoft.com/office/drawing/2014/main" id="{DDF94BFA-97BB-4CB7-B833-B5CD4C809AE5}"/>
              </a:ext>
            </a:extLst>
          </p:cNvPr>
          <p:cNvGrpSpPr>
            <a:grpSpLocks/>
          </p:cNvGrpSpPr>
          <p:nvPr/>
        </p:nvGrpSpPr>
        <p:grpSpPr bwMode="auto">
          <a:xfrm>
            <a:off x="6228843" y="4724400"/>
            <a:ext cx="2133600" cy="1066800"/>
            <a:chOff x="3408" y="2352"/>
            <a:chExt cx="1344" cy="672"/>
          </a:xfrm>
        </p:grpSpPr>
        <p:sp>
          <p:nvSpPr>
            <p:cNvPr id="16" name="Oval 12">
              <a:extLst>
                <a:ext uri="{FF2B5EF4-FFF2-40B4-BE49-F238E27FC236}">
                  <a16:creationId xmlns:a16="http://schemas.microsoft.com/office/drawing/2014/main" id="{A1165F30-FDC6-47FF-94CF-66C968449019}"/>
                </a:ext>
              </a:extLst>
            </p:cNvPr>
            <p:cNvSpPr>
              <a:spLocks noChangeArrowheads="1"/>
            </p:cNvSpPr>
            <p:nvPr/>
          </p:nvSpPr>
          <p:spPr bwMode="auto">
            <a:xfrm>
              <a:off x="3408" y="2352"/>
              <a:ext cx="1344" cy="672"/>
            </a:xfrm>
            <a:prstGeom prst="ellipse">
              <a:avLst/>
            </a:prstGeom>
            <a:solidFill>
              <a:srgbClr val="FFFFCC"/>
            </a:solidFill>
            <a:ln w="25400">
              <a:solidFill>
                <a:srgbClr val="800000"/>
              </a:solidFill>
              <a:round/>
              <a:headEnd/>
              <a:tailEnd/>
            </a:ln>
          </p:spPr>
          <p:txBody>
            <a:bodyPr wrap="none" anchor="ctr"/>
            <a:lstStyle/>
            <a:p>
              <a:endParaRPr lang="en-GB"/>
            </a:p>
          </p:txBody>
        </p:sp>
        <p:sp>
          <p:nvSpPr>
            <p:cNvPr id="17" name="Rectangle 13">
              <a:extLst>
                <a:ext uri="{FF2B5EF4-FFF2-40B4-BE49-F238E27FC236}">
                  <a16:creationId xmlns:a16="http://schemas.microsoft.com/office/drawing/2014/main" id="{31375987-6064-459C-AAB7-3543544AB46E}"/>
                </a:ext>
              </a:extLst>
            </p:cNvPr>
            <p:cNvSpPr>
              <a:spLocks noChangeArrowheads="1"/>
            </p:cNvSpPr>
            <p:nvPr/>
          </p:nvSpPr>
          <p:spPr bwMode="auto">
            <a:xfrm>
              <a:off x="3658" y="2544"/>
              <a:ext cx="844"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sz="2400">
                  <a:solidFill>
                    <a:srgbClr val="292934"/>
                  </a:solidFill>
                </a:rPr>
                <a:t>Use Case</a:t>
              </a:r>
            </a:p>
          </p:txBody>
        </p:sp>
      </p:grpSp>
      <p:sp>
        <p:nvSpPr>
          <p:cNvPr id="18" name="Line 14">
            <a:extLst>
              <a:ext uri="{FF2B5EF4-FFF2-40B4-BE49-F238E27FC236}">
                <a16:creationId xmlns:a16="http://schemas.microsoft.com/office/drawing/2014/main" id="{F354FF52-DD2C-4683-BC04-2A87B8113C6D}"/>
              </a:ext>
            </a:extLst>
          </p:cNvPr>
          <p:cNvSpPr>
            <a:spLocks noChangeShapeType="1"/>
          </p:cNvSpPr>
          <p:nvPr/>
        </p:nvSpPr>
        <p:spPr bwMode="auto">
          <a:xfrm>
            <a:off x="2561718" y="4867275"/>
            <a:ext cx="657225"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lIns="107950" tIns="53975" rIns="107950" bIns="53975"/>
          <a:lstStyle/>
          <a:p>
            <a:endParaRPr lang="en-GB"/>
          </a:p>
        </p:txBody>
      </p:sp>
    </p:spTree>
    <p:extLst>
      <p:ext uri="{BB962C8B-B14F-4D97-AF65-F5344CB8AC3E}">
        <p14:creationId xmlns:p14="http://schemas.microsoft.com/office/powerpoint/2010/main" val="30537058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7A651-7168-409F-9907-B06D23A53FF1}"/>
              </a:ext>
            </a:extLst>
          </p:cNvPr>
          <p:cNvSpPr>
            <a:spLocks noGrp="1"/>
          </p:cNvSpPr>
          <p:nvPr>
            <p:ph type="title"/>
          </p:nvPr>
        </p:nvSpPr>
        <p:spPr/>
        <p:txBody>
          <a:bodyPr/>
          <a:lstStyle/>
          <a:p>
            <a:r>
              <a:rPr lang="en-US" dirty="0"/>
              <a:t>Giao </a:t>
            </a:r>
            <a:r>
              <a:rPr lang="en-US" dirty="0" err="1"/>
              <a:t>tiếp</a:t>
            </a:r>
            <a:r>
              <a:rPr lang="en-US" dirty="0"/>
              <a:t> – </a:t>
            </a:r>
            <a:r>
              <a:rPr lang="en-US" dirty="0" err="1"/>
              <a:t>Hiệp</a:t>
            </a:r>
            <a:r>
              <a:rPr lang="en-US" dirty="0"/>
              <a:t> </a:t>
            </a:r>
            <a:r>
              <a:rPr lang="en-US" dirty="0" err="1"/>
              <a:t>hội</a:t>
            </a:r>
            <a:endParaRPr lang="en-US" dirty="0"/>
          </a:p>
        </p:txBody>
      </p:sp>
      <p:sp>
        <p:nvSpPr>
          <p:cNvPr id="3" name="Content Placeholder 2">
            <a:extLst>
              <a:ext uri="{FF2B5EF4-FFF2-40B4-BE49-F238E27FC236}">
                <a16:creationId xmlns:a16="http://schemas.microsoft.com/office/drawing/2014/main" id="{43509E37-D630-42D7-B07E-B45BDF3A7197}"/>
              </a:ext>
            </a:extLst>
          </p:cNvPr>
          <p:cNvSpPr>
            <a:spLocks noGrp="1"/>
          </p:cNvSpPr>
          <p:nvPr>
            <p:ph idx="1"/>
          </p:nvPr>
        </p:nvSpPr>
        <p:spPr>
          <a:xfrm>
            <a:off x="685800" y="981351"/>
            <a:ext cx="5187183" cy="4809850"/>
          </a:xfrm>
        </p:spPr>
        <p:txBody>
          <a:bodyPr/>
          <a:lstStyle/>
          <a:p>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kênh giao </a:t>
            </a:r>
            <a:r>
              <a:rPr kumimoji="0" lang="vi-VN" altLang="en-US" sz="2800" b="0" i="0" u="none" strike="noStrike" cap="none" normalizeH="0" baseline="0" dirty="0" err="1">
                <a:ln>
                  <a:noFill/>
                </a:ln>
                <a:solidFill>
                  <a:srgbClr val="202124"/>
                </a:solidFill>
                <a:effectLst/>
                <a:latin typeface="inherit"/>
              </a:rPr>
              <a:t>tiếp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giữa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tác</a:t>
            </a:r>
            <a:r>
              <a:rPr kumimoji="0" lang="vi-VN" altLang="en-US" sz="2800" b="0" i="0" u="none" strike="noStrike" cap="none" normalizeH="0" baseline="0" dirty="0">
                <a:ln>
                  <a:noFill/>
                </a:ln>
                <a:solidFill>
                  <a:srgbClr val="202124"/>
                </a:solidFill>
                <a:effectLst/>
                <a:latin typeface="inherit"/>
              </a:rPr>
              <a:t> nhân </a:t>
            </a:r>
            <a:r>
              <a:rPr kumimoji="0" lang="vi-VN" altLang="en-US" sz="2800" b="0" i="0" u="none" strike="noStrike" cap="none" normalizeH="0" baseline="0" dirty="0" err="1">
                <a:ln>
                  <a:noFill/>
                </a:ln>
                <a:solidFill>
                  <a:srgbClr val="202124"/>
                </a:solidFill>
                <a:effectLst/>
                <a:latin typeface="inherit"/>
              </a:rPr>
              <a:t>và</a:t>
            </a:r>
            <a:r>
              <a:rPr kumimoji="0" lang="vi-VN" altLang="en-US" sz="2800" b="0" i="0" u="none" strike="noStrike" cap="none" normalizeH="0" baseline="0" dirty="0">
                <a:ln>
                  <a:noFill/>
                </a:ln>
                <a:solidFill>
                  <a:srgbClr val="202124"/>
                </a:solidFill>
                <a:effectLst/>
                <a:latin typeface="inherit"/>
              </a:rPr>
              <a:t> ca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dòng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được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để</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đại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diện</a:t>
            </a:r>
            <a:r>
              <a:rPr kumimoji="0" lang="vi-VN" altLang="en-US" sz="2800" b="0" i="0" u="none" strike="noStrike" cap="none" normalizeH="0" baseline="0" dirty="0">
                <a:ln>
                  <a:noFill/>
                </a:ln>
                <a:solidFill>
                  <a:srgbClr val="202124"/>
                </a:solidFill>
                <a:effectLst/>
                <a:latin typeface="inherit"/>
              </a:rPr>
              <a:t> cho </a:t>
            </a:r>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liên </a:t>
            </a:r>
            <a:r>
              <a:rPr kumimoji="0" lang="vi-VN" altLang="en-US" sz="2800" b="0" i="0" u="none" strike="noStrike" cap="none" normalizeH="0" baseline="0" dirty="0" err="1">
                <a:ln>
                  <a:noFill/>
                </a:ln>
                <a:solidFill>
                  <a:srgbClr val="202124"/>
                </a:solidFill>
                <a:effectLst/>
                <a:latin typeface="inherit"/>
              </a:rPr>
              <a:t>kết</a:t>
            </a:r>
            <a:r>
              <a:rPr kumimoji="0" lang="vi-VN" altLang="en-US" sz="2800" b="0" i="0" u="none" strike="noStrike" cap="none" normalizeH="0" baseline="0" dirty="0">
                <a:ln>
                  <a:noFill/>
                </a:ln>
                <a:solidFill>
                  <a:srgbClr val="202124"/>
                </a:solidFill>
                <a:effectLst/>
                <a:latin typeface="inherit"/>
              </a:rPr>
              <a:t> giao </a:t>
            </a:r>
            <a:r>
              <a:rPr kumimoji="0" lang="vi-VN" altLang="en-US" sz="2800" b="0" i="0" u="none" strike="noStrike" cap="none" normalizeH="0" baseline="0" dirty="0" err="1">
                <a:ln>
                  <a:noFill/>
                </a:ln>
                <a:solidFill>
                  <a:srgbClr val="202124"/>
                </a:solidFill>
                <a:effectLst/>
                <a:latin typeface="inherit"/>
              </a:rPr>
              <a:t>tiếp</a:t>
            </a:r>
            <a:r>
              <a:rPr kumimoji="0" lang="vi-VN" altLang="en-US" sz="2800" b="0" i="0" u="none" strike="noStrike" cap="none" normalizeH="0" baseline="0" dirty="0">
                <a:ln>
                  <a:noFill/>
                </a:ln>
                <a:solidFill>
                  <a:srgbClr val="202124"/>
                </a:solidFill>
                <a:effectLst/>
                <a:latin typeface="inherit"/>
              </a:rPr>
              <a:t>.</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pPr lvl="1"/>
            <a:r>
              <a:rPr kumimoji="0" lang="vi-VN" altLang="en-US" b="0" i="0" u="none" strike="noStrike" cap="none" normalizeH="0" baseline="0" dirty="0" err="1">
                <a:ln>
                  <a:noFill/>
                </a:ln>
                <a:solidFill>
                  <a:srgbClr val="202124"/>
                </a:solidFill>
                <a:effectLst/>
                <a:latin typeface="inherit"/>
              </a:rPr>
              <a:t>Đầu</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mũi</a:t>
            </a:r>
            <a:r>
              <a:rPr kumimoji="0" lang="vi-VN" altLang="en-US" b="0" i="0" u="none" strike="noStrike" cap="none" normalizeH="0" baseline="0" dirty="0">
                <a:ln>
                  <a:noFill/>
                </a:ln>
                <a:solidFill>
                  <a:srgbClr val="202124"/>
                </a:solidFill>
                <a:effectLst/>
                <a:latin typeface="inherit"/>
              </a:rPr>
              <a:t> tên cho </a:t>
            </a:r>
            <a:r>
              <a:rPr kumimoji="0" lang="vi-VN" altLang="en-US" b="0" i="0" u="none" strike="noStrike" cap="none" normalizeH="0" baseline="0" dirty="0" err="1">
                <a:ln>
                  <a:noFill/>
                </a:ln>
                <a:solidFill>
                  <a:srgbClr val="202124"/>
                </a:solidFill>
                <a:effectLst/>
                <a:latin typeface="inherit"/>
              </a:rPr>
              <a:t>biết</a:t>
            </a:r>
            <a:r>
              <a:rPr kumimoji="0" lang="vi-VN" altLang="en-US" b="0" i="0" u="none" strike="noStrike" cap="none" normalizeH="0" baseline="0" dirty="0">
                <a:ln>
                  <a:noFill/>
                </a:ln>
                <a:solidFill>
                  <a:srgbClr val="202124"/>
                </a:solidFill>
                <a:effectLst/>
                <a:latin typeface="inherit"/>
              </a:rPr>
              <a:t> ai </a:t>
            </a:r>
            <a:r>
              <a:rPr kumimoji="0" lang="vi-VN" altLang="en-US" b="0" i="0" u="none" strike="noStrike" cap="none" normalizeH="0" baseline="0" dirty="0" err="1">
                <a:ln>
                  <a:noFill/>
                </a:ln>
                <a:solidFill>
                  <a:srgbClr val="202124"/>
                </a:solidFill>
                <a:effectLst/>
                <a:latin typeface="inherit"/>
              </a:rPr>
              <a:t>bắt</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đầu</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mỗi</a:t>
            </a:r>
            <a:r>
              <a:rPr kumimoji="0" lang="vi-VN" altLang="en-US" b="0" i="0" u="none" strike="noStrike" cap="none" normalizeH="0" baseline="0" dirty="0">
                <a:ln>
                  <a:noFill/>
                </a:ln>
                <a:solidFill>
                  <a:srgbClr val="202124"/>
                </a:solidFill>
                <a:effectLst/>
                <a:latin typeface="inherit"/>
              </a:rPr>
              <a:t> tương </a:t>
            </a:r>
            <a:r>
              <a:rPr kumimoji="0" lang="vi-VN" altLang="en-US" b="0" i="0" u="none" strike="noStrike" cap="none" normalizeH="0" baseline="0" dirty="0" err="1">
                <a:ln>
                  <a:noFill/>
                </a:ln>
                <a:solidFill>
                  <a:srgbClr val="202124"/>
                </a:solidFill>
                <a:effectLst/>
                <a:latin typeface="inherit"/>
              </a:rPr>
              <a:t>tác</a:t>
            </a:r>
            <a:r>
              <a:rPr kumimoji="0" lang="vi-VN" altLang="en-US" b="0" i="0" u="none" strike="noStrike" cap="none" normalizeH="0" baseline="0" dirty="0">
                <a:ln>
                  <a:noFill/>
                </a:ln>
                <a:solidFill>
                  <a:srgbClr val="202124"/>
                </a:solidFill>
                <a:effectLst/>
                <a:latin typeface="inherit"/>
              </a:rPr>
              <a:t>.</a:t>
            </a:r>
            <a:r>
              <a:rPr kumimoji="0" lang="vi-VN" altLang="en-US" sz="100" b="0" i="0" u="none" strike="noStrike" cap="none" normalizeH="0" baseline="0" dirty="0">
                <a:ln>
                  <a:noFill/>
                </a:ln>
                <a:solidFill>
                  <a:schemeClr val="tx1"/>
                </a:solidFill>
                <a:effectLst/>
              </a:rPr>
              <a:t> </a:t>
            </a:r>
            <a:endParaRPr kumimoji="0" lang="vi-VN" altLang="en-US" sz="1400" b="0" i="0" u="none" strike="noStrike" cap="none" normalizeH="0" baseline="0" dirty="0">
              <a:ln>
                <a:noFill/>
              </a:ln>
              <a:solidFill>
                <a:schemeClr val="tx1"/>
              </a:solidFill>
              <a:effectLst/>
              <a:latin typeface="Arial" panose="020B0604020202020204" pitchFamily="34" charset="0"/>
            </a:endParaRPr>
          </a:p>
          <a:p>
            <a:pPr lvl="1"/>
            <a:r>
              <a:rPr kumimoji="0" lang="vi-VN" altLang="en-US" b="0" i="0" u="none" strike="noStrike" cap="none" normalizeH="0" baseline="0" dirty="0">
                <a:ln>
                  <a:noFill/>
                </a:ln>
                <a:solidFill>
                  <a:srgbClr val="202124"/>
                </a:solidFill>
                <a:effectLst/>
                <a:latin typeface="inherit"/>
              </a:rPr>
              <a:t>Không </a:t>
            </a:r>
            <a:r>
              <a:rPr kumimoji="0" lang="vi-VN" altLang="en-US" b="0" i="0" u="none" strike="noStrike" cap="none" normalizeH="0" baseline="0" dirty="0" err="1">
                <a:ln>
                  <a:noFill/>
                </a:ln>
                <a:solidFill>
                  <a:srgbClr val="202124"/>
                </a:solidFill>
                <a:effectLst/>
                <a:latin typeface="inherit"/>
              </a:rPr>
              <a:t>có</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đầu</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mũi</a:t>
            </a:r>
            <a:r>
              <a:rPr kumimoji="0" lang="vi-VN" altLang="en-US" b="0" i="0" u="none" strike="noStrike" cap="none" normalizeH="0" baseline="0" dirty="0">
                <a:ln>
                  <a:noFill/>
                </a:ln>
                <a:solidFill>
                  <a:srgbClr val="202124"/>
                </a:solidFill>
                <a:effectLst/>
                <a:latin typeface="inherit"/>
              </a:rPr>
              <a:t> tên </a:t>
            </a:r>
            <a:r>
              <a:rPr kumimoji="0" lang="vi-VN" altLang="en-US" b="0" i="0" u="none" strike="noStrike" cap="none" normalizeH="0" baseline="0" dirty="0" err="1">
                <a:ln>
                  <a:noFill/>
                </a:ln>
                <a:solidFill>
                  <a:srgbClr val="202124"/>
                </a:solidFill>
                <a:effectLst/>
                <a:latin typeface="inherit"/>
              </a:rPr>
              <a:t>nào</a:t>
            </a:r>
            <a:r>
              <a:rPr kumimoji="0" lang="vi-VN" altLang="en-US" b="0" i="0" u="none" strike="noStrike" cap="none" normalizeH="0" baseline="0" dirty="0">
                <a:ln>
                  <a:noFill/>
                </a:ln>
                <a:solidFill>
                  <a:srgbClr val="202124"/>
                </a:solidFill>
                <a:effectLst/>
                <a:latin typeface="inherit"/>
              </a:rPr>
              <a:t> cho </a:t>
            </a:r>
            <a:r>
              <a:rPr kumimoji="0" lang="vi-VN" altLang="en-US" b="0" i="0" u="none" strike="noStrike" cap="none" normalizeH="0" baseline="0" dirty="0" err="1">
                <a:ln>
                  <a:noFill/>
                </a:ln>
                <a:solidFill>
                  <a:srgbClr val="202124"/>
                </a:solidFill>
                <a:effectLst/>
                <a:latin typeface="inherit"/>
              </a:rPr>
              <a:t>biết</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một</a:t>
            </a:r>
            <a:r>
              <a:rPr kumimoji="0" lang="vi-VN" altLang="en-US" b="0" i="0" u="none" strike="noStrike" cap="none" normalizeH="0" baseline="0" dirty="0">
                <a:ln>
                  <a:noFill/>
                </a:ln>
                <a:solidFill>
                  <a:srgbClr val="202124"/>
                </a:solidFill>
                <a:effectLst/>
                <a:latin typeface="inherit"/>
              </a:rPr>
              <a:t> trong hai </a:t>
            </a:r>
            <a:r>
              <a:rPr kumimoji="0" lang="vi-VN" altLang="en-US" b="0" i="0" u="none" strike="noStrike" cap="none" normalizeH="0" baseline="0" dirty="0" err="1">
                <a:ln>
                  <a:noFill/>
                </a:ln>
                <a:solidFill>
                  <a:srgbClr val="202124"/>
                </a:solidFill>
                <a:effectLst/>
                <a:latin typeface="inherit"/>
              </a:rPr>
              <a:t>đầu</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có</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thể</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bắt</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đầu</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mỗi</a:t>
            </a:r>
            <a:r>
              <a:rPr kumimoji="0" lang="vi-VN" altLang="en-US" b="0" i="0" u="none" strike="noStrike" cap="none" normalizeH="0" baseline="0" dirty="0">
                <a:ln>
                  <a:noFill/>
                </a:ln>
                <a:solidFill>
                  <a:srgbClr val="202124"/>
                </a:solidFill>
                <a:effectLst/>
                <a:latin typeface="inherit"/>
              </a:rPr>
              <a:t> tương </a:t>
            </a:r>
            <a:r>
              <a:rPr kumimoji="0" lang="vi-VN" altLang="en-US" b="0" i="0" u="none" strike="noStrike" cap="none" normalizeH="0" baseline="0" dirty="0" err="1">
                <a:ln>
                  <a:noFill/>
                </a:ln>
                <a:solidFill>
                  <a:srgbClr val="202124"/>
                </a:solidFill>
                <a:effectLst/>
                <a:latin typeface="inherit"/>
              </a:rPr>
              <a:t>tác</a:t>
            </a:r>
            <a:r>
              <a:rPr kumimoji="0" lang="vi-VN" altLang="en-US" b="0" i="0" u="none" strike="noStrike" cap="none" normalizeH="0" baseline="0" dirty="0">
                <a:ln>
                  <a:noFill/>
                </a:ln>
                <a:solidFill>
                  <a:srgbClr val="202124"/>
                </a:solidFill>
                <a:effectLst/>
                <a:latin typeface="inherit"/>
              </a:rPr>
              <a:t>.</a:t>
            </a:r>
            <a:r>
              <a:rPr kumimoji="0" lang="vi-VN" altLang="en-US" sz="100" b="0" i="0" u="none" strike="noStrike" cap="none" normalizeH="0" baseline="0" dirty="0">
                <a:ln>
                  <a:noFill/>
                </a:ln>
                <a:solidFill>
                  <a:schemeClr val="tx1"/>
                </a:solidFill>
                <a:effectLst/>
              </a:rPr>
              <a:t> </a:t>
            </a:r>
            <a:endParaRPr kumimoji="0" lang="vi-VN" altLang="en-US" sz="14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52E8595E-9E4F-46E1-8CA0-A38346D46C42}"/>
              </a:ext>
            </a:extLst>
          </p:cNvPr>
          <p:cNvSpPr>
            <a:spLocks noGrp="1"/>
          </p:cNvSpPr>
          <p:nvPr>
            <p:ph type="sldNum" sz="quarter" idx="12"/>
          </p:nvPr>
        </p:nvSpPr>
        <p:spPr/>
        <p:txBody>
          <a:bodyPr/>
          <a:lstStyle/>
          <a:p>
            <a:pPr>
              <a:defRPr/>
            </a:pPr>
            <a:fld id="{222D1A01-2235-2A44-BF61-4339ED0E7A0A}" type="slidenum">
              <a:rPr lang="en-US" altLang="en-VN" smtClean="0"/>
              <a:pPr>
                <a:defRPr/>
              </a:pPr>
              <a:t>26</a:t>
            </a:fld>
            <a:endParaRPr lang="en-US" altLang="en-VN"/>
          </a:p>
        </p:txBody>
      </p:sp>
      <p:sp>
        <p:nvSpPr>
          <p:cNvPr id="8" name="Rectangle 2">
            <a:extLst>
              <a:ext uri="{FF2B5EF4-FFF2-40B4-BE49-F238E27FC236}">
                <a16:creationId xmlns:a16="http://schemas.microsoft.com/office/drawing/2014/main" id="{1DA996B1-60F6-4E20-85F9-2A4D432675A3}"/>
              </a:ext>
            </a:extLst>
          </p:cNvPr>
          <p:cNvSpPr>
            <a:spLocks noChangeArrowheads="1"/>
          </p:cNvSpPr>
          <p:nvPr/>
        </p:nvSpPr>
        <p:spPr bwMode="auto">
          <a:xfrm>
            <a:off x="838200" y="5601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3FC8A9B0-79BE-477E-B61D-20DDDCE386FA}"/>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4">
            <a:extLst>
              <a:ext uri="{FF2B5EF4-FFF2-40B4-BE49-F238E27FC236}">
                <a16:creationId xmlns:a16="http://schemas.microsoft.com/office/drawing/2014/main" id="{CEF974FE-C66B-4443-827D-DCF7D5D99F77}"/>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5">
            <a:extLst>
              <a:ext uri="{FF2B5EF4-FFF2-40B4-BE49-F238E27FC236}">
                <a16:creationId xmlns:a16="http://schemas.microsoft.com/office/drawing/2014/main" id="{63B13C4B-F968-417A-9965-9FE6C34745FC}"/>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grpSp>
        <p:nvGrpSpPr>
          <p:cNvPr id="12" name="Group 28" descr="An illustration of actor 1 with an arrow point to the use case. From the use case, an arrow points to actor 2 and a straight line goes to actor 3.">
            <a:extLst>
              <a:ext uri="{FF2B5EF4-FFF2-40B4-BE49-F238E27FC236}">
                <a16:creationId xmlns:a16="http://schemas.microsoft.com/office/drawing/2014/main" id="{84A949F8-3C82-4774-9016-AF8581A56B90}"/>
              </a:ext>
            </a:extLst>
          </p:cNvPr>
          <p:cNvGrpSpPr>
            <a:grpSpLocks/>
          </p:cNvGrpSpPr>
          <p:nvPr/>
        </p:nvGrpSpPr>
        <p:grpSpPr bwMode="auto">
          <a:xfrm>
            <a:off x="6074569" y="1047750"/>
            <a:ext cx="2824162" cy="4762500"/>
            <a:chOff x="221" y="672"/>
            <a:chExt cx="1779" cy="3000"/>
          </a:xfrm>
        </p:grpSpPr>
        <p:sp>
          <p:nvSpPr>
            <p:cNvPr id="13" name="Freeform 4">
              <a:extLst>
                <a:ext uri="{FF2B5EF4-FFF2-40B4-BE49-F238E27FC236}">
                  <a16:creationId xmlns:a16="http://schemas.microsoft.com/office/drawing/2014/main" id="{4A59F0B0-08A1-4B61-A5BB-98B9D9E8ABCE}"/>
                </a:ext>
              </a:extLst>
            </p:cNvPr>
            <p:cNvSpPr>
              <a:spLocks/>
            </p:cNvSpPr>
            <p:nvPr/>
          </p:nvSpPr>
          <p:spPr bwMode="auto">
            <a:xfrm>
              <a:off x="605" y="1933"/>
              <a:ext cx="629" cy="254"/>
            </a:xfrm>
            <a:custGeom>
              <a:avLst/>
              <a:gdLst>
                <a:gd name="T0" fmla="*/ 348 w 629"/>
                <a:gd name="T1" fmla="*/ 2 h 254"/>
                <a:gd name="T2" fmla="*/ 409 w 629"/>
                <a:gd name="T3" fmla="*/ 7 h 254"/>
                <a:gd name="T4" fmla="*/ 464 w 629"/>
                <a:gd name="T5" fmla="*/ 15 h 254"/>
                <a:gd name="T6" fmla="*/ 515 w 629"/>
                <a:gd name="T7" fmla="*/ 30 h 254"/>
                <a:gd name="T8" fmla="*/ 558 w 629"/>
                <a:gd name="T9" fmla="*/ 48 h 254"/>
                <a:gd name="T10" fmla="*/ 591 w 629"/>
                <a:gd name="T11" fmla="*/ 68 h 254"/>
                <a:gd name="T12" fmla="*/ 616 w 629"/>
                <a:gd name="T13" fmla="*/ 91 h 254"/>
                <a:gd name="T14" fmla="*/ 629 w 629"/>
                <a:gd name="T15" fmla="*/ 114 h 254"/>
                <a:gd name="T16" fmla="*/ 629 w 629"/>
                <a:gd name="T17" fmla="*/ 139 h 254"/>
                <a:gd name="T18" fmla="*/ 616 w 629"/>
                <a:gd name="T19" fmla="*/ 165 h 254"/>
                <a:gd name="T20" fmla="*/ 591 w 629"/>
                <a:gd name="T21" fmla="*/ 188 h 254"/>
                <a:gd name="T22" fmla="*/ 558 w 629"/>
                <a:gd name="T23" fmla="*/ 208 h 254"/>
                <a:gd name="T24" fmla="*/ 515 w 629"/>
                <a:gd name="T25" fmla="*/ 226 h 254"/>
                <a:gd name="T26" fmla="*/ 464 w 629"/>
                <a:gd name="T27" fmla="*/ 238 h 254"/>
                <a:gd name="T28" fmla="*/ 409 w 629"/>
                <a:gd name="T29" fmla="*/ 248 h 254"/>
                <a:gd name="T30" fmla="*/ 348 w 629"/>
                <a:gd name="T31" fmla="*/ 254 h 254"/>
                <a:gd name="T32" fmla="*/ 283 w 629"/>
                <a:gd name="T33" fmla="*/ 254 h 254"/>
                <a:gd name="T34" fmla="*/ 222 w 629"/>
                <a:gd name="T35" fmla="*/ 248 h 254"/>
                <a:gd name="T36" fmla="*/ 166 w 629"/>
                <a:gd name="T37" fmla="*/ 238 h 254"/>
                <a:gd name="T38" fmla="*/ 116 w 629"/>
                <a:gd name="T39" fmla="*/ 226 h 254"/>
                <a:gd name="T40" fmla="*/ 73 w 629"/>
                <a:gd name="T41" fmla="*/ 208 h 254"/>
                <a:gd name="T42" fmla="*/ 38 w 629"/>
                <a:gd name="T43" fmla="*/ 188 h 254"/>
                <a:gd name="T44" fmla="*/ 15 w 629"/>
                <a:gd name="T45" fmla="*/ 165 h 254"/>
                <a:gd name="T46" fmla="*/ 2 w 629"/>
                <a:gd name="T47" fmla="*/ 139 h 254"/>
                <a:gd name="T48" fmla="*/ 2 w 629"/>
                <a:gd name="T49" fmla="*/ 114 h 254"/>
                <a:gd name="T50" fmla="*/ 15 w 629"/>
                <a:gd name="T51" fmla="*/ 91 h 254"/>
                <a:gd name="T52" fmla="*/ 38 w 629"/>
                <a:gd name="T53" fmla="*/ 68 h 254"/>
                <a:gd name="T54" fmla="*/ 73 w 629"/>
                <a:gd name="T55" fmla="*/ 48 h 254"/>
                <a:gd name="T56" fmla="*/ 116 w 629"/>
                <a:gd name="T57" fmla="*/ 30 h 254"/>
                <a:gd name="T58" fmla="*/ 166 w 629"/>
                <a:gd name="T59" fmla="*/ 15 h 254"/>
                <a:gd name="T60" fmla="*/ 222 w 629"/>
                <a:gd name="T61" fmla="*/ 7 h 254"/>
                <a:gd name="T62" fmla="*/ 283 w 629"/>
                <a:gd name="T63" fmla="*/ 2 h 25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29" h="254">
                  <a:moveTo>
                    <a:pt x="315" y="0"/>
                  </a:moveTo>
                  <a:lnTo>
                    <a:pt x="348" y="2"/>
                  </a:lnTo>
                  <a:lnTo>
                    <a:pt x="379" y="2"/>
                  </a:lnTo>
                  <a:lnTo>
                    <a:pt x="409" y="7"/>
                  </a:lnTo>
                  <a:lnTo>
                    <a:pt x="437" y="10"/>
                  </a:lnTo>
                  <a:lnTo>
                    <a:pt x="464" y="15"/>
                  </a:lnTo>
                  <a:lnTo>
                    <a:pt x="490" y="23"/>
                  </a:lnTo>
                  <a:lnTo>
                    <a:pt x="515" y="30"/>
                  </a:lnTo>
                  <a:lnTo>
                    <a:pt x="538" y="38"/>
                  </a:lnTo>
                  <a:lnTo>
                    <a:pt x="558" y="48"/>
                  </a:lnTo>
                  <a:lnTo>
                    <a:pt x="576" y="56"/>
                  </a:lnTo>
                  <a:lnTo>
                    <a:pt x="591" y="68"/>
                  </a:lnTo>
                  <a:lnTo>
                    <a:pt x="606" y="78"/>
                  </a:lnTo>
                  <a:lnTo>
                    <a:pt x="616" y="91"/>
                  </a:lnTo>
                  <a:lnTo>
                    <a:pt x="624" y="101"/>
                  </a:lnTo>
                  <a:lnTo>
                    <a:pt x="629" y="114"/>
                  </a:lnTo>
                  <a:lnTo>
                    <a:pt x="629" y="127"/>
                  </a:lnTo>
                  <a:lnTo>
                    <a:pt x="629" y="139"/>
                  </a:lnTo>
                  <a:lnTo>
                    <a:pt x="624" y="152"/>
                  </a:lnTo>
                  <a:lnTo>
                    <a:pt x="616" y="165"/>
                  </a:lnTo>
                  <a:lnTo>
                    <a:pt x="606" y="177"/>
                  </a:lnTo>
                  <a:lnTo>
                    <a:pt x="591" y="188"/>
                  </a:lnTo>
                  <a:lnTo>
                    <a:pt x="576" y="198"/>
                  </a:lnTo>
                  <a:lnTo>
                    <a:pt x="558" y="208"/>
                  </a:lnTo>
                  <a:lnTo>
                    <a:pt x="538" y="218"/>
                  </a:lnTo>
                  <a:lnTo>
                    <a:pt x="515" y="226"/>
                  </a:lnTo>
                  <a:lnTo>
                    <a:pt x="490" y="233"/>
                  </a:lnTo>
                  <a:lnTo>
                    <a:pt x="464" y="238"/>
                  </a:lnTo>
                  <a:lnTo>
                    <a:pt x="437" y="243"/>
                  </a:lnTo>
                  <a:lnTo>
                    <a:pt x="409" y="248"/>
                  </a:lnTo>
                  <a:lnTo>
                    <a:pt x="379" y="251"/>
                  </a:lnTo>
                  <a:lnTo>
                    <a:pt x="348" y="254"/>
                  </a:lnTo>
                  <a:lnTo>
                    <a:pt x="315" y="254"/>
                  </a:lnTo>
                  <a:lnTo>
                    <a:pt x="283" y="254"/>
                  </a:lnTo>
                  <a:lnTo>
                    <a:pt x="252" y="251"/>
                  </a:lnTo>
                  <a:lnTo>
                    <a:pt x="222" y="248"/>
                  </a:lnTo>
                  <a:lnTo>
                    <a:pt x="192" y="243"/>
                  </a:lnTo>
                  <a:lnTo>
                    <a:pt x="166" y="238"/>
                  </a:lnTo>
                  <a:lnTo>
                    <a:pt x="139" y="233"/>
                  </a:lnTo>
                  <a:lnTo>
                    <a:pt x="116" y="226"/>
                  </a:lnTo>
                  <a:lnTo>
                    <a:pt x="93" y="218"/>
                  </a:lnTo>
                  <a:lnTo>
                    <a:pt x="73" y="208"/>
                  </a:lnTo>
                  <a:lnTo>
                    <a:pt x="55" y="198"/>
                  </a:lnTo>
                  <a:lnTo>
                    <a:pt x="38" y="188"/>
                  </a:lnTo>
                  <a:lnTo>
                    <a:pt x="25" y="177"/>
                  </a:lnTo>
                  <a:lnTo>
                    <a:pt x="15" y="165"/>
                  </a:lnTo>
                  <a:lnTo>
                    <a:pt x="7" y="152"/>
                  </a:lnTo>
                  <a:lnTo>
                    <a:pt x="2" y="139"/>
                  </a:lnTo>
                  <a:lnTo>
                    <a:pt x="0" y="127"/>
                  </a:lnTo>
                  <a:lnTo>
                    <a:pt x="2" y="114"/>
                  </a:lnTo>
                  <a:lnTo>
                    <a:pt x="7" y="101"/>
                  </a:lnTo>
                  <a:lnTo>
                    <a:pt x="15" y="91"/>
                  </a:lnTo>
                  <a:lnTo>
                    <a:pt x="25" y="78"/>
                  </a:lnTo>
                  <a:lnTo>
                    <a:pt x="38" y="68"/>
                  </a:lnTo>
                  <a:lnTo>
                    <a:pt x="55" y="56"/>
                  </a:lnTo>
                  <a:lnTo>
                    <a:pt x="73" y="48"/>
                  </a:lnTo>
                  <a:lnTo>
                    <a:pt x="93" y="38"/>
                  </a:lnTo>
                  <a:lnTo>
                    <a:pt x="116" y="30"/>
                  </a:lnTo>
                  <a:lnTo>
                    <a:pt x="139" y="23"/>
                  </a:lnTo>
                  <a:lnTo>
                    <a:pt x="166" y="15"/>
                  </a:lnTo>
                  <a:lnTo>
                    <a:pt x="192" y="10"/>
                  </a:lnTo>
                  <a:lnTo>
                    <a:pt x="222" y="7"/>
                  </a:lnTo>
                  <a:lnTo>
                    <a:pt x="252" y="2"/>
                  </a:lnTo>
                  <a:lnTo>
                    <a:pt x="283" y="2"/>
                  </a:lnTo>
                  <a:lnTo>
                    <a:pt x="315" y="0"/>
                  </a:lnTo>
                  <a:close/>
                </a:path>
              </a:pathLst>
            </a:custGeom>
            <a:noFill/>
            <a:ln w="9525">
              <a:solidFill>
                <a:schemeClr val="tx1"/>
              </a:solidFill>
              <a:round/>
              <a:headEnd/>
              <a:tailEnd/>
            </a:ln>
            <a:extLst>
              <a:ext uri="{909E8E84-426E-40dd-AFC4-6F175D3DCCD1}">
                <a14:hiddenFill xmlns="" xmlns:a14="http://schemas.microsoft.com/office/drawing/2010/main">
                  <a:solidFill>
                    <a:srgbClr val="669999"/>
                  </a:solidFill>
                </a14:hiddenFill>
              </a:ext>
            </a:extLst>
          </p:spPr>
          <p:txBody>
            <a:bodyPr/>
            <a:lstStyle/>
            <a:p>
              <a:endParaRPr lang="en-GB"/>
            </a:p>
          </p:txBody>
        </p:sp>
        <p:sp>
          <p:nvSpPr>
            <p:cNvPr id="14" name="Rectangle 5">
              <a:extLst>
                <a:ext uri="{FF2B5EF4-FFF2-40B4-BE49-F238E27FC236}">
                  <a16:creationId xmlns:a16="http://schemas.microsoft.com/office/drawing/2014/main" id="{FE68BEA1-B6E4-4C9D-8D6A-5C0C46862BB8}"/>
                </a:ext>
              </a:extLst>
            </p:cNvPr>
            <p:cNvSpPr>
              <a:spLocks noChangeArrowheads="1"/>
            </p:cNvSpPr>
            <p:nvPr/>
          </p:nvSpPr>
          <p:spPr bwMode="auto">
            <a:xfrm>
              <a:off x="344" y="672"/>
              <a:ext cx="1592" cy="3000"/>
            </a:xfrm>
            <a:prstGeom prst="rect">
              <a:avLst/>
            </a:prstGeom>
            <a:solidFill>
              <a:srgbClr val="DDDDDD"/>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15" name="Rectangle 6">
              <a:extLst>
                <a:ext uri="{FF2B5EF4-FFF2-40B4-BE49-F238E27FC236}">
                  <a16:creationId xmlns:a16="http://schemas.microsoft.com/office/drawing/2014/main" id="{1C301057-03C3-4BC4-B7D4-7034D5B7EF99}"/>
                </a:ext>
              </a:extLst>
            </p:cNvPr>
            <p:cNvSpPr>
              <a:spLocks noChangeArrowheads="1"/>
            </p:cNvSpPr>
            <p:nvPr/>
          </p:nvSpPr>
          <p:spPr bwMode="auto">
            <a:xfrm>
              <a:off x="680" y="1200"/>
              <a:ext cx="912" cy="250"/>
            </a:xfrm>
            <a:prstGeom prst="rect">
              <a:avLst/>
            </a:prstGeom>
            <a:noFill/>
            <a:ln>
              <a:noFill/>
            </a:ln>
            <a:effectLst/>
            <a:extLst>
              <a:ext uri="{909E8E84-426E-40dd-AFC4-6F175D3DCCD1}">
                <a14:hiddenFill xmlns="" xmlns:a14="http://schemas.microsoft.com/office/drawing/2010/main">
                  <a:solidFill>
                    <a:srgbClr val="EAEAEA"/>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spAutoFit/>
            </a:bodyPr>
            <a:lstStyle/>
            <a:p>
              <a:pPr algn="ctr" eaLnBrk="0" hangingPunct="0">
                <a:defRPr/>
              </a:pPr>
              <a:r>
                <a:rPr lang="en-US"/>
                <a:t>Actor 1</a:t>
              </a:r>
            </a:p>
          </p:txBody>
        </p:sp>
        <p:sp>
          <p:nvSpPr>
            <p:cNvPr id="16" name="Line 7">
              <a:extLst>
                <a:ext uri="{FF2B5EF4-FFF2-40B4-BE49-F238E27FC236}">
                  <a16:creationId xmlns:a16="http://schemas.microsoft.com/office/drawing/2014/main" id="{0A94C844-A97D-414A-864A-217F3FBD5E25}"/>
                </a:ext>
              </a:extLst>
            </p:cNvPr>
            <p:cNvSpPr>
              <a:spLocks noChangeShapeType="1"/>
            </p:cNvSpPr>
            <p:nvPr/>
          </p:nvSpPr>
          <p:spPr bwMode="auto">
            <a:xfrm>
              <a:off x="1120" y="1440"/>
              <a:ext cx="2" cy="306"/>
            </a:xfrm>
            <a:prstGeom prst="line">
              <a:avLst/>
            </a:prstGeom>
            <a:noFill/>
            <a:ln w="38100">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7950" tIns="53975" rIns="107950" bIns="53975" anchor="ctr"/>
            <a:lstStyle/>
            <a:p>
              <a:pPr>
                <a:defRPr/>
              </a:pPr>
              <a:endParaRPr lang="en-GB"/>
            </a:p>
          </p:txBody>
        </p:sp>
        <p:sp>
          <p:nvSpPr>
            <p:cNvPr id="17" name="Rectangle 8">
              <a:extLst>
                <a:ext uri="{FF2B5EF4-FFF2-40B4-BE49-F238E27FC236}">
                  <a16:creationId xmlns:a16="http://schemas.microsoft.com/office/drawing/2014/main" id="{A1802CF4-6CF1-4A2D-9991-8A59D1390B79}"/>
                </a:ext>
              </a:extLst>
            </p:cNvPr>
            <p:cNvSpPr>
              <a:spLocks noChangeArrowheads="1"/>
            </p:cNvSpPr>
            <p:nvPr/>
          </p:nvSpPr>
          <p:spPr bwMode="auto">
            <a:xfrm>
              <a:off x="221" y="3376"/>
              <a:ext cx="960" cy="250"/>
            </a:xfrm>
            <a:prstGeom prst="rect">
              <a:avLst/>
            </a:prstGeom>
            <a:noFill/>
            <a:ln>
              <a:noFill/>
            </a:ln>
            <a:effectLst/>
            <a:extLst>
              <a:ext uri="{909E8E84-426E-40dd-AFC4-6F175D3DCCD1}">
                <a14:hiddenFill xmlns="" xmlns:a14="http://schemas.microsoft.com/office/drawing/2010/main">
                  <a:solidFill>
                    <a:srgbClr val="EAEAEA"/>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spAutoFit/>
            </a:bodyPr>
            <a:lstStyle/>
            <a:p>
              <a:pPr algn="ctr" eaLnBrk="0" hangingPunct="0">
                <a:defRPr/>
              </a:pPr>
              <a:r>
                <a:rPr lang="en-US"/>
                <a:t>Actor 2</a:t>
              </a:r>
            </a:p>
          </p:txBody>
        </p:sp>
        <p:sp>
          <p:nvSpPr>
            <p:cNvPr id="18" name="Line 9">
              <a:extLst>
                <a:ext uri="{FF2B5EF4-FFF2-40B4-BE49-F238E27FC236}">
                  <a16:creationId xmlns:a16="http://schemas.microsoft.com/office/drawing/2014/main" id="{C028E63B-173C-43CD-9E68-0C7EF371FB80}"/>
                </a:ext>
              </a:extLst>
            </p:cNvPr>
            <p:cNvSpPr>
              <a:spLocks noChangeShapeType="1"/>
            </p:cNvSpPr>
            <p:nvPr/>
          </p:nvSpPr>
          <p:spPr bwMode="auto">
            <a:xfrm flipH="1">
              <a:off x="692" y="2271"/>
              <a:ext cx="216" cy="585"/>
            </a:xfrm>
            <a:prstGeom prst="line">
              <a:avLst/>
            </a:prstGeom>
            <a:noFill/>
            <a:ln w="38100">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7950" tIns="53975" rIns="107950" bIns="53975" anchor="ctr"/>
            <a:lstStyle/>
            <a:p>
              <a:pPr>
                <a:defRPr/>
              </a:pPr>
              <a:endParaRPr lang="en-GB"/>
            </a:p>
          </p:txBody>
        </p:sp>
        <p:sp>
          <p:nvSpPr>
            <p:cNvPr id="19" name="Rectangle 10">
              <a:extLst>
                <a:ext uri="{FF2B5EF4-FFF2-40B4-BE49-F238E27FC236}">
                  <a16:creationId xmlns:a16="http://schemas.microsoft.com/office/drawing/2014/main" id="{0572A2A8-8F4D-46B9-9D7A-17C44CDBA077}"/>
                </a:ext>
              </a:extLst>
            </p:cNvPr>
            <p:cNvSpPr>
              <a:spLocks noChangeArrowheads="1"/>
            </p:cNvSpPr>
            <p:nvPr/>
          </p:nvSpPr>
          <p:spPr bwMode="auto">
            <a:xfrm>
              <a:off x="1040" y="3372"/>
              <a:ext cx="960" cy="250"/>
            </a:xfrm>
            <a:prstGeom prst="rect">
              <a:avLst/>
            </a:prstGeom>
            <a:noFill/>
            <a:ln>
              <a:noFill/>
            </a:ln>
            <a:effectLst/>
            <a:extLst>
              <a:ext uri="{909E8E84-426E-40dd-AFC4-6F175D3DCCD1}">
                <a14:hiddenFill xmlns="" xmlns:a14="http://schemas.microsoft.com/office/drawing/2010/main">
                  <a:solidFill>
                    <a:srgbClr val="EAEAEA"/>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spAutoFit/>
            </a:bodyPr>
            <a:lstStyle/>
            <a:p>
              <a:pPr algn="ctr" eaLnBrk="0" hangingPunct="0">
                <a:defRPr/>
              </a:pPr>
              <a:r>
                <a:rPr lang="en-US"/>
                <a:t>Actor 3</a:t>
              </a:r>
            </a:p>
          </p:txBody>
        </p:sp>
        <p:sp>
          <p:nvSpPr>
            <p:cNvPr id="20" name="Line 11">
              <a:extLst>
                <a:ext uri="{FF2B5EF4-FFF2-40B4-BE49-F238E27FC236}">
                  <a16:creationId xmlns:a16="http://schemas.microsoft.com/office/drawing/2014/main" id="{A4842594-10C2-43D2-A47D-286BD4BD84CB}"/>
                </a:ext>
              </a:extLst>
            </p:cNvPr>
            <p:cNvSpPr>
              <a:spLocks noChangeShapeType="1"/>
            </p:cNvSpPr>
            <p:nvPr/>
          </p:nvSpPr>
          <p:spPr bwMode="auto">
            <a:xfrm flipH="1" flipV="1">
              <a:off x="1285" y="2254"/>
              <a:ext cx="180" cy="587"/>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7950" tIns="53975" rIns="107950" bIns="53975" anchor="ctr"/>
            <a:lstStyle/>
            <a:p>
              <a:pPr>
                <a:defRPr/>
              </a:pPr>
              <a:endParaRPr lang="en-GB"/>
            </a:p>
          </p:txBody>
        </p:sp>
        <p:sp>
          <p:nvSpPr>
            <p:cNvPr id="21" name="Oval 12">
              <a:extLst>
                <a:ext uri="{FF2B5EF4-FFF2-40B4-BE49-F238E27FC236}">
                  <a16:creationId xmlns:a16="http://schemas.microsoft.com/office/drawing/2014/main" id="{407BF739-E715-4DC0-A171-821F5D8EE718}"/>
                </a:ext>
              </a:extLst>
            </p:cNvPr>
            <p:cNvSpPr>
              <a:spLocks noChangeArrowheads="1"/>
            </p:cNvSpPr>
            <p:nvPr/>
          </p:nvSpPr>
          <p:spPr bwMode="auto">
            <a:xfrm>
              <a:off x="590" y="1833"/>
              <a:ext cx="1058" cy="353"/>
            </a:xfrm>
            <a:prstGeom prst="ellipse">
              <a:avLst/>
            </a:prstGeom>
            <a:solidFill>
              <a:schemeClr val="tx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7950" tIns="53975" rIns="107950" bIns="53975" anchor="ctr"/>
            <a:lstStyle/>
            <a:p>
              <a:pPr algn="ctr" eaLnBrk="0" hangingPunct="0">
                <a:defRPr/>
              </a:pPr>
              <a:r>
                <a:rPr lang="en-US">
                  <a:solidFill>
                    <a:schemeClr val="bg2"/>
                  </a:solidFill>
                </a:rPr>
                <a:t>Use Case</a:t>
              </a:r>
            </a:p>
          </p:txBody>
        </p:sp>
        <p:grpSp>
          <p:nvGrpSpPr>
            <p:cNvPr id="22" name="Group 13">
              <a:extLst>
                <a:ext uri="{FF2B5EF4-FFF2-40B4-BE49-F238E27FC236}">
                  <a16:creationId xmlns:a16="http://schemas.microsoft.com/office/drawing/2014/main" id="{28AC7501-C97F-4F69-BD74-3AB26D885BA8}"/>
                </a:ext>
              </a:extLst>
            </p:cNvPr>
            <p:cNvGrpSpPr>
              <a:grpSpLocks noChangeAspect="1"/>
            </p:cNvGrpSpPr>
            <p:nvPr/>
          </p:nvGrpSpPr>
          <p:grpSpPr bwMode="auto">
            <a:xfrm>
              <a:off x="934" y="740"/>
              <a:ext cx="368" cy="465"/>
              <a:chOff x="7654" y="3380"/>
              <a:chExt cx="554" cy="754"/>
            </a:xfrm>
          </p:grpSpPr>
          <p:sp>
            <p:nvSpPr>
              <p:cNvPr id="33" name="Oval 14">
                <a:extLst>
                  <a:ext uri="{FF2B5EF4-FFF2-40B4-BE49-F238E27FC236}">
                    <a16:creationId xmlns:a16="http://schemas.microsoft.com/office/drawing/2014/main" id="{1C2C5F07-D9F3-48CD-ABCE-66E0ABC0FD48}"/>
                  </a:ext>
                </a:extLst>
              </p:cNvPr>
              <p:cNvSpPr>
                <a:spLocks noChangeAspect="1" noChangeArrowheads="1"/>
              </p:cNvSpPr>
              <p:nvPr/>
            </p:nvSpPr>
            <p:spPr bwMode="auto">
              <a:xfrm>
                <a:off x="7805" y="3380"/>
                <a:ext cx="253" cy="248"/>
              </a:xfrm>
              <a:prstGeom prst="ellipse">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34" name="Line 15">
                <a:extLst>
                  <a:ext uri="{FF2B5EF4-FFF2-40B4-BE49-F238E27FC236}">
                    <a16:creationId xmlns:a16="http://schemas.microsoft.com/office/drawing/2014/main" id="{E92889FC-2B62-4B5B-A8B8-48F7DE3D1FE3}"/>
                  </a:ext>
                </a:extLst>
              </p:cNvPr>
              <p:cNvSpPr>
                <a:spLocks noChangeAspect="1" noChangeShapeType="1"/>
              </p:cNvSpPr>
              <p:nvPr/>
            </p:nvSpPr>
            <p:spPr bwMode="auto">
              <a:xfrm>
                <a:off x="7931" y="3630"/>
                <a:ext cx="1" cy="23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35" name="Line 16">
                <a:extLst>
                  <a:ext uri="{FF2B5EF4-FFF2-40B4-BE49-F238E27FC236}">
                    <a16:creationId xmlns:a16="http://schemas.microsoft.com/office/drawing/2014/main" id="{214B1F56-4DDA-4004-96C7-8A49CFD2F2EB}"/>
                  </a:ext>
                </a:extLst>
              </p:cNvPr>
              <p:cNvSpPr>
                <a:spLocks noChangeAspect="1" noChangeShapeType="1"/>
              </p:cNvSpPr>
              <p:nvPr/>
            </p:nvSpPr>
            <p:spPr bwMode="auto">
              <a:xfrm>
                <a:off x="7731" y="3695"/>
                <a:ext cx="401" cy="1"/>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36" name="Freeform 17">
                <a:extLst>
                  <a:ext uri="{FF2B5EF4-FFF2-40B4-BE49-F238E27FC236}">
                    <a16:creationId xmlns:a16="http://schemas.microsoft.com/office/drawing/2014/main" id="{3F1B0E18-CFFE-4836-9BDD-8BAE8320CC3E}"/>
                  </a:ext>
                </a:extLst>
              </p:cNvPr>
              <p:cNvSpPr>
                <a:spLocks noChangeAspect="1"/>
              </p:cNvSpPr>
              <p:nvPr/>
            </p:nvSpPr>
            <p:spPr bwMode="auto">
              <a:xfrm>
                <a:off x="7654" y="3862"/>
                <a:ext cx="554" cy="272"/>
              </a:xfrm>
              <a:custGeom>
                <a:avLst/>
                <a:gdLst>
                  <a:gd name="T0" fmla="*/ 0 w 108"/>
                  <a:gd name="T1" fmla="*/ 175092 h 54"/>
                  <a:gd name="T2" fmla="*/ 191797 w 108"/>
                  <a:gd name="T3" fmla="*/ 0 h 54"/>
                  <a:gd name="T4" fmla="*/ 383594 w 108"/>
                  <a:gd name="T5" fmla="*/ 175092 h 54"/>
                  <a:gd name="T6" fmla="*/ 0 60000 65536"/>
                  <a:gd name="T7" fmla="*/ 0 60000 65536"/>
                  <a:gd name="T8" fmla="*/ 0 60000 65536"/>
                </a:gdLst>
                <a:ahLst/>
                <a:cxnLst>
                  <a:cxn ang="T6">
                    <a:pos x="T0" y="T1"/>
                  </a:cxn>
                  <a:cxn ang="T7">
                    <a:pos x="T2" y="T3"/>
                  </a:cxn>
                  <a:cxn ang="T8">
                    <a:pos x="T4" y="T5"/>
                  </a:cxn>
                </a:cxnLst>
                <a:rect l="0" t="0" r="r" b="b"/>
                <a:pathLst>
                  <a:path w="108" h="54">
                    <a:moveTo>
                      <a:pt x="0" y="54"/>
                    </a:moveTo>
                    <a:lnTo>
                      <a:pt x="54" y="0"/>
                    </a:lnTo>
                    <a:lnTo>
                      <a:pt x="108" y="54"/>
                    </a:lnTo>
                  </a:path>
                </a:pathLst>
              </a:custGeom>
              <a:noFill/>
              <a:ln w="28575" cmpd="sng">
                <a:solidFill>
                  <a:schemeClr val="tx1"/>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grpSp>
        <p:grpSp>
          <p:nvGrpSpPr>
            <p:cNvPr id="23" name="Group 18">
              <a:extLst>
                <a:ext uri="{FF2B5EF4-FFF2-40B4-BE49-F238E27FC236}">
                  <a16:creationId xmlns:a16="http://schemas.microsoft.com/office/drawing/2014/main" id="{06454415-4AC2-44D0-A141-672F9FFEA19F}"/>
                </a:ext>
              </a:extLst>
            </p:cNvPr>
            <p:cNvGrpSpPr>
              <a:grpSpLocks noChangeAspect="1"/>
            </p:cNvGrpSpPr>
            <p:nvPr/>
          </p:nvGrpSpPr>
          <p:grpSpPr bwMode="auto">
            <a:xfrm>
              <a:off x="510" y="2932"/>
              <a:ext cx="368" cy="465"/>
              <a:chOff x="7654" y="3380"/>
              <a:chExt cx="554" cy="754"/>
            </a:xfrm>
          </p:grpSpPr>
          <p:sp>
            <p:nvSpPr>
              <p:cNvPr id="29" name="Oval 19">
                <a:extLst>
                  <a:ext uri="{FF2B5EF4-FFF2-40B4-BE49-F238E27FC236}">
                    <a16:creationId xmlns:a16="http://schemas.microsoft.com/office/drawing/2014/main" id="{BC01AA1A-2186-497F-8C23-EA3F465BCC4D}"/>
                  </a:ext>
                </a:extLst>
              </p:cNvPr>
              <p:cNvSpPr>
                <a:spLocks noChangeAspect="1" noChangeArrowheads="1"/>
              </p:cNvSpPr>
              <p:nvPr/>
            </p:nvSpPr>
            <p:spPr bwMode="auto">
              <a:xfrm>
                <a:off x="7805" y="3380"/>
                <a:ext cx="253" cy="248"/>
              </a:xfrm>
              <a:prstGeom prst="ellipse">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30" name="Line 20">
                <a:extLst>
                  <a:ext uri="{FF2B5EF4-FFF2-40B4-BE49-F238E27FC236}">
                    <a16:creationId xmlns:a16="http://schemas.microsoft.com/office/drawing/2014/main" id="{53D6CF12-4B14-4C39-8936-8688D10AF6BD}"/>
                  </a:ext>
                </a:extLst>
              </p:cNvPr>
              <p:cNvSpPr>
                <a:spLocks noChangeAspect="1" noChangeShapeType="1"/>
              </p:cNvSpPr>
              <p:nvPr/>
            </p:nvSpPr>
            <p:spPr bwMode="auto">
              <a:xfrm>
                <a:off x="7931" y="3630"/>
                <a:ext cx="1" cy="23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31" name="Line 21">
                <a:extLst>
                  <a:ext uri="{FF2B5EF4-FFF2-40B4-BE49-F238E27FC236}">
                    <a16:creationId xmlns:a16="http://schemas.microsoft.com/office/drawing/2014/main" id="{9AFA8E0A-CCD7-48D0-A4D2-661430C9659A}"/>
                  </a:ext>
                </a:extLst>
              </p:cNvPr>
              <p:cNvSpPr>
                <a:spLocks noChangeAspect="1" noChangeShapeType="1"/>
              </p:cNvSpPr>
              <p:nvPr/>
            </p:nvSpPr>
            <p:spPr bwMode="auto">
              <a:xfrm>
                <a:off x="7731" y="3695"/>
                <a:ext cx="401" cy="1"/>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32" name="Freeform 22">
                <a:extLst>
                  <a:ext uri="{FF2B5EF4-FFF2-40B4-BE49-F238E27FC236}">
                    <a16:creationId xmlns:a16="http://schemas.microsoft.com/office/drawing/2014/main" id="{29385690-E141-4025-9AAD-890CEC9612C3}"/>
                  </a:ext>
                </a:extLst>
              </p:cNvPr>
              <p:cNvSpPr>
                <a:spLocks noChangeAspect="1"/>
              </p:cNvSpPr>
              <p:nvPr/>
            </p:nvSpPr>
            <p:spPr bwMode="auto">
              <a:xfrm>
                <a:off x="7654" y="3862"/>
                <a:ext cx="554" cy="272"/>
              </a:xfrm>
              <a:custGeom>
                <a:avLst/>
                <a:gdLst>
                  <a:gd name="T0" fmla="*/ 0 w 108"/>
                  <a:gd name="T1" fmla="*/ 175092 h 54"/>
                  <a:gd name="T2" fmla="*/ 191797 w 108"/>
                  <a:gd name="T3" fmla="*/ 0 h 54"/>
                  <a:gd name="T4" fmla="*/ 383594 w 108"/>
                  <a:gd name="T5" fmla="*/ 175092 h 54"/>
                  <a:gd name="T6" fmla="*/ 0 60000 65536"/>
                  <a:gd name="T7" fmla="*/ 0 60000 65536"/>
                  <a:gd name="T8" fmla="*/ 0 60000 65536"/>
                </a:gdLst>
                <a:ahLst/>
                <a:cxnLst>
                  <a:cxn ang="T6">
                    <a:pos x="T0" y="T1"/>
                  </a:cxn>
                  <a:cxn ang="T7">
                    <a:pos x="T2" y="T3"/>
                  </a:cxn>
                  <a:cxn ang="T8">
                    <a:pos x="T4" y="T5"/>
                  </a:cxn>
                </a:cxnLst>
                <a:rect l="0" t="0" r="r" b="b"/>
                <a:pathLst>
                  <a:path w="108" h="54">
                    <a:moveTo>
                      <a:pt x="0" y="54"/>
                    </a:moveTo>
                    <a:lnTo>
                      <a:pt x="54" y="0"/>
                    </a:lnTo>
                    <a:lnTo>
                      <a:pt x="108" y="54"/>
                    </a:lnTo>
                  </a:path>
                </a:pathLst>
              </a:custGeom>
              <a:noFill/>
              <a:ln w="28575" cmpd="sng">
                <a:solidFill>
                  <a:schemeClr val="tx1"/>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grpSp>
        <p:grpSp>
          <p:nvGrpSpPr>
            <p:cNvPr id="24" name="Group 23">
              <a:extLst>
                <a:ext uri="{FF2B5EF4-FFF2-40B4-BE49-F238E27FC236}">
                  <a16:creationId xmlns:a16="http://schemas.microsoft.com/office/drawing/2014/main" id="{95030C47-58C6-4140-8D1C-FCDFD5F9F3DB}"/>
                </a:ext>
              </a:extLst>
            </p:cNvPr>
            <p:cNvGrpSpPr>
              <a:grpSpLocks noChangeAspect="1"/>
            </p:cNvGrpSpPr>
            <p:nvPr/>
          </p:nvGrpSpPr>
          <p:grpSpPr bwMode="auto">
            <a:xfrm>
              <a:off x="1294" y="2900"/>
              <a:ext cx="368" cy="465"/>
              <a:chOff x="7654" y="3380"/>
              <a:chExt cx="554" cy="754"/>
            </a:xfrm>
          </p:grpSpPr>
          <p:sp>
            <p:nvSpPr>
              <p:cNvPr id="25" name="Oval 24">
                <a:extLst>
                  <a:ext uri="{FF2B5EF4-FFF2-40B4-BE49-F238E27FC236}">
                    <a16:creationId xmlns:a16="http://schemas.microsoft.com/office/drawing/2014/main" id="{1B51FB13-23CD-48B1-A698-397F8C60F34F}"/>
                  </a:ext>
                </a:extLst>
              </p:cNvPr>
              <p:cNvSpPr>
                <a:spLocks noChangeAspect="1" noChangeArrowheads="1"/>
              </p:cNvSpPr>
              <p:nvPr/>
            </p:nvSpPr>
            <p:spPr bwMode="auto">
              <a:xfrm>
                <a:off x="7805" y="3380"/>
                <a:ext cx="253" cy="248"/>
              </a:xfrm>
              <a:prstGeom prst="ellipse">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26" name="Line 25">
                <a:extLst>
                  <a:ext uri="{FF2B5EF4-FFF2-40B4-BE49-F238E27FC236}">
                    <a16:creationId xmlns:a16="http://schemas.microsoft.com/office/drawing/2014/main" id="{7BAA0FA4-1891-411A-BD87-CE33F326E31A}"/>
                  </a:ext>
                </a:extLst>
              </p:cNvPr>
              <p:cNvSpPr>
                <a:spLocks noChangeAspect="1" noChangeShapeType="1"/>
              </p:cNvSpPr>
              <p:nvPr/>
            </p:nvSpPr>
            <p:spPr bwMode="auto">
              <a:xfrm>
                <a:off x="7931" y="3630"/>
                <a:ext cx="1" cy="23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27" name="Line 26">
                <a:extLst>
                  <a:ext uri="{FF2B5EF4-FFF2-40B4-BE49-F238E27FC236}">
                    <a16:creationId xmlns:a16="http://schemas.microsoft.com/office/drawing/2014/main" id="{C77A4AF6-DF8F-42D0-9F36-FB56194F5CA5}"/>
                  </a:ext>
                </a:extLst>
              </p:cNvPr>
              <p:cNvSpPr>
                <a:spLocks noChangeAspect="1" noChangeShapeType="1"/>
              </p:cNvSpPr>
              <p:nvPr/>
            </p:nvSpPr>
            <p:spPr bwMode="auto">
              <a:xfrm>
                <a:off x="7731" y="3695"/>
                <a:ext cx="401" cy="1"/>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28" name="Freeform 27">
                <a:extLst>
                  <a:ext uri="{FF2B5EF4-FFF2-40B4-BE49-F238E27FC236}">
                    <a16:creationId xmlns:a16="http://schemas.microsoft.com/office/drawing/2014/main" id="{139C2DFF-1611-4DD0-B9B8-2F7EC53311EB}"/>
                  </a:ext>
                </a:extLst>
              </p:cNvPr>
              <p:cNvSpPr>
                <a:spLocks noChangeAspect="1"/>
              </p:cNvSpPr>
              <p:nvPr/>
            </p:nvSpPr>
            <p:spPr bwMode="auto">
              <a:xfrm>
                <a:off x="7654" y="3862"/>
                <a:ext cx="554" cy="272"/>
              </a:xfrm>
              <a:custGeom>
                <a:avLst/>
                <a:gdLst>
                  <a:gd name="T0" fmla="*/ 0 w 108"/>
                  <a:gd name="T1" fmla="*/ 175092 h 54"/>
                  <a:gd name="T2" fmla="*/ 191797 w 108"/>
                  <a:gd name="T3" fmla="*/ 0 h 54"/>
                  <a:gd name="T4" fmla="*/ 383594 w 108"/>
                  <a:gd name="T5" fmla="*/ 175092 h 54"/>
                  <a:gd name="T6" fmla="*/ 0 60000 65536"/>
                  <a:gd name="T7" fmla="*/ 0 60000 65536"/>
                  <a:gd name="T8" fmla="*/ 0 60000 65536"/>
                </a:gdLst>
                <a:ahLst/>
                <a:cxnLst>
                  <a:cxn ang="T6">
                    <a:pos x="T0" y="T1"/>
                  </a:cxn>
                  <a:cxn ang="T7">
                    <a:pos x="T2" y="T3"/>
                  </a:cxn>
                  <a:cxn ang="T8">
                    <a:pos x="T4" y="T5"/>
                  </a:cxn>
                </a:cxnLst>
                <a:rect l="0" t="0" r="r" b="b"/>
                <a:pathLst>
                  <a:path w="108" h="54">
                    <a:moveTo>
                      <a:pt x="0" y="54"/>
                    </a:moveTo>
                    <a:lnTo>
                      <a:pt x="54" y="0"/>
                    </a:lnTo>
                    <a:lnTo>
                      <a:pt x="108" y="54"/>
                    </a:lnTo>
                  </a:path>
                </a:pathLst>
              </a:custGeom>
              <a:noFill/>
              <a:ln w="28575" cmpd="sng">
                <a:solidFill>
                  <a:schemeClr val="tx1"/>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grpSp>
      </p:grpSp>
    </p:spTree>
    <p:extLst>
      <p:ext uri="{BB962C8B-B14F-4D97-AF65-F5344CB8AC3E}">
        <p14:creationId xmlns:p14="http://schemas.microsoft.com/office/powerpoint/2010/main" val="39735188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40C16-0465-41E6-BB52-D918AA7E81E4}"/>
              </a:ext>
            </a:extLst>
          </p:cNvPr>
          <p:cNvSpPr>
            <a:spLocks noGrp="1"/>
          </p:cNvSpPr>
          <p:nvPr>
            <p:ph type="title"/>
          </p:nvPr>
        </p:nvSpPr>
        <p:spPr/>
        <p:txBody>
          <a:bodyPr/>
          <a:lstStyle/>
          <a:p>
            <a:r>
              <a:rPr lang="en-US" dirty="0" err="1"/>
              <a:t>Quy</a:t>
            </a:r>
            <a:r>
              <a:rPr lang="en-US" dirty="0"/>
              <a:t> </a:t>
            </a:r>
            <a:r>
              <a:rPr lang="en-US" dirty="0" err="1"/>
              <a:t>ước</a:t>
            </a:r>
            <a:r>
              <a:rPr lang="en-US" dirty="0"/>
              <a:t> </a:t>
            </a:r>
            <a:r>
              <a:rPr lang="en-US" dirty="0" err="1"/>
              <a:t>đầu</a:t>
            </a:r>
            <a:r>
              <a:rPr lang="en-US" dirty="0"/>
              <a:t> </a:t>
            </a:r>
            <a:r>
              <a:rPr lang="en-US" dirty="0" err="1"/>
              <a:t>mũi</a:t>
            </a:r>
            <a:r>
              <a:rPr lang="en-US" dirty="0"/>
              <a:t> </a:t>
            </a:r>
            <a:r>
              <a:rPr lang="en-US" dirty="0" err="1"/>
              <a:t>tên</a:t>
            </a:r>
            <a:endParaRPr lang="en-US" dirty="0"/>
          </a:p>
        </p:txBody>
      </p:sp>
      <p:sp>
        <p:nvSpPr>
          <p:cNvPr id="4" name="Slide Number Placeholder 3">
            <a:extLst>
              <a:ext uri="{FF2B5EF4-FFF2-40B4-BE49-F238E27FC236}">
                <a16:creationId xmlns:a16="http://schemas.microsoft.com/office/drawing/2014/main" id="{28F003F7-C498-4961-89D5-D56755DCED8F}"/>
              </a:ext>
            </a:extLst>
          </p:cNvPr>
          <p:cNvSpPr>
            <a:spLocks noGrp="1"/>
          </p:cNvSpPr>
          <p:nvPr>
            <p:ph type="sldNum" sz="quarter" idx="12"/>
          </p:nvPr>
        </p:nvSpPr>
        <p:spPr/>
        <p:txBody>
          <a:bodyPr/>
          <a:lstStyle/>
          <a:p>
            <a:pPr>
              <a:defRPr/>
            </a:pPr>
            <a:fld id="{222D1A01-2235-2A44-BF61-4339ED0E7A0A}" type="slidenum">
              <a:rPr lang="en-US" altLang="en-VN" dirty="0" smtClean="0"/>
              <a:pPr>
                <a:defRPr/>
              </a:pPr>
              <a:t>27</a:t>
            </a:fld>
            <a:endParaRPr lang="en-US" altLang="en-VN" dirty="0"/>
          </a:p>
        </p:txBody>
      </p:sp>
      <p:grpSp>
        <p:nvGrpSpPr>
          <p:cNvPr id="5" name="Group 77" descr="An illustration of a supervisor actor with an arrow pointing to the monitor for alarms use case. There are three arrows coming from the use case, two point towards actors and the third arrow points from an actor back to the use case.">
            <a:extLst>
              <a:ext uri="{FF2B5EF4-FFF2-40B4-BE49-F238E27FC236}">
                <a16:creationId xmlns:a16="http://schemas.microsoft.com/office/drawing/2014/main" id="{7B6269C4-966D-476D-9F73-201DA19E86EF}"/>
              </a:ext>
            </a:extLst>
          </p:cNvPr>
          <p:cNvGrpSpPr>
            <a:grpSpLocks/>
          </p:cNvGrpSpPr>
          <p:nvPr/>
        </p:nvGrpSpPr>
        <p:grpSpPr bwMode="auto">
          <a:xfrm>
            <a:off x="1512887" y="762000"/>
            <a:ext cx="7002463" cy="2609850"/>
            <a:chOff x="678" y="565"/>
            <a:chExt cx="4411" cy="1644"/>
          </a:xfrm>
        </p:grpSpPr>
        <p:sp>
          <p:nvSpPr>
            <p:cNvPr id="6" name="Rectangle 3">
              <a:extLst>
                <a:ext uri="{FF2B5EF4-FFF2-40B4-BE49-F238E27FC236}">
                  <a16:creationId xmlns:a16="http://schemas.microsoft.com/office/drawing/2014/main" id="{A7396CDB-4E31-42A4-8623-E1F41E567B31}"/>
                </a:ext>
              </a:extLst>
            </p:cNvPr>
            <p:cNvSpPr>
              <a:spLocks noChangeArrowheads="1"/>
            </p:cNvSpPr>
            <p:nvPr/>
          </p:nvSpPr>
          <p:spPr bwMode="auto">
            <a:xfrm>
              <a:off x="678" y="565"/>
              <a:ext cx="4411" cy="1644"/>
            </a:xfrm>
            <a:prstGeom prst="rect">
              <a:avLst/>
            </a:prstGeom>
            <a:solidFill>
              <a:srgbClr val="DDDDDD"/>
            </a:solidFill>
            <a:ln w="25400">
              <a:solidFill>
                <a:schemeClr val="folHlink"/>
              </a:solidFill>
              <a:miter lim="800000"/>
              <a:headEnd/>
              <a:tailEnd/>
            </a:ln>
            <a:effectLst/>
            <a:extLs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Lst>
          </p:spPr>
          <p:txBody>
            <a:bodyPr wrap="none" anchor="ctr"/>
            <a:lstStyle/>
            <a:p>
              <a:pPr algn="ctr" eaLnBrk="0" hangingPunct="0">
                <a:defRPr/>
              </a:pPr>
              <a:endParaRPr lang="en-US" sz="1200">
                <a:latin typeface="ZapfHumnst BT" charset="0"/>
              </a:endParaRPr>
            </a:p>
            <a:p>
              <a:pPr algn="ctr" eaLnBrk="0" hangingPunct="0">
                <a:defRPr/>
              </a:pPr>
              <a:endParaRPr lang="en-US" sz="1200">
                <a:latin typeface="ZapfHumnst BT" charset="0"/>
              </a:endParaRPr>
            </a:p>
            <a:p>
              <a:pPr algn="ctr" eaLnBrk="0" hangingPunct="0">
                <a:defRPr/>
              </a:pPr>
              <a:endParaRPr lang="en-US" b="1">
                <a:latin typeface="ZapfHumnst BT" charset="0"/>
              </a:endParaRPr>
            </a:p>
          </p:txBody>
        </p:sp>
        <p:grpSp>
          <p:nvGrpSpPr>
            <p:cNvPr id="7" name="Group 4">
              <a:extLst>
                <a:ext uri="{FF2B5EF4-FFF2-40B4-BE49-F238E27FC236}">
                  <a16:creationId xmlns:a16="http://schemas.microsoft.com/office/drawing/2014/main" id="{DC96655B-A4DE-4486-8FDC-EAC11FDCB44F}"/>
                </a:ext>
              </a:extLst>
            </p:cNvPr>
            <p:cNvGrpSpPr>
              <a:grpSpLocks/>
            </p:cNvGrpSpPr>
            <p:nvPr/>
          </p:nvGrpSpPr>
          <p:grpSpPr bwMode="auto">
            <a:xfrm>
              <a:off x="1018" y="1148"/>
              <a:ext cx="786" cy="593"/>
              <a:chOff x="1018" y="1148"/>
              <a:chExt cx="786" cy="593"/>
            </a:xfrm>
          </p:grpSpPr>
          <p:grpSp>
            <p:nvGrpSpPr>
              <p:cNvPr id="37" name="Group 5">
                <a:extLst>
                  <a:ext uri="{FF2B5EF4-FFF2-40B4-BE49-F238E27FC236}">
                    <a16:creationId xmlns:a16="http://schemas.microsoft.com/office/drawing/2014/main" id="{634155D1-7259-46F7-81A1-99CD19414CBC}"/>
                  </a:ext>
                </a:extLst>
              </p:cNvPr>
              <p:cNvGrpSpPr>
                <a:grpSpLocks/>
              </p:cNvGrpSpPr>
              <p:nvPr/>
            </p:nvGrpSpPr>
            <p:grpSpPr bwMode="auto">
              <a:xfrm>
                <a:off x="1246" y="1148"/>
                <a:ext cx="284" cy="328"/>
                <a:chOff x="2692" y="1426"/>
                <a:chExt cx="153" cy="242"/>
              </a:xfrm>
            </p:grpSpPr>
            <p:sp>
              <p:nvSpPr>
                <p:cNvPr id="39" name="Oval 6">
                  <a:extLst>
                    <a:ext uri="{FF2B5EF4-FFF2-40B4-BE49-F238E27FC236}">
                      <a16:creationId xmlns:a16="http://schemas.microsoft.com/office/drawing/2014/main" id="{6FC03182-D3FC-4DA3-B45C-436487264554}"/>
                    </a:ext>
                  </a:extLst>
                </p:cNvPr>
                <p:cNvSpPr>
                  <a:spLocks noChangeArrowheads="1"/>
                </p:cNvSpPr>
                <p:nvPr/>
              </p:nvSpPr>
              <p:spPr bwMode="auto">
                <a:xfrm>
                  <a:off x="2734" y="1426"/>
                  <a:ext cx="75" cy="73"/>
                </a:xfrm>
                <a:prstGeom prst="ellipse">
                  <a:avLst/>
                </a:prstGeom>
                <a:noFill/>
                <a:ln w="2857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40" name="Line 7">
                  <a:extLst>
                    <a:ext uri="{FF2B5EF4-FFF2-40B4-BE49-F238E27FC236}">
                      <a16:creationId xmlns:a16="http://schemas.microsoft.com/office/drawing/2014/main" id="{04BE8D61-E658-4DB3-9EB9-3DDBB26ACCCB}"/>
                    </a:ext>
                  </a:extLst>
                </p:cNvPr>
                <p:cNvSpPr>
                  <a:spLocks noChangeShapeType="1"/>
                </p:cNvSpPr>
                <p:nvPr/>
              </p:nvSpPr>
              <p:spPr bwMode="auto">
                <a:xfrm>
                  <a:off x="2773" y="1498"/>
                  <a:ext cx="0" cy="97"/>
                </a:xfrm>
                <a:prstGeom prst="line">
                  <a:avLst/>
                </a:prstGeom>
                <a:noFill/>
                <a:ln w="28575">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41" name="Line 8">
                  <a:extLst>
                    <a:ext uri="{FF2B5EF4-FFF2-40B4-BE49-F238E27FC236}">
                      <a16:creationId xmlns:a16="http://schemas.microsoft.com/office/drawing/2014/main" id="{8EA27A17-2A52-4F98-BCC7-BED9D72E740F}"/>
                    </a:ext>
                  </a:extLst>
                </p:cNvPr>
                <p:cNvSpPr>
                  <a:spLocks noChangeShapeType="1"/>
                </p:cNvSpPr>
                <p:nvPr/>
              </p:nvSpPr>
              <p:spPr bwMode="auto">
                <a:xfrm>
                  <a:off x="2709" y="1532"/>
                  <a:ext cx="127" cy="0"/>
                </a:xfrm>
                <a:prstGeom prst="line">
                  <a:avLst/>
                </a:prstGeom>
                <a:noFill/>
                <a:ln w="28575">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42" name="Line 9">
                  <a:extLst>
                    <a:ext uri="{FF2B5EF4-FFF2-40B4-BE49-F238E27FC236}">
                      <a16:creationId xmlns:a16="http://schemas.microsoft.com/office/drawing/2014/main" id="{870CE1DE-8565-406F-9967-68641A2AC2CA}"/>
                    </a:ext>
                  </a:extLst>
                </p:cNvPr>
                <p:cNvSpPr>
                  <a:spLocks noChangeShapeType="1"/>
                </p:cNvSpPr>
                <p:nvPr/>
              </p:nvSpPr>
              <p:spPr bwMode="auto">
                <a:xfrm flipH="1" flipV="1">
                  <a:off x="2769" y="1595"/>
                  <a:ext cx="76" cy="73"/>
                </a:xfrm>
                <a:prstGeom prst="line">
                  <a:avLst/>
                </a:prstGeom>
                <a:noFill/>
                <a:ln w="28575">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43" name="Line 10">
                  <a:extLst>
                    <a:ext uri="{FF2B5EF4-FFF2-40B4-BE49-F238E27FC236}">
                      <a16:creationId xmlns:a16="http://schemas.microsoft.com/office/drawing/2014/main" id="{72F1383D-9F10-492C-8D21-B766A6551220}"/>
                    </a:ext>
                  </a:extLst>
                </p:cNvPr>
                <p:cNvSpPr>
                  <a:spLocks noChangeShapeType="1"/>
                </p:cNvSpPr>
                <p:nvPr/>
              </p:nvSpPr>
              <p:spPr bwMode="auto">
                <a:xfrm flipV="1">
                  <a:off x="2692" y="1595"/>
                  <a:ext cx="77" cy="73"/>
                </a:xfrm>
                <a:prstGeom prst="line">
                  <a:avLst/>
                </a:prstGeom>
                <a:noFill/>
                <a:ln w="28575">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grpSp>
          <p:sp>
            <p:nvSpPr>
              <p:cNvPr id="38" name="Rectangle 11">
                <a:extLst>
                  <a:ext uri="{FF2B5EF4-FFF2-40B4-BE49-F238E27FC236}">
                    <a16:creationId xmlns:a16="http://schemas.microsoft.com/office/drawing/2014/main" id="{00D9C74C-C00C-4AAC-8674-0721DAA9CD4B}"/>
                  </a:ext>
                </a:extLst>
              </p:cNvPr>
              <p:cNvSpPr>
                <a:spLocks noChangeArrowheads="1"/>
              </p:cNvSpPr>
              <p:nvPr/>
            </p:nvSpPr>
            <p:spPr bwMode="auto">
              <a:xfrm>
                <a:off x="1018" y="1518"/>
                <a:ext cx="786" cy="22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77788" tIns="39688" rIns="77788" bIns="39688">
                <a:spAutoFit/>
              </a:bodyPr>
              <a:lstStyle/>
              <a:p>
                <a:pPr defTabSz="661988" eaLnBrk="0" hangingPunct="0">
                  <a:defRPr/>
                </a:pPr>
                <a:r>
                  <a:rPr lang="en-US" dirty="0"/>
                  <a:t>Supervisor</a:t>
                </a:r>
              </a:p>
            </p:txBody>
          </p:sp>
        </p:grpSp>
        <p:grpSp>
          <p:nvGrpSpPr>
            <p:cNvPr id="8" name="Group 12">
              <a:extLst>
                <a:ext uri="{FF2B5EF4-FFF2-40B4-BE49-F238E27FC236}">
                  <a16:creationId xmlns:a16="http://schemas.microsoft.com/office/drawing/2014/main" id="{0DA1B2D6-5B8F-4377-A961-6A05CAD069AE}"/>
                </a:ext>
              </a:extLst>
            </p:cNvPr>
            <p:cNvGrpSpPr>
              <a:grpSpLocks/>
            </p:cNvGrpSpPr>
            <p:nvPr/>
          </p:nvGrpSpPr>
          <p:grpSpPr bwMode="auto">
            <a:xfrm>
              <a:off x="3827" y="1246"/>
              <a:ext cx="962" cy="415"/>
              <a:chOff x="3386" y="1390"/>
              <a:chExt cx="962" cy="415"/>
            </a:xfrm>
          </p:grpSpPr>
          <p:grpSp>
            <p:nvGrpSpPr>
              <p:cNvPr id="30" name="Group 13">
                <a:extLst>
                  <a:ext uri="{FF2B5EF4-FFF2-40B4-BE49-F238E27FC236}">
                    <a16:creationId xmlns:a16="http://schemas.microsoft.com/office/drawing/2014/main" id="{A7EE1977-3C71-4794-9BA4-580E00A5C62F}"/>
                  </a:ext>
                </a:extLst>
              </p:cNvPr>
              <p:cNvGrpSpPr>
                <a:grpSpLocks/>
              </p:cNvGrpSpPr>
              <p:nvPr/>
            </p:nvGrpSpPr>
            <p:grpSpPr bwMode="auto">
              <a:xfrm>
                <a:off x="3794" y="1390"/>
                <a:ext cx="148" cy="224"/>
                <a:chOff x="4560" y="1110"/>
                <a:chExt cx="153" cy="242"/>
              </a:xfrm>
            </p:grpSpPr>
            <p:sp>
              <p:nvSpPr>
                <p:cNvPr id="32" name="Oval 14">
                  <a:extLst>
                    <a:ext uri="{FF2B5EF4-FFF2-40B4-BE49-F238E27FC236}">
                      <a16:creationId xmlns:a16="http://schemas.microsoft.com/office/drawing/2014/main" id="{89A4DD11-E3E1-4BB1-A438-500CBE149FA4}"/>
                    </a:ext>
                  </a:extLst>
                </p:cNvPr>
                <p:cNvSpPr>
                  <a:spLocks noChangeArrowheads="1"/>
                </p:cNvSpPr>
                <p:nvPr/>
              </p:nvSpPr>
              <p:spPr bwMode="auto">
                <a:xfrm>
                  <a:off x="4602" y="1110"/>
                  <a:ext cx="70" cy="72"/>
                </a:xfrm>
                <a:prstGeom prst="ellipse">
                  <a:avLst/>
                </a:prstGeom>
                <a:noFill/>
                <a:ln w="2857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33" name="Line 15">
                  <a:extLst>
                    <a:ext uri="{FF2B5EF4-FFF2-40B4-BE49-F238E27FC236}">
                      <a16:creationId xmlns:a16="http://schemas.microsoft.com/office/drawing/2014/main" id="{2D8EB813-7C02-400D-A93E-010EE4C51714}"/>
                    </a:ext>
                  </a:extLst>
                </p:cNvPr>
                <p:cNvSpPr>
                  <a:spLocks noChangeShapeType="1"/>
                </p:cNvSpPr>
                <p:nvPr/>
              </p:nvSpPr>
              <p:spPr bwMode="auto">
                <a:xfrm>
                  <a:off x="4641" y="1183"/>
                  <a:ext cx="0" cy="95"/>
                </a:xfrm>
                <a:prstGeom prst="line">
                  <a:avLst/>
                </a:prstGeom>
                <a:noFill/>
                <a:ln w="28575">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34" name="Line 16">
                  <a:extLst>
                    <a:ext uri="{FF2B5EF4-FFF2-40B4-BE49-F238E27FC236}">
                      <a16:creationId xmlns:a16="http://schemas.microsoft.com/office/drawing/2014/main" id="{20BD2656-0397-4160-A36F-926D0DEEEBD9}"/>
                    </a:ext>
                  </a:extLst>
                </p:cNvPr>
                <p:cNvSpPr>
                  <a:spLocks noChangeShapeType="1"/>
                </p:cNvSpPr>
                <p:nvPr/>
              </p:nvSpPr>
              <p:spPr bwMode="auto">
                <a:xfrm>
                  <a:off x="4577" y="1216"/>
                  <a:ext cx="127" cy="0"/>
                </a:xfrm>
                <a:prstGeom prst="line">
                  <a:avLst/>
                </a:prstGeom>
                <a:noFill/>
                <a:ln w="28575">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35" name="Line 17">
                  <a:extLst>
                    <a:ext uri="{FF2B5EF4-FFF2-40B4-BE49-F238E27FC236}">
                      <a16:creationId xmlns:a16="http://schemas.microsoft.com/office/drawing/2014/main" id="{CC19B5E3-5007-4158-8910-825541E10782}"/>
                    </a:ext>
                  </a:extLst>
                </p:cNvPr>
                <p:cNvSpPr>
                  <a:spLocks noChangeShapeType="1"/>
                </p:cNvSpPr>
                <p:nvPr/>
              </p:nvSpPr>
              <p:spPr bwMode="auto">
                <a:xfrm flipH="1" flipV="1">
                  <a:off x="4637" y="1279"/>
                  <a:ext cx="81" cy="73"/>
                </a:xfrm>
                <a:prstGeom prst="line">
                  <a:avLst/>
                </a:prstGeom>
                <a:noFill/>
                <a:ln w="28575">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36" name="Line 18">
                  <a:extLst>
                    <a:ext uri="{FF2B5EF4-FFF2-40B4-BE49-F238E27FC236}">
                      <a16:creationId xmlns:a16="http://schemas.microsoft.com/office/drawing/2014/main" id="{9423CB61-71DB-4412-B19B-9D3B18BFC888}"/>
                    </a:ext>
                  </a:extLst>
                </p:cNvPr>
                <p:cNvSpPr>
                  <a:spLocks noChangeShapeType="1"/>
                </p:cNvSpPr>
                <p:nvPr/>
              </p:nvSpPr>
              <p:spPr bwMode="auto">
                <a:xfrm flipV="1">
                  <a:off x="4560" y="1279"/>
                  <a:ext cx="77" cy="73"/>
                </a:xfrm>
                <a:prstGeom prst="line">
                  <a:avLst/>
                </a:prstGeom>
                <a:noFill/>
                <a:ln w="28575">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grpSp>
          <p:sp>
            <p:nvSpPr>
              <p:cNvPr id="31" name="Rectangle 19">
                <a:extLst>
                  <a:ext uri="{FF2B5EF4-FFF2-40B4-BE49-F238E27FC236}">
                    <a16:creationId xmlns:a16="http://schemas.microsoft.com/office/drawing/2014/main" id="{84051DCC-27E4-43D1-93C7-D490485FE5AD}"/>
                  </a:ext>
                </a:extLst>
              </p:cNvPr>
              <p:cNvSpPr>
                <a:spLocks noChangeArrowheads="1"/>
              </p:cNvSpPr>
              <p:nvPr/>
            </p:nvSpPr>
            <p:spPr bwMode="auto">
              <a:xfrm>
                <a:off x="3386" y="1582"/>
                <a:ext cx="962" cy="22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77788" tIns="39688" rIns="77788" bIns="39688">
                <a:spAutoFit/>
              </a:bodyPr>
              <a:lstStyle/>
              <a:p>
                <a:pPr algn="ctr" defTabSz="661988" eaLnBrk="0" hangingPunct="0">
                  <a:defRPr/>
                </a:pPr>
                <a:r>
                  <a:rPr lang="en-US" dirty="0"/>
                  <a:t>Active sensor</a:t>
                </a:r>
              </a:p>
            </p:txBody>
          </p:sp>
        </p:grpSp>
        <p:sp>
          <p:nvSpPr>
            <p:cNvPr id="9" name="Line 20">
              <a:extLst>
                <a:ext uri="{FF2B5EF4-FFF2-40B4-BE49-F238E27FC236}">
                  <a16:creationId xmlns:a16="http://schemas.microsoft.com/office/drawing/2014/main" id="{F62301C0-CC4F-4AB8-8ABB-48286D019D6B}"/>
                </a:ext>
              </a:extLst>
            </p:cNvPr>
            <p:cNvSpPr>
              <a:spLocks noChangeShapeType="1"/>
            </p:cNvSpPr>
            <p:nvPr/>
          </p:nvSpPr>
          <p:spPr bwMode="auto">
            <a:xfrm flipH="1" flipV="1">
              <a:off x="1644" y="1355"/>
              <a:ext cx="437" cy="1"/>
            </a:xfrm>
            <a:prstGeom prst="line">
              <a:avLst/>
            </a:prstGeom>
            <a:noFill/>
            <a:ln w="28575">
              <a:solidFill>
                <a:srgbClr val="000000"/>
              </a:solidFill>
              <a:round/>
              <a:headEnd type="arrow"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GB"/>
            </a:p>
          </p:txBody>
        </p:sp>
        <p:grpSp>
          <p:nvGrpSpPr>
            <p:cNvPr id="10" name="Group 21">
              <a:extLst>
                <a:ext uri="{FF2B5EF4-FFF2-40B4-BE49-F238E27FC236}">
                  <a16:creationId xmlns:a16="http://schemas.microsoft.com/office/drawing/2014/main" id="{7A4CCBDA-4C31-48B9-8CB7-4C7459B90116}"/>
                </a:ext>
              </a:extLst>
            </p:cNvPr>
            <p:cNvGrpSpPr>
              <a:grpSpLocks/>
            </p:cNvGrpSpPr>
            <p:nvPr/>
          </p:nvGrpSpPr>
          <p:grpSpPr bwMode="auto">
            <a:xfrm>
              <a:off x="3639" y="718"/>
              <a:ext cx="1343" cy="488"/>
              <a:chOff x="2856" y="620"/>
              <a:chExt cx="1343" cy="488"/>
            </a:xfrm>
          </p:grpSpPr>
          <p:grpSp>
            <p:nvGrpSpPr>
              <p:cNvPr id="23" name="Group 22">
                <a:extLst>
                  <a:ext uri="{FF2B5EF4-FFF2-40B4-BE49-F238E27FC236}">
                    <a16:creationId xmlns:a16="http://schemas.microsoft.com/office/drawing/2014/main" id="{AA24D3F6-A9A0-432F-8BA2-A1E116882688}"/>
                  </a:ext>
                </a:extLst>
              </p:cNvPr>
              <p:cNvGrpSpPr>
                <a:grpSpLocks/>
              </p:cNvGrpSpPr>
              <p:nvPr/>
            </p:nvGrpSpPr>
            <p:grpSpPr bwMode="auto">
              <a:xfrm>
                <a:off x="3460" y="620"/>
                <a:ext cx="148" cy="224"/>
                <a:chOff x="4560" y="1110"/>
                <a:chExt cx="153" cy="242"/>
              </a:xfrm>
            </p:grpSpPr>
            <p:sp>
              <p:nvSpPr>
                <p:cNvPr id="25" name="Oval 23">
                  <a:extLst>
                    <a:ext uri="{FF2B5EF4-FFF2-40B4-BE49-F238E27FC236}">
                      <a16:creationId xmlns:a16="http://schemas.microsoft.com/office/drawing/2014/main" id="{ED987291-BFF1-4680-B350-D750E71849A3}"/>
                    </a:ext>
                  </a:extLst>
                </p:cNvPr>
                <p:cNvSpPr>
                  <a:spLocks noChangeArrowheads="1"/>
                </p:cNvSpPr>
                <p:nvPr/>
              </p:nvSpPr>
              <p:spPr bwMode="auto">
                <a:xfrm>
                  <a:off x="4602" y="1110"/>
                  <a:ext cx="70" cy="72"/>
                </a:xfrm>
                <a:prstGeom prst="ellipse">
                  <a:avLst/>
                </a:prstGeom>
                <a:noFill/>
                <a:ln w="2857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26" name="Line 24">
                  <a:extLst>
                    <a:ext uri="{FF2B5EF4-FFF2-40B4-BE49-F238E27FC236}">
                      <a16:creationId xmlns:a16="http://schemas.microsoft.com/office/drawing/2014/main" id="{01AEBBF8-958F-41FF-92E5-F65F5E4677BA}"/>
                    </a:ext>
                  </a:extLst>
                </p:cNvPr>
                <p:cNvSpPr>
                  <a:spLocks noChangeShapeType="1"/>
                </p:cNvSpPr>
                <p:nvPr/>
              </p:nvSpPr>
              <p:spPr bwMode="auto">
                <a:xfrm>
                  <a:off x="4641" y="1183"/>
                  <a:ext cx="0" cy="95"/>
                </a:xfrm>
                <a:prstGeom prst="line">
                  <a:avLst/>
                </a:prstGeom>
                <a:noFill/>
                <a:ln w="28575">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27" name="Line 25">
                  <a:extLst>
                    <a:ext uri="{FF2B5EF4-FFF2-40B4-BE49-F238E27FC236}">
                      <a16:creationId xmlns:a16="http://schemas.microsoft.com/office/drawing/2014/main" id="{82793DC9-AD09-4D4D-8E55-0802B3B8EDA5}"/>
                    </a:ext>
                  </a:extLst>
                </p:cNvPr>
                <p:cNvSpPr>
                  <a:spLocks noChangeShapeType="1"/>
                </p:cNvSpPr>
                <p:nvPr/>
              </p:nvSpPr>
              <p:spPr bwMode="auto">
                <a:xfrm>
                  <a:off x="4577" y="1216"/>
                  <a:ext cx="127" cy="0"/>
                </a:xfrm>
                <a:prstGeom prst="line">
                  <a:avLst/>
                </a:prstGeom>
                <a:noFill/>
                <a:ln w="28575">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28" name="Line 26">
                  <a:extLst>
                    <a:ext uri="{FF2B5EF4-FFF2-40B4-BE49-F238E27FC236}">
                      <a16:creationId xmlns:a16="http://schemas.microsoft.com/office/drawing/2014/main" id="{C8B9A08B-FD96-4313-9CC2-0DE6A94C7543}"/>
                    </a:ext>
                  </a:extLst>
                </p:cNvPr>
                <p:cNvSpPr>
                  <a:spLocks noChangeShapeType="1"/>
                </p:cNvSpPr>
                <p:nvPr/>
              </p:nvSpPr>
              <p:spPr bwMode="auto">
                <a:xfrm flipH="1" flipV="1">
                  <a:off x="4637" y="1279"/>
                  <a:ext cx="81" cy="73"/>
                </a:xfrm>
                <a:prstGeom prst="line">
                  <a:avLst/>
                </a:prstGeom>
                <a:noFill/>
                <a:ln w="28575">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29" name="Line 27">
                  <a:extLst>
                    <a:ext uri="{FF2B5EF4-FFF2-40B4-BE49-F238E27FC236}">
                      <a16:creationId xmlns:a16="http://schemas.microsoft.com/office/drawing/2014/main" id="{C6641A4E-F2A9-4403-BD2F-ADA038F41BC2}"/>
                    </a:ext>
                  </a:extLst>
                </p:cNvPr>
                <p:cNvSpPr>
                  <a:spLocks noChangeShapeType="1"/>
                </p:cNvSpPr>
                <p:nvPr/>
              </p:nvSpPr>
              <p:spPr bwMode="auto">
                <a:xfrm flipV="1">
                  <a:off x="4560" y="1279"/>
                  <a:ext cx="77" cy="73"/>
                </a:xfrm>
                <a:prstGeom prst="line">
                  <a:avLst/>
                </a:prstGeom>
                <a:noFill/>
                <a:ln w="28575">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grpSp>
          <p:sp>
            <p:nvSpPr>
              <p:cNvPr id="24" name="Rectangle 28">
                <a:extLst>
                  <a:ext uri="{FF2B5EF4-FFF2-40B4-BE49-F238E27FC236}">
                    <a16:creationId xmlns:a16="http://schemas.microsoft.com/office/drawing/2014/main" id="{426AEC7A-B4A3-4F71-B0F3-0F815102355D}"/>
                  </a:ext>
                </a:extLst>
              </p:cNvPr>
              <p:cNvSpPr>
                <a:spLocks noChangeArrowheads="1"/>
              </p:cNvSpPr>
              <p:nvPr/>
            </p:nvSpPr>
            <p:spPr bwMode="auto">
              <a:xfrm>
                <a:off x="2856" y="885"/>
                <a:ext cx="1343" cy="22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77788" tIns="39688" rIns="77788" bIns="39688">
                <a:spAutoFit/>
              </a:bodyPr>
              <a:lstStyle/>
              <a:p>
                <a:pPr algn="ctr" defTabSz="661988" eaLnBrk="0" hangingPunct="0">
                  <a:defRPr/>
                </a:pPr>
                <a:r>
                  <a:rPr lang="en-US" dirty="0"/>
                  <a:t>Passive sensor</a:t>
                </a:r>
              </a:p>
            </p:txBody>
          </p:sp>
        </p:grpSp>
        <p:sp>
          <p:nvSpPr>
            <p:cNvPr id="11" name="Line 29">
              <a:extLst>
                <a:ext uri="{FF2B5EF4-FFF2-40B4-BE49-F238E27FC236}">
                  <a16:creationId xmlns:a16="http://schemas.microsoft.com/office/drawing/2014/main" id="{D7FB6310-2251-4D74-A2BD-999622854202}"/>
                </a:ext>
              </a:extLst>
            </p:cNvPr>
            <p:cNvSpPr>
              <a:spLocks noChangeShapeType="1"/>
            </p:cNvSpPr>
            <p:nvPr/>
          </p:nvSpPr>
          <p:spPr bwMode="auto">
            <a:xfrm>
              <a:off x="3253" y="1346"/>
              <a:ext cx="901" cy="0"/>
            </a:xfrm>
            <a:prstGeom prst="line">
              <a:avLst/>
            </a:prstGeom>
            <a:noFill/>
            <a:ln w="28575">
              <a:solidFill>
                <a:schemeClr val="accent2"/>
              </a:solidFill>
              <a:round/>
              <a:headEnd type="arrow"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GB"/>
            </a:p>
          </p:txBody>
        </p:sp>
        <p:sp>
          <p:nvSpPr>
            <p:cNvPr id="12" name="Line 30">
              <a:extLst>
                <a:ext uri="{FF2B5EF4-FFF2-40B4-BE49-F238E27FC236}">
                  <a16:creationId xmlns:a16="http://schemas.microsoft.com/office/drawing/2014/main" id="{8AB3C4C7-C6E9-46EF-AB5C-2677BD4BAD8E}"/>
                </a:ext>
              </a:extLst>
            </p:cNvPr>
            <p:cNvSpPr>
              <a:spLocks noChangeShapeType="1"/>
            </p:cNvSpPr>
            <p:nvPr/>
          </p:nvSpPr>
          <p:spPr bwMode="auto">
            <a:xfrm flipH="1">
              <a:off x="3188" y="815"/>
              <a:ext cx="914" cy="381"/>
            </a:xfrm>
            <a:prstGeom prst="line">
              <a:avLst/>
            </a:prstGeom>
            <a:noFill/>
            <a:ln w="28575">
              <a:solidFill>
                <a:schemeClr val="accent2"/>
              </a:solidFill>
              <a:round/>
              <a:headEnd type="arrow"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GB"/>
            </a:p>
          </p:txBody>
        </p:sp>
        <p:grpSp>
          <p:nvGrpSpPr>
            <p:cNvPr id="13" name="Group 31">
              <a:extLst>
                <a:ext uri="{FF2B5EF4-FFF2-40B4-BE49-F238E27FC236}">
                  <a16:creationId xmlns:a16="http://schemas.microsoft.com/office/drawing/2014/main" id="{4B73B33B-A312-44A5-B6BD-513857015E1A}"/>
                </a:ext>
              </a:extLst>
            </p:cNvPr>
            <p:cNvGrpSpPr>
              <a:grpSpLocks/>
            </p:cNvGrpSpPr>
            <p:nvPr/>
          </p:nvGrpSpPr>
          <p:grpSpPr bwMode="auto">
            <a:xfrm>
              <a:off x="3838" y="1722"/>
              <a:ext cx="1091" cy="443"/>
              <a:chOff x="2569" y="1605"/>
              <a:chExt cx="1091" cy="443"/>
            </a:xfrm>
          </p:grpSpPr>
          <p:grpSp>
            <p:nvGrpSpPr>
              <p:cNvPr id="16" name="Group 32">
                <a:extLst>
                  <a:ext uri="{FF2B5EF4-FFF2-40B4-BE49-F238E27FC236}">
                    <a16:creationId xmlns:a16="http://schemas.microsoft.com/office/drawing/2014/main" id="{E6DB6606-668D-47FD-A279-5B2DB77A51CA}"/>
                  </a:ext>
                </a:extLst>
              </p:cNvPr>
              <p:cNvGrpSpPr>
                <a:grpSpLocks/>
              </p:cNvGrpSpPr>
              <p:nvPr/>
            </p:nvGrpSpPr>
            <p:grpSpPr bwMode="auto">
              <a:xfrm>
                <a:off x="2982" y="1605"/>
                <a:ext cx="148" cy="224"/>
                <a:chOff x="4560" y="1110"/>
                <a:chExt cx="153" cy="242"/>
              </a:xfrm>
            </p:grpSpPr>
            <p:sp>
              <p:nvSpPr>
                <p:cNvPr id="18" name="Oval 33">
                  <a:extLst>
                    <a:ext uri="{FF2B5EF4-FFF2-40B4-BE49-F238E27FC236}">
                      <a16:creationId xmlns:a16="http://schemas.microsoft.com/office/drawing/2014/main" id="{59D38932-A7BA-4B7A-9CB4-54FC0F90CB3B}"/>
                    </a:ext>
                  </a:extLst>
                </p:cNvPr>
                <p:cNvSpPr>
                  <a:spLocks noChangeArrowheads="1"/>
                </p:cNvSpPr>
                <p:nvPr/>
              </p:nvSpPr>
              <p:spPr bwMode="auto">
                <a:xfrm>
                  <a:off x="4602" y="1110"/>
                  <a:ext cx="70" cy="72"/>
                </a:xfrm>
                <a:prstGeom prst="ellipse">
                  <a:avLst/>
                </a:prstGeom>
                <a:noFill/>
                <a:ln w="2857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19" name="Line 34">
                  <a:extLst>
                    <a:ext uri="{FF2B5EF4-FFF2-40B4-BE49-F238E27FC236}">
                      <a16:creationId xmlns:a16="http://schemas.microsoft.com/office/drawing/2014/main" id="{70CB22D1-5065-4772-8A01-BD2A3FA7F6AD}"/>
                    </a:ext>
                  </a:extLst>
                </p:cNvPr>
                <p:cNvSpPr>
                  <a:spLocks noChangeShapeType="1"/>
                </p:cNvSpPr>
                <p:nvPr/>
              </p:nvSpPr>
              <p:spPr bwMode="auto">
                <a:xfrm>
                  <a:off x="4641" y="1183"/>
                  <a:ext cx="0" cy="95"/>
                </a:xfrm>
                <a:prstGeom prst="line">
                  <a:avLst/>
                </a:prstGeom>
                <a:noFill/>
                <a:ln w="28575">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20" name="Line 35">
                  <a:extLst>
                    <a:ext uri="{FF2B5EF4-FFF2-40B4-BE49-F238E27FC236}">
                      <a16:creationId xmlns:a16="http://schemas.microsoft.com/office/drawing/2014/main" id="{F1E2F5A2-016C-41AD-8984-6A794F82F2BA}"/>
                    </a:ext>
                  </a:extLst>
                </p:cNvPr>
                <p:cNvSpPr>
                  <a:spLocks noChangeShapeType="1"/>
                </p:cNvSpPr>
                <p:nvPr/>
              </p:nvSpPr>
              <p:spPr bwMode="auto">
                <a:xfrm>
                  <a:off x="4577" y="1216"/>
                  <a:ext cx="127" cy="0"/>
                </a:xfrm>
                <a:prstGeom prst="line">
                  <a:avLst/>
                </a:prstGeom>
                <a:noFill/>
                <a:ln w="28575">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21" name="Line 36">
                  <a:extLst>
                    <a:ext uri="{FF2B5EF4-FFF2-40B4-BE49-F238E27FC236}">
                      <a16:creationId xmlns:a16="http://schemas.microsoft.com/office/drawing/2014/main" id="{0BC2AF55-C618-43A2-8120-47F84816EE51}"/>
                    </a:ext>
                  </a:extLst>
                </p:cNvPr>
                <p:cNvSpPr>
                  <a:spLocks noChangeShapeType="1"/>
                </p:cNvSpPr>
                <p:nvPr/>
              </p:nvSpPr>
              <p:spPr bwMode="auto">
                <a:xfrm flipH="1" flipV="1">
                  <a:off x="4637" y="1279"/>
                  <a:ext cx="81" cy="73"/>
                </a:xfrm>
                <a:prstGeom prst="line">
                  <a:avLst/>
                </a:prstGeom>
                <a:noFill/>
                <a:ln w="28575">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22" name="Line 37">
                  <a:extLst>
                    <a:ext uri="{FF2B5EF4-FFF2-40B4-BE49-F238E27FC236}">
                      <a16:creationId xmlns:a16="http://schemas.microsoft.com/office/drawing/2014/main" id="{712A35DA-2443-4A22-8D3C-E21FC1D0812B}"/>
                    </a:ext>
                  </a:extLst>
                </p:cNvPr>
                <p:cNvSpPr>
                  <a:spLocks noChangeShapeType="1"/>
                </p:cNvSpPr>
                <p:nvPr/>
              </p:nvSpPr>
              <p:spPr bwMode="auto">
                <a:xfrm flipV="1">
                  <a:off x="4560" y="1279"/>
                  <a:ext cx="77" cy="73"/>
                </a:xfrm>
                <a:prstGeom prst="line">
                  <a:avLst/>
                </a:prstGeom>
                <a:noFill/>
                <a:ln w="28575">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grpSp>
          <p:sp>
            <p:nvSpPr>
              <p:cNvPr id="17" name="Rectangle 38">
                <a:extLst>
                  <a:ext uri="{FF2B5EF4-FFF2-40B4-BE49-F238E27FC236}">
                    <a16:creationId xmlns:a16="http://schemas.microsoft.com/office/drawing/2014/main" id="{5ECC2D67-EEE1-4EFA-AC0E-C06A49DA2CB5}"/>
                  </a:ext>
                </a:extLst>
              </p:cNvPr>
              <p:cNvSpPr>
                <a:spLocks noChangeArrowheads="1"/>
              </p:cNvSpPr>
              <p:nvPr/>
            </p:nvSpPr>
            <p:spPr bwMode="auto">
              <a:xfrm>
                <a:off x="2569" y="1825"/>
                <a:ext cx="1091" cy="22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77788" tIns="39688" rIns="77788" bIns="39688">
                <a:spAutoFit/>
              </a:bodyPr>
              <a:lstStyle/>
              <a:p>
                <a:pPr algn="ctr" defTabSz="661988" eaLnBrk="0" hangingPunct="0">
                  <a:defRPr/>
                </a:pPr>
                <a:r>
                  <a:rPr lang="en-US" dirty="0"/>
                  <a:t>Hybrid sensor</a:t>
                </a:r>
              </a:p>
            </p:txBody>
          </p:sp>
        </p:grpSp>
        <p:sp>
          <p:nvSpPr>
            <p:cNvPr id="14" name="Line 39">
              <a:extLst>
                <a:ext uri="{FF2B5EF4-FFF2-40B4-BE49-F238E27FC236}">
                  <a16:creationId xmlns:a16="http://schemas.microsoft.com/office/drawing/2014/main" id="{B01A153A-B995-48AC-B906-69CBDEA468E6}"/>
                </a:ext>
              </a:extLst>
            </p:cNvPr>
            <p:cNvSpPr>
              <a:spLocks noChangeShapeType="1"/>
            </p:cNvSpPr>
            <p:nvPr/>
          </p:nvSpPr>
          <p:spPr bwMode="auto">
            <a:xfrm flipH="1" flipV="1">
              <a:off x="3157" y="1490"/>
              <a:ext cx="976" cy="279"/>
            </a:xfrm>
            <a:prstGeom prst="line">
              <a:avLst/>
            </a:prstGeom>
            <a:noFill/>
            <a:ln w="2857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GB"/>
            </a:p>
          </p:txBody>
        </p:sp>
        <p:sp>
          <p:nvSpPr>
            <p:cNvPr id="15" name="Oval 75">
              <a:extLst>
                <a:ext uri="{FF2B5EF4-FFF2-40B4-BE49-F238E27FC236}">
                  <a16:creationId xmlns:a16="http://schemas.microsoft.com/office/drawing/2014/main" id="{ABB7EECF-E09A-4773-B668-DCD7C7D798BD}"/>
                </a:ext>
              </a:extLst>
            </p:cNvPr>
            <p:cNvSpPr>
              <a:spLocks noChangeArrowheads="1"/>
            </p:cNvSpPr>
            <p:nvPr/>
          </p:nvSpPr>
          <p:spPr bwMode="auto">
            <a:xfrm>
              <a:off x="2124" y="1157"/>
              <a:ext cx="1104" cy="381"/>
            </a:xfrm>
            <a:prstGeom prst="ellipse">
              <a:avLst/>
            </a:prstGeom>
            <a:solidFill>
              <a:schemeClr val="tx1"/>
            </a:solidFill>
            <a:ln w="28575">
              <a:solidFill>
                <a:schemeClr val="bg2"/>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nchor="ctr"/>
            <a:lstStyle/>
            <a:p>
              <a:pPr algn="ctr" eaLnBrk="0" hangingPunct="0">
                <a:spcBef>
                  <a:spcPts val="1000"/>
                </a:spcBef>
                <a:defRPr/>
              </a:pPr>
              <a:r>
                <a:rPr lang="en-US" sz="1800" dirty="0">
                  <a:solidFill>
                    <a:schemeClr val="bg2"/>
                  </a:solidFill>
                </a:rPr>
                <a:t>Monitor for alarms</a:t>
              </a:r>
            </a:p>
          </p:txBody>
        </p:sp>
      </p:grpSp>
      <p:grpSp>
        <p:nvGrpSpPr>
          <p:cNvPr id="44" name="Group 78" descr="An illustration of a supervisor actor with an arrow pointing toward the monitor for alarms use case. There are three lines that connect the use case to three different actors.">
            <a:extLst>
              <a:ext uri="{FF2B5EF4-FFF2-40B4-BE49-F238E27FC236}">
                <a16:creationId xmlns:a16="http://schemas.microsoft.com/office/drawing/2014/main" id="{CC9B273D-AD6E-4949-9999-39E259A7B596}"/>
              </a:ext>
            </a:extLst>
          </p:cNvPr>
          <p:cNvGrpSpPr>
            <a:grpSpLocks/>
          </p:cNvGrpSpPr>
          <p:nvPr/>
        </p:nvGrpSpPr>
        <p:grpSpPr bwMode="auto">
          <a:xfrm>
            <a:off x="1512887" y="3557588"/>
            <a:ext cx="7002463" cy="2609850"/>
            <a:chOff x="678" y="2326"/>
            <a:chExt cx="4411" cy="1644"/>
          </a:xfrm>
        </p:grpSpPr>
        <p:sp>
          <p:nvSpPr>
            <p:cNvPr id="45" name="Rectangle 40">
              <a:extLst>
                <a:ext uri="{FF2B5EF4-FFF2-40B4-BE49-F238E27FC236}">
                  <a16:creationId xmlns:a16="http://schemas.microsoft.com/office/drawing/2014/main" id="{C812638F-3887-44EE-BBFA-91A28E2C92A4}"/>
                </a:ext>
              </a:extLst>
            </p:cNvPr>
            <p:cNvSpPr>
              <a:spLocks noChangeArrowheads="1"/>
            </p:cNvSpPr>
            <p:nvPr/>
          </p:nvSpPr>
          <p:spPr bwMode="auto">
            <a:xfrm>
              <a:off x="678" y="2326"/>
              <a:ext cx="4411" cy="1644"/>
            </a:xfrm>
            <a:prstGeom prst="rect">
              <a:avLst/>
            </a:prstGeom>
            <a:solidFill>
              <a:srgbClr val="DDDDDD"/>
            </a:solidFill>
            <a:ln w="25400">
              <a:solidFill>
                <a:schemeClr val="folHlink"/>
              </a:solidFill>
              <a:miter lim="800000"/>
              <a:headEnd/>
              <a:tailEnd/>
            </a:ln>
            <a:effectLst/>
            <a:extLs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Lst>
          </p:spPr>
          <p:txBody>
            <a:bodyPr wrap="none" anchor="ctr"/>
            <a:lstStyle/>
            <a:p>
              <a:pPr algn="ctr" eaLnBrk="0" hangingPunct="0">
                <a:defRPr/>
              </a:pPr>
              <a:endParaRPr lang="en-US" sz="1200">
                <a:solidFill>
                  <a:schemeClr val="bg2"/>
                </a:solidFill>
                <a:latin typeface="ZapfHumnst BT" charset="0"/>
              </a:endParaRPr>
            </a:p>
            <a:p>
              <a:pPr algn="ctr" eaLnBrk="0" hangingPunct="0">
                <a:defRPr/>
              </a:pPr>
              <a:endParaRPr lang="en-US" sz="1200">
                <a:solidFill>
                  <a:schemeClr val="bg2"/>
                </a:solidFill>
                <a:latin typeface="ZapfHumnst BT" charset="0"/>
              </a:endParaRPr>
            </a:p>
            <a:p>
              <a:pPr algn="ctr" eaLnBrk="0" hangingPunct="0">
                <a:defRPr/>
              </a:pPr>
              <a:endParaRPr lang="en-US" b="1">
                <a:solidFill>
                  <a:schemeClr val="bg2"/>
                </a:solidFill>
                <a:latin typeface="ZapfHumnst BT" charset="0"/>
              </a:endParaRPr>
            </a:p>
          </p:txBody>
        </p:sp>
        <p:grpSp>
          <p:nvGrpSpPr>
            <p:cNvPr id="46" name="Group 41">
              <a:extLst>
                <a:ext uri="{FF2B5EF4-FFF2-40B4-BE49-F238E27FC236}">
                  <a16:creationId xmlns:a16="http://schemas.microsoft.com/office/drawing/2014/main" id="{66AB6E52-D1C5-4736-A445-14F22D8A7525}"/>
                </a:ext>
              </a:extLst>
            </p:cNvPr>
            <p:cNvGrpSpPr>
              <a:grpSpLocks/>
            </p:cNvGrpSpPr>
            <p:nvPr/>
          </p:nvGrpSpPr>
          <p:grpSpPr bwMode="auto">
            <a:xfrm>
              <a:off x="1018" y="2909"/>
              <a:ext cx="786" cy="593"/>
              <a:chOff x="1018" y="2909"/>
              <a:chExt cx="786" cy="593"/>
            </a:xfrm>
          </p:grpSpPr>
          <p:grpSp>
            <p:nvGrpSpPr>
              <p:cNvPr id="74" name="Group 42">
                <a:extLst>
                  <a:ext uri="{FF2B5EF4-FFF2-40B4-BE49-F238E27FC236}">
                    <a16:creationId xmlns:a16="http://schemas.microsoft.com/office/drawing/2014/main" id="{8D770460-240F-4078-9820-D077EFD3D785}"/>
                  </a:ext>
                </a:extLst>
              </p:cNvPr>
              <p:cNvGrpSpPr>
                <a:grpSpLocks/>
              </p:cNvGrpSpPr>
              <p:nvPr/>
            </p:nvGrpSpPr>
            <p:grpSpPr bwMode="auto">
              <a:xfrm>
                <a:off x="1238" y="2909"/>
                <a:ext cx="292" cy="328"/>
                <a:chOff x="1382" y="3013"/>
                <a:chExt cx="148" cy="224"/>
              </a:xfrm>
            </p:grpSpPr>
            <p:sp>
              <p:nvSpPr>
                <p:cNvPr id="76" name="Oval 43">
                  <a:extLst>
                    <a:ext uri="{FF2B5EF4-FFF2-40B4-BE49-F238E27FC236}">
                      <a16:creationId xmlns:a16="http://schemas.microsoft.com/office/drawing/2014/main" id="{89E6337A-C6D2-48D0-AEA9-77709BA69862}"/>
                    </a:ext>
                  </a:extLst>
                </p:cNvPr>
                <p:cNvSpPr>
                  <a:spLocks noChangeArrowheads="1"/>
                </p:cNvSpPr>
                <p:nvPr/>
              </p:nvSpPr>
              <p:spPr bwMode="auto">
                <a:xfrm>
                  <a:off x="1423" y="3013"/>
                  <a:ext cx="72" cy="68"/>
                </a:xfrm>
                <a:prstGeom prst="ellipse">
                  <a:avLst/>
                </a:prstGeom>
                <a:solidFill>
                  <a:srgbClr val="DDDDDD"/>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77" name="Line 44">
                  <a:extLst>
                    <a:ext uri="{FF2B5EF4-FFF2-40B4-BE49-F238E27FC236}">
                      <a16:creationId xmlns:a16="http://schemas.microsoft.com/office/drawing/2014/main" id="{93B271F1-07AA-40AF-A854-82223C8A3924}"/>
                    </a:ext>
                  </a:extLst>
                </p:cNvPr>
                <p:cNvSpPr>
                  <a:spLocks noChangeShapeType="1"/>
                </p:cNvSpPr>
                <p:nvPr/>
              </p:nvSpPr>
              <p:spPr bwMode="auto">
                <a:xfrm>
                  <a:off x="1460" y="3080"/>
                  <a:ext cx="0" cy="89"/>
                </a:xfrm>
                <a:prstGeom prst="line">
                  <a:avLst/>
                </a:prstGeom>
                <a:noFill/>
                <a:ln w="28575">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78" name="Line 45">
                  <a:extLst>
                    <a:ext uri="{FF2B5EF4-FFF2-40B4-BE49-F238E27FC236}">
                      <a16:creationId xmlns:a16="http://schemas.microsoft.com/office/drawing/2014/main" id="{49560E82-7E2C-44EB-BC22-976927E6ADA3}"/>
                    </a:ext>
                  </a:extLst>
                </p:cNvPr>
                <p:cNvSpPr>
                  <a:spLocks noChangeShapeType="1"/>
                </p:cNvSpPr>
                <p:nvPr/>
              </p:nvSpPr>
              <p:spPr bwMode="auto">
                <a:xfrm>
                  <a:off x="1398" y="3111"/>
                  <a:ext cx="123" cy="0"/>
                </a:xfrm>
                <a:prstGeom prst="line">
                  <a:avLst/>
                </a:prstGeom>
                <a:noFill/>
                <a:ln w="28575">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79" name="Line 46">
                  <a:extLst>
                    <a:ext uri="{FF2B5EF4-FFF2-40B4-BE49-F238E27FC236}">
                      <a16:creationId xmlns:a16="http://schemas.microsoft.com/office/drawing/2014/main" id="{46FC5314-4AB5-4CF0-8198-72C3492CB684}"/>
                    </a:ext>
                  </a:extLst>
                </p:cNvPr>
                <p:cNvSpPr>
                  <a:spLocks noChangeShapeType="1"/>
                </p:cNvSpPr>
                <p:nvPr/>
              </p:nvSpPr>
              <p:spPr bwMode="auto">
                <a:xfrm flipH="1" flipV="1">
                  <a:off x="1456" y="3169"/>
                  <a:ext cx="74" cy="68"/>
                </a:xfrm>
                <a:prstGeom prst="line">
                  <a:avLst/>
                </a:prstGeom>
                <a:noFill/>
                <a:ln w="28575">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80" name="Line 47">
                  <a:extLst>
                    <a:ext uri="{FF2B5EF4-FFF2-40B4-BE49-F238E27FC236}">
                      <a16:creationId xmlns:a16="http://schemas.microsoft.com/office/drawing/2014/main" id="{3DC6A5EB-D886-461B-B1BA-C23891AFBE92}"/>
                    </a:ext>
                  </a:extLst>
                </p:cNvPr>
                <p:cNvSpPr>
                  <a:spLocks noChangeShapeType="1"/>
                </p:cNvSpPr>
                <p:nvPr/>
              </p:nvSpPr>
              <p:spPr bwMode="auto">
                <a:xfrm flipV="1">
                  <a:off x="1382" y="3169"/>
                  <a:ext cx="74" cy="68"/>
                </a:xfrm>
                <a:prstGeom prst="line">
                  <a:avLst/>
                </a:prstGeom>
                <a:noFill/>
                <a:ln w="28575">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grpSp>
          <p:sp>
            <p:nvSpPr>
              <p:cNvPr id="75" name="Rectangle 48">
                <a:extLst>
                  <a:ext uri="{FF2B5EF4-FFF2-40B4-BE49-F238E27FC236}">
                    <a16:creationId xmlns:a16="http://schemas.microsoft.com/office/drawing/2014/main" id="{16AD2212-25E2-4855-A9F6-00D20FA47AA3}"/>
                  </a:ext>
                </a:extLst>
              </p:cNvPr>
              <p:cNvSpPr>
                <a:spLocks noChangeArrowheads="1"/>
              </p:cNvSpPr>
              <p:nvPr/>
            </p:nvSpPr>
            <p:spPr bwMode="auto">
              <a:xfrm>
                <a:off x="1018" y="3279"/>
                <a:ext cx="786" cy="223"/>
              </a:xfrm>
              <a:prstGeom prst="rect">
                <a:avLst/>
              </a:prstGeom>
              <a:noFill/>
              <a:ln>
                <a:noFill/>
              </a:ln>
              <a:effectLst/>
              <a:extLst>
                <a:ext uri="{909E8E84-426E-40dd-AFC4-6F175D3DCCD1}">
                  <a14:hiddenFill xmlns="" xmlns:a14="http://schemas.microsoft.com/office/drawing/2010/main">
                    <a:solidFill>
                      <a:srgbClr val="DDDDDD"/>
                    </a:solidFill>
                  </a14:hiddenFill>
                </a:ext>
                <a:ext uri="{91240B29-F687-4f45-9708-019B960494DF}">
                  <a14:hiddenLine xmlns="" xmlns:a14="http://schemas.microsoft.com/office/drawing/2010/main" w="9525">
                    <a:solidFill>
                      <a:schemeClr val="bg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77788" tIns="39688" rIns="77788" bIns="39688">
                <a:spAutoFit/>
              </a:bodyPr>
              <a:lstStyle/>
              <a:p>
                <a:pPr defTabSz="661988" eaLnBrk="0" hangingPunct="0">
                  <a:defRPr/>
                </a:pPr>
                <a:r>
                  <a:rPr lang="en-US" dirty="0"/>
                  <a:t>Supervisor</a:t>
                </a:r>
              </a:p>
            </p:txBody>
          </p:sp>
        </p:grpSp>
        <p:sp>
          <p:nvSpPr>
            <p:cNvPr id="47" name="Oval 49">
              <a:extLst>
                <a:ext uri="{FF2B5EF4-FFF2-40B4-BE49-F238E27FC236}">
                  <a16:creationId xmlns:a16="http://schemas.microsoft.com/office/drawing/2014/main" id="{E1C17427-22AF-4C6D-984C-5834BBA5F193}"/>
                </a:ext>
              </a:extLst>
            </p:cNvPr>
            <p:cNvSpPr>
              <a:spLocks noChangeArrowheads="1"/>
            </p:cNvSpPr>
            <p:nvPr/>
          </p:nvSpPr>
          <p:spPr bwMode="auto">
            <a:xfrm>
              <a:off x="2183" y="2927"/>
              <a:ext cx="1104" cy="381"/>
            </a:xfrm>
            <a:prstGeom prst="ellipse">
              <a:avLst/>
            </a:prstGeom>
            <a:solidFill>
              <a:schemeClr val="tx1"/>
            </a:solidFill>
            <a:ln w="28575">
              <a:solidFill>
                <a:schemeClr val="bg2"/>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nchor="ctr"/>
            <a:lstStyle/>
            <a:p>
              <a:pPr algn="ctr" eaLnBrk="0" hangingPunct="0">
                <a:spcBef>
                  <a:spcPts val="1000"/>
                </a:spcBef>
                <a:defRPr/>
              </a:pPr>
              <a:r>
                <a:rPr lang="en-US" sz="1800" dirty="0">
                  <a:solidFill>
                    <a:schemeClr val="bg2"/>
                  </a:solidFill>
                </a:rPr>
                <a:t>Monitor for alarms</a:t>
              </a:r>
            </a:p>
          </p:txBody>
        </p:sp>
        <p:grpSp>
          <p:nvGrpSpPr>
            <p:cNvPr id="48" name="Group 50">
              <a:extLst>
                <a:ext uri="{FF2B5EF4-FFF2-40B4-BE49-F238E27FC236}">
                  <a16:creationId xmlns:a16="http://schemas.microsoft.com/office/drawing/2014/main" id="{A41E27FF-FEB5-45BD-A67F-5E948906B8DB}"/>
                </a:ext>
              </a:extLst>
            </p:cNvPr>
            <p:cNvGrpSpPr>
              <a:grpSpLocks/>
            </p:cNvGrpSpPr>
            <p:nvPr/>
          </p:nvGrpSpPr>
          <p:grpSpPr bwMode="auto">
            <a:xfrm>
              <a:off x="4243" y="2479"/>
              <a:ext cx="148" cy="224"/>
              <a:chOff x="4243" y="2479"/>
              <a:chExt cx="148" cy="224"/>
            </a:xfrm>
          </p:grpSpPr>
          <p:sp>
            <p:nvSpPr>
              <p:cNvPr id="69" name="Oval 51">
                <a:extLst>
                  <a:ext uri="{FF2B5EF4-FFF2-40B4-BE49-F238E27FC236}">
                    <a16:creationId xmlns:a16="http://schemas.microsoft.com/office/drawing/2014/main" id="{118924EE-77A7-409D-B24E-35D3CB7214DE}"/>
                  </a:ext>
                </a:extLst>
              </p:cNvPr>
              <p:cNvSpPr>
                <a:spLocks noChangeArrowheads="1"/>
              </p:cNvSpPr>
              <p:nvPr/>
            </p:nvSpPr>
            <p:spPr bwMode="auto">
              <a:xfrm>
                <a:off x="4284" y="2479"/>
                <a:ext cx="72" cy="67"/>
              </a:xfrm>
              <a:prstGeom prst="ellipse">
                <a:avLst/>
              </a:prstGeom>
              <a:solidFill>
                <a:srgbClr val="DDDDDD"/>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70" name="Line 52">
                <a:extLst>
                  <a:ext uri="{FF2B5EF4-FFF2-40B4-BE49-F238E27FC236}">
                    <a16:creationId xmlns:a16="http://schemas.microsoft.com/office/drawing/2014/main" id="{7029D7F5-09FC-4B45-9FF6-F0178DF13F16}"/>
                  </a:ext>
                </a:extLst>
              </p:cNvPr>
              <p:cNvSpPr>
                <a:spLocks noChangeShapeType="1"/>
              </p:cNvSpPr>
              <p:nvPr/>
            </p:nvSpPr>
            <p:spPr bwMode="auto">
              <a:xfrm>
                <a:off x="4321" y="2547"/>
                <a:ext cx="0" cy="88"/>
              </a:xfrm>
              <a:prstGeom prst="line">
                <a:avLst/>
              </a:prstGeom>
              <a:noFill/>
              <a:ln w="28575">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71" name="Line 53">
                <a:extLst>
                  <a:ext uri="{FF2B5EF4-FFF2-40B4-BE49-F238E27FC236}">
                    <a16:creationId xmlns:a16="http://schemas.microsoft.com/office/drawing/2014/main" id="{11F882AF-A866-4773-9A87-A52005B7CF55}"/>
                  </a:ext>
                </a:extLst>
              </p:cNvPr>
              <p:cNvSpPr>
                <a:spLocks noChangeShapeType="1"/>
              </p:cNvSpPr>
              <p:nvPr/>
            </p:nvSpPr>
            <p:spPr bwMode="auto">
              <a:xfrm>
                <a:off x="4259" y="2577"/>
                <a:ext cx="123" cy="0"/>
              </a:xfrm>
              <a:prstGeom prst="line">
                <a:avLst/>
              </a:prstGeom>
              <a:noFill/>
              <a:ln w="28575">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72" name="Line 54">
                <a:extLst>
                  <a:ext uri="{FF2B5EF4-FFF2-40B4-BE49-F238E27FC236}">
                    <a16:creationId xmlns:a16="http://schemas.microsoft.com/office/drawing/2014/main" id="{95E7AA6A-7981-426E-A678-82432739B727}"/>
                  </a:ext>
                </a:extLst>
              </p:cNvPr>
              <p:cNvSpPr>
                <a:spLocks noChangeShapeType="1"/>
              </p:cNvSpPr>
              <p:nvPr/>
            </p:nvSpPr>
            <p:spPr bwMode="auto">
              <a:xfrm flipH="1" flipV="1">
                <a:off x="4317" y="2635"/>
                <a:ext cx="74" cy="68"/>
              </a:xfrm>
              <a:prstGeom prst="line">
                <a:avLst/>
              </a:prstGeom>
              <a:noFill/>
              <a:ln w="28575">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73" name="Line 55">
                <a:extLst>
                  <a:ext uri="{FF2B5EF4-FFF2-40B4-BE49-F238E27FC236}">
                    <a16:creationId xmlns:a16="http://schemas.microsoft.com/office/drawing/2014/main" id="{7361F0B2-DCA2-4CF1-889F-9F2A87E03626}"/>
                  </a:ext>
                </a:extLst>
              </p:cNvPr>
              <p:cNvSpPr>
                <a:spLocks noChangeShapeType="1"/>
              </p:cNvSpPr>
              <p:nvPr/>
            </p:nvSpPr>
            <p:spPr bwMode="auto">
              <a:xfrm flipV="1">
                <a:off x="4243" y="2635"/>
                <a:ext cx="74" cy="68"/>
              </a:xfrm>
              <a:prstGeom prst="line">
                <a:avLst/>
              </a:prstGeom>
              <a:noFill/>
              <a:ln w="28575">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grpSp>
        <p:sp>
          <p:nvSpPr>
            <p:cNvPr id="49" name="Line 56">
              <a:extLst>
                <a:ext uri="{FF2B5EF4-FFF2-40B4-BE49-F238E27FC236}">
                  <a16:creationId xmlns:a16="http://schemas.microsoft.com/office/drawing/2014/main" id="{F4780E3A-6F3C-45DD-8A53-A2002D510AAE}"/>
                </a:ext>
              </a:extLst>
            </p:cNvPr>
            <p:cNvSpPr>
              <a:spLocks noChangeShapeType="1"/>
            </p:cNvSpPr>
            <p:nvPr/>
          </p:nvSpPr>
          <p:spPr bwMode="auto">
            <a:xfrm>
              <a:off x="3313" y="3107"/>
              <a:ext cx="841" cy="0"/>
            </a:xfrm>
            <a:prstGeom prst="line">
              <a:avLst/>
            </a:prstGeom>
            <a:noFill/>
            <a:ln w="2857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GB"/>
            </a:p>
          </p:txBody>
        </p:sp>
        <p:sp>
          <p:nvSpPr>
            <p:cNvPr id="50" name="Line 57">
              <a:extLst>
                <a:ext uri="{FF2B5EF4-FFF2-40B4-BE49-F238E27FC236}">
                  <a16:creationId xmlns:a16="http://schemas.microsoft.com/office/drawing/2014/main" id="{A097AF0F-B5E5-4FD6-BF1C-B36124F2EBE9}"/>
                </a:ext>
              </a:extLst>
            </p:cNvPr>
            <p:cNvSpPr>
              <a:spLocks noChangeShapeType="1"/>
            </p:cNvSpPr>
            <p:nvPr/>
          </p:nvSpPr>
          <p:spPr bwMode="auto">
            <a:xfrm flipH="1">
              <a:off x="3206" y="2576"/>
              <a:ext cx="896" cy="405"/>
            </a:xfrm>
            <a:prstGeom prst="line">
              <a:avLst/>
            </a:prstGeom>
            <a:noFill/>
            <a:ln w="2857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GB"/>
            </a:p>
          </p:txBody>
        </p:sp>
        <p:grpSp>
          <p:nvGrpSpPr>
            <p:cNvPr id="51" name="Group 58">
              <a:extLst>
                <a:ext uri="{FF2B5EF4-FFF2-40B4-BE49-F238E27FC236}">
                  <a16:creationId xmlns:a16="http://schemas.microsoft.com/office/drawing/2014/main" id="{1D4100B9-CFFB-4E00-9913-FFD7B476D815}"/>
                </a:ext>
              </a:extLst>
            </p:cNvPr>
            <p:cNvGrpSpPr>
              <a:grpSpLocks/>
            </p:cNvGrpSpPr>
            <p:nvPr/>
          </p:nvGrpSpPr>
          <p:grpSpPr bwMode="auto">
            <a:xfrm>
              <a:off x="4251" y="3483"/>
              <a:ext cx="148" cy="224"/>
              <a:chOff x="4251" y="3483"/>
              <a:chExt cx="148" cy="224"/>
            </a:xfrm>
          </p:grpSpPr>
          <p:sp>
            <p:nvSpPr>
              <p:cNvPr id="64" name="Oval 59">
                <a:extLst>
                  <a:ext uri="{FF2B5EF4-FFF2-40B4-BE49-F238E27FC236}">
                    <a16:creationId xmlns:a16="http://schemas.microsoft.com/office/drawing/2014/main" id="{9112EB5A-6875-4C2B-912E-4C522DB0618C}"/>
                  </a:ext>
                </a:extLst>
              </p:cNvPr>
              <p:cNvSpPr>
                <a:spLocks noChangeArrowheads="1"/>
              </p:cNvSpPr>
              <p:nvPr/>
            </p:nvSpPr>
            <p:spPr bwMode="auto">
              <a:xfrm>
                <a:off x="4292" y="3483"/>
                <a:ext cx="72" cy="67"/>
              </a:xfrm>
              <a:prstGeom prst="ellipse">
                <a:avLst/>
              </a:prstGeom>
              <a:solidFill>
                <a:srgbClr val="DDDDDD"/>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65" name="Line 60">
                <a:extLst>
                  <a:ext uri="{FF2B5EF4-FFF2-40B4-BE49-F238E27FC236}">
                    <a16:creationId xmlns:a16="http://schemas.microsoft.com/office/drawing/2014/main" id="{BCEB43FA-05FF-4D9E-AF84-F65BD72B7D0D}"/>
                  </a:ext>
                </a:extLst>
              </p:cNvPr>
              <p:cNvSpPr>
                <a:spLocks noChangeShapeType="1"/>
              </p:cNvSpPr>
              <p:nvPr/>
            </p:nvSpPr>
            <p:spPr bwMode="auto">
              <a:xfrm>
                <a:off x="4329" y="3551"/>
                <a:ext cx="0" cy="88"/>
              </a:xfrm>
              <a:prstGeom prst="line">
                <a:avLst/>
              </a:prstGeom>
              <a:noFill/>
              <a:ln w="28575">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66" name="Line 61">
                <a:extLst>
                  <a:ext uri="{FF2B5EF4-FFF2-40B4-BE49-F238E27FC236}">
                    <a16:creationId xmlns:a16="http://schemas.microsoft.com/office/drawing/2014/main" id="{96730DEB-F84C-40D1-B656-63EE60ADECE1}"/>
                  </a:ext>
                </a:extLst>
              </p:cNvPr>
              <p:cNvSpPr>
                <a:spLocks noChangeShapeType="1"/>
              </p:cNvSpPr>
              <p:nvPr/>
            </p:nvSpPr>
            <p:spPr bwMode="auto">
              <a:xfrm>
                <a:off x="4267" y="3581"/>
                <a:ext cx="123" cy="0"/>
              </a:xfrm>
              <a:prstGeom prst="line">
                <a:avLst/>
              </a:prstGeom>
              <a:noFill/>
              <a:ln w="28575">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67" name="Line 62">
                <a:extLst>
                  <a:ext uri="{FF2B5EF4-FFF2-40B4-BE49-F238E27FC236}">
                    <a16:creationId xmlns:a16="http://schemas.microsoft.com/office/drawing/2014/main" id="{208D1CAC-F79C-4086-BDB2-13BA7A2600FC}"/>
                  </a:ext>
                </a:extLst>
              </p:cNvPr>
              <p:cNvSpPr>
                <a:spLocks noChangeShapeType="1"/>
              </p:cNvSpPr>
              <p:nvPr/>
            </p:nvSpPr>
            <p:spPr bwMode="auto">
              <a:xfrm flipH="1" flipV="1">
                <a:off x="4325" y="3639"/>
                <a:ext cx="74" cy="68"/>
              </a:xfrm>
              <a:prstGeom prst="line">
                <a:avLst/>
              </a:prstGeom>
              <a:noFill/>
              <a:ln w="28575">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68" name="Line 63">
                <a:extLst>
                  <a:ext uri="{FF2B5EF4-FFF2-40B4-BE49-F238E27FC236}">
                    <a16:creationId xmlns:a16="http://schemas.microsoft.com/office/drawing/2014/main" id="{A56406D6-2628-48EC-841C-B88E4E47E9FD}"/>
                  </a:ext>
                </a:extLst>
              </p:cNvPr>
              <p:cNvSpPr>
                <a:spLocks noChangeShapeType="1"/>
              </p:cNvSpPr>
              <p:nvPr/>
            </p:nvSpPr>
            <p:spPr bwMode="auto">
              <a:xfrm flipV="1">
                <a:off x="4251" y="3639"/>
                <a:ext cx="74" cy="68"/>
              </a:xfrm>
              <a:prstGeom prst="line">
                <a:avLst/>
              </a:prstGeom>
              <a:noFill/>
              <a:ln w="28575">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grpSp>
        <p:sp>
          <p:nvSpPr>
            <p:cNvPr id="52" name="Line 64">
              <a:extLst>
                <a:ext uri="{FF2B5EF4-FFF2-40B4-BE49-F238E27FC236}">
                  <a16:creationId xmlns:a16="http://schemas.microsoft.com/office/drawing/2014/main" id="{456F3474-A0BE-4D59-87A8-AF70BE74B40D}"/>
                </a:ext>
              </a:extLst>
            </p:cNvPr>
            <p:cNvSpPr>
              <a:spLocks noChangeShapeType="1"/>
            </p:cNvSpPr>
            <p:nvPr/>
          </p:nvSpPr>
          <p:spPr bwMode="auto">
            <a:xfrm flipH="1" flipV="1">
              <a:off x="3229" y="3251"/>
              <a:ext cx="904" cy="279"/>
            </a:xfrm>
            <a:prstGeom prst="line">
              <a:avLst/>
            </a:prstGeom>
            <a:noFill/>
            <a:ln w="2857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GB"/>
            </a:p>
          </p:txBody>
        </p:sp>
        <p:grpSp>
          <p:nvGrpSpPr>
            <p:cNvPr id="53" name="Group 65">
              <a:extLst>
                <a:ext uri="{FF2B5EF4-FFF2-40B4-BE49-F238E27FC236}">
                  <a16:creationId xmlns:a16="http://schemas.microsoft.com/office/drawing/2014/main" id="{B759BF27-4AF9-4512-AEEE-C70845B49700}"/>
                </a:ext>
              </a:extLst>
            </p:cNvPr>
            <p:cNvGrpSpPr>
              <a:grpSpLocks/>
            </p:cNvGrpSpPr>
            <p:nvPr/>
          </p:nvGrpSpPr>
          <p:grpSpPr bwMode="auto">
            <a:xfrm>
              <a:off x="3639" y="2744"/>
              <a:ext cx="1343" cy="1182"/>
              <a:chOff x="3639" y="2744"/>
              <a:chExt cx="1343" cy="1182"/>
            </a:xfrm>
          </p:grpSpPr>
          <p:sp>
            <p:nvSpPr>
              <p:cNvPr id="61" name="Rectangle 66">
                <a:extLst>
                  <a:ext uri="{FF2B5EF4-FFF2-40B4-BE49-F238E27FC236}">
                    <a16:creationId xmlns:a16="http://schemas.microsoft.com/office/drawing/2014/main" id="{7FA3C90D-AB59-4898-AA2E-F160E40486B9}"/>
                  </a:ext>
                </a:extLst>
              </p:cNvPr>
              <p:cNvSpPr>
                <a:spLocks noChangeArrowheads="1"/>
              </p:cNvSpPr>
              <p:nvPr/>
            </p:nvSpPr>
            <p:spPr bwMode="auto">
              <a:xfrm>
                <a:off x="3639" y="2744"/>
                <a:ext cx="1343" cy="223"/>
              </a:xfrm>
              <a:prstGeom prst="rect">
                <a:avLst/>
              </a:prstGeom>
              <a:noFill/>
              <a:ln>
                <a:noFill/>
              </a:ln>
              <a:effectLst/>
              <a:extLst>
                <a:ext uri="{909E8E84-426E-40dd-AFC4-6F175D3DCCD1}">
                  <a14:hiddenFill xmlns="" xmlns:a14="http://schemas.microsoft.com/office/drawing/2010/main">
                    <a:solidFill>
                      <a:srgbClr val="DDDDDD"/>
                    </a:solidFill>
                  </a14:hiddenFill>
                </a:ext>
                <a:ext uri="{91240B29-F687-4f45-9708-019B960494DF}">
                  <a14:hiddenLine xmlns="" xmlns:a14="http://schemas.microsoft.com/office/drawing/2010/main" w="9525">
                    <a:solidFill>
                      <a:schemeClr val="bg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77788" tIns="39688" rIns="77788" bIns="39688">
                <a:spAutoFit/>
              </a:bodyPr>
              <a:lstStyle/>
              <a:p>
                <a:pPr algn="ctr" defTabSz="661988" eaLnBrk="0" hangingPunct="0">
                  <a:defRPr/>
                </a:pPr>
                <a:r>
                  <a:rPr lang="en-US" dirty="0"/>
                  <a:t>Passive sensor</a:t>
                </a:r>
              </a:p>
            </p:txBody>
          </p:sp>
          <p:sp>
            <p:nvSpPr>
              <p:cNvPr id="62" name="Rectangle 67">
                <a:extLst>
                  <a:ext uri="{FF2B5EF4-FFF2-40B4-BE49-F238E27FC236}">
                    <a16:creationId xmlns:a16="http://schemas.microsoft.com/office/drawing/2014/main" id="{7FEE26F4-84FA-42D7-91DE-EB77654EDA16}"/>
                  </a:ext>
                </a:extLst>
              </p:cNvPr>
              <p:cNvSpPr>
                <a:spLocks noChangeArrowheads="1"/>
              </p:cNvSpPr>
              <p:nvPr/>
            </p:nvSpPr>
            <p:spPr bwMode="auto">
              <a:xfrm>
                <a:off x="3838" y="3703"/>
                <a:ext cx="1091" cy="223"/>
              </a:xfrm>
              <a:prstGeom prst="rect">
                <a:avLst/>
              </a:prstGeom>
              <a:noFill/>
              <a:ln>
                <a:noFill/>
              </a:ln>
              <a:effectLst/>
              <a:extLst>
                <a:ext uri="{909E8E84-426E-40dd-AFC4-6F175D3DCCD1}">
                  <a14:hiddenFill xmlns="" xmlns:a14="http://schemas.microsoft.com/office/drawing/2010/main">
                    <a:solidFill>
                      <a:srgbClr val="DDDDDD"/>
                    </a:solidFill>
                  </a14:hiddenFill>
                </a:ext>
                <a:ext uri="{91240B29-F687-4f45-9708-019B960494DF}">
                  <a14:hiddenLine xmlns="" xmlns:a14="http://schemas.microsoft.com/office/drawing/2010/main" w="9525">
                    <a:solidFill>
                      <a:schemeClr val="bg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77788" tIns="39688" rIns="77788" bIns="39688">
                <a:spAutoFit/>
              </a:bodyPr>
              <a:lstStyle/>
              <a:p>
                <a:pPr algn="ctr" defTabSz="661988" eaLnBrk="0" hangingPunct="0">
                  <a:defRPr/>
                </a:pPr>
                <a:r>
                  <a:rPr lang="en-US" dirty="0"/>
                  <a:t>Hybrid sensor</a:t>
                </a:r>
              </a:p>
            </p:txBody>
          </p:sp>
          <p:sp>
            <p:nvSpPr>
              <p:cNvPr id="63" name="Rectangle 68">
                <a:extLst>
                  <a:ext uri="{FF2B5EF4-FFF2-40B4-BE49-F238E27FC236}">
                    <a16:creationId xmlns:a16="http://schemas.microsoft.com/office/drawing/2014/main" id="{3606A6F8-9EA5-479B-9075-439BE843A349}"/>
                  </a:ext>
                </a:extLst>
              </p:cNvPr>
              <p:cNvSpPr>
                <a:spLocks noChangeArrowheads="1"/>
              </p:cNvSpPr>
              <p:nvPr/>
            </p:nvSpPr>
            <p:spPr bwMode="auto">
              <a:xfrm>
                <a:off x="3827" y="3199"/>
                <a:ext cx="962" cy="223"/>
              </a:xfrm>
              <a:prstGeom prst="rect">
                <a:avLst/>
              </a:prstGeom>
              <a:noFill/>
              <a:ln>
                <a:noFill/>
              </a:ln>
              <a:effectLst/>
              <a:extLst>
                <a:ext uri="{909E8E84-426E-40dd-AFC4-6F175D3DCCD1}">
                  <a14:hiddenFill xmlns="" xmlns:a14="http://schemas.microsoft.com/office/drawing/2010/main">
                    <a:solidFill>
                      <a:srgbClr val="DDDDDD"/>
                    </a:solidFill>
                  </a14:hiddenFill>
                </a:ext>
                <a:ext uri="{91240B29-F687-4f45-9708-019B960494DF}">
                  <a14:hiddenLine xmlns="" xmlns:a14="http://schemas.microsoft.com/office/drawing/2010/main" w="9525">
                    <a:solidFill>
                      <a:schemeClr val="bg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77788" tIns="39688" rIns="77788" bIns="39688">
                <a:spAutoFit/>
              </a:bodyPr>
              <a:lstStyle/>
              <a:p>
                <a:pPr algn="ctr" defTabSz="661988" eaLnBrk="0" hangingPunct="0">
                  <a:defRPr/>
                </a:pPr>
                <a:r>
                  <a:rPr lang="en-US" dirty="0"/>
                  <a:t>Active sensor</a:t>
                </a:r>
              </a:p>
            </p:txBody>
          </p:sp>
        </p:grpSp>
        <p:grpSp>
          <p:nvGrpSpPr>
            <p:cNvPr id="54" name="Group 69">
              <a:extLst>
                <a:ext uri="{FF2B5EF4-FFF2-40B4-BE49-F238E27FC236}">
                  <a16:creationId xmlns:a16="http://schemas.microsoft.com/office/drawing/2014/main" id="{80C28BF3-BF45-4F59-B18D-3C20801234F3}"/>
                </a:ext>
              </a:extLst>
            </p:cNvPr>
            <p:cNvGrpSpPr>
              <a:grpSpLocks/>
            </p:cNvGrpSpPr>
            <p:nvPr/>
          </p:nvGrpSpPr>
          <p:grpSpPr bwMode="auto">
            <a:xfrm>
              <a:off x="4235" y="3007"/>
              <a:ext cx="148" cy="224"/>
              <a:chOff x="4235" y="3007"/>
              <a:chExt cx="148" cy="224"/>
            </a:xfrm>
          </p:grpSpPr>
          <p:sp>
            <p:nvSpPr>
              <p:cNvPr id="56" name="Oval 70">
                <a:extLst>
                  <a:ext uri="{FF2B5EF4-FFF2-40B4-BE49-F238E27FC236}">
                    <a16:creationId xmlns:a16="http://schemas.microsoft.com/office/drawing/2014/main" id="{9F5BD4BA-C5E9-451A-859D-2D7D96C8F179}"/>
                  </a:ext>
                </a:extLst>
              </p:cNvPr>
              <p:cNvSpPr>
                <a:spLocks noChangeArrowheads="1"/>
              </p:cNvSpPr>
              <p:nvPr/>
            </p:nvSpPr>
            <p:spPr bwMode="auto">
              <a:xfrm>
                <a:off x="4276" y="3007"/>
                <a:ext cx="72" cy="67"/>
              </a:xfrm>
              <a:prstGeom prst="ellipse">
                <a:avLst/>
              </a:prstGeom>
              <a:solidFill>
                <a:srgbClr val="DDDDDD"/>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57" name="Line 71">
                <a:extLst>
                  <a:ext uri="{FF2B5EF4-FFF2-40B4-BE49-F238E27FC236}">
                    <a16:creationId xmlns:a16="http://schemas.microsoft.com/office/drawing/2014/main" id="{B36A3771-D38D-4286-8F79-A8883AD2F820}"/>
                  </a:ext>
                </a:extLst>
              </p:cNvPr>
              <p:cNvSpPr>
                <a:spLocks noChangeShapeType="1"/>
              </p:cNvSpPr>
              <p:nvPr/>
            </p:nvSpPr>
            <p:spPr bwMode="auto">
              <a:xfrm>
                <a:off x="4313" y="3075"/>
                <a:ext cx="0" cy="88"/>
              </a:xfrm>
              <a:prstGeom prst="line">
                <a:avLst/>
              </a:prstGeom>
              <a:noFill/>
              <a:ln w="28575">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58" name="Line 72">
                <a:extLst>
                  <a:ext uri="{FF2B5EF4-FFF2-40B4-BE49-F238E27FC236}">
                    <a16:creationId xmlns:a16="http://schemas.microsoft.com/office/drawing/2014/main" id="{50137EA1-F813-4CBE-968B-E7F49CE7EB70}"/>
                  </a:ext>
                </a:extLst>
              </p:cNvPr>
              <p:cNvSpPr>
                <a:spLocks noChangeShapeType="1"/>
              </p:cNvSpPr>
              <p:nvPr/>
            </p:nvSpPr>
            <p:spPr bwMode="auto">
              <a:xfrm>
                <a:off x="4251" y="3105"/>
                <a:ext cx="123" cy="0"/>
              </a:xfrm>
              <a:prstGeom prst="line">
                <a:avLst/>
              </a:prstGeom>
              <a:noFill/>
              <a:ln w="28575">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59" name="Line 73">
                <a:extLst>
                  <a:ext uri="{FF2B5EF4-FFF2-40B4-BE49-F238E27FC236}">
                    <a16:creationId xmlns:a16="http://schemas.microsoft.com/office/drawing/2014/main" id="{4B690AA1-6AAA-4F2A-8162-A1C09F410257}"/>
                  </a:ext>
                </a:extLst>
              </p:cNvPr>
              <p:cNvSpPr>
                <a:spLocks noChangeShapeType="1"/>
              </p:cNvSpPr>
              <p:nvPr/>
            </p:nvSpPr>
            <p:spPr bwMode="auto">
              <a:xfrm flipH="1" flipV="1">
                <a:off x="4309" y="3163"/>
                <a:ext cx="74" cy="68"/>
              </a:xfrm>
              <a:prstGeom prst="line">
                <a:avLst/>
              </a:prstGeom>
              <a:noFill/>
              <a:ln w="28575">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60" name="Line 74">
                <a:extLst>
                  <a:ext uri="{FF2B5EF4-FFF2-40B4-BE49-F238E27FC236}">
                    <a16:creationId xmlns:a16="http://schemas.microsoft.com/office/drawing/2014/main" id="{2775AC63-7135-4A7C-B2BD-700D6186CBC3}"/>
                  </a:ext>
                </a:extLst>
              </p:cNvPr>
              <p:cNvSpPr>
                <a:spLocks noChangeShapeType="1"/>
              </p:cNvSpPr>
              <p:nvPr/>
            </p:nvSpPr>
            <p:spPr bwMode="auto">
              <a:xfrm flipV="1">
                <a:off x="4235" y="3163"/>
                <a:ext cx="74" cy="68"/>
              </a:xfrm>
              <a:prstGeom prst="line">
                <a:avLst/>
              </a:prstGeom>
              <a:noFill/>
              <a:ln w="28575">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grpSp>
        <p:sp>
          <p:nvSpPr>
            <p:cNvPr id="55" name="Line 76">
              <a:extLst>
                <a:ext uri="{FF2B5EF4-FFF2-40B4-BE49-F238E27FC236}">
                  <a16:creationId xmlns:a16="http://schemas.microsoft.com/office/drawing/2014/main" id="{CD48E26B-C493-46B9-A43D-5E1058E078D6}"/>
                </a:ext>
              </a:extLst>
            </p:cNvPr>
            <p:cNvSpPr>
              <a:spLocks noChangeShapeType="1"/>
            </p:cNvSpPr>
            <p:nvPr/>
          </p:nvSpPr>
          <p:spPr bwMode="auto">
            <a:xfrm flipH="1" flipV="1">
              <a:off x="1676" y="3131"/>
              <a:ext cx="437" cy="1"/>
            </a:xfrm>
            <a:prstGeom prst="line">
              <a:avLst/>
            </a:prstGeom>
            <a:noFill/>
            <a:ln w="28575">
              <a:solidFill>
                <a:srgbClr val="000000"/>
              </a:solidFill>
              <a:round/>
              <a:headEnd type="arrow"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GB"/>
            </a:p>
          </p:txBody>
        </p:sp>
      </p:grpSp>
    </p:spTree>
    <p:extLst>
      <p:ext uri="{BB962C8B-B14F-4D97-AF65-F5344CB8AC3E}">
        <p14:creationId xmlns:p14="http://schemas.microsoft.com/office/powerpoint/2010/main" val="41412857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F566-80B1-43BC-8FD3-951B6C086E6F}"/>
              </a:ext>
            </a:extLst>
          </p:cNvPr>
          <p:cNvSpPr>
            <a:spLocks noGrp="1"/>
          </p:cNvSpPr>
          <p:nvPr>
            <p:ph type="title"/>
          </p:nvPr>
        </p:nvSpPr>
        <p:spPr/>
        <p:txBody>
          <a:bodyPr/>
          <a:lstStyle/>
          <a:p>
            <a:r>
              <a:rPr lang="en-US" dirty="0"/>
              <a:t>2.4.3 </a:t>
            </a:r>
            <a:r>
              <a:rPr lang="en-US" dirty="0" err="1"/>
              <a:t>Giữa</a:t>
            </a:r>
            <a:r>
              <a:rPr lang="en-US" dirty="0"/>
              <a:t> use cases</a:t>
            </a:r>
          </a:p>
        </p:txBody>
      </p:sp>
      <p:sp>
        <p:nvSpPr>
          <p:cNvPr id="4" name="Slide Number Placeholder 3">
            <a:extLst>
              <a:ext uri="{FF2B5EF4-FFF2-40B4-BE49-F238E27FC236}">
                <a16:creationId xmlns:a16="http://schemas.microsoft.com/office/drawing/2014/main" id="{2129D8BD-5C0A-41DC-894B-7C0B892C8668}"/>
              </a:ext>
            </a:extLst>
          </p:cNvPr>
          <p:cNvSpPr>
            <a:spLocks noGrp="1"/>
          </p:cNvSpPr>
          <p:nvPr>
            <p:ph type="sldNum" sz="quarter" idx="12"/>
          </p:nvPr>
        </p:nvSpPr>
        <p:spPr/>
        <p:txBody>
          <a:bodyPr/>
          <a:lstStyle/>
          <a:p>
            <a:pPr>
              <a:defRPr/>
            </a:pPr>
            <a:fld id="{222D1A01-2235-2A44-BF61-4339ED0E7A0A}" type="slidenum">
              <a:rPr lang="en-US" altLang="en-VN" dirty="0" smtClean="0"/>
              <a:pPr>
                <a:defRPr/>
              </a:pPr>
              <a:t>28</a:t>
            </a:fld>
            <a:endParaRPr lang="en-US" altLang="en-VN" dirty="0"/>
          </a:p>
        </p:txBody>
      </p:sp>
      <p:sp>
        <p:nvSpPr>
          <p:cNvPr id="5" name="Content Placeholder 2">
            <a:extLst>
              <a:ext uri="{FF2B5EF4-FFF2-40B4-BE49-F238E27FC236}">
                <a16:creationId xmlns:a16="http://schemas.microsoft.com/office/drawing/2014/main" id="{27C36651-75A5-43E1-B88F-1841D22EDB51}"/>
              </a:ext>
            </a:extLst>
          </p:cNvPr>
          <p:cNvSpPr>
            <a:spLocks noGrp="1"/>
          </p:cNvSpPr>
          <p:nvPr>
            <p:ph idx="1"/>
          </p:nvPr>
        </p:nvSpPr>
        <p:spPr>
          <a:xfrm>
            <a:off x="628650" y="850900"/>
            <a:ext cx="7886700" cy="5175250"/>
          </a:xfrm>
        </p:spPr>
        <p:txBody>
          <a:bodyPr/>
          <a:lstStyle/>
          <a:p>
            <a:pPr algn="just" eaLnBrk="1" hangingPunct="1"/>
            <a:r>
              <a:rPr lang="en-US" sz="2800" dirty="0">
                <a:latin typeface="Arial" charset="0"/>
                <a:cs typeface="Arial" charset="0"/>
              </a:rPr>
              <a:t>Generalization</a:t>
            </a:r>
          </a:p>
          <a:p>
            <a:pPr lvl="1" algn="just" eaLnBrk="1" hangingPunct="1"/>
            <a:r>
              <a:rPr lang="en-US" dirty="0">
                <a:latin typeface="Arial" charset="0"/>
                <a:cs typeface="Arial" charset="0"/>
              </a:rPr>
              <a:t>parent use case</a:t>
            </a:r>
          </a:p>
          <a:p>
            <a:pPr algn="just" eaLnBrk="1" hangingPunct="1"/>
            <a:r>
              <a:rPr lang="en-US" sz="2800" dirty="0">
                <a:latin typeface="Arial" charset="0"/>
                <a:cs typeface="Arial" charset="0"/>
              </a:rPr>
              <a:t>&lt;&lt;include&gt;&gt;</a:t>
            </a:r>
          </a:p>
          <a:p>
            <a:pPr lvl="1" algn="just" eaLnBrk="1" hangingPunct="1"/>
            <a:r>
              <a:rPr lang="en-US" sz="2400" dirty="0">
                <a:latin typeface="Arial" charset="0"/>
                <a:cs typeface="Arial" charset="0"/>
              </a:rPr>
              <a:t>always use</a:t>
            </a:r>
          </a:p>
          <a:p>
            <a:pPr algn="just" eaLnBrk="1" hangingPunct="1"/>
            <a:r>
              <a:rPr lang="en-US" sz="2800" dirty="0">
                <a:latin typeface="Arial" charset="0"/>
                <a:cs typeface="Arial" charset="0"/>
              </a:rPr>
              <a:t>&lt;&lt;extend&gt;&gt;</a:t>
            </a:r>
          </a:p>
          <a:p>
            <a:pPr lvl="1" algn="just" eaLnBrk="1" hangingPunct="1"/>
            <a:r>
              <a:rPr lang="en-US" sz="2400" dirty="0">
                <a:latin typeface="Arial" charset="0"/>
                <a:cs typeface="Arial" charset="0"/>
              </a:rPr>
              <a:t>sometimes use</a:t>
            </a:r>
          </a:p>
        </p:txBody>
      </p:sp>
      <p:grpSp>
        <p:nvGrpSpPr>
          <p:cNvPr id="6" name="Group 32">
            <a:extLst>
              <a:ext uri="{FF2B5EF4-FFF2-40B4-BE49-F238E27FC236}">
                <a16:creationId xmlns:a16="http://schemas.microsoft.com/office/drawing/2014/main" id="{0471DED1-C763-4162-B7FD-5A7C39A100AF}"/>
              </a:ext>
            </a:extLst>
          </p:cNvPr>
          <p:cNvGrpSpPr>
            <a:grpSpLocks/>
          </p:cNvGrpSpPr>
          <p:nvPr/>
        </p:nvGrpSpPr>
        <p:grpSpPr bwMode="auto">
          <a:xfrm>
            <a:off x="6781800" y="899760"/>
            <a:ext cx="2454275" cy="762000"/>
            <a:chOff x="6096000" y="3733800"/>
            <a:chExt cx="2606040" cy="762000"/>
          </a:xfrm>
        </p:grpSpPr>
        <p:sp>
          <p:nvSpPr>
            <p:cNvPr id="7" name="Oval 36">
              <a:extLst>
                <a:ext uri="{FF2B5EF4-FFF2-40B4-BE49-F238E27FC236}">
                  <a16:creationId xmlns:a16="http://schemas.microsoft.com/office/drawing/2014/main" id="{CE4AFACC-3786-4605-B033-6A927E686677}"/>
                </a:ext>
              </a:extLst>
            </p:cNvPr>
            <p:cNvSpPr>
              <a:spLocks noChangeArrowheads="1"/>
            </p:cNvSpPr>
            <p:nvPr/>
          </p:nvSpPr>
          <p:spPr bwMode="auto">
            <a:xfrm>
              <a:off x="6096000" y="3733800"/>
              <a:ext cx="2606040" cy="762000"/>
            </a:xfrm>
            <a:prstGeom prst="ellipse">
              <a:avLst/>
            </a:prstGeom>
            <a:solidFill>
              <a:srgbClr val="FFFFCC"/>
            </a:solidFill>
            <a:ln w="12700">
              <a:solidFill>
                <a:srgbClr val="990033"/>
              </a:solidFill>
              <a:round/>
              <a:headEnd/>
              <a:tailEnd/>
            </a:ln>
          </p:spPr>
          <p:txBody>
            <a:bodyPr wrap="none" anchor="ctr"/>
            <a:lstStyle/>
            <a:p>
              <a:endParaRPr lang="en-GB"/>
            </a:p>
          </p:txBody>
        </p:sp>
        <p:sp>
          <p:nvSpPr>
            <p:cNvPr id="8" name="Rectangle 37">
              <a:extLst>
                <a:ext uri="{FF2B5EF4-FFF2-40B4-BE49-F238E27FC236}">
                  <a16:creationId xmlns:a16="http://schemas.microsoft.com/office/drawing/2014/main" id="{40E1AD78-54F0-4DA7-BDEA-78A9B855B0E1}"/>
                </a:ext>
              </a:extLst>
            </p:cNvPr>
            <p:cNvSpPr>
              <a:spLocks noChangeArrowheads="1"/>
            </p:cNvSpPr>
            <p:nvPr/>
          </p:nvSpPr>
          <p:spPr bwMode="auto">
            <a:xfrm>
              <a:off x="6384249" y="3898900"/>
              <a:ext cx="2199794" cy="400050"/>
            </a:xfrm>
            <a:prstGeom prst="rect">
              <a:avLst/>
            </a:prstGeom>
            <a:noFill/>
            <a:ln w="9525">
              <a:noFill/>
              <a:miter lim="800000"/>
              <a:headEnd/>
              <a:tailEnd/>
            </a:ln>
          </p:spPr>
          <p:txBody>
            <a:bodyPr wrap="none" lIns="92075" tIns="46038" rIns="92075" bIns="46038">
              <a:spAutoFit/>
            </a:bodyPr>
            <a:lstStyle/>
            <a:p>
              <a:pPr>
                <a:defRPr/>
              </a:pPr>
              <a:r>
                <a:rPr lang="en-US" dirty="0">
                  <a:solidFill>
                    <a:srgbClr val="292934"/>
                  </a:solidFill>
                  <a:latin typeface="+mj-lt"/>
                  <a:ea typeface="ＭＳ Ｐゴシック" pitchFamily="34" charset="-128"/>
                  <a:cs typeface="+mn-cs"/>
                </a:rPr>
                <a:t>Place rush order</a:t>
              </a:r>
            </a:p>
          </p:txBody>
        </p:sp>
      </p:grpSp>
      <p:grpSp>
        <p:nvGrpSpPr>
          <p:cNvPr id="9" name="Group 34">
            <a:extLst>
              <a:ext uri="{FF2B5EF4-FFF2-40B4-BE49-F238E27FC236}">
                <a16:creationId xmlns:a16="http://schemas.microsoft.com/office/drawing/2014/main" id="{36A2166A-4836-4D2F-BA57-B071F8A9674D}"/>
              </a:ext>
            </a:extLst>
          </p:cNvPr>
          <p:cNvGrpSpPr>
            <a:grpSpLocks/>
          </p:cNvGrpSpPr>
          <p:nvPr/>
        </p:nvGrpSpPr>
        <p:grpSpPr bwMode="auto">
          <a:xfrm>
            <a:off x="3505200" y="929922"/>
            <a:ext cx="2133600" cy="685800"/>
            <a:chOff x="3200400" y="3657600"/>
            <a:chExt cx="2134272" cy="685800"/>
          </a:xfrm>
        </p:grpSpPr>
        <p:sp>
          <p:nvSpPr>
            <p:cNvPr id="10" name="Oval 36">
              <a:extLst>
                <a:ext uri="{FF2B5EF4-FFF2-40B4-BE49-F238E27FC236}">
                  <a16:creationId xmlns:a16="http://schemas.microsoft.com/office/drawing/2014/main" id="{B6DDC69E-AC22-4862-A546-2E102A15FFC4}"/>
                </a:ext>
              </a:extLst>
            </p:cNvPr>
            <p:cNvSpPr>
              <a:spLocks noChangeArrowheads="1"/>
            </p:cNvSpPr>
            <p:nvPr/>
          </p:nvSpPr>
          <p:spPr bwMode="auto">
            <a:xfrm>
              <a:off x="3200400" y="3657600"/>
              <a:ext cx="2134272" cy="685800"/>
            </a:xfrm>
            <a:prstGeom prst="ellipse">
              <a:avLst/>
            </a:prstGeom>
            <a:solidFill>
              <a:srgbClr val="FFFFCC"/>
            </a:solidFill>
            <a:ln w="12700">
              <a:solidFill>
                <a:srgbClr val="990033"/>
              </a:solidFill>
              <a:round/>
              <a:headEnd/>
              <a:tailEnd/>
            </a:ln>
          </p:spPr>
          <p:txBody>
            <a:bodyPr wrap="none" anchor="ctr"/>
            <a:lstStyle/>
            <a:p>
              <a:endParaRPr lang="en-GB"/>
            </a:p>
          </p:txBody>
        </p:sp>
        <p:sp>
          <p:nvSpPr>
            <p:cNvPr id="11" name="Rectangle 37">
              <a:extLst>
                <a:ext uri="{FF2B5EF4-FFF2-40B4-BE49-F238E27FC236}">
                  <a16:creationId xmlns:a16="http://schemas.microsoft.com/office/drawing/2014/main" id="{252D2A41-6C14-4C06-9A28-2A4C1FAC8AF4}"/>
                </a:ext>
              </a:extLst>
            </p:cNvPr>
            <p:cNvSpPr>
              <a:spLocks noChangeArrowheads="1"/>
            </p:cNvSpPr>
            <p:nvPr/>
          </p:nvSpPr>
          <p:spPr bwMode="auto">
            <a:xfrm>
              <a:off x="3645040" y="3822700"/>
              <a:ext cx="1497485" cy="400050"/>
            </a:xfrm>
            <a:prstGeom prst="rect">
              <a:avLst/>
            </a:prstGeom>
            <a:noFill/>
            <a:ln w="9525">
              <a:noFill/>
              <a:miter lim="800000"/>
              <a:headEnd/>
              <a:tailEnd/>
            </a:ln>
          </p:spPr>
          <p:txBody>
            <a:bodyPr wrap="none" lIns="92075" tIns="46038" rIns="92075" bIns="46038">
              <a:spAutoFit/>
            </a:bodyPr>
            <a:lstStyle/>
            <a:p>
              <a:pPr>
                <a:defRPr/>
              </a:pPr>
              <a:r>
                <a:rPr lang="en-US" dirty="0">
                  <a:solidFill>
                    <a:srgbClr val="292934"/>
                  </a:solidFill>
                  <a:latin typeface="+mj-lt"/>
                  <a:ea typeface="ＭＳ Ｐゴシック" pitchFamily="34" charset="-128"/>
                  <a:cs typeface="+mn-cs"/>
                </a:rPr>
                <a:t>Place order</a:t>
              </a:r>
            </a:p>
          </p:txBody>
        </p:sp>
      </p:grpSp>
      <p:grpSp>
        <p:nvGrpSpPr>
          <p:cNvPr id="12" name="Group 31">
            <a:extLst>
              <a:ext uri="{FF2B5EF4-FFF2-40B4-BE49-F238E27FC236}">
                <a16:creationId xmlns:a16="http://schemas.microsoft.com/office/drawing/2014/main" id="{42149634-AC74-4EED-9B0D-737C5AED5005}"/>
              </a:ext>
            </a:extLst>
          </p:cNvPr>
          <p:cNvGrpSpPr>
            <a:grpSpLocks/>
          </p:cNvGrpSpPr>
          <p:nvPr/>
        </p:nvGrpSpPr>
        <p:grpSpPr bwMode="auto">
          <a:xfrm>
            <a:off x="6645275" y="2911122"/>
            <a:ext cx="2590800" cy="668338"/>
            <a:chOff x="6553200" y="4648200"/>
            <a:chExt cx="2590800" cy="669044"/>
          </a:xfrm>
        </p:grpSpPr>
        <p:sp>
          <p:nvSpPr>
            <p:cNvPr id="13" name="Oval 36">
              <a:extLst>
                <a:ext uri="{FF2B5EF4-FFF2-40B4-BE49-F238E27FC236}">
                  <a16:creationId xmlns:a16="http://schemas.microsoft.com/office/drawing/2014/main" id="{1D24884A-9FDB-4616-97E0-C5351A62E2CD}"/>
                </a:ext>
              </a:extLst>
            </p:cNvPr>
            <p:cNvSpPr>
              <a:spLocks noChangeArrowheads="1"/>
            </p:cNvSpPr>
            <p:nvPr/>
          </p:nvSpPr>
          <p:spPr bwMode="auto">
            <a:xfrm>
              <a:off x="6553200" y="4648200"/>
              <a:ext cx="2590800" cy="669044"/>
            </a:xfrm>
            <a:prstGeom prst="ellipse">
              <a:avLst/>
            </a:prstGeom>
            <a:solidFill>
              <a:srgbClr val="FFFFCC"/>
            </a:solidFill>
            <a:ln w="12700">
              <a:solidFill>
                <a:srgbClr val="990033"/>
              </a:solidFill>
              <a:round/>
              <a:headEnd/>
              <a:tailEnd/>
            </a:ln>
          </p:spPr>
          <p:txBody>
            <a:bodyPr wrap="none" anchor="ctr"/>
            <a:lstStyle/>
            <a:p>
              <a:endParaRPr lang="en-GB"/>
            </a:p>
          </p:txBody>
        </p:sp>
        <p:sp>
          <p:nvSpPr>
            <p:cNvPr id="14" name="Rectangle 37">
              <a:extLst>
                <a:ext uri="{FF2B5EF4-FFF2-40B4-BE49-F238E27FC236}">
                  <a16:creationId xmlns:a16="http://schemas.microsoft.com/office/drawing/2014/main" id="{1BD2BE94-090C-4766-A14B-C281D1EC9050}"/>
                </a:ext>
              </a:extLst>
            </p:cNvPr>
            <p:cNvSpPr>
              <a:spLocks noChangeArrowheads="1"/>
            </p:cNvSpPr>
            <p:nvPr/>
          </p:nvSpPr>
          <p:spPr bwMode="auto">
            <a:xfrm>
              <a:off x="6858000" y="4813474"/>
              <a:ext cx="2082800" cy="400473"/>
            </a:xfrm>
            <a:prstGeom prst="rect">
              <a:avLst/>
            </a:prstGeom>
            <a:noFill/>
            <a:ln w="9525">
              <a:noFill/>
              <a:miter lim="800000"/>
              <a:headEnd/>
              <a:tailEnd/>
            </a:ln>
          </p:spPr>
          <p:txBody>
            <a:bodyPr wrap="none" lIns="92075" tIns="46038" rIns="92075" bIns="46038">
              <a:spAutoFit/>
            </a:bodyPr>
            <a:lstStyle/>
            <a:p>
              <a:pPr>
                <a:defRPr/>
              </a:pPr>
              <a:r>
                <a:rPr lang="en-US" dirty="0">
                  <a:solidFill>
                    <a:srgbClr val="292934"/>
                  </a:solidFill>
                  <a:latin typeface="+mj-lt"/>
                  <a:ea typeface="ＭＳ Ｐゴシック" pitchFamily="34" charset="-128"/>
                  <a:cs typeface="+mn-cs"/>
                </a:rPr>
                <a:t>Check password</a:t>
              </a:r>
            </a:p>
          </p:txBody>
        </p:sp>
      </p:grpSp>
      <p:grpSp>
        <p:nvGrpSpPr>
          <p:cNvPr id="15" name="Group 30">
            <a:extLst>
              <a:ext uri="{FF2B5EF4-FFF2-40B4-BE49-F238E27FC236}">
                <a16:creationId xmlns:a16="http://schemas.microsoft.com/office/drawing/2014/main" id="{E2E7647C-3F3F-483E-A74A-9CF4DC567405}"/>
              </a:ext>
            </a:extLst>
          </p:cNvPr>
          <p:cNvGrpSpPr>
            <a:grpSpLocks/>
          </p:cNvGrpSpPr>
          <p:nvPr/>
        </p:nvGrpSpPr>
        <p:grpSpPr bwMode="auto">
          <a:xfrm>
            <a:off x="6645275" y="4435122"/>
            <a:ext cx="2514600" cy="838200"/>
            <a:chOff x="6842760" y="6019800"/>
            <a:chExt cx="2209800" cy="669044"/>
          </a:xfrm>
        </p:grpSpPr>
        <p:sp>
          <p:nvSpPr>
            <p:cNvPr id="16" name="Oval 36">
              <a:extLst>
                <a:ext uri="{FF2B5EF4-FFF2-40B4-BE49-F238E27FC236}">
                  <a16:creationId xmlns:a16="http://schemas.microsoft.com/office/drawing/2014/main" id="{7EB874BD-2522-4476-A886-04677658F77A}"/>
                </a:ext>
              </a:extLst>
            </p:cNvPr>
            <p:cNvSpPr>
              <a:spLocks noChangeArrowheads="1"/>
            </p:cNvSpPr>
            <p:nvPr/>
          </p:nvSpPr>
          <p:spPr bwMode="auto">
            <a:xfrm>
              <a:off x="6842760" y="6019800"/>
              <a:ext cx="2209800" cy="669044"/>
            </a:xfrm>
            <a:prstGeom prst="ellipse">
              <a:avLst/>
            </a:prstGeom>
            <a:solidFill>
              <a:srgbClr val="FFFFCC"/>
            </a:solidFill>
            <a:ln w="12700">
              <a:solidFill>
                <a:srgbClr val="990033"/>
              </a:solidFill>
              <a:round/>
              <a:headEnd/>
              <a:tailEnd/>
            </a:ln>
          </p:spPr>
          <p:txBody>
            <a:bodyPr wrap="none" anchor="ctr"/>
            <a:lstStyle/>
            <a:p>
              <a:endParaRPr lang="en-GB"/>
            </a:p>
          </p:txBody>
        </p:sp>
        <p:sp>
          <p:nvSpPr>
            <p:cNvPr id="17" name="Rectangle 37">
              <a:extLst>
                <a:ext uri="{FF2B5EF4-FFF2-40B4-BE49-F238E27FC236}">
                  <a16:creationId xmlns:a16="http://schemas.microsoft.com/office/drawing/2014/main" id="{5CF558D0-C1BE-43BE-89B4-36620241F7F0}"/>
                </a:ext>
              </a:extLst>
            </p:cNvPr>
            <p:cNvSpPr>
              <a:spLocks noChangeArrowheads="1"/>
            </p:cNvSpPr>
            <p:nvPr/>
          </p:nvSpPr>
          <p:spPr bwMode="auto">
            <a:xfrm>
              <a:off x="7085503" y="6169321"/>
              <a:ext cx="1753611" cy="319316"/>
            </a:xfrm>
            <a:prstGeom prst="rect">
              <a:avLst/>
            </a:prstGeom>
            <a:noFill/>
            <a:ln w="9525">
              <a:noFill/>
              <a:miter lim="800000"/>
              <a:headEnd/>
              <a:tailEnd/>
            </a:ln>
          </p:spPr>
          <p:txBody>
            <a:bodyPr lIns="92075" tIns="46038" rIns="92075" bIns="46038">
              <a:spAutoFit/>
            </a:bodyPr>
            <a:lstStyle/>
            <a:p>
              <a:pPr algn="ctr">
                <a:defRPr/>
              </a:pPr>
              <a:r>
                <a:rPr lang="en-US" dirty="0">
                  <a:solidFill>
                    <a:srgbClr val="292934"/>
                  </a:solidFill>
                  <a:latin typeface="+mj-lt"/>
                  <a:ea typeface="ＭＳ Ｐゴシック" pitchFamily="34" charset="-128"/>
                  <a:cs typeface="+mn-cs"/>
                </a:rPr>
                <a:t>Retinal scan</a:t>
              </a:r>
            </a:p>
          </p:txBody>
        </p:sp>
      </p:grpSp>
      <p:grpSp>
        <p:nvGrpSpPr>
          <p:cNvPr id="18" name="Group 29">
            <a:extLst>
              <a:ext uri="{FF2B5EF4-FFF2-40B4-BE49-F238E27FC236}">
                <a16:creationId xmlns:a16="http://schemas.microsoft.com/office/drawing/2014/main" id="{D0828BD2-2C39-4606-BEA8-8115BB9CAE3F}"/>
              </a:ext>
            </a:extLst>
          </p:cNvPr>
          <p:cNvGrpSpPr>
            <a:grpSpLocks/>
          </p:cNvGrpSpPr>
          <p:nvPr/>
        </p:nvGrpSpPr>
        <p:grpSpPr bwMode="auto">
          <a:xfrm>
            <a:off x="3444875" y="3673122"/>
            <a:ext cx="2286000" cy="668338"/>
            <a:chOff x="4343400" y="5486400"/>
            <a:chExt cx="2286000" cy="669044"/>
          </a:xfrm>
        </p:grpSpPr>
        <p:sp>
          <p:nvSpPr>
            <p:cNvPr id="19" name="Oval 36">
              <a:extLst>
                <a:ext uri="{FF2B5EF4-FFF2-40B4-BE49-F238E27FC236}">
                  <a16:creationId xmlns:a16="http://schemas.microsoft.com/office/drawing/2014/main" id="{A9CF7548-28CB-473E-A2ED-D9D73A24E09F}"/>
                </a:ext>
              </a:extLst>
            </p:cNvPr>
            <p:cNvSpPr>
              <a:spLocks noChangeArrowheads="1"/>
            </p:cNvSpPr>
            <p:nvPr/>
          </p:nvSpPr>
          <p:spPr bwMode="auto">
            <a:xfrm>
              <a:off x="4343400" y="5486400"/>
              <a:ext cx="2286000" cy="669044"/>
            </a:xfrm>
            <a:prstGeom prst="ellipse">
              <a:avLst/>
            </a:prstGeom>
            <a:solidFill>
              <a:srgbClr val="FFFFCC"/>
            </a:solidFill>
            <a:ln w="12700">
              <a:solidFill>
                <a:srgbClr val="990033"/>
              </a:solidFill>
              <a:round/>
              <a:headEnd/>
              <a:tailEnd/>
            </a:ln>
          </p:spPr>
          <p:txBody>
            <a:bodyPr wrap="none" anchor="ctr"/>
            <a:lstStyle/>
            <a:p>
              <a:endParaRPr lang="en-GB"/>
            </a:p>
          </p:txBody>
        </p:sp>
        <p:sp>
          <p:nvSpPr>
            <p:cNvPr id="20" name="Rectangle 37">
              <a:extLst>
                <a:ext uri="{FF2B5EF4-FFF2-40B4-BE49-F238E27FC236}">
                  <a16:creationId xmlns:a16="http://schemas.microsoft.com/office/drawing/2014/main" id="{43658D2B-1BA7-4468-ACAB-654CAA5EAD61}"/>
                </a:ext>
              </a:extLst>
            </p:cNvPr>
            <p:cNvSpPr>
              <a:spLocks noChangeArrowheads="1"/>
            </p:cNvSpPr>
            <p:nvPr/>
          </p:nvSpPr>
          <p:spPr bwMode="auto">
            <a:xfrm>
              <a:off x="4602163" y="5651674"/>
              <a:ext cx="1874837" cy="400473"/>
            </a:xfrm>
            <a:prstGeom prst="rect">
              <a:avLst/>
            </a:prstGeom>
            <a:noFill/>
            <a:ln w="9525">
              <a:noFill/>
              <a:miter lim="800000"/>
              <a:headEnd/>
              <a:tailEnd/>
            </a:ln>
          </p:spPr>
          <p:txBody>
            <a:bodyPr lIns="92075" tIns="46038" rIns="92075" bIns="46038">
              <a:spAutoFit/>
            </a:bodyPr>
            <a:lstStyle/>
            <a:p>
              <a:pPr algn="ctr">
                <a:defRPr/>
              </a:pPr>
              <a:r>
                <a:rPr lang="en-US" dirty="0">
                  <a:solidFill>
                    <a:srgbClr val="292934"/>
                  </a:solidFill>
                  <a:latin typeface="+mj-lt"/>
                  <a:ea typeface="ＭＳ Ｐゴシック" pitchFamily="34" charset="-128"/>
                  <a:cs typeface="+mn-cs"/>
                </a:rPr>
                <a:t>Validate user</a:t>
              </a:r>
            </a:p>
          </p:txBody>
        </p:sp>
      </p:grpSp>
      <p:cxnSp>
        <p:nvCxnSpPr>
          <p:cNvPr id="21" name="Straight Arrow Connector 37">
            <a:extLst>
              <a:ext uri="{FF2B5EF4-FFF2-40B4-BE49-F238E27FC236}">
                <a16:creationId xmlns:a16="http://schemas.microsoft.com/office/drawing/2014/main" id="{B3DCB771-A990-4C0D-BE2E-566D7E4DCFE6}"/>
              </a:ext>
            </a:extLst>
          </p:cNvPr>
          <p:cNvCxnSpPr>
            <a:cxnSpLocks noChangeShapeType="1"/>
            <a:stCxn id="7" idx="2"/>
            <a:endCxn id="10" idx="6"/>
          </p:cNvCxnSpPr>
          <p:nvPr/>
        </p:nvCxnSpPr>
        <p:spPr bwMode="auto">
          <a:xfrm rot="10800000">
            <a:off x="5638800" y="1272822"/>
            <a:ext cx="1143000" cy="7938"/>
          </a:xfrm>
          <a:prstGeom prst="straightConnector1">
            <a:avLst/>
          </a:prstGeom>
          <a:noFill/>
          <a:ln w="9525">
            <a:solidFill>
              <a:schemeClr val="tx1"/>
            </a:solidFill>
            <a:prstDash val="dash"/>
            <a:round/>
            <a:headEnd/>
            <a:tailEnd type="arrow" w="med" len="med"/>
          </a:ln>
          <a:extLst>
            <a:ext uri="{909E8E84-426E-40dd-AFC4-6F175D3DCCD1}">
              <a14:hiddenFill xmlns="" xmlns:a14="http://schemas.microsoft.com/office/drawing/2010/main">
                <a:noFill/>
              </a14:hiddenFill>
            </a:ext>
          </a:extLst>
        </p:spPr>
      </p:cxnSp>
      <p:sp>
        <p:nvSpPr>
          <p:cNvPr id="22" name="Rectangle 38">
            <a:extLst>
              <a:ext uri="{FF2B5EF4-FFF2-40B4-BE49-F238E27FC236}">
                <a16:creationId xmlns:a16="http://schemas.microsoft.com/office/drawing/2014/main" id="{3337454A-8108-4BB6-A841-FDBA1A59BF77}"/>
              </a:ext>
            </a:extLst>
          </p:cNvPr>
          <p:cNvSpPr>
            <a:spLocks noChangeArrowheads="1"/>
          </p:cNvSpPr>
          <p:nvPr/>
        </p:nvSpPr>
        <p:spPr bwMode="auto">
          <a:xfrm>
            <a:off x="5486400" y="853722"/>
            <a:ext cx="1371600"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000" tIns="46800" rIns="90000" bIns="46800" anchor="ctr"/>
          <a:lstStyle/>
          <a:p>
            <a:r>
              <a:rPr kumimoji="0" lang="en-US" sz="1400" dirty="0">
                <a:latin typeface="Verdana" charset="0"/>
              </a:rPr>
              <a:t>&lt;&lt;extend&gt;&gt;</a:t>
            </a:r>
          </a:p>
        </p:txBody>
      </p:sp>
      <p:cxnSp>
        <p:nvCxnSpPr>
          <p:cNvPr id="23" name="Straight Arrow Connector 40">
            <a:extLst>
              <a:ext uri="{FF2B5EF4-FFF2-40B4-BE49-F238E27FC236}">
                <a16:creationId xmlns:a16="http://schemas.microsoft.com/office/drawing/2014/main" id="{A9CE953B-FA5D-4BA1-BB2F-8FEC63157F0D}"/>
              </a:ext>
            </a:extLst>
          </p:cNvPr>
          <p:cNvCxnSpPr>
            <a:cxnSpLocks noChangeShapeType="1"/>
            <a:stCxn id="13" idx="2"/>
            <a:endCxn id="19" idx="7"/>
          </p:cNvCxnSpPr>
          <p:nvPr/>
        </p:nvCxnSpPr>
        <p:spPr bwMode="auto">
          <a:xfrm rot="10800000" flipV="1">
            <a:off x="5395913" y="3246085"/>
            <a:ext cx="1249362" cy="525462"/>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4" name="Straight Arrow Connector 45">
            <a:extLst>
              <a:ext uri="{FF2B5EF4-FFF2-40B4-BE49-F238E27FC236}">
                <a16:creationId xmlns:a16="http://schemas.microsoft.com/office/drawing/2014/main" id="{FB0757A3-53D6-4772-8150-0633358F6DA6}"/>
              </a:ext>
            </a:extLst>
          </p:cNvPr>
          <p:cNvCxnSpPr>
            <a:cxnSpLocks noChangeShapeType="1"/>
            <a:stCxn id="16" idx="2"/>
            <a:endCxn id="19" idx="5"/>
          </p:cNvCxnSpPr>
          <p:nvPr/>
        </p:nvCxnSpPr>
        <p:spPr bwMode="auto">
          <a:xfrm rot="10800000">
            <a:off x="5395913" y="4244622"/>
            <a:ext cx="1249362" cy="609600"/>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sp>
        <p:nvSpPr>
          <p:cNvPr id="25" name="Isosceles Triangle 46">
            <a:extLst>
              <a:ext uri="{FF2B5EF4-FFF2-40B4-BE49-F238E27FC236}">
                <a16:creationId xmlns:a16="http://schemas.microsoft.com/office/drawing/2014/main" id="{3E27E39E-24BA-4B12-A9F8-38CA18BA1F25}"/>
              </a:ext>
            </a:extLst>
          </p:cNvPr>
          <p:cNvSpPr>
            <a:spLocks noChangeArrowheads="1"/>
          </p:cNvSpPr>
          <p:nvPr/>
        </p:nvSpPr>
        <p:spPr bwMode="auto">
          <a:xfrm rot="-6931297">
            <a:off x="5349875" y="3550885"/>
            <a:ext cx="433388" cy="290512"/>
          </a:xfrm>
          <a:prstGeom prst="triangle">
            <a:avLst>
              <a:gd name="adj" fmla="val 50000"/>
            </a:avLst>
          </a:prstGeom>
          <a:solidFill>
            <a:schemeClr val="accent1"/>
          </a:solidFill>
          <a:ln w="9525">
            <a:solidFill>
              <a:schemeClr val="tx1"/>
            </a:solidFill>
            <a:round/>
            <a:headEnd/>
            <a:tailEnd/>
          </a:ln>
        </p:spPr>
        <p:txBody>
          <a:bodyPr wrap="none" lIns="90000" tIns="46800" rIns="90000" bIns="46800" anchor="ctr"/>
          <a:lstStyle/>
          <a:p>
            <a:endParaRPr kumimoji="0" lang="en-GB" sz="1800">
              <a:latin typeface="Verdana" charset="0"/>
            </a:endParaRPr>
          </a:p>
        </p:txBody>
      </p:sp>
      <p:sp>
        <p:nvSpPr>
          <p:cNvPr id="26" name="Isosceles Triangle 47">
            <a:extLst>
              <a:ext uri="{FF2B5EF4-FFF2-40B4-BE49-F238E27FC236}">
                <a16:creationId xmlns:a16="http://schemas.microsoft.com/office/drawing/2014/main" id="{92E88942-3C3F-4068-9EA2-1D79146346E0}"/>
              </a:ext>
            </a:extLst>
          </p:cNvPr>
          <p:cNvSpPr>
            <a:spLocks noChangeArrowheads="1"/>
          </p:cNvSpPr>
          <p:nvPr/>
        </p:nvSpPr>
        <p:spPr bwMode="auto">
          <a:xfrm rot="-3394167">
            <a:off x="5224463" y="4158897"/>
            <a:ext cx="403225" cy="282575"/>
          </a:xfrm>
          <a:prstGeom prst="triangle">
            <a:avLst>
              <a:gd name="adj" fmla="val 50000"/>
            </a:avLst>
          </a:prstGeom>
          <a:solidFill>
            <a:schemeClr val="accent1"/>
          </a:solidFill>
          <a:ln w="9525">
            <a:solidFill>
              <a:schemeClr val="tx1"/>
            </a:solidFill>
            <a:round/>
            <a:headEnd/>
            <a:tailEnd/>
          </a:ln>
        </p:spPr>
        <p:txBody>
          <a:bodyPr wrap="none" lIns="90000" tIns="46800" rIns="90000" bIns="46800" anchor="ctr"/>
          <a:lstStyle/>
          <a:p>
            <a:endParaRPr kumimoji="0" lang="en-GB" sz="1800">
              <a:latin typeface="Verdana" charset="0"/>
            </a:endParaRPr>
          </a:p>
        </p:txBody>
      </p:sp>
      <p:grpSp>
        <p:nvGrpSpPr>
          <p:cNvPr id="27" name="Group 32">
            <a:extLst>
              <a:ext uri="{FF2B5EF4-FFF2-40B4-BE49-F238E27FC236}">
                <a16:creationId xmlns:a16="http://schemas.microsoft.com/office/drawing/2014/main" id="{5D09E4C1-6DD3-4C64-8851-7825C274D113}"/>
              </a:ext>
            </a:extLst>
          </p:cNvPr>
          <p:cNvGrpSpPr>
            <a:grpSpLocks/>
          </p:cNvGrpSpPr>
          <p:nvPr/>
        </p:nvGrpSpPr>
        <p:grpSpPr bwMode="auto">
          <a:xfrm>
            <a:off x="3597275" y="2377722"/>
            <a:ext cx="2057400" cy="685800"/>
            <a:chOff x="6096000" y="3733800"/>
            <a:chExt cx="2606040" cy="762000"/>
          </a:xfrm>
        </p:grpSpPr>
        <p:sp>
          <p:nvSpPr>
            <p:cNvPr id="28" name="Oval 36">
              <a:extLst>
                <a:ext uri="{FF2B5EF4-FFF2-40B4-BE49-F238E27FC236}">
                  <a16:creationId xmlns:a16="http://schemas.microsoft.com/office/drawing/2014/main" id="{C1585468-2A1B-4FB3-BD27-5E6086F65DD8}"/>
                </a:ext>
              </a:extLst>
            </p:cNvPr>
            <p:cNvSpPr>
              <a:spLocks noChangeArrowheads="1"/>
            </p:cNvSpPr>
            <p:nvPr/>
          </p:nvSpPr>
          <p:spPr bwMode="auto">
            <a:xfrm>
              <a:off x="6096000" y="3733800"/>
              <a:ext cx="2606040" cy="762000"/>
            </a:xfrm>
            <a:prstGeom prst="ellipse">
              <a:avLst/>
            </a:prstGeom>
            <a:solidFill>
              <a:srgbClr val="FFFFCC"/>
            </a:solidFill>
            <a:ln w="12700">
              <a:solidFill>
                <a:srgbClr val="990033"/>
              </a:solidFill>
              <a:round/>
              <a:headEnd/>
              <a:tailEnd/>
            </a:ln>
          </p:spPr>
          <p:txBody>
            <a:bodyPr wrap="none" anchor="ctr"/>
            <a:lstStyle/>
            <a:p>
              <a:endParaRPr lang="en-GB"/>
            </a:p>
          </p:txBody>
        </p:sp>
        <p:sp>
          <p:nvSpPr>
            <p:cNvPr id="29" name="Rectangle 37">
              <a:extLst>
                <a:ext uri="{FF2B5EF4-FFF2-40B4-BE49-F238E27FC236}">
                  <a16:creationId xmlns:a16="http://schemas.microsoft.com/office/drawing/2014/main" id="{1961505F-6D89-4E74-9A14-6FB17EBB5007}"/>
                </a:ext>
              </a:extLst>
            </p:cNvPr>
            <p:cNvSpPr>
              <a:spLocks noChangeArrowheads="1"/>
            </p:cNvSpPr>
            <p:nvPr/>
          </p:nvSpPr>
          <p:spPr bwMode="auto">
            <a:xfrm>
              <a:off x="6574848" y="3898900"/>
              <a:ext cx="1382127" cy="400752"/>
            </a:xfrm>
            <a:prstGeom prst="rect">
              <a:avLst/>
            </a:prstGeom>
            <a:noFill/>
            <a:ln w="9525">
              <a:noFill/>
              <a:miter lim="800000"/>
              <a:headEnd/>
              <a:tailEnd/>
            </a:ln>
          </p:spPr>
          <p:txBody>
            <a:bodyPr wrap="none" lIns="92075" tIns="46038" rIns="92075" bIns="46038">
              <a:spAutoFit/>
            </a:bodyPr>
            <a:lstStyle/>
            <a:p>
              <a:pPr>
                <a:defRPr/>
              </a:pPr>
              <a:r>
                <a:rPr lang="en-US" dirty="0">
                  <a:solidFill>
                    <a:srgbClr val="292934"/>
                  </a:solidFill>
                  <a:latin typeface="+mj-lt"/>
                  <a:ea typeface="ＭＳ Ｐゴシック" pitchFamily="34" charset="-128"/>
                  <a:cs typeface="+mn-cs"/>
                </a:rPr>
                <a:t>Pay order</a:t>
              </a:r>
            </a:p>
          </p:txBody>
        </p:sp>
      </p:grpSp>
      <p:cxnSp>
        <p:nvCxnSpPr>
          <p:cNvPr id="30" name="Straight Arrow Connector 29">
            <a:extLst>
              <a:ext uri="{FF2B5EF4-FFF2-40B4-BE49-F238E27FC236}">
                <a16:creationId xmlns:a16="http://schemas.microsoft.com/office/drawing/2014/main" id="{4271A9EA-8734-424C-92FC-6D58B6BA4F51}"/>
              </a:ext>
            </a:extLst>
          </p:cNvPr>
          <p:cNvCxnSpPr>
            <a:cxnSpLocks noChangeShapeType="1"/>
            <a:stCxn id="10" idx="4"/>
            <a:endCxn id="28" idx="0"/>
          </p:cNvCxnSpPr>
          <p:nvPr/>
        </p:nvCxnSpPr>
        <p:spPr bwMode="auto">
          <a:xfrm>
            <a:off x="4572000" y="1615722"/>
            <a:ext cx="53975" cy="762000"/>
          </a:xfrm>
          <a:prstGeom prst="straightConnector1">
            <a:avLst/>
          </a:prstGeom>
          <a:noFill/>
          <a:ln w="9525">
            <a:solidFill>
              <a:schemeClr val="tx1"/>
            </a:solidFill>
            <a:prstDash val="dash"/>
            <a:round/>
            <a:headEnd/>
            <a:tailEnd type="arrow" w="med" len="med"/>
          </a:ln>
          <a:extLst>
            <a:ext uri="{909E8E84-426E-40dd-AFC4-6F175D3DCCD1}">
              <a14:hiddenFill xmlns="" xmlns:a14="http://schemas.microsoft.com/office/drawing/2010/main">
                <a:noFill/>
              </a14:hiddenFill>
            </a:ext>
          </a:extLst>
        </p:spPr>
      </p:cxnSp>
      <p:sp>
        <p:nvSpPr>
          <p:cNvPr id="31" name="Rectangle 38">
            <a:extLst>
              <a:ext uri="{FF2B5EF4-FFF2-40B4-BE49-F238E27FC236}">
                <a16:creationId xmlns:a16="http://schemas.microsoft.com/office/drawing/2014/main" id="{8B3F32BE-5FC9-45DB-A1E2-249A47A91E1E}"/>
              </a:ext>
            </a:extLst>
          </p:cNvPr>
          <p:cNvSpPr>
            <a:spLocks noChangeArrowheads="1"/>
          </p:cNvSpPr>
          <p:nvPr/>
        </p:nvSpPr>
        <p:spPr bwMode="auto">
          <a:xfrm>
            <a:off x="4587875" y="1691922"/>
            <a:ext cx="1371600"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000" tIns="46800" rIns="90000" bIns="46800" anchor="ctr"/>
          <a:lstStyle/>
          <a:p>
            <a:r>
              <a:rPr kumimoji="0" lang="en-US" sz="1400" dirty="0">
                <a:latin typeface="Verdana" charset="0"/>
              </a:rPr>
              <a:t>&lt;&lt;include&gt;&gt;</a:t>
            </a:r>
          </a:p>
        </p:txBody>
      </p:sp>
    </p:spTree>
    <p:extLst>
      <p:ext uri="{BB962C8B-B14F-4D97-AF65-F5344CB8AC3E}">
        <p14:creationId xmlns:p14="http://schemas.microsoft.com/office/powerpoint/2010/main" val="23933667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3DFBF-9295-41BF-954A-DE354B3523B9}"/>
              </a:ext>
            </a:extLst>
          </p:cNvPr>
          <p:cNvSpPr>
            <a:spLocks noGrp="1"/>
          </p:cNvSpPr>
          <p:nvPr>
            <p:ph type="title"/>
          </p:nvPr>
        </p:nvSpPr>
        <p:spPr/>
        <p:txBody>
          <a:bodyPr>
            <a:normAutofit fontScale="90000"/>
          </a:bodyPr>
          <a:lstStyle/>
          <a:p>
            <a:r>
              <a:rPr lang="en-US" sz="3200" dirty="0">
                <a:latin typeface="Arial" charset="0"/>
                <a:ea typeface="+mj-ea"/>
                <a:cs typeface="Arial" charset="0"/>
              </a:rPr>
              <a:t>Between use cases – Generalization (</a:t>
            </a:r>
            <a:r>
              <a:rPr lang="en-US" sz="3200" dirty="0" err="1">
                <a:latin typeface="Arial" charset="0"/>
                <a:ea typeface="+mj-ea"/>
                <a:cs typeface="Arial" charset="0"/>
              </a:rPr>
              <a:t>tổng</a:t>
            </a:r>
            <a:r>
              <a:rPr lang="en-US" sz="3200" dirty="0">
                <a:latin typeface="Arial" charset="0"/>
                <a:ea typeface="+mj-ea"/>
                <a:cs typeface="Arial" charset="0"/>
              </a:rPr>
              <a:t> </a:t>
            </a:r>
            <a:r>
              <a:rPr lang="en-US" sz="3200" dirty="0" err="1">
                <a:latin typeface="Arial" charset="0"/>
                <a:ea typeface="+mj-ea"/>
                <a:cs typeface="Arial" charset="0"/>
              </a:rPr>
              <a:t>quát</a:t>
            </a:r>
            <a:r>
              <a:rPr lang="en-US" sz="3200" dirty="0">
                <a:latin typeface="Arial" charset="0"/>
                <a:ea typeface="+mj-ea"/>
                <a:cs typeface="Arial" charset="0"/>
              </a:rPr>
              <a:t> </a:t>
            </a:r>
            <a:r>
              <a:rPr lang="en-US" sz="3200" dirty="0" err="1">
                <a:latin typeface="Arial" charset="0"/>
                <a:ea typeface="+mj-ea"/>
                <a:cs typeface="Arial" charset="0"/>
              </a:rPr>
              <a:t>hóa</a:t>
            </a:r>
            <a:r>
              <a:rPr lang="en-US" sz="3200" dirty="0">
                <a:latin typeface="Arial" charset="0"/>
                <a:ea typeface="+mj-ea"/>
                <a:cs typeface="Arial" charset="0"/>
              </a:rPr>
              <a:t>)</a:t>
            </a:r>
            <a:endParaRPr lang="en-US" dirty="0"/>
          </a:p>
        </p:txBody>
      </p:sp>
      <p:sp>
        <p:nvSpPr>
          <p:cNvPr id="3" name="Content Placeholder 2">
            <a:extLst>
              <a:ext uri="{FF2B5EF4-FFF2-40B4-BE49-F238E27FC236}">
                <a16:creationId xmlns:a16="http://schemas.microsoft.com/office/drawing/2014/main" id="{30946D08-3EE8-4C39-8270-7FD91BE5C542}"/>
              </a:ext>
            </a:extLst>
          </p:cNvPr>
          <p:cNvSpPr>
            <a:spLocks noGrp="1"/>
          </p:cNvSpPr>
          <p:nvPr>
            <p:ph idx="1"/>
          </p:nvPr>
        </p:nvSpPr>
        <p:spPr>
          <a:xfrm>
            <a:off x="762000" y="1154193"/>
            <a:ext cx="7886700" cy="5174881"/>
          </a:xfrm>
        </p:spPr>
        <p:txBody>
          <a:bodyPr/>
          <a:lstStyle/>
          <a:p>
            <a:r>
              <a:rPr lang="en-US" dirty="0"/>
              <a:t> </a:t>
            </a:r>
            <a:r>
              <a:rPr lang="en-US" dirty="0">
                <a:solidFill>
                  <a:srgbClr val="202124"/>
                </a:solidFill>
                <a:latin typeface="inherit"/>
              </a:rPr>
              <a:t>use case </a:t>
            </a:r>
            <a:r>
              <a:rPr kumimoji="0" lang="vi-VN" altLang="en-US" sz="2800" b="0" i="0" u="none" strike="noStrike" cap="none" normalizeH="0" baseline="0" dirty="0">
                <a:ln>
                  <a:noFill/>
                </a:ln>
                <a:solidFill>
                  <a:srgbClr val="202124"/>
                </a:solidFill>
                <a:effectLst/>
                <a:latin typeface="inherit"/>
              </a:rPr>
              <a:t>con </a:t>
            </a:r>
            <a:r>
              <a:rPr kumimoji="0" lang="vi-VN" altLang="en-US" sz="2800" b="0" i="0" u="none" strike="noStrike" cap="none" normalizeH="0" baseline="0" dirty="0" err="1">
                <a:ln>
                  <a:noFill/>
                </a:ln>
                <a:solidFill>
                  <a:srgbClr val="202124"/>
                </a:solidFill>
                <a:effectLst/>
                <a:latin typeface="inherit"/>
              </a:rPr>
              <a:t>kế</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thừa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hành</a:t>
            </a:r>
            <a:r>
              <a:rPr kumimoji="0" lang="vi-VN" altLang="en-US" sz="2800" b="0" i="0" u="none" strike="noStrike" cap="none" normalizeH="0" baseline="0" dirty="0">
                <a:ln>
                  <a:noFill/>
                </a:ln>
                <a:solidFill>
                  <a:srgbClr val="202124"/>
                </a:solidFill>
                <a:effectLst/>
                <a:latin typeface="inherit"/>
              </a:rPr>
              <a:t> vi </a:t>
            </a:r>
            <a:r>
              <a:rPr kumimoji="0" lang="vi-VN" altLang="en-US" sz="2800" b="0" i="0" u="none" strike="noStrike" cap="none" normalizeH="0" baseline="0" dirty="0" err="1">
                <a:ln>
                  <a:noFill/>
                </a:ln>
                <a:solidFill>
                  <a:srgbClr val="202124"/>
                </a:solidFill>
                <a:effectLst/>
                <a:latin typeface="inherit"/>
              </a:rPr>
              <a:t>và</a:t>
            </a:r>
            <a:r>
              <a:rPr kumimoji="0" lang="vi-VN" altLang="en-US" sz="2800" b="0" i="0" u="none" strike="noStrike" cap="none" normalizeH="0" baseline="0" dirty="0">
                <a:ln>
                  <a:noFill/>
                </a:ln>
                <a:solidFill>
                  <a:srgbClr val="202124"/>
                </a:solidFill>
                <a:effectLst/>
                <a:latin typeface="inherit"/>
              </a:rPr>
              <a:t> ý </a:t>
            </a:r>
            <a:r>
              <a:rPr kumimoji="0" lang="vi-VN" altLang="en-US" sz="2800" b="0" i="0" u="none" strike="noStrike" cap="none" normalizeH="0" baseline="0" dirty="0" err="1">
                <a:ln>
                  <a:noFill/>
                </a:ln>
                <a:solidFill>
                  <a:srgbClr val="202124"/>
                </a:solidFill>
                <a:effectLst/>
                <a:latin typeface="inherit"/>
              </a:rPr>
              <a:t>nghĩa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của</a:t>
            </a:r>
            <a:r>
              <a:rPr kumimoji="0" lang="vi-VN" altLang="en-US" sz="2800" b="0" i="0" u="none" strike="noStrike" cap="none" normalizeH="0" baseline="0" dirty="0">
                <a:ln>
                  <a:noFill/>
                </a:ln>
                <a:solidFill>
                  <a:srgbClr val="202124"/>
                </a:solidFill>
                <a:effectLst/>
                <a:latin typeface="inherit"/>
              </a:rPr>
              <a:t> </a:t>
            </a:r>
            <a:r>
              <a:rPr kumimoji="0" lang="en-US" altLang="en-US" sz="2800" b="0" i="0" u="none" strike="noStrike" cap="none" normalizeH="0" baseline="0" dirty="0">
                <a:ln>
                  <a:noFill/>
                </a:ln>
                <a:solidFill>
                  <a:srgbClr val="202124"/>
                </a:solidFill>
                <a:effectLst/>
                <a:latin typeface="inherit"/>
              </a:rPr>
              <a:t>use cases cha</a:t>
            </a:r>
            <a:endParaRPr kumimoji="0" lang="vi-VN" altLang="en-US" sz="2000" b="0" i="0" u="none" strike="noStrike" cap="none" normalizeH="0" baseline="0" dirty="0">
              <a:ln>
                <a:noFill/>
              </a:ln>
              <a:solidFill>
                <a:schemeClr val="tx1"/>
              </a:solidFill>
              <a:effectLst/>
              <a:latin typeface="Arial" panose="020B0604020202020204" pitchFamily="34" charset="0"/>
            </a:endParaRPr>
          </a:p>
          <a:p>
            <a:pPr lvl="1"/>
            <a:r>
              <a:rPr lang="en-US" dirty="0">
                <a:solidFill>
                  <a:srgbClr val="202124"/>
                </a:solidFill>
                <a:latin typeface="inherit"/>
              </a:rPr>
              <a:t>use case </a:t>
            </a:r>
            <a:r>
              <a:rPr kumimoji="0" lang="vi-VN" altLang="en-US" b="0" i="0" u="none" strike="noStrike" cap="none" normalizeH="0" baseline="0" dirty="0">
                <a:ln>
                  <a:noFill/>
                </a:ln>
                <a:solidFill>
                  <a:srgbClr val="202124"/>
                </a:solidFill>
                <a:effectLst/>
                <a:latin typeface="inherit"/>
              </a:rPr>
              <a:t>con </a:t>
            </a:r>
            <a:r>
              <a:rPr kumimoji="0" lang="vi-VN" altLang="en-US" b="0" i="0" u="none" strike="noStrike" cap="none" normalizeH="0" baseline="0" dirty="0" err="1">
                <a:ln>
                  <a:noFill/>
                </a:ln>
                <a:solidFill>
                  <a:srgbClr val="202124"/>
                </a:solidFill>
                <a:effectLst/>
                <a:latin typeface="inherit"/>
              </a:rPr>
              <a:t>có</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thể</a:t>
            </a:r>
            <a:r>
              <a:rPr kumimoji="0" lang="vi-VN" altLang="en-US" b="0" i="0" u="none" strike="noStrike" cap="none" normalizeH="0" baseline="0" dirty="0">
                <a:ln>
                  <a:noFill/>
                </a:ln>
                <a:solidFill>
                  <a:srgbClr val="202124"/>
                </a:solidFill>
                <a:effectLst/>
                <a:latin typeface="inherit"/>
              </a:rPr>
              <a:t> thêm </a:t>
            </a:r>
            <a:r>
              <a:rPr kumimoji="0" lang="vi-VN" altLang="en-US" b="0" i="0" u="none" strike="noStrike" cap="none" normalizeH="0" baseline="0" dirty="0" err="1">
                <a:ln>
                  <a:noFill/>
                </a:ln>
                <a:solidFill>
                  <a:srgbClr val="202124"/>
                </a:solidFill>
                <a:effectLst/>
                <a:latin typeface="inherit"/>
              </a:rPr>
              <a:t>vào</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hoặc</a:t>
            </a:r>
            <a:r>
              <a:rPr kumimoji="0" lang="vi-VN" altLang="en-US" b="0" i="0" u="none" strike="noStrike" cap="none" normalizeH="0" baseline="0" dirty="0">
                <a:ln>
                  <a:noFill/>
                </a:ln>
                <a:solidFill>
                  <a:srgbClr val="202124"/>
                </a:solidFill>
                <a:effectLst/>
                <a:latin typeface="inherit"/>
              </a:rPr>
              <a:t> ghi </a:t>
            </a:r>
            <a:r>
              <a:rPr kumimoji="0" lang="vi-VN" altLang="en-US" b="0" i="0" u="none" strike="noStrike" cap="none" normalizeH="0" baseline="0" dirty="0" err="1">
                <a:ln>
                  <a:noFill/>
                </a:ln>
                <a:solidFill>
                  <a:srgbClr val="202124"/>
                </a:solidFill>
                <a:effectLst/>
                <a:latin typeface="inherit"/>
              </a:rPr>
              <a:t>đè</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hành</a:t>
            </a:r>
            <a:r>
              <a:rPr kumimoji="0" lang="vi-VN" altLang="en-US" b="0" i="0" u="none" strike="noStrike" cap="none" normalizeH="0" baseline="0" dirty="0">
                <a:ln>
                  <a:noFill/>
                </a:ln>
                <a:solidFill>
                  <a:srgbClr val="202124"/>
                </a:solidFill>
                <a:effectLst/>
                <a:latin typeface="inherit"/>
              </a:rPr>
              <a:t> vi </a:t>
            </a:r>
            <a:r>
              <a:rPr kumimoji="0" lang="vi-VN" altLang="en-US" b="0" i="0" u="none" strike="noStrike" cap="none" normalizeH="0" baseline="0" dirty="0" err="1">
                <a:ln>
                  <a:noFill/>
                </a:ln>
                <a:solidFill>
                  <a:srgbClr val="202124"/>
                </a:solidFill>
                <a:effectLst/>
                <a:latin typeface="inherit"/>
              </a:rPr>
              <a:t>của</a:t>
            </a:r>
            <a:r>
              <a:rPr kumimoji="0" lang="vi-VN" altLang="en-US" b="0" i="0" u="none" strike="noStrike" cap="none" normalizeH="0" baseline="0" dirty="0">
                <a:ln>
                  <a:noFill/>
                </a:ln>
                <a:solidFill>
                  <a:srgbClr val="202124"/>
                </a:solidFill>
                <a:effectLst/>
                <a:latin typeface="inherit"/>
              </a:rPr>
              <a:t> cha </a:t>
            </a:r>
            <a:r>
              <a:rPr kumimoji="0" lang="vi-VN" altLang="en-US" b="0" i="0" u="none" strike="noStrike" cap="none" normalizeH="0" baseline="0" dirty="0" err="1">
                <a:ln>
                  <a:noFill/>
                </a:ln>
                <a:solidFill>
                  <a:srgbClr val="202124"/>
                </a:solidFill>
                <a:effectLst/>
                <a:latin typeface="inherit"/>
              </a:rPr>
              <a:t>mẹ</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nó</a:t>
            </a:r>
            <a:r>
              <a:rPr kumimoji="0" lang="vi-VN" altLang="en-US" b="0" i="0" u="none" strike="noStrike" cap="none" normalizeH="0" baseline="0" dirty="0">
                <a:ln>
                  <a:noFill/>
                </a:ln>
                <a:solidFill>
                  <a:srgbClr val="202124"/>
                </a:solidFill>
                <a:effectLst/>
                <a:latin typeface="inherit"/>
              </a:rPr>
              <a:t>; </a:t>
            </a:r>
            <a:endParaRPr lang="en-US" altLang="en-US" dirty="0">
              <a:solidFill>
                <a:srgbClr val="202124"/>
              </a:solidFill>
              <a:latin typeface="inherit"/>
            </a:endParaRPr>
          </a:p>
          <a:p>
            <a:pPr lvl="1"/>
            <a:r>
              <a:rPr lang="en-US" dirty="0">
                <a:solidFill>
                  <a:srgbClr val="202124"/>
                </a:solidFill>
                <a:latin typeface="inherit"/>
              </a:rPr>
              <a:t>use case </a:t>
            </a:r>
            <a:r>
              <a:rPr kumimoji="0" lang="vi-VN" altLang="en-US" b="0" i="0" u="none" strike="noStrike" cap="none" normalizeH="0" baseline="0" dirty="0">
                <a:ln>
                  <a:noFill/>
                </a:ln>
                <a:solidFill>
                  <a:srgbClr val="202124"/>
                </a:solidFill>
                <a:effectLst/>
                <a:latin typeface="inherit"/>
              </a:rPr>
              <a:t>con </a:t>
            </a:r>
            <a:r>
              <a:rPr kumimoji="0" lang="vi-VN" altLang="en-US" b="0" i="0" u="none" strike="noStrike" cap="none" normalizeH="0" baseline="0" dirty="0" err="1">
                <a:ln>
                  <a:noFill/>
                </a:ln>
                <a:solidFill>
                  <a:srgbClr val="202124"/>
                </a:solidFill>
                <a:effectLst/>
                <a:latin typeface="inherit"/>
              </a:rPr>
              <a:t>có</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thể</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bị</a:t>
            </a:r>
            <a:r>
              <a:rPr kumimoji="0" lang="vi-VN" altLang="en-US" b="0" i="0" u="none" strike="noStrike" cap="none" normalizeH="0" baseline="0" dirty="0">
                <a:ln>
                  <a:noFill/>
                </a:ln>
                <a:solidFill>
                  <a:srgbClr val="202124"/>
                </a:solidFill>
                <a:effectLst/>
                <a:latin typeface="inherit"/>
              </a:rPr>
              <a:t> thay </a:t>
            </a:r>
            <a:r>
              <a:rPr kumimoji="0" lang="vi-VN" altLang="en-US" b="0" i="0" u="none" strike="noStrike" cap="none" normalizeH="0" baseline="0" dirty="0" err="1">
                <a:ln>
                  <a:noFill/>
                </a:ln>
                <a:solidFill>
                  <a:srgbClr val="202124"/>
                </a:solidFill>
                <a:effectLst/>
                <a:latin typeface="inherit"/>
              </a:rPr>
              <a:t>thế</a:t>
            </a:r>
            <a:r>
              <a:rPr kumimoji="0" lang="vi-VN" altLang="en-US" b="0" i="0" u="none" strike="noStrike" cap="none" normalizeH="0" baseline="0" dirty="0">
                <a:ln>
                  <a:noFill/>
                </a:ln>
                <a:solidFill>
                  <a:srgbClr val="202124"/>
                </a:solidFill>
                <a:effectLst/>
                <a:latin typeface="inherit"/>
              </a:rPr>
              <a:t> ở </a:t>
            </a:r>
            <a:r>
              <a:rPr kumimoji="0" lang="vi-VN" altLang="en-US" b="0" i="0" u="none" strike="noStrike" cap="none" normalizeH="0" baseline="0" dirty="0" err="1">
                <a:ln>
                  <a:noFill/>
                </a:ln>
                <a:solidFill>
                  <a:srgbClr val="202124"/>
                </a:solidFill>
                <a:effectLst/>
                <a:latin typeface="inherit"/>
              </a:rPr>
              <a:t>bất</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kỳ</a:t>
            </a:r>
            <a:r>
              <a:rPr kumimoji="0" lang="vi-VN" altLang="en-US" b="0" i="0" u="none" strike="noStrike" cap="none" normalizeH="0" baseline="0" dirty="0">
                <a:ln>
                  <a:noFill/>
                </a:ln>
                <a:solidFill>
                  <a:srgbClr val="202124"/>
                </a:solidFill>
                <a:effectLst/>
                <a:latin typeface="inherit"/>
              </a:rPr>
              <a:t> nơi </a:t>
            </a:r>
            <a:r>
              <a:rPr kumimoji="0" lang="vi-VN" altLang="en-US" b="0" i="0" u="none" strike="noStrike" cap="none" normalizeH="0" baseline="0" dirty="0" err="1">
                <a:ln>
                  <a:noFill/>
                </a:ln>
                <a:solidFill>
                  <a:srgbClr val="202124"/>
                </a:solidFill>
                <a:effectLst/>
                <a:latin typeface="inherit"/>
              </a:rPr>
              <a:t>nào</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mà</a:t>
            </a:r>
            <a:r>
              <a:rPr kumimoji="0" lang="vi-VN" altLang="en-US" b="0" i="0" u="none" strike="noStrike" cap="none" normalizeH="0" baseline="0" dirty="0">
                <a:ln>
                  <a:noFill/>
                </a:ln>
                <a:solidFill>
                  <a:srgbClr val="202124"/>
                </a:solidFill>
                <a:effectLst/>
                <a:latin typeface="inherit"/>
              </a:rPr>
              <a:t> cha </a:t>
            </a:r>
            <a:r>
              <a:rPr kumimoji="0" lang="vi-VN" altLang="en-US" b="0" i="0" u="none" strike="noStrike" cap="none" normalizeH="0" baseline="0" dirty="0" err="1">
                <a:ln>
                  <a:noFill/>
                </a:ln>
                <a:solidFill>
                  <a:srgbClr val="202124"/>
                </a:solidFill>
                <a:effectLst/>
                <a:latin typeface="inherit"/>
              </a:rPr>
              <a:t>mẹ</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xuất</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hiện</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cả</a:t>
            </a:r>
            <a:r>
              <a:rPr kumimoji="0" lang="vi-VN" altLang="en-US" b="0" i="0" u="none" strike="noStrike" cap="none" normalizeH="0" baseline="0" dirty="0">
                <a:ln>
                  <a:noFill/>
                </a:ln>
                <a:solidFill>
                  <a:srgbClr val="202124"/>
                </a:solidFill>
                <a:effectLst/>
                <a:latin typeface="inherit"/>
              </a:rPr>
              <a:t> cha </a:t>
            </a:r>
            <a:r>
              <a:rPr kumimoji="0" lang="vi-VN" altLang="en-US" b="0" i="0" u="none" strike="noStrike" cap="none" normalizeH="0" baseline="0" dirty="0" err="1">
                <a:ln>
                  <a:noFill/>
                </a:ln>
                <a:solidFill>
                  <a:srgbClr val="202124"/>
                </a:solidFill>
                <a:effectLst/>
                <a:latin typeface="inherit"/>
              </a:rPr>
              <a:t>và</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mẹ</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đều</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có</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thể</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có</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những</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trường</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hợp</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cụ</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thể</a:t>
            </a:r>
            <a:r>
              <a:rPr kumimoji="0" lang="vi-VN" altLang="en-US" b="0" i="0" u="none" strike="noStrike" cap="none" normalizeH="0" baseline="0" dirty="0">
                <a:ln>
                  <a:noFill/>
                </a:ln>
                <a:solidFill>
                  <a:srgbClr val="202124"/>
                </a:solidFill>
                <a:effectLst/>
                <a:latin typeface="inherit"/>
              </a:rPr>
              <a:t>)</a:t>
            </a:r>
            <a:r>
              <a:rPr kumimoji="0" lang="vi-VN" altLang="en-US" sz="100" b="0" i="0" u="none" strike="noStrike" cap="none" normalizeH="0" baseline="0" dirty="0">
                <a:ln>
                  <a:noFill/>
                </a:ln>
                <a:solidFill>
                  <a:schemeClr val="tx1"/>
                </a:solidFill>
                <a:effectLst/>
              </a:rPr>
              <a:t> </a:t>
            </a:r>
            <a:endParaRPr kumimoji="0" lang="vi-VN" altLang="en-US" sz="8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586586D8-43A5-4E5D-B90B-9AC138F9CE91}"/>
              </a:ext>
            </a:extLst>
          </p:cNvPr>
          <p:cNvSpPr>
            <a:spLocks noGrp="1"/>
          </p:cNvSpPr>
          <p:nvPr>
            <p:ph type="sldNum" sz="quarter" idx="12"/>
          </p:nvPr>
        </p:nvSpPr>
        <p:spPr/>
        <p:txBody>
          <a:bodyPr/>
          <a:lstStyle/>
          <a:p>
            <a:pPr>
              <a:defRPr/>
            </a:pPr>
            <a:fld id="{222D1A01-2235-2A44-BF61-4339ED0E7A0A}" type="slidenum">
              <a:rPr lang="en-US" altLang="en-VN" smtClean="0"/>
              <a:pPr>
                <a:defRPr/>
              </a:pPr>
              <a:t>29</a:t>
            </a:fld>
            <a:endParaRPr lang="en-US" altLang="en-VN"/>
          </a:p>
        </p:txBody>
      </p:sp>
      <p:sp>
        <p:nvSpPr>
          <p:cNvPr id="5" name="Rectangle 1">
            <a:extLst>
              <a:ext uri="{FF2B5EF4-FFF2-40B4-BE49-F238E27FC236}">
                <a16:creationId xmlns:a16="http://schemas.microsoft.com/office/drawing/2014/main" id="{62E51276-898A-4560-A4BC-E61474E274E8}"/>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9C6C0AFD-23AA-419A-9C31-F0DEA9328BBA}"/>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grpSp>
        <p:nvGrpSpPr>
          <p:cNvPr id="7" name="Group 5">
            <a:extLst>
              <a:ext uri="{FF2B5EF4-FFF2-40B4-BE49-F238E27FC236}">
                <a16:creationId xmlns:a16="http://schemas.microsoft.com/office/drawing/2014/main" id="{C77CF417-0C23-4C21-B4CD-C5577F9D7034}"/>
              </a:ext>
            </a:extLst>
          </p:cNvPr>
          <p:cNvGrpSpPr>
            <a:grpSpLocks/>
          </p:cNvGrpSpPr>
          <p:nvPr/>
        </p:nvGrpSpPr>
        <p:grpSpPr bwMode="auto">
          <a:xfrm>
            <a:off x="5334000" y="3810000"/>
            <a:ext cx="2590800" cy="668338"/>
            <a:chOff x="6553200" y="4648200"/>
            <a:chExt cx="2590800" cy="669044"/>
          </a:xfrm>
        </p:grpSpPr>
        <p:sp>
          <p:nvSpPr>
            <p:cNvPr id="8" name="Oval 36">
              <a:extLst>
                <a:ext uri="{FF2B5EF4-FFF2-40B4-BE49-F238E27FC236}">
                  <a16:creationId xmlns:a16="http://schemas.microsoft.com/office/drawing/2014/main" id="{67925C22-7EF1-407F-8335-92F9B16F87FD}"/>
                </a:ext>
              </a:extLst>
            </p:cNvPr>
            <p:cNvSpPr>
              <a:spLocks noChangeArrowheads="1"/>
            </p:cNvSpPr>
            <p:nvPr/>
          </p:nvSpPr>
          <p:spPr bwMode="auto">
            <a:xfrm>
              <a:off x="6553200" y="4648200"/>
              <a:ext cx="2590800" cy="669044"/>
            </a:xfrm>
            <a:prstGeom prst="ellipse">
              <a:avLst/>
            </a:prstGeom>
            <a:solidFill>
              <a:srgbClr val="FFFFCC"/>
            </a:solidFill>
            <a:ln w="12700">
              <a:solidFill>
                <a:srgbClr val="990033"/>
              </a:solidFill>
              <a:round/>
              <a:headEnd/>
              <a:tailEnd/>
            </a:ln>
          </p:spPr>
          <p:txBody>
            <a:bodyPr wrap="none" anchor="ctr"/>
            <a:lstStyle/>
            <a:p>
              <a:endParaRPr lang="en-GB"/>
            </a:p>
          </p:txBody>
        </p:sp>
        <p:sp>
          <p:nvSpPr>
            <p:cNvPr id="9" name="Rectangle 37">
              <a:extLst>
                <a:ext uri="{FF2B5EF4-FFF2-40B4-BE49-F238E27FC236}">
                  <a16:creationId xmlns:a16="http://schemas.microsoft.com/office/drawing/2014/main" id="{EEAACA71-1E64-4ABB-BA62-E4C7B0F0F264}"/>
                </a:ext>
              </a:extLst>
            </p:cNvPr>
            <p:cNvSpPr>
              <a:spLocks noChangeArrowheads="1"/>
            </p:cNvSpPr>
            <p:nvPr/>
          </p:nvSpPr>
          <p:spPr bwMode="auto">
            <a:xfrm>
              <a:off x="6858000" y="4813474"/>
              <a:ext cx="2082800" cy="400473"/>
            </a:xfrm>
            <a:prstGeom prst="rect">
              <a:avLst/>
            </a:prstGeom>
            <a:noFill/>
            <a:ln w="9525">
              <a:noFill/>
              <a:miter lim="800000"/>
              <a:headEnd/>
              <a:tailEnd/>
            </a:ln>
          </p:spPr>
          <p:txBody>
            <a:bodyPr wrap="none" lIns="92075" tIns="46038" rIns="92075" bIns="46038">
              <a:spAutoFit/>
            </a:bodyPr>
            <a:lstStyle/>
            <a:p>
              <a:pPr>
                <a:defRPr/>
              </a:pPr>
              <a:r>
                <a:rPr lang="en-US">
                  <a:solidFill>
                    <a:srgbClr val="292934"/>
                  </a:solidFill>
                  <a:latin typeface="+mj-lt"/>
                  <a:ea typeface="ＭＳ Ｐゴシック" pitchFamily="34" charset="-128"/>
                  <a:cs typeface="+mn-cs"/>
                </a:rPr>
                <a:t>Check password</a:t>
              </a:r>
            </a:p>
          </p:txBody>
        </p:sp>
      </p:grpSp>
      <p:grpSp>
        <p:nvGrpSpPr>
          <p:cNvPr id="10" name="Group 8">
            <a:extLst>
              <a:ext uri="{FF2B5EF4-FFF2-40B4-BE49-F238E27FC236}">
                <a16:creationId xmlns:a16="http://schemas.microsoft.com/office/drawing/2014/main" id="{632B5DE2-C1D5-4912-A3BD-69E634F820D6}"/>
              </a:ext>
            </a:extLst>
          </p:cNvPr>
          <p:cNvGrpSpPr>
            <a:grpSpLocks/>
          </p:cNvGrpSpPr>
          <p:nvPr/>
        </p:nvGrpSpPr>
        <p:grpSpPr bwMode="auto">
          <a:xfrm>
            <a:off x="5334000" y="5334000"/>
            <a:ext cx="2514600" cy="838200"/>
            <a:chOff x="6842760" y="6019800"/>
            <a:chExt cx="2209800" cy="669044"/>
          </a:xfrm>
        </p:grpSpPr>
        <p:sp>
          <p:nvSpPr>
            <p:cNvPr id="11" name="Oval 36">
              <a:extLst>
                <a:ext uri="{FF2B5EF4-FFF2-40B4-BE49-F238E27FC236}">
                  <a16:creationId xmlns:a16="http://schemas.microsoft.com/office/drawing/2014/main" id="{27C950A6-401E-499B-977A-F2FA10384025}"/>
                </a:ext>
              </a:extLst>
            </p:cNvPr>
            <p:cNvSpPr>
              <a:spLocks noChangeArrowheads="1"/>
            </p:cNvSpPr>
            <p:nvPr/>
          </p:nvSpPr>
          <p:spPr bwMode="auto">
            <a:xfrm>
              <a:off x="6842760" y="6019800"/>
              <a:ext cx="2209800" cy="669044"/>
            </a:xfrm>
            <a:prstGeom prst="ellipse">
              <a:avLst/>
            </a:prstGeom>
            <a:solidFill>
              <a:srgbClr val="FFFFCC"/>
            </a:solidFill>
            <a:ln w="12700">
              <a:solidFill>
                <a:srgbClr val="990033"/>
              </a:solidFill>
              <a:round/>
              <a:headEnd/>
              <a:tailEnd/>
            </a:ln>
          </p:spPr>
          <p:txBody>
            <a:bodyPr wrap="none" anchor="ctr"/>
            <a:lstStyle/>
            <a:p>
              <a:endParaRPr lang="en-GB"/>
            </a:p>
          </p:txBody>
        </p:sp>
        <p:sp>
          <p:nvSpPr>
            <p:cNvPr id="12" name="Rectangle 37">
              <a:extLst>
                <a:ext uri="{FF2B5EF4-FFF2-40B4-BE49-F238E27FC236}">
                  <a16:creationId xmlns:a16="http://schemas.microsoft.com/office/drawing/2014/main" id="{17553B0D-AC48-4BEE-BA1D-256A0C1ECFE6}"/>
                </a:ext>
              </a:extLst>
            </p:cNvPr>
            <p:cNvSpPr>
              <a:spLocks noChangeArrowheads="1"/>
            </p:cNvSpPr>
            <p:nvPr/>
          </p:nvSpPr>
          <p:spPr bwMode="auto">
            <a:xfrm>
              <a:off x="7085503" y="6169321"/>
              <a:ext cx="1753611" cy="319316"/>
            </a:xfrm>
            <a:prstGeom prst="rect">
              <a:avLst/>
            </a:prstGeom>
            <a:noFill/>
            <a:ln w="9525">
              <a:noFill/>
              <a:miter lim="800000"/>
              <a:headEnd/>
              <a:tailEnd/>
            </a:ln>
          </p:spPr>
          <p:txBody>
            <a:bodyPr lIns="92075" tIns="46038" rIns="92075" bIns="46038">
              <a:spAutoFit/>
            </a:bodyPr>
            <a:lstStyle/>
            <a:p>
              <a:pPr algn="ctr">
                <a:defRPr/>
              </a:pPr>
              <a:r>
                <a:rPr lang="en-US">
                  <a:solidFill>
                    <a:srgbClr val="292934"/>
                  </a:solidFill>
                  <a:latin typeface="+mj-lt"/>
                  <a:ea typeface="ＭＳ Ｐゴシック" pitchFamily="34" charset="-128"/>
                  <a:cs typeface="+mn-cs"/>
                </a:rPr>
                <a:t>Retinal scan</a:t>
              </a:r>
            </a:p>
          </p:txBody>
        </p:sp>
      </p:grpSp>
      <p:grpSp>
        <p:nvGrpSpPr>
          <p:cNvPr id="13" name="Group 11">
            <a:extLst>
              <a:ext uri="{FF2B5EF4-FFF2-40B4-BE49-F238E27FC236}">
                <a16:creationId xmlns:a16="http://schemas.microsoft.com/office/drawing/2014/main" id="{4A247B15-087D-4925-B699-7FA3C7DB693C}"/>
              </a:ext>
            </a:extLst>
          </p:cNvPr>
          <p:cNvGrpSpPr>
            <a:grpSpLocks/>
          </p:cNvGrpSpPr>
          <p:nvPr/>
        </p:nvGrpSpPr>
        <p:grpSpPr bwMode="auto">
          <a:xfrm>
            <a:off x="2133600" y="4572000"/>
            <a:ext cx="2286000" cy="668338"/>
            <a:chOff x="4343400" y="5486400"/>
            <a:chExt cx="2286000" cy="669044"/>
          </a:xfrm>
        </p:grpSpPr>
        <p:sp>
          <p:nvSpPr>
            <p:cNvPr id="14" name="Oval 36">
              <a:extLst>
                <a:ext uri="{FF2B5EF4-FFF2-40B4-BE49-F238E27FC236}">
                  <a16:creationId xmlns:a16="http://schemas.microsoft.com/office/drawing/2014/main" id="{C0E8614C-4A3A-4AAE-A47E-7114BC7742CB}"/>
                </a:ext>
              </a:extLst>
            </p:cNvPr>
            <p:cNvSpPr>
              <a:spLocks noChangeArrowheads="1"/>
            </p:cNvSpPr>
            <p:nvPr/>
          </p:nvSpPr>
          <p:spPr bwMode="auto">
            <a:xfrm>
              <a:off x="4343400" y="5486400"/>
              <a:ext cx="2286000" cy="669044"/>
            </a:xfrm>
            <a:prstGeom prst="ellipse">
              <a:avLst/>
            </a:prstGeom>
            <a:solidFill>
              <a:srgbClr val="FFFFCC"/>
            </a:solidFill>
            <a:ln w="12700">
              <a:solidFill>
                <a:srgbClr val="990033"/>
              </a:solidFill>
              <a:round/>
              <a:headEnd/>
              <a:tailEnd/>
            </a:ln>
          </p:spPr>
          <p:txBody>
            <a:bodyPr wrap="none" anchor="ctr"/>
            <a:lstStyle/>
            <a:p>
              <a:endParaRPr lang="en-GB"/>
            </a:p>
          </p:txBody>
        </p:sp>
        <p:sp>
          <p:nvSpPr>
            <p:cNvPr id="15" name="Rectangle 37">
              <a:extLst>
                <a:ext uri="{FF2B5EF4-FFF2-40B4-BE49-F238E27FC236}">
                  <a16:creationId xmlns:a16="http://schemas.microsoft.com/office/drawing/2014/main" id="{8C5BF2EA-F954-4F53-AFE6-04D1134DCF82}"/>
                </a:ext>
              </a:extLst>
            </p:cNvPr>
            <p:cNvSpPr>
              <a:spLocks noChangeArrowheads="1"/>
            </p:cNvSpPr>
            <p:nvPr/>
          </p:nvSpPr>
          <p:spPr bwMode="auto">
            <a:xfrm>
              <a:off x="4602163" y="5651674"/>
              <a:ext cx="1874837" cy="400473"/>
            </a:xfrm>
            <a:prstGeom prst="rect">
              <a:avLst/>
            </a:prstGeom>
            <a:noFill/>
            <a:ln w="9525">
              <a:noFill/>
              <a:miter lim="800000"/>
              <a:headEnd/>
              <a:tailEnd/>
            </a:ln>
          </p:spPr>
          <p:txBody>
            <a:bodyPr lIns="92075" tIns="46038" rIns="92075" bIns="46038">
              <a:spAutoFit/>
            </a:bodyPr>
            <a:lstStyle/>
            <a:p>
              <a:pPr algn="ctr">
                <a:defRPr/>
              </a:pPr>
              <a:r>
                <a:rPr lang="en-US">
                  <a:solidFill>
                    <a:srgbClr val="292934"/>
                  </a:solidFill>
                  <a:latin typeface="+mj-lt"/>
                  <a:ea typeface="ＭＳ Ｐゴシック" pitchFamily="34" charset="-128"/>
                  <a:cs typeface="+mn-cs"/>
                </a:rPr>
                <a:t>Validate user</a:t>
              </a:r>
            </a:p>
          </p:txBody>
        </p:sp>
      </p:grpSp>
      <p:cxnSp>
        <p:nvCxnSpPr>
          <p:cNvPr id="16" name="Straight Arrow Connector 14">
            <a:extLst>
              <a:ext uri="{FF2B5EF4-FFF2-40B4-BE49-F238E27FC236}">
                <a16:creationId xmlns:a16="http://schemas.microsoft.com/office/drawing/2014/main" id="{06C775EA-A97E-4BBA-95A3-97F2D18CC5AE}"/>
              </a:ext>
            </a:extLst>
          </p:cNvPr>
          <p:cNvCxnSpPr>
            <a:cxnSpLocks noChangeShapeType="1"/>
          </p:cNvCxnSpPr>
          <p:nvPr/>
        </p:nvCxnSpPr>
        <p:spPr bwMode="auto">
          <a:xfrm rot="10800000" flipV="1">
            <a:off x="4084638" y="4144963"/>
            <a:ext cx="1249362" cy="525462"/>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17" name="Straight Arrow Connector 15">
            <a:extLst>
              <a:ext uri="{FF2B5EF4-FFF2-40B4-BE49-F238E27FC236}">
                <a16:creationId xmlns:a16="http://schemas.microsoft.com/office/drawing/2014/main" id="{9695F7ED-56F5-411D-B342-2C4B96938936}"/>
              </a:ext>
            </a:extLst>
          </p:cNvPr>
          <p:cNvCxnSpPr>
            <a:cxnSpLocks noChangeShapeType="1"/>
          </p:cNvCxnSpPr>
          <p:nvPr/>
        </p:nvCxnSpPr>
        <p:spPr bwMode="auto">
          <a:xfrm rot="10800000">
            <a:off x="4084638" y="5143500"/>
            <a:ext cx="1249362" cy="609600"/>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sp>
        <p:nvSpPr>
          <p:cNvPr id="18" name="Isosceles Triangle 16">
            <a:extLst>
              <a:ext uri="{FF2B5EF4-FFF2-40B4-BE49-F238E27FC236}">
                <a16:creationId xmlns:a16="http://schemas.microsoft.com/office/drawing/2014/main" id="{1FAB8F42-F0FE-48E6-9F6F-14D21D1F3745}"/>
              </a:ext>
            </a:extLst>
          </p:cNvPr>
          <p:cNvSpPr>
            <a:spLocks noChangeArrowheads="1"/>
          </p:cNvSpPr>
          <p:nvPr/>
        </p:nvSpPr>
        <p:spPr bwMode="auto">
          <a:xfrm rot="-6931297">
            <a:off x="4038600" y="4449763"/>
            <a:ext cx="433388" cy="290512"/>
          </a:xfrm>
          <a:prstGeom prst="triangle">
            <a:avLst>
              <a:gd name="adj" fmla="val 50000"/>
            </a:avLst>
          </a:prstGeom>
          <a:solidFill>
            <a:schemeClr val="accent1"/>
          </a:solidFill>
          <a:ln w="9525">
            <a:solidFill>
              <a:schemeClr val="tx1"/>
            </a:solidFill>
            <a:round/>
            <a:headEnd/>
            <a:tailEnd/>
          </a:ln>
        </p:spPr>
        <p:txBody>
          <a:bodyPr wrap="none" lIns="90000" tIns="46800" rIns="90000" bIns="46800" anchor="ctr"/>
          <a:lstStyle/>
          <a:p>
            <a:endParaRPr kumimoji="0" lang="en-GB" sz="1800">
              <a:latin typeface="Verdana" charset="0"/>
            </a:endParaRPr>
          </a:p>
        </p:txBody>
      </p:sp>
      <p:sp>
        <p:nvSpPr>
          <p:cNvPr id="19" name="Isosceles Triangle 17">
            <a:extLst>
              <a:ext uri="{FF2B5EF4-FFF2-40B4-BE49-F238E27FC236}">
                <a16:creationId xmlns:a16="http://schemas.microsoft.com/office/drawing/2014/main" id="{E354D6CE-0E39-4728-B4C0-4235529D8C33}"/>
              </a:ext>
            </a:extLst>
          </p:cNvPr>
          <p:cNvSpPr>
            <a:spLocks noChangeArrowheads="1"/>
          </p:cNvSpPr>
          <p:nvPr/>
        </p:nvSpPr>
        <p:spPr bwMode="auto">
          <a:xfrm rot="-3394167">
            <a:off x="3913188" y="5057775"/>
            <a:ext cx="403225" cy="282575"/>
          </a:xfrm>
          <a:prstGeom prst="triangle">
            <a:avLst>
              <a:gd name="adj" fmla="val 50000"/>
            </a:avLst>
          </a:prstGeom>
          <a:solidFill>
            <a:schemeClr val="accent1"/>
          </a:solidFill>
          <a:ln w="9525">
            <a:solidFill>
              <a:schemeClr val="tx1"/>
            </a:solidFill>
            <a:round/>
            <a:headEnd/>
            <a:tailEnd/>
          </a:ln>
        </p:spPr>
        <p:txBody>
          <a:bodyPr wrap="none" lIns="90000" tIns="46800" rIns="90000" bIns="46800" anchor="ctr"/>
          <a:lstStyle/>
          <a:p>
            <a:endParaRPr kumimoji="0" lang="en-GB" sz="1800">
              <a:latin typeface="Verdana" charset="0"/>
            </a:endParaRPr>
          </a:p>
        </p:txBody>
      </p:sp>
    </p:spTree>
    <p:extLst>
      <p:ext uri="{BB962C8B-B14F-4D97-AF65-F5344CB8AC3E}">
        <p14:creationId xmlns:p14="http://schemas.microsoft.com/office/powerpoint/2010/main" val="1940714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0A98486B-92CA-A44B-8463-15B7A80AED08}"/>
              </a:ext>
            </a:extLst>
          </p:cNvPr>
          <p:cNvSpPr>
            <a:spLocks noGrp="1" noChangeArrowheads="1"/>
          </p:cNvSpPr>
          <p:nvPr>
            <p:ph type="title"/>
          </p:nvPr>
        </p:nvSpPr>
        <p:spPr/>
        <p:txBody>
          <a:bodyPr/>
          <a:lstStyle/>
          <a:p>
            <a:r>
              <a:rPr lang="en-VN" altLang="en-VN" dirty="0"/>
              <a:t>Nội dung</a:t>
            </a:r>
          </a:p>
        </p:txBody>
      </p:sp>
      <p:sp>
        <p:nvSpPr>
          <p:cNvPr id="17410" name="Content Placeholder 2">
            <a:extLst>
              <a:ext uri="{FF2B5EF4-FFF2-40B4-BE49-F238E27FC236}">
                <a16:creationId xmlns:a16="http://schemas.microsoft.com/office/drawing/2014/main" id="{DBBA24D5-6E5F-664B-9A5C-9292D5CCFF81}"/>
              </a:ext>
            </a:extLst>
          </p:cNvPr>
          <p:cNvSpPr>
            <a:spLocks noGrp="1" noChangeArrowheads="1"/>
          </p:cNvSpPr>
          <p:nvPr>
            <p:ph idx="1"/>
          </p:nvPr>
        </p:nvSpPr>
        <p:spPr/>
        <p:txBody>
          <a:bodyPr/>
          <a:lstStyle/>
          <a:p>
            <a:pPr marL="514350" indent="-514350">
              <a:buFont typeface="Tahoma" panose="020B0604030504040204" pitchFamily="34" charset="0"/>
              <a:buAutoNum type="arabicPeriod"/>
            </a:pPr>
            <a:r>
              <a:rPr lang="en-US" altLang="en-VN" u="sng" dirty="0" err="1"/>
              <a:t>Yêu</a:t>
            </a:r>
            <a:r>
              <a:rPr lang="en-US" altLang="en-VN" u="sng" dirty="0"/>
              <a:t> </a:t>
            </a:r>
            <a:r>
              <a:rPr lang="en-US" altLang="en-VN" u="sng" dirty="0" err="1"/>
              <a:t>cầu</a:t>
            </a:r>
            <a:endParaRPr lang="en-VN" altLang="en-VN" u="sng" dirty="0"/>
          </a:p>
          <a:p>
            <a:pPr marL="514350" indent="-514350">
              <a:buFont typeface="Tahoma" panose="020B0604030504040204" pitchFamily="34" charset="0"/>
              <a:buAutoNum type="arabicPeriod"/>
            </a:pPr>
            <a:r>
              <a:rPr lang="en-US" altLang="en-VN" dirty="0" err="1"/>
              <a:t>Sơ</a:t>
            </a:r>
            <a:r>
              <a:rPr lang="en-US" altLang="en-VN" dirty="0"/>
              <a:t> </a:t>
            </a:r>
            <a:r>
              <a:rPr lang="en-US" altLang="en-VN" dirty="0" err="1"/>
              <a:t>đồ</a:t>
            </a:r>
            <a:r>
              <a:rPr lang="en-US" altLang="en-VN" dirty="0"/>
              <a:t> </a:t>
            </a:r>
            <a:r>
              <a:rPr lang="en-US" altLang="en-VN" dirty="0" err="1"/>
              <a:t>sử</a:t>
            </a:r>
            <a:r>
              <a:rPr lang="en-US" altLang="en-VN" dirty="0"/>
              <a:t> </a:t>
            </a:r>
            <a:r>
              <a:rPr lang="en-US" altLang="en-VN" dirty="0" err="1"/>
              <a:t>dụng</a:t>
            </a:r>
            <a:r>
              <a:rPr lang="en-US" altLang="en-VN" dirty="0"/>
              <a:t> </a:t>
            </a:r>
            <a:r>
              <a:rPr lang="en-US" altLang="en-VN" dirty="0" err="1"/>
              <a:t>trường</a:t>
            </a:r>
            <a:r>
              <a:rPr lang="en-US" altLang="en-VN" dirty="0"/>
              <a:t> </a:t>
            </a:r>
            <a:r>
              <a:rPr lang="en-US" altLang="en-VN" dirty="0" err="1"/>
              <a:t>hợp</a:t>
            </a:r>
            <a:endParaRPr lang="en-VN" altLang="en-VN" dirty="0"/>
          </a:p>
          <a:p>
            <a:pPr marL="514350" indent="-514350">
              <a:buFont typeface="Tahoma" panose="020B0604030504040204" pitchFamily="34" charset="0"/>
              <a:buAutoNum type="arabicPeriod"/>
            </a:pPr>
            <a:r>
              <a:rPr lang="en-US" altLang="en-VN" dirty="0" err="1"/>
              <a:t>Đặc</a:t>
            </a:r>
            <a:r>
              <a:rPr lang="en-US" altLang="en-VN" dirty="0"/>
              <a:t> </a:t>
            </a:r>
            <a:r>
              <a:rPr lang="en-US" altLang="en-VN" dirty="0" err="1"/>
              <a:t>tả</a:t>
            </a:r>
            <a:r>
              <a:rPr lang="en-US" altLang="en-VN" dirty="0"/>
              <a:t> / </a:t>
            </a:r>
            <a:r>
              <a:rPr lang="en-US" altLang="en-VN" dirty="0" err="1"/>
              <a:t>kịch</a:t>
            </a:r>
            <a:r>
              <a:rPr lang="en-US" altLang="en-VN" dirty="0"/>
              <a:t> </a:t>
            </a:r>
            <a:r>
              <a:rPr lang="en-US" altLang="en-VN" dirty="0" err="1"/>
              <a:t>bản</a:t>
            </a:r>
            <a:r>
              <a:rPr lang="en-US" altLang="en-VN" dirty="0"/>
              <a:t> ca </a:t>
            </a:r>
            <a:r>
              <a:rPr lang="en-US" altLang="en-VN" dirty="0" err="1"/>
              <a:t>sử</a:t>
            </a:r>
            <a:r>
              <a:rPr lang="en-US" altLang="en-VN" dirty="0"/>
              <a:t> </a:t>
            </a:r>
            <a:r>
              <a:rPr lang="en-US" altLang="en-VN" dirty="0" err="1"/>
              <a:t>dụng</a:t>
            </a:r>
            <a:endParaRPr lang="en-US" altLang="en-VN" dirty="0"/>
          </a:p>
          <a:p>
            <a:pPr marL="514350" indent="-514350">
              <a:buFont typeface="Tahoma" panose="020B0604030504040204" pitchFamily="34" charset="0"/>
              <a:buAutoNum type="arabicPeriod"/>
            </a:pPr>
            <a:r>
              <a:rPr lang="en-US" altLang="en-VN" dirty="0" err="1"/>
              <a:t>Bảng</a:t>
            </a:r>
            <a:r>
              <a:rPr lang="en-US" altLang="en-VN" dirty="0"/>
              <a:t> </a:t>
            </a:r>
            <a:r>
              <a:rPr lang="en-US" altLang="en-VN" dirty="0" err="1"/>
              <a:t>chú</a:t>
            </a:r>
            <a:r>
              <a:rPr lang="en-US" altLang="en-VN" dirty="0"/>
              <a:t> </a:t>
            </a:r>
            <a:r>
              <a:rPr lang="en-US" altLang="en-VN" dirty="0" err="1"/>
              <a:t>giải</a:t>
            </a:r>
            <a:endParaRPr lang="en-US" altLang="en-VN" dirty="0"/>
          </a:p>
          <a:p>
            <a:pPr marL="514350" indent="-514350">
              <a:buFont typeface="Tahoma" panose="020B0604030504040204" pitchFamily="34" charset="0"/>
              <a:buAutoNum type="arabicPeriod"/>
            </a:pPr>
            <a:r>
              <a:rPr lang="en-US" altLang="en-VN" dirty="0" err="1"/>
              <a:t>Đặc</a:t>
            </a:r>
            <a:r>
              <a:rPr lang="en-US" altLang="en-VN" dirty="0"/>
              <a:t> </a:t>
            </a:r>
            <a:r>
              <a:rPr lang="en-US" altLang="en-VN" dirty="0" err="1"/>
              <a:t>điểm</a:t>
            </a:r>
            <a:r>
              <a:rPr lang="en-US" altLang="en-VN" dirty="0"/>
              <a:t> </a:t>
            </a:r>
            <a:r>
              <a:rPr lang="en-US" altLang="en-VN" dirty="0" err="1"/>
              <a:t>kỹ</a:t>
            </a:r>
            <a:r>
              <a:rPr lang="en-US" altLang="en-VN" dirty="0"/>
              <a:t> </a:t>
            </a:r>
            <a:r>
              <a:rPr lang="en-US" altLang="en-VN" dirty="0" err="1"/>
              <a:t>thuật</a:t>
            </a:r>
            <a:r>
              <a:rPr lang="en-US" altLang="en-VN" dirty="0"/>
              <a:t> </a:t>
            </a:r>
            <a:r>
              <a:rPr lang="en-US" altLang="en-VN" dirty="0" err="1"/>
              <a:t>bổ</a:t>
            </a:r>
            <a:r>
              <a:rPr lang="en-US" altLang="en-VN" dirty="0"/>
              <a:t> sung</a:t>
            </a:r>
            <a:endParaRPr lang="en-VN" altLang="en-VN" dirty="0"/>
          </a:p>
        </p:txBody>
      </p:sp>
      <p:sp>
        <p:nvSpPr>
          <p:cNvPr id="17411" name="Slide Number Placeholder 3">
            <a:extLst>
              <a:ext uri="{FF2B5EF4-FFF2-40B4-BE49-F238E27FC236}">
                <a16:creationId xmlns:a16="http://schemas.microsoft.com/office/drawing/2014/main" id="{A336729B-01AD-4644-9FF6-BCB5FB56C8F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8ED7F33B-3330-0846-809F-E02C952829BE}" type="slidenum">
              <a:rPr lang="en-US" altLang="en-VN" sz="1400" smtClean="0">
                <a:latin typeface="Tahoma" panose="020B0604030504040204" pitchFamily="34" charset="0"/>
              </a:rPr>
              <a:pPr>
                <a:spcBef>
                  <a:spcPct val="0"/>
                </a:spcBef>
                <a:buClrTx/>
                <a:buSzTx/>
                <a:buFontTx/>
                <a:buNone/>
              </a:pPr>
              <a:t>3</a:t>
            </a:fld>
            <a:endParaRPr lang="en-US" altLang="en-VN" sz="1400">
              <a:latin typeface="Tahoma" panose="020B060403050404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59BCD-40B1-4DE6-84F7-21A82F06532A}"/>
              </a:ext>
            </a:extLst>
          </p:cNvPr>
          <p:cNvSpPr>
            <a:spLocks noGrp="1"/>
          </p:cNvSpPr>
          <p:nvPr>
            <p:ph type="title"/>
          </p:nvPr>
        </p:nvSpPr>
        <p:spPr/>
        <p:txBody>
          <a:bodyPr/>
          <a:lstStyle/>
          <a:p>
            <a:r>
              <a:rPr lang="en-US" dirty="0">
                <a:latin typeface="Arial" charset="0"/>
                <a:ea typeface="+mj-ea"/>
                <a:cs typeface="Arial" charset="0"/>
              </a:rPr>
              <a:t>Between use cases – Include (bao </a:t>
            </a:r>
            <a:r>
              <a:rPr lang="en-US" dirty="0" err="1">
                <a:latin typeface="Arial" charset="0"/>
                <a:ea typeface="+mj-ea"/>
                <a:cs typeface="Arial" charset="0"/>
              </a:rPr>
              <a:t>gồm</a:t>
            </a:r>
            <a:r>
              <a:rPr lang="en-US" dirty="0">
                <a:latin typeface="Arial" charset="0"/>
                <a:ea typeface="+mj-ea"/>
                <a:cs typeface="Arial" charset="0"/>
              </a:rPr>
              <a:t>)</a:t>
            </a:r>
            <a:endParaRPr lang="en-US" dirty="0"/>
          </a:p>
        </p:txBody>
      </p:sp>
      <p:sp>
        <p:nvSpPr>
          <p:cNvPr id="4" name="Slide Number Placeholder 3">
            <a:extLst>
              <a:ext uri="{FF2B5EF4-FFF2-40B4-BE49-F238E27FC236}">
                <a16:creationId xmlns:a16="http://schemas.microsoft.com/office/drawing/2014/main" id="{599E7E3E-30E9-4D85-8C43-5315E78C18A5}"/>
              </a:ext>
            </a:extLst>
          </p:cNvPr>
          <p:cNvSpPr>
            <a:spLocks noGrp="1"/>
          </p:cNvSpPr>
          <p:nvPr>
            <p:ph type="sldNum" sz="quarter" idx="12"/>
          </p:nvPr>
        </p:nvSpPr>
        <p:spPr/>
        <p:txBody>
          <a:bodyPr/>
          <a:lstStyle/>
          <a:p>
            <a:pPr>
              <a:defRPr/>
            </a:pPr>
            <a:fld id="{222D1A01-2235-2A44-BF61-4339ED0E7A0A}" type="slidenum">
              <a:rPr lang="en-US" altLang="en-VN" smtClean="0"/>
              <a:pPr>
                <a:defRPr/>
              </a:pPr>
              <a:t>30</a:t>
            </a:fld>
            <a:endParaRPr lang="en-US" altLang="en-VN"/>
          </a:p>
        </p:txBody>
      </p:sp>
      <p:sp>
        <p:nvSpPr>
          <p:cNvPr id="5" name="Content Placeholder 2">
            <a:extLst>
              <a:ext uri="{FF2B5EF4-FFF2-40B4-BE49-F238E27FC236}">
                <a16:creationId xmlns:a16="http://schemas.microsoft.com/office/drawing/2014/main" id="{9DC1BC8C-61AC-43C2-837F-61C636551F74}"/>
              </a:ext>
            </a:extLst>
          </p:cNvPr>
          <p:cNvSpPr>
            <a:spLocks noGrp="1"/>
          </p:cNvSpPr>
          <p:nvPr>
            <p:ph idx="1"/>
          </p:nvPr>
        </p:nvSpPr>
        <p:spPr>
          <a:xfrm>
            <a:off x="457200" y="1163637"/>
            <a:ext cx="4267200" cy="4530725"/>
          </a:xfrm>
        </p:spPr>
        <p:txBody>
          <a:bodyPr>
            <a:normAutofit lnSpcReduction="10000"/>
          </a:bodyPr>
          <a:lstStyle/>
          <a:p>
            <a:r>
              <a:rPr kumimoji="0" lang="vi-VN" altLang="en-US" sz="2800" b="0" i="0" u="none" strike="noStrike" cap="none" normalizeH="0" baseline="0" dirty="0">
                <a:ln>
                  <a:noFill/>
                </a:ln>
                <a:solidFill>
                  <a:srgbClr val="202124"/>
                </a:solidFill>
                <a:effectLst/>
                <a:latin typeface="inherit"/>
              </a:rPr>
              <a:t>Ca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cơ </a:t>
            </a:r>
            <a:r>
              <a:rPr kumimoji="0" lang="vi-VN" altLang="en-US" sz="2800" b="0" i="0" u="none" strike="noStrike" cap="none" normalizeH="0" baseline="0" dirty="0" err="1">
                <a:ln>
                  <a:noFill/>
                </a:ln>
                <a:solidFill>
                  <a:srgbClr val="202124"/>
                </a:solidFill>
                <a:effectLst/>
                <a:latin typeface="inherit"/>
              </a:rPr>
              <a:t>sở</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kết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hợp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rõ</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ràng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hành</a:t>
            </a:r>
            <a:r>
              <a:rPr kumimoji="0" lang="vi-VN" altLang="en-US" sz="2800" b="0" i="0" u="none" strike="noStrike" cap="none" normalizeH="0" baseline="0" dirty="0">
                <a:ln>
                  <a:noFill/>
                </a:ln>
                <a:solidFill>
                  <a:srgbClr val="202124"/>
                </a:solidFill>
                <a:effectLst/>
                <a:latin typeface="inherit"/>
              </a:rPr>
              <a:t> vi </a:t>
            </a:r>
            <a:r>
              <a:rPr kumimoji="0" lang="vi-VN" altLang="en-US" sz="2800" b="0" i="0" u="none" strike="noStrike" cap="none" normalizeH="0" baseline="0" dirty="0" err="1">
                <a:ln>
                  <a:noFill/>
                </a:ln>
                <a:solidFill>
                  <a:srgbClr val="202124"/>
                </a:solidFill>
                <a:effectLst/>
                <a:latin typeface="inherit"/>
              </a:rPr>
              <a:t>của</a:t>
            </a:r>
            <a:r>
              <a:rPr kumimoji="0" lang="vi-VN" altLang="en-US" sz="2800" b="0" i="0" u="none" strike="noStrike" cap="none" normalizeH="0" baseline="0" dirty="0">
                <a:ln>
                  <a:noFill/>
                </a:ln>
                <a:solidFill>
                  <a:srgbClr val="202124"/>
                </a:solidFill>
                <a:effectLst/>
                <a:latin typeface="inherit"/>
              </a:rPr>
              <a:t> ca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khác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tại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vị</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trí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được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chỉ</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định</a:t>
            </a:r>
            <a:r>
              <a:rPr kumimoji="0" lang="vi-VN" altLang="en-US" sz="2800" b="0" i="0" u="none" strike="noStrike" cap="none" normalizeH="0" baseline="0" dirty="0">
                <a:ln>
                  <a:noFill/>
                </a:ln>
                <a:solidFill>
                  <a:srgbClr val="202124"/>
                </a:solidFill>
                <a:effectLst/>
                <a:latin typeface="inherit"/>
              </a:rPr>
              <a:t> trong cơ </a:t>
            </a:r>
            <a:r>
              <a:rPr kumimoji="0" lang="vi-VN" altLang="en-US" sz="2800" b="0" i="0" u="none" strike="noStrike" cap="none" normalizeH="0" baseline="0" dirty="0" err="1">
                <a:ln>
                  <a:noFill/>
                </a:ln>
                <a:solidFill>
                  <a:srgbClr val="202124"/>
                </a:solidFill>
                <a:effectLst/>
                <a:latin typeface="inherit"/>
              </a:rPr>
              <a:t>sở</a:t>
            </a:r>
            <a:r>
              <a:rPr kumimoji="0" lang="vi-VN" altLang="en-US" sz="2800" b="0" i="0" u="none" strike="noStrike" cap="none" normalizeH="0" baseline="0" dirty="0">
                <a:ln>
                  <a:noFill/>
                </a:ln>
                <a:solidFill>
                  <a:srgbClr val="202124"/>
                </a:solidFill>
                <a:effectLst/>
                <a:latin typeface="inherit"/>
              </a:rPr>
              <a:t>.</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r>
              <a:rPr lang="en-US" sz="2800" dirty="0">
                <a:latin typeface="Arial" charset="0"/>
                <a:cs typeface="Arial" charset="0"/>
              </a:rPr>
              <a:t> </a:t>
            </a:r>
            <a:r>
              <a:rPr kumimoji="0" lang="vi-VN" altLang="en-US" sz="2800" b="0" i="0" u="none" strike="noStrike" cap="none" normalizeH="0" baseline="0" dirty="0" err="1">
                <a:ln>
                  <a:noFill/>
                </a:ln>
                <a:solidFill>
                  <a:srgbClr val="202124"/>
                </a:solidFill>
                <a:effectLst/>
                <a:latin typeface="inherit"/>
              </a:rPr>
              <a:t>Trường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hợp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được</a:t>
            </a:r>
            <a:r>
              <a:rPr kumimoji="0" lang="vi-VN" altLang="en-US" sz="2800" b="0" i="0" u="none" strike="noStrike" cap="none" normalizeH="0" baseline="0" dirty="0">
                <a:ln>
                  <a:noFill/>
                </a:ln>
                <a:solidFill>
                  <a:srgbClr val="202124"/>
                </a:solidFill>
                <a:effectLst/>
                <a:latin typeface="inherit"/>
              </a:rPr>
              <a:t> bao </a:t>
            </a:r>
            <a:r>
              <a:rPr kumimoji="0" lang="vi-VN" altLang="en-US" sz="2800" b="0" i="0" u="none" strike="noStrike" cap="none" normalizeH="0" baseline="0" dirty="0" err="1">
                <a:ln>
                  <a:noFill/>
                </a:ln>
                <a:solidFill>
                  <a:srgbClr val="202124"/>
                </a:solidFill>
                <a:effectLst/>
                <a:latin typeface="inherit"/>
              </a:rPr>
              <a:t>gồm</a:t>
            </a:r>
            <a:r>
              <a:rPr kumimoji="0" lang="vi-VN" altLang="en-US" sz="2800" b="0" i="0" u="none" strike="noStrike" cap="none" normalizeH="0" baseline="0" dirty="0">
                <a:ln>
                  <a:noFill/>
                </a:ln>
                <a:solidFill>
                  <a:srgbClr val="202124"/>
                </a:solidFill>
                <a:effectLst/>
                <a:latin typeface="inherit"/>
              </a:rPr>
              <a:t> không bao </a:t>
            </a:r>
            <a:r>
              <a:rPr kumimoji="0" lang="vi-VN" altLang="en-US" sz="2800" b="0" i="0" u="none" strike="noStrike" cap="none" normalizeH="0" baseline="0" dirty="0" err="1">
                <a:ln>
                  <a:noFill/>
                </a:ln>
                <a:solidFill>
                  <a:srgbClr val="202124"/>
                </a:solidFill>
                <a:effectLst/>
                <a:latin typeface="inherit"/>
              </a:rPr>
              <a:t>giờ</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đứng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mình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chỉ</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được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khởi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tạo</a:t>
            </a:r>
            <a:r>
              <a:rPr kumimoji="0" lang="vi-VN" altLang="en-US" sz="2800" b="0" i="0" u="none" strike="noStrike" cap="none" normalizeH="0" baseline="0" dirty="0">
                <a:ln>
                  <a:noFill/>
                </a:ln>
                <a:solidFill>
                  <a:srgbClr val="202124"/>
                </a:solidFill>
                <a:effectLst/>
                <a:latin typeface="inherit"/>
              </a:rPr>
              <a:t> như </a:t>
            </a:r>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phần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của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số</a:t>
            </a:r>
            <a:r>
              <a:rPr kumimoji="0" lang="vi-VN" altLang="en-US" sz="2800" b="0" i="0" u="none" strike="noStrike" cap="none" normalizeH="0" baseline="0" dirty="0">
                <a:ln>
                  <a:noFill/>
                </a:ln>
                <a:solidFill>
                  <a:srgbClr val="202124"/>
                </a:solidFill>
                <a:effectLst/>
                <a:latin typeface="inherit"/>
              </a:rPr>
              <a:t> cơ </a:t>
            </a:r>
            <a:r>
              <a:rPr kumimoji="0" lang="vi-VN" altLang="en-US" sz="2800" b="0" i="0" u="none" strike="noStrike" cap="none" normalizeH="0" baseline="0" dirty="0" err="1">
                <a:ln>
                  <a:noFill/>
                </a:ln>
                <a:solidFill>
                  <a:srgbClr val="202124"/>
                </a:solidFill>
                <a:effectLst/>
                <a:latin typeface="inherit"/>
              </a:rPr>
              <a:t>sở</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lớn</a:t>
            </a:r>
            <a:r>
              <a:rPr kumimoji="0" lang="vi-VN" altLang="en-US" sz="2800" b="0" i="0" u="none" strike="noStrike" cap="none" normalizeH="0" baseline="0" dirty="0">
                <a:ln>
                  <a:noFill/>
                </a:ln>
                <a:solidFill>
                  <a:srgbClr val="202124"/>
                </a:solidFill>
                <a:effectLst/>
                <a:latin typeface="inherit"/>
              </a:rPr>
              <a:t> hơn bao </a:t>
            </a:r>
            <a:r>
              <a:rPr kumimoji="0" lang="vi-VN" altLang="en-US" sz="2800" b="0" i="0" u="none" strike="noStrike" cap="none" normalizeH="0" baseline="0" dirty="0" err="1">
                <a:ln>
                  <a:noFill/>
                </a:ln>
                <a:solidFill>
                  <a:srgbClr val="202124"/>
                </a:solidFill>
                <a:effectLst/>
                <a:latin typeface="inherit"/>
              </a:rPr>
              <a:t>gồm</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nó</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pPr eaLnBrk="1" hangingPunct="1"/>
            <a:endParaRPr lang="en-US" sz="2800" dirty="0">
              <a:latin typeface="Arial" charset="0"/>
              <a:cs typeface="Arial" charset="0"/>
            </a:endParaRPr>
          </a:p>
        </p:txBody>
      </p:sp>
      <p:grpSp>
        <p:nvGrpSpPr>
          <p:cNvPr id="6" name="Group 6">
            <a:extLst>
              <a:ext uri="{FF2B5EF4-FFF2-40B4-BE49-F238E27FC236}">
                <a16:creationId xmlns:a16="http://schemas.microsoft.com/office/drawing/2014/main" id="{D29824C6-009E-47CE-9991-1E50C5DE3199}"/>
              </a:ext>
            </a:extLst>
          </p:cNvPr>
          <p:cNvGrpSpPr>
            <a:grpSpLocks/>
          </p:cNvGrpSpPr>
          <p:nvPr/>
        </p:nvGrpSpPr>
        <p:grpSpPr bwMode="auto">
          <a:xfrm>
            <a:off x="5715000" y="1676400"/>
            <a:ext cx="2133600" cy="685800"/>
            <a:chOff x="3200400" y="3657600"/>
            <a:chExt cx="2134272" cy="685800"/>
          </a:xfrm>
        </p:grpSpPr>
        <p:sp>
          <p:nvSpPr>
            <p:cNvPr id="7" name="Oval 36">
              <a:extLst>
                <a:ext uri="{FF2B5EF4-FFF2-40B4-BE49-F238E27FC236}">
                  <a16:creationId xmlns:a16="http://schemas.microsoft.com/office/drawing/2014/main" id="{F892FDD2-3E84-40FC-BD8B-CF680500CE87}"/>
                </a:ext>
              </a:extLst>
            </p:cNvPr>
            <p:cNvSpPr>
              <a:spLocks noChangeArrowheads="1"/>
            </p:cNvSpPr>
            <p:nvPr/>
          </p:nvSpPr>
          <p:spPr bwMode="auto">
            <a:xfrm>
              <a:off x="3200400" y="3657600"/>
              <a:ext cx="2134272" cy="685800"/>
            </a:xfrm>
            <a:prstGeom prst="ellipse">
              <a:avLst/>
            </a:prstGeom>
            <a:solidFill>
              <a:srgbClr val="FFFFCC"/>
            </a:solidFill>
            <a:ln w="12700">
              <a:solidFill>
                <a:srgbClr val="990033"/>
              </a:solidFill>
              <a:round/>
              <a:headEnd/>
              <a:tailEnd/>
            </a:ln>
          </p:spPr>
          <p:txBody>
            <a:bodyPr wrap="none" anchor="ctr"/>
            <a:lstStyle/>
            <a:p>
              <a:endParaRPr lang="en-GB"/>
            </a:p>
          </p:txBody>
        </p:sp>
        <p:sp>
          <p:nvSpPr>
            <p:cNvPr id="8" name="Rectangle 37">
              <a:extLst>
                <a:ext uri="{FF2B5EF4-FFF2-40B4-BE49-F238E27FC236}">
                  <a16:creationId xmlns:a16="http://schemas.microsoft.com/office/drawing/2014/main" id="{E5ECACE0-2FDD-438F-ABC2-1A72E122A159}"/>
                </a:ext>
              </a:extLst>
            </p:cNvPr>
            <p:cNvSpPr>
              <a:spLocks noChangeArrowheads="1"/>
            </p:cNvSpPr>
            <p:nvPr/>
          </p:nvSpPr>
          <p:spPr bwMode="auto">
            <a:xfrm>
              <a:off x="3645040" y="3822700"/>
              <a:ext cx="1497485" cy="400050"/>
            </a:xfrm>
            <a:prstGeom prst="rect">
              <a:avLst/>
            </a:prstGeom>
            <a:noFill/>
            <a:ln w="9525">
              <a:noFill/>
              <a:miter lim="800000"/>
              <a:headEnd/>
              <a:tailEnd/>
            </a:ln>
          </p:spPr>
          <p:txBody>
            <a:bodyPr wrap="none" lIns="92075" tIns="46038" rIns="92075" bIns="46038">
              <a:spAutoFit/>
            </a:bodyPr>
            <a:lstStyle/>
            <a:p>
              <a:pPr>
                <a:defRPr/>
              </a:pPr>
              <a:r>
                <a:rPr lang="en-US">
                  <a:solidFill>
                    <a:srgbClr val="292934"/>
                  </a:solidFill>
                  <a:latin typeface="+mj-lt"/>
                  <a:ea typeface="ＭＳ Ｐゴシック" pitchFamily="34" charset="-128"/>
                  <a:cs typeface="+mn-cs"/>
                </a:rPr>
                <a:t>Place order</a:t>
              </a:r>
            </a:p>
          </p:txBody>
        </p:sp>
      </p:grpSp>
      <p:grpSp>
        <p:nvGrpSpPr>
          <p:cNvPr id="9" name="Group 9">
            <a:extLst>
              <a:ext uri="{FF2B5EF4-FFF2-40B4-BE49-F238E27FC236}">
                <a16:creationId xmlns:a16="http://schemas.microsoft.com/office/drawing/2014/main" id="{8467E899-1BEE-40FE-94CD-DC82A5BD2276}"/>
              </a:ext>
            </a:extLst>
          </p:cNvPr>
          <p:cNvGrpSpPr>
            <a:grpSpLocks/>
          </p:cNvGrpSpPr>
          <p:nvPr/>
        </p:nvGrpSpPr>
        <p:grpSpPr bwMode="auto">
          <a:xfrm>
            <a:off x="5638800" y="3810000"/>
            <a:ext cx="2286000" cy="668338"/>
            <a:chOff x="4343400" y="5486400"/>
            <a:chExt cx="2286000" cy="669044"/>
          </a:xfrm>
        </p:grpSpPr>
        <p:sp>
          <p:nvSpPr>
            <p:cNvPr id="10" name="Oval 36">
              <a:extLst>
                <a:ext uri="{FF2B5EF4-FFF2-40B4-BE49-F238E27FC236}">
                  <a16:creationId xmlns:a16="http://schemas.microsoft.com/office/drawing/2014/main" id="{AB921153-EC26-40B8-AAE2-6C2DB361E129}"/>
                </a:ext>
              </a:extLst>
            </p:cNvPr>
            <p:cNvSpPr>
              <a:spLocks noChangeArrowheads="1"/>
            </p:cNvSpPr>
            <p:nvPr/>
          </p:nvSpPr>
          <p:spPr bwMode="auto">
            <a:xfrm>
              <a:off x="4343400" y="5486400"/>
              <a:ext cx="2286000" cy="669044"/>
            </a:xfrm>
            <a:prstGeom prst="ellipse">
              <a:avLst/>
            </a:prstGeom>
            <a:solidFill>
              <a:srgbClr val="FFFFCC"/>
            </a:solidFill>
            <a:ln w="12700">
              <a:solidFill>
                <a:srgbClr val="990033"/>
              </a:solidFill>
              <a:round/>
              <a:headEnd/>
              <a:tailEnd/>
            </a:ln>
          </p:spPr>
          <p:txBody>
            <a:bodyPr wrap="none" anchor="ctr"/>
            <a:lstStyle/>
            <a:p>
              <a:endParaRPr lang="en-GB"/>
            </a:p>
          </p:txBody>
        </p:sp>
        <p:sp>
          <p:nvSpPr>
            <p:cNvPr id="11" name="Rectangle 37">
              <a:extLst>
                <a:ext uri="{FF2B5EF4-FFF2-40B4-BE49-F238E27FC236}">
                  <a16:creationId xmlns:a16="http://schemas.microsoft.com/office/drawing/2014/main" id="{CAAEA714-1C6E-4EA4-8F68-0E5B07082BAF}"/>
                </a:ext>
              </a:extLst>
            </p:cNvPr>
            <p:cNvSpPr>
              <a:spLocks noChangeArrowheads="1"/>
            </p:cNvSpPr>
            <p:nvPr/>
          </p:nvSpPr>
          <p:spPr bwMode="auto">
            <a:xfrm>
              <a:off x="4602163" y="5651674"/>
              <a:ext cx="1874837" cy="400473"/>
            </a:xfrm>
            <a:prstGeom prst="rect">
              <a:avLst/>
            </a:prstGeom>
            <a:noFill/>
            <a:ln w="9525">
              <a:noFill/>
              <a:miter lim="800000"/>
              <a:headEnd/>
              <a:tailEnd/>
            </a:ln>
          </p:spPr>
          <p:txBody>
            <a:bodyPr lIns="92075" tIns="46038" rIns="92075" bIns="46038">
              <a:spAutoFit/>
            </a:bodyPr>
            <a:lstStyle/>
            <a:p>
              <a:pPr algn="ctr">
                <a:defRPr/>
              </a:pPr>
              <a:r>
                <a:rPr lang="en-US">
                  <a:solidFill>
                    <a:srgbClr val="292934"/>
                  </a:solidFill>
                  <a:latin typeface="+mj-lt"/>
                  <a:ea typeface="ＭＳ Ｐゴシック" pitchFamily="34" charset="-128"/>
                  <a:cs typeface="+mn-cs"/>
                </a:rPr>
                <a:t>Pay order</a:t>
              </a:r>
            </a:p>
          </p:txBody>
        </p:sp>
      </p:grpSp>
      <p:cxnSp>
        <p:nvCxnSpPr>
          <p:cNvPr id="12" name="Straight Arrow Connector 17">
            <a:extLst>
              <a:ext uri="{FF2B5EF4-FFF2-40B4-BE49-F238E27FC236}">
                <a16:creationId xmlns:a16="http://schemas.microsoft.com/office/drawing/2014/main" id="{23F7588D-D13F-49F3-95B5-D06698AD0278}"/>
              </a:ext>
            </a:extLst>
          </p:cNvPr>
          <p:cNvCxnSpPr>
            <a:cxnSpLocks noChangeShapeType="1"/>
          </p:cNvCxnSpPr>
          <p:nvPr/>
        </p:nvCxnSpPr>
        <p:spPr bwMode="auto">
          <a:xfrm rot="5400000">
            <a:off x="6057900" y="3086100"/>
            <a:ext cx="1447800" cy="0"/>
          </a:xfrm>
          <a:prstGeom prst="straightConnector1">
            <a:avLst/>
          </a:prstGeom>
          <a:noFill/>
          <a:ln w="9525">
            <a:solidFill>
              <a:schemeClr val="tx1"/>
            </a:solidFill>
            <a:prstDash val="dash"/>
            <a:round/>
            <a:headEnd/>
            <a:tailEnd type="arrow" w="med" len="med"/>
          </a:ln>
          <a:extLst>
            <a:ext uri="{909E8E84-426E-40dd-AFC4-6F175D3DCCD1}">
              <a14:hiddenFill xmlns="" xmlns:a14="http://schemas.microsoft.com/office/drawing/2010/main">
                <a:noFill/>
              </a14:hiddenFill>
            </a:ext>
          </a:extLst>
        </p:spPr>
      </p:cxnSp>
      <p:sp>
        <p:nvSpPr>
          <p:cNvPr id="13" name="Rectangle 18">
            <a:extLst>
              <a:ext uri="{FF2B5EF4-FFF2-40B4-BE49-F238E27FC236}">
                <a16:creationId xmlns:a16="http://schemas.microsoft.com/office/drawing/2014/main" id="{4A5D44C3-1FAD-4712-AD1D-7B5BEA143705}"/>
              </a:ext>
            </a:extLst>
          </p:cNvPr>
          <p:cNvSpPr>
            <a:spLocks noChangeArrowheads="1"/>
          </p:cNvSpPr>
          <p:nvPr/>
        </p:nvSpPr>
        <p:spPr bwMode="auto">
          <a:xfrm>
            <a:off x="6781800" y="2819400"/>
            <a:ext cx="1371600"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000" tIns="46800" rIns="90000" bIns="46800" anchor="ctr"/>
          <a:lstStyle/>
          <a:p>
            <a:r>
              <a:rPr kumimoji="0" lang="en-US" sz="1400">
                <a:latin typeface="Verdana" charset="0"/>
              </a:rPr>
              <a:t>&lt;&lt;include&gt;&gt;</a:t>
            </a:r>
          </a:p>
        </p:txBody>
      </p:sp>
      <p:sp>
        <p:nvSpPr>
          <p:cNvPr id="14" name="Rectangle 1">
            <a:extLst>
              <a:ext uri="{FF2B5EF4-FFF2-40B4-BE49-F238E27FC236}">
                <a16:creationId xmlns:a16="http://schemas.microsoft.com/office/drawing/2014/main" id="{3BE19D06-9993-453F-BD75-E5FD7DFA3151}"/>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2">
            <a:extLst>
              <a:ext uri="{FF2B5EF4-FFF2-40B4-BE49-F238E27FC236}">
                <a16:creationId xmlns:a16="http://schemas.microsoft.com/office/drawing/2014/main" id="{97089C6C-8D25-4305-AA4D-10F5704822B2}"/>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306045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592CA-A2AC-478E-9C7E-F8ED3983AC08}"/>
              </a:ext>
            </a:extLst>
          </p:cNvPr>
          <p:cNvSpPr>
            <a:spLocks noGrp="1"/>
          </p:cNvSpPr>
          <p:nvPr>
            <p:ph type="title"/>
          </p:nvPr>
        </p:nvSpPr>
        <p:spPr/>
        <p:txBody>
          <a:bodyPr/>
          <a:lstStyle/>
          <a:p>
            <a:r>
              <a:rPr lang="en-US" dirty="0">
                <a:latin typeface="Arial" charset="0"/>
                <a:ea typeface="+mj-ea"/>
                <a:cs typeface="Arial" charset="0"/>
              </a:rPr>
              <a:t>Between use cases – Extend (</a:t>
            </a:r>
            <a:r>
              <a:rPr lang="en-US" dirty="0" err="1">
                <a:latin typeface="Arial" charset="0"/>
                <a:ea typeface="+mj-ea"/>
                <a:cs typeface="Arial" charset="0"/>
              </a:rPr>
              <a:t>mở</a:t>
            </a:r>
            <a:r>
              <a:rPr lang="en-US" dirty="0">
                <a:latin typeface="Arial" charset="0"/>
                <a:ea typeface="+mj-ea"/>
                <a:cs typeface="Arial" charset="0"/>
              </a:rPr>
              <a:t> </a:t>
            </a:r>
            <a:r>
              <a:rPr lang="en-US" dirty="0" err="1">
                <a:latin typeface="Arial" charset="0"/>
                <a:ea typeface="+mj-ea"/>
                <a:cs typeface="Arial" charset="0"/>
              </a:rPr>
              <a:t>rộng</a:t>
            </a:r>
            <a:r>
              <a:rPr lang="en-US" dirty="0">
                <a:latin typeface="Arial" charset="0"/>
                <a:ea typeface="+mj-ea"/>
                <a:cs typeface="Arial" charset="0"/>
              </a:rPr>
              <a:t>)</a:t>
            </a:r>
            <a:endParaRPr lang="en-US" dirty="0"/>
          </a:p>
        </p:txBody>
      </p:sp>
      <p:sp>
        <p:nvSpPr>
          <p:cNvPr id="3" name="Content Placeholder 2">
            <a:extLst>
              <a:ext uri="{FF2B5EF4-FFF2-40B4-BE49-F238E27FC236}">
                <a16:creationId xmlns:a16="http://schemas.microsoft.com/office/drawing/2014/main" id="{91E0EE12-9958-4A09-A60E-C6AE36522282}"/>
              </a:ext>
            </a:extLst>
          </p:cNvPr>
          <p:cNvSpPr>
            <a:spLocks noGrp="1"/>
          </p:cNvSpPr>
          <p:nvPr>
            <p:ph idx="1"/>
          </p:nvPr>
        </p:nvSpPr>
        <p:spPr>
          <a:xfrm>
            <a:off x="645583" y="1017018"/>
            <a:ext cx="7886700" cy="5174881"/>
          </a:xfrm>
        </p:spPr>
        <p:txBody>
          <a:bodyPr/>
          <a:lstStyle/>
          <a:p>
            <a:r>
              <a:rPr kumimoji="0" lang="vi-VN" altLang="en-US" sz="2800" b="0" i="0" u="none" strike="noStrike" cap="none" normalizeH="0" baseline="0" dirty="0">
                <a:ln>
                  <a:noFill/>
                </a:ln>
                <a:solidFill>
                  <a:srgbClr val="202124"/>
                </a:solidFill>
                <a:effectLst/>
                <a:latin typeface="inherit"/>
              </a:rPr>
              <a:t>Ca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cơ </a:t>
            </a:r>
            <a:r>
              <a:rPr kumimoji="0" lang="vi-VN" altLang="en-US" sz="2800" b="0" i="0" u="none" strike="noStrike" cap="none" normalizeH="0" baseline="0" dirty="0" err="1">
                <a:ln>
                  <a:noFill/>
                </a:ln>
                <a:solidFill>
                  <a:srgbClr val="202124"/>
                </a:solidFill>
                <a:effectLst/>
                <a:latin typeface="inherit"/>
              </a:rPr>
              <a:t>sở</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kết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hợp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ngầm</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định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hành</a:t>
            </a:r>
            <a:r>
              <a:rPr kumimoji="0" lang="vi-VN" altLang="en-US" sz="2800" b="0" i="0" u="none" strike="noStrike" cap="none" normalizeH="0" baseline="0" dirty="0">
                <a:ln>
                  <a:noFill/>
                </a:ln>
                <a:solidFill>
                  <a:srgbClr val="202124"/>
                </a:solidFill>
                <a:effectLst/>
                <a:latin typeface="inherit"/>
              </a:rPr>
              <a:t> vi </a:t>
            </a:r>
            <a:r>
              <a:rPr kumimoji="0" lang="vi-VN" altLang="en-US" sz="2800" b="0" i="0" u="none" strike="noStrike" cap="none" normalizeH="0" baseline="0" dirty="0" err="1">
                <a:ln>
                  <a:noFill/>
                </a:ln>
                <a:solidFill>
                  <a:srgbClr val="202124"/>
                </a:solidFill>
                <a:effectLst/>
                <a:latin typeface="inherit"/>
              </a:rPr>
              <a:t>của</a:t>
            </a:r>
            <a:r>
              <a:rPr kumimoji="0" lang="vi-VN" altLang="en-US" sz="2800" b="0" i="0" u="none" strike="noStrike" cap="none" normalizeH="0" baseline="0" dirty="0">
                <a:ln>
                  <a:noFill/>
                </a:ln>
                <a:solidFill>
                  <a:srgbClr val="202124"/>
                </a:solidFill>
                <a:effectLst/>
                <a:latin typeface="inherit"/>
              </a:rPr>
              <a:t> ca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khác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tại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vị</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trí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được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chỉ</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định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gián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tiếp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bởi</a:t>
            </a:r>
            <a:r>
              <a:rPr kumimoji="0" lang="vi-VN" altLang="en-US" sz="2800" b="0" i="0" u="none" strike="noStrike" cap="none" normalizeH="0" baseline="0" dirty="0">
                <a:ln>
                  <a:noFill/>
                </a:ln>
                <a:solidFill>
                  <a:srgbClr val="202124"/>
                </a:solidFill>
                <a:effectLst/>
                <a:latin typeface="inherit"/>
              </a:rPr>
              <a:t> ca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mở</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rộng</a:t>
            </a:r>
            <a:r>
              <a:rPr kumimoji="0" lang="vi-VN" altLang="en-US" sz="2800" b="0" i="0" u="none" strike="noStrike" cap="none" normalizeH="0" baseline="0" dirty="0">
                <a:ln>
                  <a:noFill/>
                </a:ln>
                <a:solidFill>
                  <a:srgbClr val="202124"/>
                </a:solidFill>
                <a:effectLst/>
                <a:latin typeface="inherit"/>
              </a:rPr>
              <a:t>. Ca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cơ </a:t>
            </a:r>
            <a:r>
              <a:rPr kumimoji="0" lang="vi-VN" altLang="en-US" sz="2800" b="0" i="0" u="none" strike="noStrike" cap="none" normalizeH="0" baseline="0" dirty="0" err="1">
                <a:ln>
                  <a:noFill/>
                </a:ln>
                <a:solidFill>
                  <a:srgbClr val="202124"/>
                </a:solidFill>
                <a:effectLst/>
                <a:latin typeface="inherit"/>
              </a:rPr>
              <a:t>sở</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có</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thể</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đứng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mình</a:t>
            </a:r>
            <a:r>
              <a:rPr kumimoji="0" lang="vi-VN" altLang="en-US" sz="2800" b="0" i="0" u="none" strike="noStrike" cap="none" normalizeH="0" baseline="0" dirty="0">
                <a:ln>
                  <a:noFill/>
                </a:ln>
                <a:solidFill>
                  <a:srgbClr val="202124"/>
                </a:solidFill>
                <a:effectLst/>
                <a:latin typeface="inherit"/>
              </a:rPr>
              <a:t>, nhưng trong </a:t>
            </a:r>
            <a:r>
              <a:rPr kumimoji="0" lang="vi-VN" altLang="en-US" sz="2800" b="0" i="0" u="none" strike="noStrike" cap="none" normalizeH="0" baseline="0" dirty="0" err="1">
                <a:ln>
                  <a:noFill/>
                </a:ln>
                <a:solidFill>
                  <a:srgbClr val="202124"/>
                </a:solidFill>
                <a:effectLst/>
                <a:latin typeface="inherit"/>
              </a:rPr>
              <a:t>những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điều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kiện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nhất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định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hành</a:t>
            </a:r>
            <a:r>
              <a:rPr kumimoji="0" lang="vi-VN" altLang="en-US" sz="2800" b="0" i="0" u="none" strike="noStrike" cap="none" normalizeH="0" baseline="0" dirty="0">
                <a:ln>
                  <a:noFill/>
                </a:ln>
                <a:solidFill>
                  <a:srgbClr val="202124"/>
                </a:solidFill>
                <a:effectLst/>
                <a:latin typeface="inherit"/>
              </a:rPr>
              <a:t> vi </a:t>
            </a:r>
            <a:r>
              <a:rPr kumimoji="0" lang="vi-VN" altLang="en-US" sz="2800" b="0" i="0" u="none" strike="noStrike" cap="none" normalizeH="0" baseline="0" dirty="0" err="1">
                <a:ln>
                  <a:noFill/>
                </a:ln>
                <a:solidFill>
                  <a:srgbClr val="202124"/>
                </a:solidFill>
                <a:effectLst/>
                <a:latin typeface="inherit"/>
              </a:rPr>
              <a:t>của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nó</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có</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thể</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được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mở</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rộng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bởi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hành</a:t>
            </a:r>
            <a:r>
              <a:rPr kumimoji="0" lang="vi-VN" altLang="en-US" sz="2800" b="0" i="0" u="none" strike="noStrike" cap="none" normalizeH="0" baseline="0" dirty="0">
                <a:ln>
                  <a:noFill/>
                </a:ln>
                <a:solidFill>
                  <a:srgbClr val="202124"/>
                </a:solidFill>
                <a:effectLst/>
                <a:latin typeface="inherit"/>
              </a:rPr>
              <a:t> vi </a:t>
            </a:r>
            <a:r>
              <a:rPr kumimoji="0" lang="vi-VN" altLang="en-US" sz="2800" b="0" i="0" u="none" strike="noStrike" cap="none" normalizeH="0" baseline="0" dirty="0" err="1">
                <a:ln>
                  <a:noFill/>
                </a:ln>
                <a:solidFill>
                  <a:srgbClr val="202124"/>
                </a:solidFill>
                <a:effectLst/>
                <a:latin typeface="inherit"/>
              </a:rPr>
              <a:t>của</a:t>
            </a:r>
            <a:r>
              <a:rPr kumimoji="0" lang="vi-VN" altLang="en-US" sz="2800" b="0" i="0" u="none" strike="noStrike" cap="none" normalizeH="0" baseline="0" dirty="0">
                <a:ln>
                  <a:noFill/>
                </a:ln>
                <a:solidFill>
                  <a:srgbClr val="202124"/>
                </a:solidFill>
                <a:effectLst/>
                <a:latin typeface="inherit"/>
              </a:rPr>
              <a:t> ca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khác</a:t>
            </a:r>
            <a:r>
              <a:rPr kumimoji="0" lang="vi-VN" altLang="en-US" sz="2800" b="0" i="0" u="none" strike="noStrike" cap="none" normalizeH="0" baseline="0" dirty="0">
                <a:ln>
                  <a:noFill/>
                </a:ln>
                <a:solidFill>
                  <a:srgbClr val="202124"/>
                </a:solidFill>
                <a:effectLst/>
                <a:latin typeface="inherit"/>
              </a:rPr>
              <a:t>.</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C5CF2906-ED76-41B8-8735-10937246214F}"/>
              </a:ext>
            </a:extLst>
          </p:cNvPr>
          <p:cNvSpPr>
            <a:spLocks noGrp="1"/>
          </p:cNvSpPr>
          <p:nvPr>
            <p:ph type="sldNum" sz="quarter" idx="12"/>
          </p:nvPr>
        </p:nvSpPr>
        <p:spPr/>
        <p:txBody>
          <a:bodyPr/>
          <a:lstStyle/>
          <a:p>
            <a:pPr>
              <a:defRPr/>
            </a:pPr>
            <a:fld id="{222D1A01-2235-2A44-BF61-4339ED0E7A0A}" type="slidenum">
              <a:rPr lang="en-US" altLang="en-VN" smtClean="0"/>
              <a:pPr>
                <a:defRPr/>
              </a:pPr>
              <a:t>31</a:t>
            </a:fld>
            <a:endParaRPr lang="en-US" altLang="en-VN"/>
          </a:p>
        </p:txBody>
      </p:sp>
      <p:sp>
        <p:nvSpPr>
          <p:cNvPr id="5" name="Rectangle 1">
            <a:extLst>
              <a:ext uri="{FF2B5EF4-FFF2-40B4-BE49-F238E27FC236}">
                <a16:creationId xmlns:a16="http://schemas.microsoft.com/office/drawing/2014/main" id="{214AD4C2-6795-4228-8118-700ECDC898F7}"/>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grpSp>
        <p:nvGrpSpPr>
          <p:cNvPr id="6" name="Group 6">
            <a:extLst>
              <a:ext uri="{FF2B5EF4-FFF2-40B4-BE49-F238E27FC236}">
                <a16:creationId xmlns:a16="http://schemas.microsoft.com/office/drawing/2014/main" id="{209C1DBB-6D9A-40B1-A257-0A8A7B1A739A}"/>
              </a:ext>
            </a:extLst>
          </p:cNvPr>
          <p:cNvGrpSpPr>
            <a:grpSpLocks/>
          </p:cNvGrpSpPr>
          <p:nvPr/>
        </p:nvGrpSpPr>
        <p:grpSpPr bwMode="auto">
          <a:xfrm>
            <a:off x="5181600" y="4267200"/>
            <a:ext cx="2454275" cy="762000"/>
            <a:chOff x="6096000" y="3733800"/>
            <a:chExt cx="2606040" cy="762000"/>
          </a:xfrm>
        </p:grpSpPr>
        <p:sp>
          <p:nvSpPr>
            <p:cNvPr id="7" name="Oval 36">
              <a:extLst>
                <a:ext uri="{FF2B5EF4-FFF2-40B4-BE49-F238E27FC236}">
                  <a16:creationId xmlns:a16="http://schemas.microsoft.com/office/drawing/2014/main" id="{F3D50973-5B8C-475C-B693-F175718C139C}"/>
                </a:ext>
              </a:extLst>
            </p:cNvPr>
            <p:cNvSpPr>
              <a:spLocks noChangeArrowheads="1"/>
            </p:cNvSpPr>
            <p:nvPr/>
          </p:nvSpPr>
          <p:spPr bwMode="auto">
            <a:xfrm>
              <a:off x="6096000" y="3733800"/>
              <a:ext cx="2606040" cy="762000"/>
            </a:xfrm>
            <a:prstGeom prst="ellipse">
              <a:avLst/>
            </a:prstGeom>
            <a:solidFill>
              <a:srgbClr val="FFFFCC"/>
            </a:solidFill>
            <a:ln w="12700">
              <a:solidFill>
                <a:srgbClr val="990033"/>
              </a:solidFill>
              <a:round/>
              <a:headEnd/>
              <a:tailEnd/>
            </a:ln>
          </p:spPr>
          <p:txBody>
            <a:bodyPr wrap="none" anchor="ctr"/>
            <a:lstStyle/>
            <a:p>
              <a:endParaRPr lang="en-GB"/>
            </a:p>
          </p:txBody>
        </p:sp>
        <p:sp>
          <p:nvSpPr>
            <p:cNvPr id="8" name="Rectangle 37">
              <a:extLst>
                <a:ext uri="{FF2B5EF4-FFF2-40B4-BE49-F238E27FC236}">
                  <a16:creationId xmlns:a16="http://schemas.microsoft.com/office/drawing/2014/main" id="{F43819A2-C79A-4472-95DA-289C70559B1A}"/>
                </a:ext>
              </a:extLst>
            </p:cNvPr>
            <p:cNvSpPr>
              <a:spLocks noChangeArrowheads="1"/>
            </p:cNvSpPr>
            <p:nvPr/>
          </p:nvSpPr>
          <p:spPr bwMode="auto">
            <a:xfrm>
              <a:off x="6384249" y="3898900"/>
              <a:ext cx="2199794" cy="400050"/>
            </a:xfrm>
            <a:prstGeom prst="rect">
              <a:avLst/>
            </a:prstGeom>
            <a:noFill/>
            <a:ln w="9525">
              <a:noFill/>
              <a:miter lim="800000"/>
              <a:headEnd/>
              <a:tailEnd/>
            </a:ln>
          </p:spPr>
          <p:txBody>
            <a:bodyPr wrap="none" lIns="92075" tIns="46038" rIns="92075" bIns="46038">
              <a:spAutoFit/>
            </a:bodyPr>
            <a:lstStyle/>
            <a:p>
              <a:pPr>
                <a:defRPr/>
              </a:pPr>
              <a:r>
                <a:rPr lang="en-US">
                  <a:solidFill>
                    <a:srgbClr val="292934"/>
                  </a:solidFill>
                  <a:latin typeface="+mj-lt"/>
                  <a:ea typeface="ＭＳ Ｐゴシック" pitchFamily="34" charset="-128"/>
                  <a:cs typeface="+mn-cs"/>
                </a:rPr>
                <a:t>Place rush order</a:t>
              </a:r>
            </a:p>
          </p:txBody>
        </p:sp>
      </p:grpSp>
      <p:grpSp>
        <p:nvGrpSpPr>
          <p:cNvPr id="9" name="Group 9">
            <a:extLst>
              <a:ext uri="{FF2B5EF4-FFF2-40B4-BE49-F238E27FC236}">
                <a16:creationId xmlns:a16="http://schemas.microsoft.com/office/drawing/2014/main" id="{956751E3-47B8-4734-8626-E02BB669D106}"/>
              </a:ext>
            </a:extLst>
          </p:cNvPr>
          <p:cNvGrpSpPr>
            <a:grpSpLocks/>
          </p:cNvGrpSpPr>
          <p:nvPr/>
        </p:nvGrpSpPr>
        <p:grpSpPr bwMode="auto">
          <a:xfrm>
            <a:off x="1905000" y="4297363"/>
            <a:ext cx="2133600" cy="685800"/>
            <a:chOff x="3200400" y="3657600"/>
            <a:chExt cx="2134272" cy="685800"/>
          </a:xfrm>
        </p:grpSpPr>
        <p:sp>
          <p:nvSpPr>
            <p:cNvPr id="10" name="Oval 36">
              <a:extLst>
                <a:ext uri="{FF2B5EF4-FFF2-40B4-BE49-F238E27FC236}">
                  <a16:creationId xmlns:a16="http://schemas.microsoft.com/office/drawing/2014/main" id="{86487F10-44B6-4C12-8494-92355C460EB2}"/>
                </a:ext>
              </a:extLst>
            </p:cNvPr>
            <p:cNvSpPr>
              <a:spLocks noChangeArrowheads="1"/>
            </p:cNvSpPr>
            <p:nvPr/>
          </p:nvSpPr>
          <p:spPr bwMode="auto">
            <a:xfrm>
              <a:off x="3200400" y="3657600"/>
              <a:ext cx="2134272" cy="685800"/>
            </a:xfrm>
            <a:prstGeom prst="ellipse">
              <a:avLst/>
            </a:prstGeom>
            <a:solidFill>
              <a:srgbClr val="FFFFCC"/>
            </a:solidFill>
            <a:ln w="12700">
              <a:solidFill>
                <a:srgbClr val="990033"/>
              </a:solidFill>
              <a:round/>
              <a:headEnd/>
              <a:tailEnd/>
            </a:ln>
          </p:spPr>
          <p:txBody>
            <a:bodyPr wrap="none" anchor="ctr"/>
            <a:lstStyle/>
            <a:p>
              <a:endParaRPr lang="en-GB"/>
            </a:p>
          </p:txBody>
        </p:sp>
        <p:sp>
          <p:nvSpPr>
            <p:cNvPr id="11" name="Rectangle 37">
              <a:extLst>
                <a:ext uri="{FF2B5EF4-FFF2-40B4-BE49-F238E27FC236}">
                  <a16:creationId xmlns:a16="http://schemas.microsoft.com/office/drawing/2014/main" id="{70A564D7-F797-4D0B-A4E7-983ADAB8BDBE}"/>
                </a:ext>
              </a:extLst>
            </p:cNvPr>
            <p:cNvSpPr>
              <a:spLocks noChangeArrowheads="1"/>
            </p:cNvSpPr>
            <p:nvPr/>
          </p:nvSpPr>
          <p:spPr bwMode="auto">
            <a:xfrm>
              <a:off x="3645040" y="3822700"/>
              <a:ext cx="1497485" cy="400050"/>
            </a:xfrm>
            <a:prstGeom prst="rect">
              <a:avLst/>
            </a:prstGeom>
            <a:noFill/>
            <a:ln w="9525">
              <a:noFill/>
              <a:miter lim="800000"/>
              <a:headEnd/>
              <a:tailEnd/>
            </a:ln>
          </p:spPr>
          <p:txBody>
            <a:bodyPr wrap="none" lIns="92075" tIns="46038" rIns="92075" bIns="46038">
              <a:spAutoFit/>
            </a:bodyPr>
            <a:lstStyle/>
            <a:p>
              <a:pPr>
                <a:defRPr/>
              </a:pPr>
              <a:r>
                <a:rPr lang="en-US">
                  <a:solidFill>
                    <a:srgbClr val="292934"/>
                  </a:solidFill>
                  <a:latin typeface="+mj-lt"/>
                  <a:ea typeface="ＭＳ Ｐゴシック" pitchFamily="34" charset="-128"/>
                  <a:cs typeface="+mn-cs"/>
                </a:rPr>
                <a:t>Place order</a:t>
              </a:r>
            </a:p>
          </p:txBody>
        </p:sp>
      </p:grpSp>
      <p:cxnSp>
        <p:nvCxnSpPr>
          <p:cNvPr id="12" name="Straight Arrow Connector 12">
            <a:extLst>
              <a:ext uri="{FF2B5EF4-FFF2-40B4-BE49-F238E27FC236}">
                <a16:creationId xmlns:a16="http://schemas.microsoft.com/office/drawing/2014/main" id="{A3C6284A-BCBD-430B-82FF-1DABD5539645}"/>
              </a:ext>
            </a:extLst>
          </p:cNvPr>
          <p:cNvCxnSpPr>
            <a:cxnSpLocks noChangeShapeType="1"/>
          </p:cNvCxnSpPr>
          <p:nvPr/>
        </p:nvCxnSpPr>
        <p:spPr bwMode="auto">
          <a:xfrm rot="10800000">
            <a:off x="4038600" y="4640263"/>
            <a:ext cx="1143000" cy="7937"/>
          </a:xfrm>
          <a:prstGeom prst="straightConnector1">
            <a:avLst/>
          </a:prstGeom>
          <a:noFill/>
          <a:ln w="9525">
            <a:solidFill>
              <a:schemeClr val="tx1"/>
            </a:solidFill>
            <a:prstDash val="dash"/>
            <a:round/>
            <a:headEnd/>
            <a:tailEnd type="arrow" w="med" len="med"/>
          </a:ln>
          <a:extLst>
            <a:ext uri="{909E8E84-426E-40dd-AFC4-6F175D3DCCD1}">
              <a14:hiddenFill xmlns="" xmlns:a14="http://schemas.microsoft.com/office/drawing/2010/main">
                <a:noFill/>
              </a14:hiddenFill>
            </a:ext>
          </a:extLst>
        </p:spPr>
      </p:cxnSp>
      <p:sp>
        <p:nvSpPr>
          <p:cNvPr id="13" name="Rectangle 13">
            <a:extLst>
              <a:ext uri="{FF2B5EF4-FFF2-40B4-BE49-F238E27FC236}">
                <a16:creationId xmlns:a16="http://schemas.microsoft.com/office/drawing/2014/main" id="{4D722FAB-C86D-4CA2-BB86-C67A11D7F5AD}"/>
              </a:ext>
            </a:extLst>
          </p:cNvPr>
          <p:cNvSpPr>
            <a:spLocks noChangeArrowheads="1"/>
          </p:cNvSpPr>
          <p:nvPr/>
        </p:nvSpPr>
        <p:spPr bwMode="auto">
          <a:xfrm>
            <a:off x="3886200" y="4221163"/>
            <a:ext cx="1371600"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000" tIns="46800" rIns="90000" bIns="46800" anchor="ctr"/>
          <a:lstStyle/>
          <a:p>
            <a:r>
              <a:rPr kumimoji="0" lang="en-US" sz="1400">
                <a:latin typeface="Verdana" charset="0"/>
              </a:rPr>
              <a:t>&lt;&lt;extend&gt;&gt;</a:t>
            </a:r>
          </a:p>
        </p:txBody>
      </p:sp>
    </p:spTree>
    <p:extLst>
      <p:ext uri="{BB962C8B-B14F-4D97-AF65-F5344CB8AC3E}">
        <p14:creationId xmlns:p14="http://schemas.microsoft.com/office/powerpoint/2010/main" val="34442939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F3F5A-F8D9-4F91-A0D7-AB516CC79E94}"/>
              </a:ext>
            </a:extLst>
          </p:cNvPr>
          <p:cNvSpPr>
            <a:spLocks noGrp="1"/>
          </p:cNvSpPr>
          <p:nvPr>
            <p:ph type="title"/>
          </p:nvPr>
        </p:nvSpPr>
        <p:spPr/>
        <p:txBody>
          <a:bodyPr/>
          <a:lstStyle/>
          <a:p>
            <a:r>
              <a:rPr lang="en-US" dirty="0"/>
              <a:t>2.5 Use case diagram (</a:t>
            </a:r>
            <a:r>
              <a:rPr lang="en-US" dirty="0" err="1"/>
              <a:t>biểu</a:t>
            </a:r>
            <a:r>
              <a:rPr lang="en-US" dirty="0"/>
              <a:t> </a:t>
            </a:r>
            <a:r>
              <a:rPr lang="en-US" dirty="0" err="1"/>
              <a:t>đồ</a:t>
            </a:r>
            <a:r>
              <a:rPr lang="en-US" dirty="0"/>
              <a:t> use case)</a:t>
            </a:r>
          </a:p>
        </p:txBody>
      </p:sp>
      <p:sp>
        <p:nvSpPr>
          <p:cNvPr id="3" name="Content Placeholder 2">
            <a:extLst>
              <a:ext uri="{FF2B5EF4-FFF2-40B4-BE49-F238E27FC236}">
                <a16:creationId xmlns:a16="http://schemas.microsoft.com/office/drawing/2014/main" id="{688655D1-D6E6-42CF-9493-F3E008EA1174}"/>
              </a:ext>
            </a:extLst>
          </p:cNvPr>
          <p:cNvSpPr>
            <a:spLocks noGrp="1"/>
          </p:cNvSpPr>
          <p:nvPr>
            <p:ph idx="1"/>
          </p:nvPr>
        </p:nvSpPr>
        <p:spPr/>
        <p:txBody>
          <a:bodyPr/>
          <a:lstStyle/>
          <a:p>
            <a:r>
              <a:rPr lang="en-US" dirty="0"/>
              <a:t> </a:t>
            </a:r>
            <a:r>
              <a:rPr kumimoji="0" lang="vi-VN" altLang="en-US" sz="2800" b="0" i="0" u="none" strike="noStrike" cap="none" normalizeH="0" baseline="0" dirty="0" err="1">
                <a:ln>
                  <a:noFill/>
                </a:ln>
                <a:solidFill>
                  <a:srgbClr val="202124"/>
                </a:solidFill>
                <a:effectLst/>
                <a:latin typeface="inherit"/>
              </a:rPr>
              <a:t>Biểu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đồ</a:t>
            </a:r>
            <a:r>
              <a:rPr kumimoji="0" lang="vi-VN" altLang="en-US" sz="2800" b="0" i="0" u="none" strike="noStrike" cap="none" normalizeH="0" baseline="0" dirty="0">
                <a:ln>
                  <a:noFill/>
                </a:ln>
                <a:solidFill>
                  <a:srgbClr val="202124"/>
                </a:solidFill>
                <a:effectLst/>
                <a:latin typeface="inherit"/>
              </a:rPr>
              <a:t> Ca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cho </a:t>
            </a:r>
            <a:r>
              <a:rPr kumimoji="0" lang="vi-VN" altLang="en-US" sz="2800" b="0" i="0" u="none" strike="noStrike" cap="none" normalizeH="0" baseline="0" dirty="0" err="1">
                <a:ln>
                  <a:noFill/>
                </a:ln>
                <a:solidFill>
                  <a:srgbClr val="202124"/>
                </a:solidFill>
                <a:effectLst/>
                <a:latin typeface="inherit"/>
              </a:rPr>
              <a:t>thấy</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tập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hợp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ca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tác</a:t>
            </a:r>
            <a:r>
              <a:rPr kumimoji="0" lang="vi-VN" altLang="en-US" sz="2800" b="0" i="0" u="none" strike="noStrike" cap="none" normalizeH="0" baseline="0" dirty="0">
                <a:ln>
                  <a:noFill/>
                </a:ln>
                <a:solidFill>
                  <a:srgbClr val="202124"/>
                </a:solidFill>
                <a:effectLst/>
                <a:latin typeface="inherit"/>
              </a:rPr>
              <a:t> nhân </a:t>
            </a:r>
            <a:r>
              <a:rPr kumimoji="0" lang="vi-VN" altLang="en-US" sz="2800" b="0" i="0" u="none" strike="noStrike" cap="none" normalizeH="0" baseline="0" dirty="0" err="1">
                <a:ln>
                  <a:noFill/>
                </a:ln>
                <a:solidFill>
                  <a:srgbClr val="202124"/>
                </a:solidFill>
                <a:effectLst/>
                <a:latin typeface="inherit"/>
              </a:rPr>
              <a:t>và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mối</a:t>
            </a:r>
            <a:r>
              <a:rPr kumimoji="0" lang="vi-VN" altLang="en-US" sz="2800" b="0" i="0" u="none" strike="noStrike" cap="none" normalizeH="0" baseline="0" dirty="0">
                <a:ln>
                  <a:noFill/>
                </a:ln>
                <a:solidFill>
                  <a:srgbClr val="202124"/>
                </a:solidFill>
                <a:effectLst/>
                <a:latin typeface="inherit"/>
              </a:rPr>
              <a:t> quan </a:t>
            </a:r>
            <a:r>
              <a:rPr kumimoji="0" lang="vi-VN" altLang="en-US" sz="2800" b="0" i="0" u="none" strike="noStrike" cap="none" normalizeH="0" baseline="0" dirty="0" err="1">
                <a:ln>
                  <a:noFill/>
                </a:ln>
                <a:solidFill>
                  <a:srgbClr val="202124"/>
                </a:solidFill>
                <a:effectLst/>
                <a:latin typeface="inherit"/>
              </a:rPr>
              <a:t>hệ</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của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chúng</a:t>
            </a:r>
            <a:r>
              <a:rPr kumimoji="0" lang="vi-VN" altLang="en-US" sz="2800" b="0" i="0" u="none" strike="noStrike" cap="none" normalizeH="0" baseline="0" dirty="0">
                <a:ln>
                  <a:noFill/>
                </a:ln>
                <a:solidFill>
                  <a:srgbClr val="202124"/>
                </a:solidFill>
                <a:effectLst/>
                <a:latin typeface="inherit"/>
              </a:rPr>
              <a:t>. </a:t>
            </a:r>
            <a:endParaRPr kumimoji="0" lang="en-US" altLang="en-US" sz="2800" b="0" i="0" u="none" strike="noStrike" cap="none" normalizeH="0" baseline="0" dirty="0">
              <a:ln>
                <a:noFill/>
              </a:ln>
              <a:solidFill>
                <a:srgbClr val="202124"/>
              </a:solidFill>
              <a:effectLst/>
              <a:latin typeface="inherit"/>
            </a:endParaRPr>
          </a:p>
          <a:p>
            <a:r>
              <a:rPr kumimoji="0" lang="vi-VN" altLang="en-US" sz="2800" b="0" i="0" u="none" strike="noStrike" cap="none" normalizeH="0" baseline="0" dirty="0" err="1">
                <a:ln>
                  <a:noFill/>
                </a:ln>
                <a:solidFill>
                  <a:srgbClr val="202124"/>
                </a:solidFill>
                <a:effectLst/>
                <a:latin typeface="inherit"/>
              </a:rPr>
              <a:t>Biểu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đồ</a:t>
            </a:r>
            <a:r>
              <a:rPr kumimoji="0" lang="vi-VN" altLang="en-US" sz="2800" b="0" i="0" u="none" strike="noStrike" cap="none" normalizeH="0" baseline="0" dirty="0">
                <a:ln>
                  <a:noFill/>
                </a:ln>
                <a:solidFill>
                  <a:srgbClr val="202124"/>
                </a:solidFill>
                <a:effectLst/>
                <a:latin typeface="inherit"/>
              </a:rPr>
              <a:t> Ca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đóng</a:t>
            </a:r>
            <a:r>
              <a:rPr kumimoji="0" lang="vi-VN" altLang="en-US" sz="2800" b="0" i="0" u="none" strike="noStrike" cap="none" normalizeH="0" baseline="0" dirty="0">
                <a:ln>
                  <a:noFill/>
                </a:ln>
                <a:solidFill>
                  <a:srgbClr val="202124"/>
                </a:solidFill>
                <a:effectLst/>
                <a:latin typeface="inherit"/>
              </a:rPr>
              <a:t> vai </a:t>
            </a:r>
            <a:r>
              <a:rPr kumimoji="0" lang="vi-VN" altLang="en-US" sz="2800" b="0" i="0" u="none" strike="noStrike" cap="none" normalizeH="0" baseline="0" dirty="0" err="1">
                <a:ln>
                  <a:noFill/>
                </a:ln>
                <a:solidFill>
                  <a:srgbClr val="202124"/>
                </a:solidFill>
                <a:effectLst/>
                <a:latin typeface="inherit"/>
              </a:rPr>
              <a:t>trò</a:t>
            </a:r>
            <a:r>
              <a:rPr kumimoji="0" lang="vi-VN" altLang="en-US" sz="2800" b="0" i="0" u="none" strike="noStrike" cap="none" normalizeH="0" baseline="0" dirty="0">
                <a:ln>
                  <a:noFill/>
                </a:ln>
                <a:solidFill>
                  <a:srgbClr val="202124"/>
                </a:solidFill>
                <a:effectLst/>
                <a:latin typeface="inherit"/>
              </a:rPr>
              <a:t> như </a:t>
            </a:r>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hợp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đồng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giữa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khách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hàng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nhà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phát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triển</a:t>
            </a:r>
            <a:r>
              <a:rPr kumimoji="0" lang="vi-VN" altLang="en-US" sz="2800" b="0" i="0" u="none" strike="noStrike" cap="none" normalizeH="0" baseline="0" dirty="0">
                <a:ln>
                  <a:noFill/>
                </a:ln>
                <a:solidFill>
                  <a:srgbClr val="202124"/>
                </a:solidFill>
                <a:effectLst/>
                <a:latin typeface="inherit"/>
              </a:rPr>
              <a:t>. </a:t>
            </a:r>
            <a:endParaRPr kumimoji="0" lang="en-US" altLang="en-US" sz="2800" b="0" i="0" u="none" strike="noStrike" cap="none" normalizeH="0" baseline="0" dirty="0">
              <a:ln>
                <a:noFill/>
              </a:ln>
              <a:solidFill>
                <a:srgbClr val="202124"/>
              </a:solidFill>
              <a:effectLst/>
              <a:latin typeface="inherit"/>
            </a:endParaRPr>
          </a:p>
          <a:p>
            <a:r>
              <a:rPr kumimoji="0" lang="vi-VN" altLang="en-US" sz="2800" b="0" i="0" u="none" strike="noStrike" cap="none" normalizeH="0" baseline="0" dirty="0" err="1">
                <a:ln>
                  <a:noFill/>
                </a:ln>
                <a:solidFill>
                  <a:srgbClr val="202124"/>
                </a:solidFill>
                <a:effectLst/>
                <a:latin typeface="inherit"/>
              </a:rPr>
              <a:t>Bởi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vì</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nó</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công </a:t>
            </a:r>
            <a:r>
              <a:rPr kumimoji="0" lang="vi-VN" altLang="en-US" sz="2800" b="0" i="0" u="none" strike="noStrike" cap="none" normalizeH="0" baseline="0" dirty="0" err="1">
                <a:ln>
                  <a:noFill/>
                </a:ln>
                <a:solidFill>
                  <a:srgbClr val="202124"/>
                </a:solidFill>
                <a:effectLst/>
                <a:latin typeface="inherit"/>
              </a:rPr>
              <a:t>cụ</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lập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kế</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hoạch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rất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mạnh</a:t>
            </a:r>
            <a:r>
              <a:rPr kumimoji="0" lang="vi-VN" altLang="en-US" sz="2800" b="0" i="0" u="none" strike="noStrike" cap="none" normalizeH="0" baseline="0" dirty="0">
                <a:ln>
                  <a:noFill/>
                </a:ln>
                <a:solidFill>
                  <a:srgbClr val="202124"/>
                </a:solidFill>
                <a:effectLst/>
                <a:latin typeface="inherit"/>
              </a:rPr>
              <a:t>, sơ </a:t>
            </a:r>
            <a:r>
              <a:rPr kumimoji="0" lang="vi-VN" altLang="en-US" sz="2800" b="0" i="0" u="none" strike="noStrike" cap="none" normalizeH="0" baseline="0" dirty="0" err="1">
                <a:ln>
                  <a:noFill/>
                </a:ln>
                <a:solidFill>
                  <a:srgbClr val="202124"/>
                </a:solidFill>
                <a:effectLst/>
                <a:latin typeface="inherit"/>
              </a:rPr>
              <a:t>đồ</a:t>
            </a:r>
            <a:r>
              <a:rPr kumimoji="0" lang="vi-VN" altLang="en-US" sz="2800" b="0" i="0" u="none" strike="noStrike" cap="none" normalizeH="0" baseline="0" dirty="0">
                <a:ln>
                  <a:noFill/>
                </a:ln>
                <a:solidFill>
                  <a:srgbClr val="202124"/>
                </a:solidFill>
                <a:effectLst/>
                <a:latin typeface="inherit"/>
              </a:rPr>
              <a:t> Ca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thường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được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trong </a:t>
            </a:r>
            <a:r>
              <a:rPr kumimoji="0" lang="vi-VN" altLang="en-US" sz="2800" b="0" i="0" u="none" strike="noStrike" cap="none" normalizeH="0" baseline="0" dirty="0" err="1">
                <a:ln>
                  <a:noFill/>
                </a:ln>
                <a:solidFill>
                  <a:srgbClr val="202124"/>
                </a:solidFill>
                <a:effectLst/>
                <a:latin typeface="inherit"/>
              </a:rPr>
              <a:t>tất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cả</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giai </a:t>
            </a:r>
            <a:r>
              <a:rPr kumimoji="0" lang="vi-VN" altLang="en-US" sz="2800" b="0" i="0" u="none" strike="noStrike" cap="none" normalizeH="0" baseline="0" dirty="0" err="1">
                <a:ln>
                  <a:noFill/>
                </a:ln>
                <a:solidFill>
                  <a:srgbClr val="202124"/>
                </a:solidFill>
                <a:effectLst/>
                <a:latin typeface="inherit"/>
              </a:rPr>
              <a:t>đoạn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của</a:t>
            </a:r>
            <a:r>
              <a:rPr kumimoji="0" lang="vi-VN" altLang="en-US" sz="2800" b="0" i="0" u="none" strike="noStrike" cap="none" normalizeH="0" baseline="0" dirty="0">
                <a:ln>
                  <a:noFill/>
                </a:ln>
                <a:solidFill>
                  <a:srgbClr val="202124"/>
                </a:solidFill>
                <a:effectLst/>
                <a:latin typeface="inherit"/>
              </a:rPr>
              <a:t> chu </a:t>
            </a:r>
            <a:r>
              <a:rPr kumimoji="0" lang="vi-VN" altLang="en-US" sz="2800" b="0" i="0" u="none" strike="noStrike" cap="none" normalizeH="0" baseline="0" dirty="0" err="1">
                <a:ln>
                  <a:noFill/>
                </a:ln>
                <a:solidFill>
                  <a:srgbClr val="202124"/>
                </a:solidFill>
                <a:effectLst/>
                <a:latin typeface="inherit"/>
              </a:rPr>
              <a:t>kỳ</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phát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triển</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FCB74060-D540-4DAE-AE96-8E297E8E3593}"/>
              </a:ext>
            </a:extLst>
          </p:cNvPr>
          <p:cNvSpPr>
            <a:spLocks noGrp="1"/>
          </p:cNvSpPr>
          <p:nvPr>
            <p:ph type="sldNum" sz="quarter" idx="12"/>
          </p:nvPr>
        </p:nvSpPr>
        <p:spPr/>
        <p:txBody>
          <a:bodyPr/>
          <a:lstStyle/>
          <a:p>
            <a:pPr>
              <a:defRPr/>
            </a:pPr>
            <a:fld id="{222D1A01-2235-2A44-BF61-4339ED0E7A0A}" type="slidenum">
              <a:rPr lang="en-US" altLang="en-VN" smtClean="0"/>
              <a:pPr>
                <a:defRPr/>
              </a:pPr>
              <a:t>32</a:t>
            </a:fld>
            <a:endParaRPr lang="en-US" altLang="en-VN"/>
          </a:p>
        </p:txBody>
      </p:sp>
      <p:sp>
        <p:nvSpPr>
          <p:cNvPr id="5" name="Rectangle 1">
            <a:extLst>
              <a:ext uri="{FF2B5EF4-FFF2-40B4-BE49-F238E27FC236}">
                <a16:creationId xmlns:a16="http://schemas.microsoft.com/office/drawing/2014/main" id="{C61FCEAC-95FA-48BD-99ED-307FBBAFC410}"/>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876871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22A62-B91E-489E-B7FD-70409855A0E1}"/>
              </a:ext>
            </a:extLst>
          </p:cNvPr>
          <p:cNvSpPr>
            <a:spLocks noGrp="1"/>
          </p:cNvSpPr>
          <p:nvPr>
            <p:ph type="title"/>
          </p:nvPr>
        </p:nvSpPr>
        <p:spPr/>
        <p:txBody>
          <a:bodyPr/>
          <a:lstStyle/>
          <a:p>
            <a:r>
              <a:rPr lang="en-US" dirty="0"/>
              <a:t>Notes (</a:t>
            </a:r>
            <a:r>
              <a:rPr lang="en-US" dirty="0" err="1"/>
              <a:t>Lưu</a:t>
            </a:r>
            <a:r>
              <a:rPr lang="en-US" dirty="0"/>
              <a:t> ý)</a:t>
            </a:r>
          </a:p>
        </p:txBody>
      </p:sp>
      <p:sp>
        <p:nvSpPr>
          <p:cNvPr id="3" name="Content Placeholder 2">
            <a:extLst>
              <a:ext uri="{FF2B5EF4-FFF2-40B4-BE49-F238E27FC236}">
                <a16:creationId xmlns:a16="http://schemas.microsoft.com/office/drawing/2014/main" id="{3B280C4B-2B42-4288-BEEE-CD4C91511762}"/>
              </a:ext>
            </a:extLst>
          </p:cNvPr>
          <p:cNvSpPr>
            <a:spLocks noGrp="1"/>
          </p:cNvSpPr>
          <p:nvPr>
            <p:ph idx="1"/>
          </p:nvPr>
        </p:nvSpPr>
        <p:spPr/>
        <p:txBody>
          <a:bodyPr/>
          <a:lstStyle/>
          <a:p>
            <a:r>
              <a:rPr lang="en-US" dirty="0"/>
              <a:t> </a:t>
            </a:r>
            <a:r>
              <a:rPr kumimoji="0" lang="vi-VN" altLang="en-US" sz="2800" b="0" i="0" u="none" strike="noStrike" cap="none" normalizeH="0" baseline="0" dirty="0">
                <a:ln>
                  <a:noFill/>
                </a:ln>
                <a:solidFill>
                  <a:srgbClr val="202124"/>
                </a:solidFill>
                <a:effectLst/>
                <a:latin typeface="inherit"/>
              </a:rPr>
              <a:t>Không nên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hai </a:t>
            </a:r>
            <a:r>
              <a:rPr kumimoji="0" lang="vi-VN" altLang="en-US" sz="2800" b="0" i="0" u="none" strike="noStrike" cap="none" normalizeH="0" baseline="0" dirty="0" err="1">
                <a:ln>
                  <a:noFill/>
                </a:ln>
                <a:solidFill>
                  <a:srgbClr val="202124"/>
                </a:solidFill>
                <a:effectLst/>
                <a:latin typeface="inherit"/>
              </a:rPr>
              <a:t>mối</a:t>
            </a:r>
            <a:r>
              <a:rPr kumimoji="0" lang="vi-VN" altLang="en-US" sz="2800" b="0" i="0" u="none" strike="noStrike" cap="none" normalizeH="0" baseline="0" dirty="0">
                <a:ln>
                  <a:noFill/>
                </a:ln>
                <a:solidFill>
                  <a:srgbClr val="202124"/>
                </a:solidFill>
                <a:effectLst/>
                <a:latin typeface="inherit"/>
              </a:rPr>
              <a:t> quan </a:t>
            </a:r>
            <a:r>
              <a:rPr kumimoji="0" lang="vi-VN" altLang="en-US" sz="2800" b="0" i="0" u="none" strike="noStrike" cap="none" normalizeH="0" baseline="0" dirty="0" err="1">
                <a:ln>
                  <a:noFill/>
                </a:ln>
                <a:solidFill>
                  <a:srgbClr val="202124"/>
                </a:solidFill>
                <a:effectLst/>
                <a:latin typeface="inherit"/>
              </a:rPr>
              <a:t>hệ</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nhiều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giữa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ca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trong </a:t>
            </a:r>
            <a:r>
              <a:rPr kumimoji="0" lang="vi-VN" altLang="en-US" sz="2800" b="0" i="0" u="none" strike="noStrike" cap="none" normalizeH="0" baseline="0" dirty="0" err="1">
                <a:ln>
                  <a:noFill/>
                </a:ln>
                <a:solidFill>
                  <a:srgbClr val="202124"/>
                </a:solidFill>
                <a:effectLst/>
                <a:latin typeface="inherit"/>
              </a:rPr>
              <a:t>biểu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đồ</a:t>
            </a:r>
            <a:r>
              <a:rPr kumimoji="0" lang="vi-VN" altLang="en-US" sz="2800" b="0" i="0" u="none" strike="noStrike" cap="none" normalizeH="0" baseline="0" dirty="0">
                <a:ln>
                  <a:noFill/>
                </a:ln>
                <a:solidFill>
                  <a:srgbClr val="202124"/>
                </a:solidFill>
                <a:effectLst/>
                <a:latin typeface="inherit"/>
              </a:rPr>
              <a:t> Ca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a:t>
            </a:r>
            <a:endParaRPr kumimoji="0" lang="en-US" altLang="en-US" sz="2800" b="0" i="0" u="none" strike="noStrike" cap="none" normalizeH="0" baseline="0" dirty="0">
              <a:ln>
                <a:noFill/>
              </a:ln>
              <a:solidFill>
                <a:srgbClr val="202124"/>
              </a:solidFill>
              <a:effectLst/>
              <a:latin typeface="inherit"/>
            </a:endParaRPr>
          </a:p>
          <a:p>
            <a:pPr lvl="1"/>
            <a:r>
              <a:rPr kumimoji="0" lang="vi-VN" altLang="en-US" b="0" i="0" u="none" strike="noStrike" cap="none" normalizeH="0" baseline="0" dirty="0" err="1">
                <a:ln>
                  <a:noFill/>
                </a:ln>
                <a:solidFill>
                  <a:srgbClr val="202124"/>
                </a:solidFill>
                <a:effectLst/>
                <a:latin typeface="inherit"/>
              </a:rPr>
              <a:t>Rối</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và</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làm</a:t>
            </a:r>
            <a:r>
              <a:rPr kumimoji="0" lang="vi-VN" altLang="en-US" b="0" i="0" u="none" strike="noStrike" cap="none" normalizeH="0" baseline="0" dirty="0">
                <a:ln>
                  <a:noFill/>
                </a:ln>
                <a:solidFill>
                  <a:srgbClr val="202124"/>
                </a:solidFill>
                <a:effectLst/>
                <a:latin typeface="inherit"/>
              </a:rPr>
              <a:t> cho sơ </a:t>
            </a:r>
            <a:r>
              <a:rPr kumimoji="0" lang="vi-VN" altLang="en-US" b="0" i="0" u="none" strike="noStrike" cap="none" normalizeH="0" baseline="0" dirty="0" err="1">
                <a:ln>
                  <a:noFill/>
                </a:ln>
                <a:solidFill>
                  <a:srgbClr val="202124"/>
                </a:solidFill>
                <a:effectLst/>
                <a:latin typeface="inherit"/>
              </a:rPr>
              <a:t>đồ</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khó</a:t>
            </a:r>
            <a:r>
              <a:rPr kumimoji="0" lang="vi-VN" altLang="en-US" b="0" i="0" u="none" strike="noStrike" cap="none" normalizeH="0" baseline="0" dirty="0">
                <a:ln>
                  <a:noFill/>
                </a:ln>
                <a:solidFill>
                  <a:srgbClr val="202124"/>
                </a:solidFill>
                <a:effectLst/>
                <a:latin typeface="inherit"/>
              </a:rPr>
              <a:t> quan </a:t>
            </a:r>
            <a:r>
              <a:rPr kumimoji="0" lang="vi-VN" altLang="en-US" b="0" i="0" u="none" strike="noStrike" cap="none" normalizeH="0" baseline="0" dirty="0" err="1">
                <a:ln>
                  <a:noFill/>
                </a:ln>
                <a:solidFill>
                  <a:srgbClr val="202124"/>
                </a:solidFill>
                <a:effectLst/>
                <a:latin typeface="inherit"/>
              </a:rPr>
              <a:t>sát</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Chỉ</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sử</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dụng</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mối</a:t>
            </a:r>
            <a:r>
              <a:rPr kumimoji="0" lang="vi-VN" altLang="en-US" b="0" i="0" u="none" strike="noStrike" cap="none" normalizeH="0" baseline="0" dirty="0">
                <a:ln>
                  <a:noFill/>
                </a:ln>
                <a:solidFill>
                  <a:srgbClr val="202124"/>
                </a:solidFill>
                <a:effectLst/>
                <a:latin typeface="inherit"/>
              </a:rPr>
              <a:t> quan </a:t>
            </a:r>
            <a:r>
              <a:rPr kumimoji="0" lang="vi-VN" altLang="en-US" b="0" i="0" u="none" strike="noStrike" cap="none" normalizeH="0" baseline="0" dirty="0" err="1">
                <a:ln>
                  <a:noFill/>
                </a:ln>
                <a:solidFill>
                  <a:srgbClr val="202124"/>
                </a:solidFill>
                <a:effectLst/>
                <a:latin typeface="inherit"/>
              </a:rPr>
              <a:t>hệ</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nếu</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cần</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thiết</a:t>
            </a:r>
            <a:r>
              <a:rPr kumimoji="0" lang="vi-VN" altLang="en-US" b="0" i="0" u="none" strike="noStrike" cap="none" normalizeH="0" baseline="0" dirty="0">
                <a:ln>
                  <a:noFill/>
                </a:ln>
                <a:solidFill>
                  <a:srgbClr val="202124"/>
                </a:solidFill>
                <a:effectLst/>
                <a:latin typeface="inherit"/>
              </a:rPr>
              <a:t> </a:t>
            </a:r>
            <a:endParaRPr kumimoji="0" lang="en-US" altLang="en-US" b="0" i="0" u="none" strike="noStrike" cap="none" normalizeH="0" baseline="0" dirty="0">
              <a:ln>
                <a:noFill/>
              </a:ln>
              <a:solidFill>
                <a:srgbClr val="202124"/>
              </a:solidFill>
              <a:effectLst/>
              <a:latin typeface="inherit"/>
            </a:endParaRPr>
          </a:p>
          <a:p>
            <a:pPr lvl="1"/>
            <a:r>
              <a:rPr kumimoji="0" lang="vi-VN" altLang="en-US" b="0" i="0" u="none" strike="noStrike" cap="none" normalizeH="0" baseline="0" dirty="0">
                <a:ln>
                  <a:noFill/>
                </a:ln>
                <a:solidFill>
                  <a:srgbClr val="202124"/>
                </a:solidFill>
                <a:effectLst/>
                <a:latin typeface="inherit"/>
              </a:rPr>
              <a:t>Trong </a:t>
            </a:r>
            <a:r>
              <a:rPr kumimoji="0" lang="vi-VN" altLang="en-US" b="0" i="0" u="none" strike="noStrike" cap="none" normalizeH="0" baseline="0" dirty="0" err="1">
                <a:ln>
                  <a:noFill/>
                </a:ln>
                <a:solidFill>
                  <a:srgbClr val="202124"/>
                </a:solidFill>
                <a:effectLst/>
                <a:latin typeface="inherit"/>
              </a:rPr>
              <a:t>biểu</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đồ</a:t>
            </a:r>
            <a:r>
              <a:rPr kumimoji="0" lang="vi-VN" altLang="en-US" b="0" i="0" u="none" strike="noStrike" cap="none" normalizeH="0" baseline="0" dirty="0">
                <a:ln>
                  <a:noFill/>
                </a:ln>
                <a:solidFill>
                  <a:srgbClr val="202124"/>
                </a:solidFill>
                <a:effectLst/>
                <a:latin typeface="inherit"/>
              </a:rPr>
              <a:t> Ca </a:t>
            </a:r>
            <a:r>
              <a:rPr kumimoji="0" lang="vi-VN" altLang="en-US" b="0" i="0" u="none" strike="noStrike" cap="none" normalizeH="0" baseline="0" dirty="0" err="1">
                <a:ln>
                  <a:noFill/>
                </a:ln>
                <a:solidFill>
                  <a:srgbClr val="202124"/>
                </a:solidFill>
                <a:effectLst/>
                <a:latin typeface="inherit"/>
              </a:rPr>
              <a:t>sử</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dụng</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trình</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tự</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các</a:t>
            </a:r>
            <a:r>
              <a:rPr kumimoji="0" lang="vi-VN" altLang="en-US" b="0" i="0" u="none" strike="noStrike" cap="none" normalizeH="0" baseline="0" dirty="0">
                <a:ln>
                  <a:noFill/>
                </a:ln>
                <a:solidFill>
                  <a:srgbClr val="202124"/>
                </a:solidFill>
                <a:effectLst/>
                <a:latin typeface="inherit"/>
              </a:rPr>
              <a:t> ca </a:t>
            </a:r>
            <a:r>
              <a:rPr kumimoji="0" lang="vi-VN" altLang="en-US" b="0" i="0" u="none" strike="noStrike" cap="none" normalizeH="0" baseline="0" dirty="0" err="1">
                <a:ln>
                  <a:noFill/>
                </a:ln>
                <a:solidFill>
                  <a:srgbClr val="202124"/>
                </a:solidFill>
                <a:effectLst/>
                <a:latin typeface="inherit"/>
              </a:rPr>
              <a:t>sử</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dụng</a:t>
            </a:r>
            <a:r>
              <a:rPr kumimoji="0" lang="vi-VN" altLang="en-US" b="0" i="0" u="none" strike="noStrike" cap="none" normalizeH="0" baseline="0" dirty="0">
                <a:ln>
                  <a:noFill/>
                </a:ln>
                <a:solidFill>
                  <a:srgbClr val="202124"/>
                </a:solidFill>
                <a:effectLst/>
                <a:latin typeface="inherit"/>
              </a:rPr>
              <a:t> không </a:t>
            </a:r>
            <a:r>
              <a:rPr kumimoji="0" lang="vi-VN" altLang="en-US" b="0" i="0" u="none" strike="noStrike" cap="none" normalizeH="0" baseline="0" dirty="0" err="1">
                <a:ln>
                  <a:noFill/>
                </a:ln>
                <a:solidFill>
                  <a:srgbClr val="202124"/>
                </a:solidFill>
                <a:effectLst/>
                <a:latin typeface="inherit"/>
              </a:rPr>
              <a:t>được</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chỉ</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định</a:t>
            </a:r>
            <a:r>
              <a:rPr kumimoji="0" lang="vi-VN" altLang="en-US" sz="100" b="0" i="0" u="none" strike="noStrike" cap="none" normalizeH="0" baseline="0" dirty="0">
                <a:ln>
                  <a:noFill/>
                </a:ln>
                <a:solidFill>
                  <a:schemeClr val="tx1"/>
                </a:solidFill>
                <a:effectLst/>
              </a:rPr>
              <a:t> </a:t>
            </a:r>
            <a:endParaRPr kumimoji="0" lang="vi-VN" altLang="en-US" sz="14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769C521C-4F8F-471E-9D6D-F64D46D110BD}"/>
              </a:ext>
            </a:extLst>
          </p:cNvPr>
          <p:cNvSpPr>
            <a:spLocks noGrp="1"/>
          </p:cNvSpPr>
          <p:nvPr>
            <p:ph type="sldNum" sz="quarter" idx="12"/>
          </p:nvPr>
        </p:nvSpPr>
        <p:spPr/>
        <p:txBody>
          <a:bodyPr/>
          <a:lstStyle/>
          <a:p>
            <a:pPr>
              <a:defRPr/>
            </a:pPr>
            <a:fld id="{222D1A01-2235-2A44-BF61-4339ED0E7A0A}" type="slidenum">
              <a:rPr lang="en-US" altLang="en-VN" smtClean="0"/>
              <a:pPr>
                <a:defRPr/>
              </a:pPr>
              <a:t>33</a:t>
            </a:fld>
            <a:endParaRPr lang="en-US" altLang="en-VN"/>
          </a:p>
        </p:txBody>
      </p:sp>
      <p:sp>
        <p:nvSpPr>
          <p:cNvPr id="6" name="Rectangle 2">
            <a:extLst>
              <a:ext uri="{FF2B5EF4-FFF2-40B4-BE49-F238E27FC236}">
                <a16:creationId xmlns:a16="http://schemas.microsoft.com/office/drawing/2014/main" id="{AE52F993-A7D7-4837-98A5-FF36C15787A6}"/>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359424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0A98486B-92CA-A44B-8463-15B7A80AED08}"/>
              </a:ext>
            </a:extLst>
          </p:cNvPr>
          <p:cNvSpPr>
            <a:spLocks noGrp="1" noChangeArrowheads="1"/>
          </p:cNvSpPr>
          <p:nvPr>
            <p:ph type="title"/>
          </p:nvPr>
        </p:nvSpPr>
        <p:spPr/>
        <p:txBody>
          <a:bodyPr/>
          <a:lstStyle/>
          <a:p>
            <a:r>
              <a:rPr lang="en-VN" altLang="en-VN" dirty="0"/>
              <a:t>Nội dung</a:t>
            </a:r>
          </a:p>
        </p:txBody>
      </p:sp>
      <p:sp>
        <p:nvSpPr>
          <p:cNvPr id="17410" name="Content Placeholder 2">
            <a:extLst>
              <a:ext uri="{FF2B5EF4-FFF2-40B4-BE49-F238E27FC236}">
                <a16:creationId xmlns:a16="http://schemas.microsoft.com/office/drawing/2014/main" id="{DBBA24D5-6E5F-664B-9A5C-9292D5CCFF81}"/>
              </a:ext>
            </a:extLst>
          </p:cNvPr>
          <p:cNvSpPr>
            <a:spLocks noGrp="1" noChangeArrowheads="1"/>
          </p:cNvSpPr>
          <p:nvPr>
            <p:ph idx="1"/>
          </p:nvPr>
        </p:nvSpPr>
        <p:spPr/>
        <p:txBody>
          <a:bodyPr/>
          <a:lstStyle/>
          <a:p>
            <a:pPr marL="514350" indent="-514350">
              <a:buFont typeface="Tahoma" panose="020B0604030504040204" pitchFamily="34" charset="0"/>
              <a:buAutoNum type="arabicPeriod"/>
            </a:pPr>
            <a:r>
              <a:rPr lang="en-US" altLang="en-VN" dirty="0" err="1"/>
              <a:t>Yêu</a:t>
            </a:r>
            <a:r>
              <a:rPr lang="en-US" altLang="en-VN" dirty="0"/>
              <a:t> </a:t>
            </a:r>
            <a:r>
              <a:rPr lang="en-US" altLang="en-VN" dirty="0" err="1"/>
              <a:t>cầu</a:t>
            </a:r>
            <a:endParaRPr lang="en-VN" altLang="en-VN" dirty="0"/>
          </a:p>
          <a:p>
            <a:pPr marL="514350" indent="-514350">
              <a:buFont typeface="Tahoma" panose="020B0604030504040204" pitchFamily="34" charset="0"/>
              <a:buAutoNum type="arabicPeriod"/>
            </a:pPr>
            <a:r>
              <a:rPr lang="en-US" altLang="en-VN" dirty="0" err="1"/>
              <a:t>Sơ</a:t>
            </a:r>
            <a:r>
              <a:rPr lang="en-US" altLang="en-VN" dirty="0"/>
              <a:t> </a:t>
            </a:r>
            <a:r>
              <a:rPr lang="en-US" altLang="en-VN" dirty="0" err="1"/>
              <a:t>đồ</a:t>
            </a:r>
            <a:r>
              <a:rPr lang="en-US" altLang="en-VN" dirty="0"/>
              <a:t> </a:t>
            </a:r>
            <a:r>
              <a:rPr lang="en-US" altLang="en-VN" dirty="0" err="1"/>
              <a:t>sử</a:t>
            </a:r>
            <a:r>
              <a:rPr lang="en-US" altLang="en-VN" dirty="0"/>
              <a:t> </a:t>
            </a:r>
            <a:r>
              <a:rPr lang="en-US" altLang="en-VN" dirty="0" err="1"/>
              <a:t>dụng</a:t>
            </a:r>
            <a:r>
              <a:rPr lang="en-US" altLang="en-VN" dirty="0"/>
              <a:t> </a:t>
            </a:r>
            <a:r>
              <a:rPr lang="en-US" altLang="en-VN" dirty="0" err="1"/>
              <a:t>trường</a:t>
            </a:r>
            <a:r>
              <a:rPr lang="en-US" altLang="en-VN" dirty="0"/>
              <a:t> </a:t>
            </a:r>
            <a:r>
              <a:rPr lang="en-US" altLang="en-VN" dirty="0" err="1"/>
              <a:t>hợp</a:t>
            </a:r>
            <a:endParaRPr lang="en-VN" altLang="en-VN" dirty="0"/>
          </a:p>
          <a:p>
            <a:pPr marL="514350" indent="-514350">
              <a:buFont typeface="Tahoma" panose="020B0604030504040204" pitchFamily="34" charset="0"/>
              <a:buAutoNum type="arabicPeriod"/>
            </a:pPr>
            <a:r>
              <a:rPr lang="en-US" altLang="en-VN" u="sng" dirty="0" err="1"/>
              <a:t>Đặc</a:t>
            </a:r>
            <a:r>
              <a:rPr lang="en-US" altLang="en-VN" u="sng" dirty="0"/>
              <a:t> </a:t>
            </a:r>
            <a:r>
              <a:rPr lang="en-US" altLang="en-VN" u="sng" dirty="0" err="1"/>
              <a:t>tả</a:t>
            </a:r>
            <a:r>
              <a:rPr lang="en-US" altLang="en-VN" u="sng" dirty="0"/>
              <a:t> / </a:t>
            </a:r>
            <a:r>
              <a:rPr lang="en-US" altLang="en-VN" u="sng" dirty="0" err="1"/>
              <a:t>kịch</a:t>
            </a:r>
            <a:r>
              <a:rPr lang="en-US" altLang="en-VN" u="sng" dirty="0"/>
              <a:t> </a:t>
            </a:r>
            <a:r>
              <a:rPr lang="en-US" altLang="en-VN" u="sng" dirty="0" err="1"/>
              <a:t>bản</a:t>
            </a:r>
            <a:r>
              <a:rPr lang="en-US" altLang="en-VN" u="sng" dirty="0"/>
              <a:t> ca </a:t>
            </a:r>
            <a:r>
              <a:rPr lang="en-US" altLang="en-VN" u="sng" dirty="0" err="1"/>
              <a:t>sử</a:t>
            </a:r>
            <a:r>
              <a:rPr lang="en-US" altLang="en-VN" u="sng" dirty="0"/>
              <a:t> </a:t>
            </a:r>
            <a:r>
              <a:rPr lang="en-US" altLang="en-VN" u="sng" dirty="0" err="1"/>
              <a:t>dụng</a:t>
            </a:r>
            <a:endParaRPr lang="en-US" altLang="en-VN" u="sng" dirty="0"/>
          </a:p>
          <a:p>
            <a:pPr marL="514350" indent="-514350">
              <a:buFont typeface="Tahoma" panose="020B0604030504040204" pitchFamily="34" charset="0"/>
              <a:buAutoNum type="arabicPeriod"/>
            </a:pPr>
            <a:r>
              <a:rPr lang="en-US" altLang="en-VN" dirty="0" err="1"/>
              <a:t>Bảng</a:t>
            </a:r>
            <a:r>
              <a:rPr lang="en-US" altLang="en-VN" dirty="0"/>
              <a:t> </a:t>
            </a:r>
            <a:r>
              <a:rPr lang="en-US" altLang="en-VN" dirty="0" err="1"/>
              <a:t>chú</a:t>
            </a:r>
            <a:r>
              <a:rPr lang="en-US" altLang="en-VN" dirty="0"/>
              <a:t> </a:t>
            </a:r>
            <a:r>
              <a:rPr lang="en-US" altLang="en-VN" dirty="0" err="1"/>
              <a:t>giải</a:t>
            </a:r>
            <a:endParaRPr lang="en-US" altLang="en-VN" dirty="0"/>
          </a:p>
          <a:p>
            <a:pPr marL="514350" indent="-514350">
              <a:buFont typeface="Tahoma" panose="020B0604030504040204" pitchFamily="34" charset="0"/>
              <a:buAutoNum type="arabicPeriod"/>
            </a:pPr>
            <a:r>
              <a:rPr lang="en-US" altLang="en-VN" dirty="0" err="1"/>
              <a:t>Đặc</a:t>
            </a:r>
            <a:r>
              <a:rPr lang="en-US" altLang="en-VN" dirty="0"/>
              <a:t> </a:t>
            </a:r>
            <a:r>
              <a:rPr lang="en-US" altLang="en-VN" dirty="0" err="1"/>
              <a:t>điểm</a:t>
            </a:r>
            <a:r>
              <a:rPr lang="en-US" altLang="en-VN" dirty="0"/>
              <a:t> </a:t>
            </a:r>
            <a:r>
              <a:rPr lang="en-US" altLang="en-VN" dirty="0" err="1"/>
              <a:t>kỹ</a:t>
            </a:r>
            <a:r>
              <a:rPr lang="en-US" altLang="en-VN" dirty="0"/>
              <a:t> </a:t>
            </a:r>
            <a:r>
              <a:rPr lang="en-US" altLang="en-VN" dirty="0" err="1"/>
              <a:t>thuật</a:t>
            </a:r>
            <a:r>
              <a:rPr lang="en-US" altLang="en-VN" dirty="0"/>
              <a:t> </a:t>
            </a:r>
            <a:r>
              <a:rPr lang="en-US" altLang="en-VN" dirty="0" err="1"/>
              <a:t>bổ</a:t>
            </a:r>
            <a:r>
              <a:rPr lang="en-US" altLang="en-VN" dirty="0"/>
              <a:t> sung</a:t>
            </a:r>
            <a:endParaRPr lang="en-VN" altLang="en-VN" dirty="0"/>
          </a:p>
        </p:txBody>
      </p:sp>
      <p:sp>
        <p:nvSpPr>
          <p:cNvPr id="17411" name="Slide Number Placeholder 3">
            <a:extLst>
              <a:ext uri="{FF2B5EF4-FFF2-40B4-BE49-F238E27FC236}">
                <a16:creationId xmlns:a16="http://schemas.microsoft.com/office/drawing/2014/main" id="{A336729B-01AD-4644-9FF6-BCB5FB56C8F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8ED7F33B-3330-0846-809F-E02C952829BE}" type="slidenum">
              <a:rPr lang="en-US" altLang="en-VN" sz="1400" smtClean="0">
                <a:latin typeface="Tahoma" panose="020B0604030504040204" pitchFamily="34" charset="0"/>
              </a:rPr>
              <a:pPr>
                <a:spcBef>
                  <a:spcPct val="0"/>
                </a:spcBef>
                <a:buClrTx/>
                <a:buSzTx/>
                <a:buFontTx/>
                <a:buNone/>
              </a:pPr>
              <a:t>34</a:t>
            </a:fld>
            <a:endParaRPr lang="en-US" altLang="en-VN" sz="1400">
              <a:latin typeface="Tahoma" panose="020B0604030504040204" pitchFamily="34" charset="0"/>
            </a:endParaRPr>
          </a:p>
        </p:txBody>
      </p:sp>
    </p:spTree>
    <p:extLst>
      <p:ext uri="{BB962C8B-B14F-4D97-AF65-F5344CB8AC3E}">
        <p14:creationId xmlns:p14="http://schemas.microsoft.com/office/powerpoint/2010/main" val="39326080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C683D-649E-44EF-BAF4-E0A689B29063}"/>
              </a:ext>
            </a:extLst>
          </p:cNvPr>
          <p:cNvSpPr>
            <a:spLocks noGrp="1"/>
          </p:cNvSpPr>
          <p:nvPr>
            <p:ph type="title"/>
          </p:nvPr>
        </p:nvSpPr>
        <p:spPr/>
        <p:txBody>
          <a:bodyPr/>
          <a:lstStyle/>
          <a:p>
            <a:r>
              <a:rPr lang="en-US" dirty="0" err="1"/>
              <a:t>Đặc</a:t>
            </a:r>
            <a:r>
              <a:rPr lang="en-US" dirty="0"/>
              <a:t> </a:t>
            </a:r>
            <a:r>
              <a:rPr lang="en-US" dirty="0" err="1"/>
              <a:t>tả</a:t>
            </a:r>
            <a:r>
              <a:rPr lang="en-US" dirty="0"/>
              <a:t> use case</a:t>
            </a:r>
          </a:p>
        </p:txBody>
      </p:sp>
      <p:sp>
        <p:nvSpPr>
          <p:cNvPr id="4" name="Slide Number Placeholder 3">
            <a:extLst>
              <a:ext uri="{FF2B5EF4-FFF2-40B4-BE49-F238E27FC236}">
                <a16:creationId xmlns:a16="http://schemas.microsoft.com/office/drawing/2014/main" id="{9BE73FEC-1294-4DAF-A735-46636EEECC13}"/>
              </a:ext>
            </a:extLst>
          </p:cNvPr>
          <p:cNvSpPr>
            <a:spLocks noGrp="1"/>
          </p:cNvSpPr>
          <p:nvPr>
            <p:ph type="sldNum" sz="quarter" idx="12"/>
          </p:nvPr>
        </p:nvSpPr>
        <p:spPr/>
        <p:txBody>
          <a:bodyPr/>
          <a:lstStyle/>
          <a:p>
            <a:pPr>
              <a:defRPr/>
            </a:pPr>
            <a:fld id="{222D1A01-2235-2A44-BF61-4339ED0E7A0A}" type="slidenum">
              <a:rPr lang="en-US" altLang="en-VN" smtClean="0"/>
              <a:pPr>
                <a:defRPr/>
              </a:pPr>
              <a:t>35</a:t>
            </a:fld>
            <a:endParaRPr lang="en-US" altLang="en-VN"/>
          </a:p>
        </p:txBody>
      </p:sp>
      <p:grpSp>
        <p:nvGrpSpPr>
          <p:cNvPr id="5" name="Group 48" descr="An illustration showing use-case specifications feed into use cases.">
            <a:extLst>
              <a:ext uri="{FF2B5EF4-FFF2-40B4-BE49-F238E27FC236}">
                <a16:creationId xmlns:a16="http://schemas.microsoft.com/office/drawing/2014/main" id="{AE840078-AF82-4DFF-9D20-BF928D94B449}"/>
              </a:ext>
            </a:extLst>
          </p:cNvPr>
          <p:cNvGrpSpPr>
            <a:grpSpLocks/>
          </p:cNvGrpSpPr>
          <p:nvPr/>
        </p:nvGrpSpPr>
        <p:grpSpPr bwMode="auto">
          <a:xfrm>
            <a:off x="265112" y="852567"/>
            <a:ext cx="8613775" cy="5354638"/>
            <a:chOff x="149" y="558"/>
            <a:chExt cx="5426" cy="3373"/>
          </a:xfrm>
        </p:grpSpPr>
        <p:sp>
          <p:nvSpPr>
            <p:cNvPr id="6" name="Rectangle 2">
              <a:extLst>
                <a:ext uri="{FF2B5EF4-FFF2-40B4-BE49-F238E27FC236}">
                  <a16:creationId xmlns:a16="http://schemas.microsoft.com/office/drawing/2014/main" id="{190BA76A-1069-4170-A175-745B8A18BA7E}"/>
                </a:ext>
              </a:extLst>
            </p:cNvPr>
            <p:cNvSpPr>
              <a:spLocks noChangeArrowheads="1"/>
            </p:cNvSpPr>
            <p:nvPr/>
          </p:nvSpPr>
          <p:spPr bwMode="auto">
            <a:xfrm>
              <a:off x="3011" y="802"/>
              <a:ext cx="1632" cy="1780"/>
            </a:xfrm>
            <a:prstGeom prst="rect">
              <a:avLst/>
            </a:prstGeom>
            <a:solidFill>
              <a:srgbClr val="EAEAEA"/>
            </a:solidFill>
            <a:ln w="19050">
              <a:solidFill>
                <a:schemeClr val="bg2"/>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7" name="Oval 3">
              <a:extLst>
                <a:ext uri="{FF2B5EF4-FFF2-40B4-BE49-F238E27FC236}">
                  <a16:creationId xmlns:a16="http://schemas.microsoft.com/office/drawing/2014/main" id="{C8583BA8-4219-48C1-BEE4-778734EA49C6}"/>
                </a:ext>
              </a:extLst>
            </p:cNvPr>
            <p:cNvSpPr>
              <a:spLocks noChangeAspect="1" noChangeArrowheads="1"/>
            </p:cNvSpPr>
            <p:nvPr/>
          </p:nvSpPr>
          <p:spPr bwMode="auto">
            <a:xfrm>
              <a:off x="3412" y="1019"/>
              <a:ext cx="819" cy="265"/>
            </a:xfrm>
            <a:prstGeom prst="ellipse">
              <a:avLst/>
            </a:prstGeom>
            <a:solidFill>
              <a:schemeClr val="tx1"/>
            </a:solidFill>
            <a:ln w="28575">
              <a:solidFill>
                <a:schemeClr val="bg2"/>
              </a:solidFill>
              <a:round/>
              <a:headEnd type="none" w="sm" len="sm"/>
              <a:tailEnd type="none" w="lg" len="lg"/>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spcBef>
                  <a:spcPts val="1000"/>
                </a:spcBef>
                <a:defRPr/>
              </a:pPr>
              <a:r>
                <a:rPr lang="en-US" sz="1400" b="1">
                  <a:solidFill>
                    <a:schemeClr val="bg2"/>
                  </a:solidFill>
                </a:rPr>
                <a:t>Use case 1</a:t>
              </a:r>
            </a:p>
          </p:txBody>
        </p:sp>
        <p:sp>
          <p:nvSpPr>
            <p:cNvPr id="8" name="Oval 4">
              <a:extLst>
                <a:ext uri="{FF2B5EF4-FFF2-40B4-BE49-F238E27FC236}">
                  <a16:creationId xmlns:a16="http://schemas.microsoft.com/office/drawing/2014/main" id="{E9096CE7-1A8C-4B8E-92B5-66109F016542}"/>
                </a:ext>
              </a:extLst>
            </p:cNvPr>
            <p:cNvSpPr>
              <a:spLocks noChangeAspect="1" noChangeArrowheads="1"/>
            </p:cNvSpPr>
            <p:nvPr/>
          </p:nvSpPr>
          <p:spPr bwMode="auto">
            <a:xfrm>
              <a:off x="3420" y="1555"/>
              <a:ext cx="802" cy="265"/>
            </a:xfrm>
            <a:prstGeom prst="ellipse">
              <a:avLst/>
            </a:prstGeom>
            <a:solidFill>
              <a:schemeClr val="tx1"/>
            </a:solidFill>
            <a:ln w="28575">
              <a:solidFill>
                <a:schemeClr val="bg2"/>
              </a:solidFill>
              <a:round/>
              <a:headEnd type="none" w="sm" len="sm"/>
              <a:tailEnd type="none" w="lg" len="lg"/>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spcBef>
                  <a:spcPts val="1000"/>
                </a:spcBef>
                <a:defRPr/>
              </a:pPr>
              <a:r>
                <a:rPr lang="en-US" sz="1400" b="1">
                  <a:solidFill>
                    <a:schemeClr val="bg2"/>
                  </a:solidFill>
                </a:rPr>
                <a:t>Use case 2</a:t>
              </a:r>
            </a:p>
          </p:txBody>
        </p:sp>
        <p:sp>
          <p:nvSpPr>
            <p:cNvPr id="9" name="Oval 5">
              <a:extLst>
                <a:ext uri="{FF2B5EF4-FFF2-40B4-BE49-F238E27FC236}">
                  <a16:creationId xmlns:a16="http://schemas.microsoft.com/office/drawing/2014/main" id="{8F286744-540F-4264-A689-687D27D3296F}"/>
                </a:ext>
              </a:extLst>
            </p:cNvPr>
            <p:cNvSpPr>
              <a:spLocks noChangeAspect="1" noChangeArrowheads="1"/>
            </p:cNvSpPr>
            <p:nvPr/>
          </p:nvSpPr>
          <p:spPr bwMode="auto">
            <a:xfrm>
              <a:off x="3412" y="2091"/>
              <a:ext cx="837" cy="266"/>
            </a:xfrm>
            <a:prstGeom prst="ellipse">
              <a:avLst/>
            </a:prstGeom>
            <a:solidFill>
              <a:schemeClr val="tx1"/>
            </a:solidFill>
            <a:ln w="28575">
              <a:solidFill>
                <a:schemeClr val="bg2"/>
              </a:solidFill>
              <a:round/>
              <a:headEnd type="none" w="sm" len="sm"/>
              <a:tailEnd type="none" w="lg" len="lg"/>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spcBef>
                  <a:spcPts val="1000"/>
                </a:spcBef>
                <a:defRPr/>
              </a:pPr>
              <a:r>
                <a:rPr lang="en-US" sz="1400" b="1">
                  <a:solidFill>
                    <a:schemeClr val="bg2"/>
                  </a:solidFill>
                </a:rPr>
                <a:t>Use case 3</a:t>
              </a:r>
            </a:p>
          </p:txBody>
        </p:sp>
        <p:grpSp>
          <p:nvGrpSpPr>
            <p:cNvPr id="10" name="Group 7">
              <a:extLst>
                <a:ext uri="{FF2B5EF4-FFF2-40B4-BE49-F238E27FC236}">
                  <a16:creationId xmlns:a16="http://schemas.microsoft.com/office/drawing/2014/main" id="{03FBF1D7-D551-4557-AE65-9FED14EC51D4}"/>
                </a:ext>
              </a:extLst>
            </p:cNvPr>
            <p:cNvGrpSpPr>
              <a:grpSpLocks/>
            </p:cNvGrpSpPr>
            <p:nvPr/>
          </p:nvGrpSpPr>
          <p:grpSpPr bwMode="auto">
            <a:xfrm>
              <a:off x="149" y="731"/>
              <a:ext cx="1666" cy="1197"/>
              <a:chOff x="0" y="1068"/>
              <a:chExt cx="1666" cy="1197"/>
            </a:xfrm>
          </p:grpSpPr>
          <p:sp>
            <p:nvSpPr>
              <p:cNvPr id="49" name="Rectangle 8">
                <a:extLst>
                  <a:ext uri="{FF2B5EF4-FFF2-40B4-BE49-F238E27FC236}">
                    <a16:creationId xmlns:a16="http://schemas.microsoft.com/office/drawing/2014/main" id="{B3D91CF4-7E97-4950-8C09-8F1A40133685}"/>
                  </a:ext>
                </a:extLst>
              </p:cNvPr>
              <p:cNvSpPr>
                <a:spLocks noChangeArrowheads="1"/>
              </p:cNvSpPr>
              <p:nvPr/>
            </p:nvSpPr>
            <p:spPr bwMode="auto">
              <a:xfrm>
                <a:off x="0" y="1523"/>
                <a:ext cx="1666" cy="7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77788" tIns="39688" rIns="77788" bIns="39688">
                <a:spAutoFit/>
              </a:bodyPr>
              <a:lstStyle/>
              <a:p>
                <a:pPr defTabSz="661988" eaLnBrk="0" hangingPunct="0">
                  <a:defRPr/>
                </a:pPr>
                <a:r>
                  <a:rPr lang="en-US" dirty="0"/>
                  <a:t>Use-Case-Model Survey</a:t>
                </a:r>
              </a:p>
              <a:p>
                <a:pPr defTabSz="661988" eaLnBrk="0" hangingPunct="0">
                  <a:defRPr/>
                </a:pPr>
                <a:r>
                  <a:rPr lang="en-US" dirty="0"/>
                  <a:t>- survey description </a:t>
                </a:r>
              </a:p>
              <a:p>
                <a:pPr defTabSz="661988" eaLnBrk="0" hangingPunct="0">
                  <a:defRPr/>
                </a:pPr>
                <a:r>
                  <a:rPr lang="en-US" dirty="0"/>
                  <a:t>- list of all actors</a:t>
                </a:r>
              </a:p>
              <a:p>
                <a:pPr defTabSz="661988" eaLnBrk="0" hangingPunct="0">
                  <a:defRPr/>
                </a:pPr>
                <a:r>
                  <a:rPr lang="en-US" dirty="0"/>
                  <a:t>- list of all use cases</a:t>
                </a:r>
              </a:p>
            </p:txBody>
          </p:sp>
          <p:graphicFrame>
            <p:nvGraphicFramePr>
              <p:cNvPr id="50" name="Object 9">
                <a:extLst>
                  <a:ext uri="{FF2B5EF4-FFF2-40B4-BE49-F238E27FC236}">
                    <a16:creationId xmlns:a16="http://schemas.microsoft.com/office/drawing/2014/main" id="{E408E3B2-D38A-4E1D-8C80-CB63E5E48161}"/>
                  </a:ext>
                </a:extLst>
              </p:cNvPr>
              <p:cNvGraphicFramePr>
                <a:graphicFrameLocks/>
              </p:cNvGraphicFramePr>
              <p:nvPr/>
            </p:nvGraphicFramePr>
            <p:xfrm>
              <a:off x="519" y="1068"/>
              <a:ext cx="336" cy="432"/>
            </p:xfrm>
            <a:graphic>
              <a:graphicData uri="http://schemas.openxmlformats.org/presentationml/2006/ole">
                <mc:AlternateContent xmlns:mc="http://schemas.openxmlformats.org/markup-compatibility/2006">
                  <mc:Choice xmlns:v="urn:schemas-microsoft-com:vml" Requires="v">
                    <p:oleObj spid="_x0000_s68625" name="CorelDRAW 6.0" r:id="rId4" imgW="457200" imgH="457200" progId="CorelDRAW.Graphic.6">
                      <p:embed/>
                    </p:oleObj>
                  </mc:Choice>
                  <mc:Fallback>
                    <p:oleObj name="CorelDRAW 6.0" r:id="rId4" imgW="457200" imgH="457200" progId="CorelDRAW.Graphic.6">
                      <p:embed/>
                      <p:pic>
                        <p:nvPicPr>
                          <p:cNvPr id="75824" name="Object 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 y="1068"/>
                            <a:ext cx="336" cy="4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pSp>
        <p:grpSp>
          <p:nvGrpSpPr>
            <p:cNvPr id="11" name="Group 10">
              <a:extLst>
                <a:ext uri="{FF2B5EF4-FFF2-40B4-BE49-F238E27FC236}">
                  <a16:creationId xmlns:a16="http://schemas.microsoft.com/office/drawing/2014/main" id="{A3D8FFF6-6839-421D-AC76-1C44F65F851A}"/>
                </a:ext>
              </a:extLst>
            </p:cNvPr>
            <p:cNvGrpSpPr>
              <a:grpSpLocks/>
            </p:cNvGrpSpPr>
            <p:nvPr/>
          </p:nvGrpSpPr>
          <p:grpSpPr bwMode="auto">
            <a:xfrm>
              <a:off x="1820" y="2897"/>
              <a:ext cx="1226" cy="1013"/>
              <a:chOff x="1820" y="2897"/>
              <a:chExt cx="1226" cy="1013"/>
            </a:xfrm>
          </p:grpSpPr>
          <p:sp>
            <p:nvSpPr>
              <p:cNvPr id="47" name="Rectangle 11">
                <a:extLst>
                  <a:ext uri="{FF2B5EF4-FFF2-40B4-BE49-F238E27FC236}">
                    <a16:creationId xmlns:a16="http://schemas.microsoft.com/office/drawing/2014/main" id="{A82B470D-A92C-4C88-AB19-FC7416BC5DFB}"/>
                  </a:ext>
                </a:extLst>
              </p:cNvPr>
              <p:cNvSpPr>
                <a:spLocks noChangeArrowheads="1"/>
              </p:cNvSpPr>
              <p:nvPr/>
            </p:nvSpPr>
            <p:spPr bwMode="auto">
              <a:xfrm>
                <a:off x="1820" y="3341"/>
                <a:ext cx="1226" cy="5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77788" tIns="39688" rIns="77788" bIns="39688">
                <a:spAutoFit/>
              </a:bodyPr>
              <a:lstStyle/>
              <a:p>
                <a:pPr defTabSz="661988" eaLnBrk="0" hangingPunct="0">
                  <a:defRPr/>
                </a:pPr>
                <a:r>
                  <a:rPr lang="en-US"/>
                  <a:t>Use-Case 2 Spec</a:t>
                </a:r>
              </a:p>
              <a:p>
                <a:pPr defTabSz="661988" eaLnBrk="0" hangingPunct="0">
                  <a:defRPr/>
                </a:pPr>
                <a:r>
                  <a:rPr lang="en-US"/>
                  <a:t>- brief description</a:t>
                </a:r>
              </a:p>
              <a:p>
                <a:pPr defTabSz="661988" eaLnBrk="0" hangingPunct="0">
                  <a:defRPr/>
                </a:pPr>
                <a:r>
                  <a:rPr lang="en-US"/>
                  <a:t>- flow of events</a:t>
                </a:r>
              </a:p>
            </p:txBody>
          </p:sp>
          <p:graphicFrame>
            <p:nvGraphicFramePr>
              <p:cNvPr id="48" name="Object 12">
                <a:extLst>
                  <a:ext uri="{FF2B5EF4-FFF2-40B4-BE49-F238E27FC236}">
                    <a16:creationId xmlns:a16="http://schemas.microsoft.com/office/drawing/2014/main" id="{CF2066BA-07BC-4B2A-87D2-364B3B787042}"/>
                  </a:ext>
                </a:extLst>
              </p:cNvPr>
              <p:cNvGraphicFramePr>
                <a:graphicFrameLocks/>
              </p:cNvGraphicFramePr>
              <p:nvPr/>
            </p:nvGraphicFramePr>
            <p:xfrm>
              <a:off x="2194" y="2897"/>
              <a:ext cx="336" cy="432"/>
            </p:xfrm>
            <a:graphic>
              <a:graphicData uri="http://schemas.openxmlformats.org/presentationml/2006/ole">
                <mc:AlternateContent xmlns:mc="http://schemas.openxmlformats.org/markup-compatibility/2006">
                  <mc:Choice xmlns:v="urn:schemas-microsoft-com:vml" Requires="v">
                    <p:oleObj spid="_x0000_s68626" name="CorelDRAW 6.0" r:id="rId6" imgW="457200" imgH="457200" progId="CorelDRAW.Graphic.6">
                      <p:embed/>
                    </p:oleObj>
                  </mc:Choice>
                  <mc:Fallback>
                    <p:oleObj name="CorelDRAW 6.0" r:id="rId6" imgW="457200" imgH="457200" progId="CorelDRAW.Graphic.6">
                      <p:embed/>
                      <p:pic>
                        <p:nvPicPr>
                          <p:cNvPr id="75822" name="Object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4" y="2897"/>
                            <a:ext cx="336" cy="4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pSp>
        <p:grpSp>
          <p:nvGrpSpPr>
            <p:cNvPr id="12" name="Group 13">
              <a:extLst>
                <a:ext uri="{FF2B5EF4-FFF2-40B4-BE49-F238E27FC236}">
                  <a16:creationId xmlns:a16="http://schemas.microsoft.com/office/drawing/2014/main" id="{F9EB95DF-2AC4-417D-A4CC-F3E46137EF45}"/>
                </a:ext>
              </a:extLst>
            </p:cNvPr>
            <p:cNvGrpSpPr>
              <a:grpSpLocks/>
            </p:cNvGrpSpPr>
            <p:nvPr/>
          </p:nvGrpSpPr>
          <p:grpSpPr bwMode="auto">
            <a:xfrm>
              <a:off x="3279" y="2882"/>
              <a:ext cx="1226" cy="1049"/>
              <a:chOff x="3327" y="3072"/>
              <a:chExt cx="1226" cy="1049"/>
            </a:xfrm>
          </p:grpSpPr>
          <p:sp>
            <p:nvSpPr>
              <p:cNvPr id="45" name="Rectangle 14">
                <a:extLst>
                  <a:ext uri="{FF2B5EF4-FFF2-40B4-BE49-F238E27FC236}">
                    <a16:creationId xmlns:a16="http://schemas.microsoft.com/office/drawing/2014/main" id="{68480ED4-BF42-43E3-8949-5930A711AAF7}"/>
                  </a:ext>
                </a:extLst>
              </p:cNvPr>
              <p:cNvSpPr>
                <a:spLocks noChangeArrowheads="1"/>
              </p:cNvSpPr>
              <p:nvPr/>
            </p:nvSpPr>
            <p:spPr bwMode="auto">
              <a:xfrm>
                <a:off x="3327" y="3552"/>
                <a:ext cx="1226" cy="5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77788" tIns="39688" rIns="77788" bIns="39688">
                <a:spAutoFit/>
              </a:bodyPr>
              <a:lstStyle/>
              <a:p>
                <a:pPr defTabSz="661988" eaLnBrk="0" hangingPunct="0">
                  <a:defRPr/>
                </a:pPr>
                <a:r>
                  <a:rPr lang="en-US"/>
                  <a:t>Use-Case 3 Spec</a:t>
                </a:r>
              </a:p>
              <a:p>
                <a:pPr defTabSz="661988" eaLnBrk="0" hangingPunct="0">
                  <a:defRPr/>
                </a:pPr>
                <a:r>
                  <a:rPr lang="en-US"/>
                  <a:t>- brief description</a:t>
                </a:r>
              </a:p>
              <a:p>
                <a:pPr defTabSz="661988" eaLnBrk="0" hangingPunct="0">
                  <a:defRPr/>
                </a:pPr>
                <a:r>
                  <a:rPr lang="en-US"/>
                  <a:t>- flow of events</a:t>
                </a:r>
              </a:p>
            </p:txBody>
          </p:sp>
          <p:graphicFrame>
            <p:nvGraphicFramePr>
              <p:cNvPr id="46" name="Object 15">
                <a:extLst>
                  <a:ext uri="{FF2B5EF4-FFF2-40B4-BE49-F238E27FC236}">
                    <a16:creationId xmlns:a16="http://schemas.microsoft.com/office/drawing/2014/main" id="{FD1D9581-91C3-4540-88BD-DAF8EF802B13}"/>
                  </a:ext>
                </a:extLst>
              </p:cNvPr>
              <p:cNvGraphicFramePr>
                <a:graphicFrameLocks/>
              </p:cNvGraphicFramePr>
              <p:nvPr/>
            </p:nvGraphicFramePr>
            <p:xfrm>
              <a:off x="3696" y="3072"/>
              <a:ext cx="336" cy="432"/>
            </p:xfrm>
            <a:graphic>
              <a:graphicData uri="http://schemas.openxmlformats.org/presentationml/2006/ole">
                <mc:AlternateContent xmlns:mc="http://schemas.openxmlformats.org/markup-compatibility/2006">
                  <mc:Choice xmlns:v="urn:schemas-microsoft-com:vml" Requires="v">
                    <p:oleObj spid="_x0000_s68627" name="CorelDRAW 6.0" r:id="rId7" imgW="457200" imgH="457200" progId="CorelDRAW.Graphic.6">
                      <p:embed/>
                    </p:oleObj>
                  </mc:Choice>
                  <mc:Fallback>
                    <p:oleObj name="CorelDRAW 6.0" r:id="rId7" imgW="457200" imgH="457200" progId="CorelDRAW.Graphic.6">
                      <p:embed/>
                      <p:pic>
                        <p:nvPicPr>
                          <p:cNvPr id="75820" name="Object 1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6" y="3072"/>
                            <a:ext cx="336" cy="4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pSp>
        <p:grpSp>
          <p:nvGrpSpPr>
            <p:cNvPr id="13" name="Group 16">
              <a:extLst>
                <a:ext uri="{FF2B5EF4-FFF2-40B4-BE49-F238E27FC236}">
                  <a16:creationId xmlns:a16="http://schemas.microsoft.com/office/drawing/2014/main" id="{D4072390-D04C-423C-98F2-3E24720BE981}"/>
                </a:ext>
              </a:extLst>
            </p:cNvPr>
            <p:cNvGrpSpPr>
              <a:grpSpLocks/>
            </p:cNvGrpSpPr>
            <p:nvPr/>
          </p:nvGrpSpPr>
          <p:grpSpPr bwMode="auto">
            <a:xfrm>
              <a:off x="2070" y="935"/>
              <a:ext cx="557" cy="531"/>
              <a:chOff x="1704" y="1008"/>
              <a:chExt cx="557" cy="531"/>
            </a:xfrm>
          </p:grpSpPr>
          <p:grpSp>
            <p:nvGrpSpPr>
              <p:cNvPr id="39" name="Group 17">
                <a:extLst>
                  <a:ext uri="{FF2B5EF4-FFF2-40B4-BE49-F238E27FC236}">
                    <a16:creationId xmlns:a16="http://schemas.microsoft.com/office/drawing/2014/main" id="{96C817F8-77C9-4218-9F5D-011542366748}"/>
                  </a:ext>
                </a:extLst>
              </p:cNvPr>
              <p:cNvGrpSpPr>
                <a:grpSpLocks noChangeAspect="1"/>
              </p:cNvGrpSpPr>
              <p:nvPr/>
            </p:nvGrpSpPr>
            <p:grpSpPr bwMode="auto">
              <a:xfrm>
                <a:off x="1847" y="1008"/>
                <a:ext cx="264" cy="333"/>
                <a:chOff x="7654" y="3380"/>
                <a:chExt cx="554" cy="754"/>
              </a:xfrm>
            </p:grpSpPr>
            <p:sp>
              <p:nvSpPr>
                <p:cNvPr id="41" name="Oval 18">
                  <a:extLst>
                    <a:ext uri="{FF2B5EF4-FFF2-40B4-BE49-F238E27FC236}">
                      <a16:creationId xmlns:a16="http://schemas.microsoft.com/office/drawing/2014/main" id="{31AD0455-B1E3-4DC5-9A35-A366F9864BBA}"/>
                    </a:ext>
                  </a:extLst>
                </p:cNvPr>
                <p:cNvSpPr>
                  <a:spLocks noChangeAspect="1" noChangeArrowheads="1"/>
                </p:cNvSpPr>
                <p:nvPr/>
              </p:nvSpPr>
              <p:spPr bwMode="auto">
                <a:xfrm>
                  <a:off x="7805" y="3380"/>
                  <a:ext cx="253" cy="248"/>
                </a:xfrm>
                <a:prstGeom prst="ellipse">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42" name="Line 19">
                  <a:extLst>
                    <a:ext uri="{FF2B5EF4-FFF2-40B4-BE49-F238E27FC236}">
                      <a16:creationId xmlns:a16="http://schemas.microsoft.com/office/drawing/2014/main" id="{0EE00AE8-59DC-480A-949F-38ED747CB75A}"/>
                    </a:ext>
                  </a:extLst>
                </p:cNvPr>
                <p:cNvSpPr>
                  <a:spLocks noChangeAspect="1" noChangeShapeType="1"/>
                </p:cNvSpPr>
                <p:nvPr/>
              </p:nvSpPr>
              <p:spPr bwMode="auto">
                <a:xfrm>
                  <a:off x="7931" y="3630"/>
                  <a:ext cx="1" cy="23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43" name="Line 20">
                  <a:extLst>
                    <a:ext uri="{FF2B5EF4-FFF2-40B4-BE49-F238E27FC236}">
                      <a16:creationId xmlns:a16="http://schemas.microsoft.com/office/drawing/2014/main" id="{F3CFCD1E-963F-4BEC-9738-199777B68BF7}"/>
                    </a:ext>
                  </a:extLst>
                </p:cNvPr>
                <p:cNvSpPr>
                  <a:spLocks noChangeAspect="1" noChangeShapeType="1"/>
                </p:cNvSpPr>
                <p:nvPr/>
              </p:nvSpPr>
              <p:spPr bwMode="auto">
                <a:xfrm>
                  <a:off x="7731" y="3695"/>
                  <a:ext cx="401" cy="1"/>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44" name="Freeform 21">
                  <a:extLst>
                    <a:ext uri="{FF2B5EF4-FFF2-40B4-BE49-F238E27FC236}">
                      <a16:creationId xmlns:a16="http://schemas.microsoft.com/office/drawing/2014/main" id="{BCF13D81-2DFB-4B4B-92AF-F9C9001CDD4F}"/>
                    </a:ext>
                  </a:extLst>
                </p:cNvPr>
                <p:cNvSpPr>
                  <a:spLocks noChangeAspect="1"/>
                </p:cNvSpPr>
                <p:nvPr/>
              </p:nvSpPr>
              <p:spPr bwMode="auto">
                <a:xfrm>
                  <a:off x="7654" y="3862"/>
                  <a:ext cx="554" cy="272"/>
                </a:xfrm>
                <a:custGeom>
                  <a:avLst/>
                  <a:gdLst>
                    <a:gd name="T0" fmla="*/ 0 w 108"/>
                    <a:gd name="T1" fmla="*/ 175092 h 54"/>
                    <a:gd name="T2" fmla="*/ 191797 w 108"/>
                    <a:gd name="T3" fmla="*/ 0 h 54"/>
                    <a:gd name="T4" fmla="*/ 383594 w 108"/>
                    <a:gd name="T5" fmla="*/ 175092 h 54"/>
                    <a:gd name="T6" fmla="*/ 0 60000 65536"/>
                    <a:gd name="T7" fmla="*/ 0 60000 65536"/>
                    <a:gd name="T8" fmla="*/ 0 60000 65536"/>
                  </a:gdLst>
                  <a:ahLst/>
                  <a:cxnLst>
                    <a:cxn ang="T6">
                      <a:pos x="T0" y="T1"/>
                    </a:cxn>
                    <a:cxn ang="T7">
                      <a:pos x="T2" y="T3"/>
                    </a:cxn>
                    <a:cxn ang="T8">
                      <a:pos x="T4" y="T5"/>
                    </a:cxn>
                  </a:cxnLst>
                  <a:rect l="0" t="0" r="r" b="b"/>
                  <a:pathLst>
                    <a:path w="108" h="54">
                      <a:moveTo>
                        <a:pt x="0" y="54"/>
                      </a:moveTo>
                      <a:lnTo>
                        <a:pt x="54" y="0"/>
                      </a:lnTo>
                      <a:lnTo>
                        <a:pt x="108" y="54"/>
                      </a:lnTo>
                    </a:path>
                  </a:pathLst>
                </a:custGeom>
                <a:noFill/>
                <a:ln w="28575" cmpd="sng">
                  <a:solidFill>
                    <a:schemeClr val="tx1"/>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grpSp>
          <p:sp>
            <p:nvSpPr>
              <p:cNvPr id="40" name="Text Box 22">
                <a:extLst>
                  <a:ext uri="{FF2B5EF4-FFF2-40B4-BE49-F238E27FC236}">
                    <a16:creationId xmlns:a16="http://schemas.microsoft.com/office/drawing/2014/main" id="{20224323-0E43-48AE-AA2B-EC9AE0251B00}"/>
                  </a:ext>
                </a:extLst>
              </p:cNvPr>
              <p:cNvSpPr txBox="1">
                <a:spLocks noChangeAspect="1" noChangeArrowheads="1"/>
              </p:cNvSpPr>
              <p:nvPr/>
            </p:nvSpPr>
            <p:spPr bwMode="auto">
              <a:xfrm>
                <a:off x="1704" y="1327"/>
                <a:ext cx="557"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8575">
                    <a:solidFill>
                      <a:schemeClr val="tx1"/>
                    </a:solidFill>
                    <a:miter lim="800000"/>
                    <a:headEnd type="none" w="sm" len="sm"/>
                    <a:tailEnd type="none" w="lg" len="lg"/>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defRPr/>
                </a:pPr>
                <a:r>
                  <a:rPr lang="en-US" sz="1600" b="1"/>
                  <a:t>Actor 1</a:t>
                </a:r>
                <a:endParaRPr lang="en-US" sz="1600"/>
              </a:p>
            </p:txBody>
          </p:sp>
        </p:grpSp>
        <p:sp>
          <p:nvSpPr>
            <p:cNvPr id="14" name="Line 23">
              <a:extLst>
                <a:ext uri="{FF2B5EF4-FFF2-40B4-BE49-F238E27FC236}">
                  <a16:creationId xmlns:a16="http://schemas.microsoft.com/office/drawing/2014/main" id="{076794DE-2749-4052-8B0A-3344A77CE011}"/>
                </a:ext>
              </a:extLst>
            </p:cNvPr>
            <p:cNvSpPr>
              <a:spLocks noChangeShapeType="1"/>
            </p:cNvSpPr>
            <p:nvPr/>
          </p:nvSpPr>
          <p:spPr bwMode="auto">
            <a:xfrm>
              <a:off x="2551" y="1124"/>
              <a:ext cx="740" cy="3"/>
            </a:xfrm>
            <a:prstGeom prst="line">
              <a:avLst/>
            </a:prstGeom>
            <a:noFill/>
            <a:ln w="28575">
              <a:solidFill>
                <a:schemeClr val="folHlink"/>
              </a:solidFill>
              <a:round/>
              <a:headEnd type="none" w="sm" len="sm"/>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15" name="Line 24">
              <a:extLst>
                <a:ext uri="{FF2B5EF4-FFF2-40B4-BE49-F238E27FC236}">
                  <a16:creationId xmlns:a16="http://schemas.microsoft.com/office/drawing/2014/main" id="{BCB9EADE-4725-461F-BD9B-8D402F9B496E}"/>
                </a:ext>
              </a:extLst>
            </p:cNvPr>
            <p:cNvSpPr>
              <a:spLocks noChangeShapeType="1"/>
            </p:cNvSpPr>
            <p:nvPr/>
          </p:nvSpPr>
          <p:spPr bwMode="auto">
            <a:xfrm>
              <a:off x="4265" y="1186"/>
              <a:ext cx="746" cy="164"/>
            </a:xfrm>
            <a:prstGeom prst="line">
              <a:avLst/>
            </a:prstGeom>
            <a:noFill/>
            <a:ln w="28575">
              <a:solidFill>
                <a:schemeClr val="folHlink"/>
              </a:solidFill>
              <a:round/>
              <a:headEnd type="none" w="sm" len="sm"/>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grpSp>
          <p:nvGrpSpPr>
            <p:cNvPr id="16" name="Group 25">
              <a:extLst>
                <a:ext uri="{FF2B5EF4-FFF2-40B4-BE49-F238E27FC236}">
                  <a16:creationId xmlns:a16="http://schemas.microsoft.com/office/drawing/2014/main" id="{147EB797-7919-46E9-A127-98799424250B}"/>
                </a:ext>
              </a:extLst>
            </p:cNvPr>
            <p:cNvGrpSpPr>
              <a:grpSpLocks/>
            </p:cNvGrpSpPr>
            <p:nvPr/>
          </p:nvGrpSpPr>
          <p:grpSpPr bwMode="auto">
            <a:xfrm>
              <a:off x="4910" y="1180"/>
              <a:ext cx="665" cy="531"/>
              <a:chOff x="1652" y="1008"/>
              <a:chExt cx="665" cy="531"/>
            </a:xfrm>
          </p:grpSpPr>
          <p:grpSp>
            <p:nvGrpSpPr>
              <p:cNvPr id="33" name="Group 26">
                <a:extLst>
                  <a:ext uri="{FF2B5EF4-FFF2-40B4-BE49-F238E27FC236}">
                    <a16:creationId xmlns:a16="http://schemas.microsoft.com/office/drawing/2014/main" id="{859E6C43-1946-4033-822B-AD33EE276B61}"/>
                  </a:ext>
                </a:extLst>
              </p:cNvPr>
              <p:cNvGrpSpPr>
                <a:grpSpLocks noChangeAspect="1"/>
              </p:cNvGrpSpPr>
              <p:nvPr/>
            </p:nvGrpSpPr>
            <p:grpSpPr bwMode="auto">
              <a:xfrm>
                <a:off x="1847" y="1008"/>
                <a:ext cx="264" cy="333"/>
                <a:chOff x="7654" y="3380"/>
                <a:chExt cx="554" cy="754"/>
              </a:xfrm>
            </p:grpSpPr>
            <p:sp>
              <p:nvSpPr>
                <p:cNvPr id="35" name="Oval 27">
                  <a:extLst>
                    <a:ext uri="{FF2B5EF4-FFF2-40B4-BE49-F238E27FC236}">
                      <a16:creationId xmlns:a16="http://schemas.microsoft.com/office/drawing/2014/main" id="{ABB0543A-61F0-4220-B0AD-A56C778FC320}"/>
                    </a:ext>
                  </a:extLst>
                </p:cNvPr>
                <p:cNvSpPr>
                  <a:spLocks noChangeAspect="1" noChangeArrowheads="1"/>
                </p:cNvSpPr>
                <p:nvPr/>
              </p:nvSpPr>
              <p:spPr bwMode="auto">
                <a:xfrm>
                  <a:off x="7805" y="3380"/>
                  <a:ext cx="253" cy="248"/>
                </a:xfrm>
                <a:prstGeom prst="ellipse">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36" name="Line 28">
                  <a:extLst>
                    <a:ext uri="{FF2B5EF4-FFF2-40B4-BE49-F238E27FC236}">
                      <a16:creationId xmlns:a16="http://schemas.microsoft.com/office/drawing/2014/main" id="{CAAA1176-8A50-4825-9184-8C56FFDFF974}"/>
                    </a:ext>
                  </a:extLst>
                </p:cNvPr>
                <p:cNvSpPr>
                  <a:spLocks noChangeAspect="1" noChangeShapeType="1"/>
                </p:cNvSpPr>
                <p:nvPr/>
              </p:nvSpPr>
              <p:spPr bwMode="auto">
                <a:xfrm>
                  <a:off x="7931" y="3630"/>
                  <a:ext cx="1" cy="23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37" name="Line 29">
                  <a:extLst>
                    <a:ext uri="{FF2B5EF4-FFF2-40B4-BE49-F238E27FC236}">
                      <a16:creationId xmlns:a16="http://schemas.microsoft.com/office/drawing/2014/main" id="{725E472A-26FF-4F51-BD40-667F85080C06}"/>
                    </a:ext>
                  </a:extLst>
                </p:cNvPr>
                <p:cNvSpPr>
                  <a:spLocks noChangeAspect="1" noChangeShapeType="1"/>
                </p:cNvSpPr>
                <p:nvPr/>
              </p:nvSpPr>
              <p:spPr bwMode="auto">
                <a:xfrm>
                  <a:off x="7731" y="3695"/>
                  <a:ext cx="401" cy="1"/>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38" name="Freeform 30">
                  <a:extLst>
                    <a:ext uri="{FF2B5EF4-FFF2-40B4-BE49-F238E27FC236}">
                      <a16:creationId xmlns:a16="http://schemas.microsoft.com/office/drawing/2014/main" id="{396DD83A-63E8-4D52-B08E-13CDD118E0A0}"/>
                    </a:ext>
                  </a:extLst>
                </p:cNvPr>
                <p:cNvSpPr>
                  <a:spLocks noChangeAspect="1"/>
                </p:cNvSpPr>
                <p:nvPr/>
              </p:nvSpPr>
              <p:spPr bwMode="auto">
                <a:xfrm>
                  <a:off x="7654" y="3862"/>
                  <a:ext cx="554" cy="272"/>
                </a:xfrm>
                <a:custGeom>
                  <a:avLst/>
                  <a:gdLst>
                    <a:gd name="T0" fmla="*/ 0 w 108"/>
                    <a:gd name="T1" fmla="*/ 175092 h 54"/>
                    <a:gd name="T2" fmla="*/ 191797 w 108"/>
                    <a:gd name="T3" fmla="*/ 0 h 54"/>
                    <a:gd name="T4" fmla="*/ 383594 w 108"/>
                    <a:gd name="T5" fmla="*/ 175092 h 54"/>
                    <a:gd name="T6" fmla="*/ 0 60000 65536"/>
                    <a:gd name="T7" fmla="*/ 0 60000 65536"/>
                    <a:gd name="T8" fmla="*/ 0 60000 65536"/>
                  </a:gdLst>
                  <a:ahLst/>
                  <a:cxnLst>
                    <a:cxn ang="T6">
                      <a:pos x="T0" y="T1"/>
                    </a:cxn>
                    <a:cxn ang="T7">
                      <a:pos x="T2" y="T3"/>
                    </a:cxn>
                    <a:cxn ang="T8">
                      <a:pos x="T4" y="T5"/>
                    </a:cxn>
                  </a:cxnLst>
                  <a:rect l="0" t="0" r="r" b="b"/>
                  <a:pathLst>
                    <a:path w="108" h="54">
                      <a:moveTo>
                        <a:pt x="0" y="54"/>
                      </a:moveTo>
                      <a:lnTo>
                        <a:pt x="54" y="0"/>
                      </a:lnTo>
                      <a:lnTo>
                        <a:pt x="108" y="54"/>
                      </a:lnTo>
                    </a:path>
                  </a:pathLst>
                </a:custGeom>
                <a:noFill/>
                <a:ln w="28575" cmpd="sng">
                  <a:solidFill>
                    <a:schemeClr val="tx1"/>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grpSp>
          <p:sp>
            <p:nvSpPr>
              <p:cNvPr id="34" name="Text Box 31">
                <a:extLst>
                  <a:ext uri="{FF2B5EF4-FFF2-40B4-BE49-F238E27FC236}">
                    <a16:creationId xmlns:a16="http://schemas.microsoft.com/office/drawing/2014/main" id="{2C181AB3-9546-4793-94E9-8A9EC32EE61B}"/>
                  </a:ext>
                </a:extLst>
              </p:cNvPr>
              <p:cNvSpPr txBox="1">
                <a:spLocks noChangeAspect="1" noChangeArrowheads="1"/>
              </p:cNvSpPr>
              <p:nvPr/>
            </p:nvSpPr>
            <p:spPr bwMode="auto">
              <a:xfrm>
                <a:off x="1652" y="1327"/>
                <a:ext cx="665"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8575">
                    <a:solidFill>
                      <a:schemeClr val="tx1"/>
                    </a:solidFill>
                    <a:miter lim="800000"/>
                    <a:headEnd type="none" w="sm" len="sm"/>
                    <a:tailEnd type="none" w="lg" len="lg"/>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defRPr/>
                </a:pPr>
                <a:r>
                  <a:rPr lang="en-US" sz="1600" b="1"/>
                  <a:t>   Actor 2</a:t>
                </a:r>
              </a:p>
            </p:txBody>
          </p:sp>
        </p:grpSp>
        <p:grpSp>
          <p:nvGrpSpPr>
            <p:cNvPr id="17" name="Group 32">
              <a:extLst>
                <a:ext uri="{FF2B5EF4-FFF2-40B4-BE49-F238E27FC236}">
                  <a16:creationId xmlns:a16="http://schemas.microsoft.com/office/drawing/2014/main" id="{122B65D9-3863-4907-956C-CD60AD6E4159}"/>
                </a:ext>
              </a:extLst>
            </p:cNvPr>
            <p:cNvGrpSpPr>
              <a:grpSpLocks/>
            </p:cNvGrpSpPr>
            <p:nvPr/>
          </p:nvGrpSpPr>
          <p:grpSpPr bwMode="auto">
            <a:xfrm>
              <a:off x="4966" y="2204"/>
              <a:ext cx="557" cy="531"/>
              <a:chOff x="1703" y="1008"/>
              <a:chExt cx="557" cy="531"/>
            </a:xfrm>
          </p:grpSpPr>
          <p:grpSp>
            <p:nvGrpSpPr>
              <p:cNvPr id="27" name="Group 33">
                <a:extLst>
                  <a:ext uri="{FF2B5EF4-FFF2-40B4-BE49-F238E27FC236}">
                    <a16:creationId xmlns:a16="http://schemas.microsoft.com/office/drawing/2014/main" id="{5F0278E2-44CE-45F0-96A7-838F11F740BE}"/>
                  </a:ext>
                </a:extLst>
              </p:cNvPr>
              <p:cNvGrpSpPr>
                <a:grpSpLocks noChangeAspect="1"/>
              </p:cNvGrpSpPr>
              <p:nvPr/>
            </p:nvGrpSpPr>
            <p:grpSpPr bwMode="auto">
              <a:xfrm>
                <a:off x="1847" y="1008"/>
                <a:ext cx="264" cy="333"/>
                <a:chOff x="7654" y="3380"/>
                <a:chExt cx="554" cy="754"/>
              </a:xfrm>
            </p:grpSpPr>
            <p:sp>
              <p:nvSpPr>
                <p:cNvPr id="29" name="Oval 34">
                  <a:extLst>
                    <a:ext uri="{FF2B5EF4-FFF2-40B4-BE49-F238E27FC236}">
                      <a16:creationId xmlns:a16="http://schemas.microsoft.com/office/drawing/2014/main" id="{3B3A9705-DD9F-4BE5-ABE0-C5630AA2DA2E}"/>
                    </a:ext>
                  </a:extLst>
                </p:cNvPr>
                <p:cNvSpPr>
                  <a:spLocks noChangeAspect="1" noChangeArrowheads="1"/>
                </p:cNvSpPr>
                <p:nvPr/>
              </p:nvSpPr>
              <p:spPr bwMode="auto">
                <a:xfrm>
                  <a:off x="7805" y="3380"/>
                  <a:ext cx="253" cy="248"/>
                </a:xfrm>
                <a:prstGeom prst="ellipse">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30" name="Line 35">
                  <a:extLst>
                    <a:ext uri="{FF2B5EF4-FFF2-40B4-BE49-F238E27FC236}">
                      <a16:creationId xmlns:a16="http://schemas.microsoft.com/office/drawing/2014/main" id="{BF21693F-21AA-4D95-B3BB-5131846D5359}"/>
                    </a:ext>
                  </a:extLst>
                </p:cNvPr>
                <p:cNvSpPr>
                  <a:spLocks noChangeAspect="1" noChangeShapeType="1"/>
                </p:cNvSpPr>
                <p:nvPr/>
              </p:nvSpPr>
              <p:spPr bwMode="auto">
                <a:xfrm>
                  <a:off x="7931" y="3630"/>
                  <a:ext cx="1" cy="23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31" name="Line 36">
                  <a:extLst>
                    <a:ext uri="{FF2B5EF4-FFF2-40B4-BE49-F238E27FC236}">
                      <a16:creationId xmlns:a16="http://schemas.microsoft.com/office/drawing/2014/main" id="{EB81E125-D5D7-4D52-A348-AFC08A1BE834}"/>
                    </a:ext>
                  </a:extLst>
                </p:cNvPr>
                <p:cNvSpPr>
                  <a:spLocks noChangeAspect="1" noChangeShapeType="1"/>
                </p:cNvSpPr>
                <p:nvPr/>
              </p:nvSpPr>
              <p:spPr bwMode="auto">
                <a:xfrm>
                  <a:off x="7731" y="3695"/>
                  <a:ext cx="401" cy="1"/>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32" name="Freeform 37">
                  <a:extLst>
                    <a:ext uri="{FF2B5EF4-FFF2-40B4-BE49-F238E27FC236}">
                      <a16:creationId xmlns:a16="http://schemas.microsoft.com/office/drawing/2014/main" id="{48C131C7-0025-4F6C-BAB6-A23A121B6223}"/>
                    </a:ext>
                  </a:extLst>
                </p:cNvPr>
                <p:cNvSpPr>
                  <a:spLocks noChangeAspect="1"/>
                </p:cNvSpPr>
                <p:nvPr/>
              </p:nvSpPr>
              <p:spPr bwMode="auto">
                <a:xfrm>
                  <a:off x="7654" y="3862"/>
                  <a:ext cx="554" cy="272"/>
                </a:xfrm>
                <a:custGeom>
                  <a:avLst/>
                  <a:gdLst>
                    <a:gd name="T0" fmla="*/ 0 w 108"/>
                    <a:gd name="T1" fmla="*/ 175092 h 54"/>
                    <a:gd name="T2" fmla="*/ 191797 w 108"/>
                    <a:gd name="T3" fmla="*/ 0 h 54"/>
                    <a:gd name="T4" fmla="*/ 383594 w 108"/>
                    <a:gd name="T5" fmla="*/ 175092 h 54"/>
                    <a:gd name="T6" fmla="*/ 0 60000 65536"/>
                    <a:gd name="T7" fmla="*/ 0 60000 65536"/>
                    <a:gd name="T8" fmla="*/ 0 60000 65536"/>
                  </a:gdLst>
                  <a:ahLst/>
                  <a:cxnLst>
                    <a:cxn ang="T6">
                      <a:pos x="T0" y="T1"/>
                    </a:cxn>
                    <a:cxn ang="T7">
                      <a:pos x="T2" y="T3"/>
                    </a:cxn>
                    <a:cxn ang="T8">
                      <a:pos x="T4" y="T5"/>
                    </a:cxn>
                  </a:cxnLst>
                  <a:rect l="0" t="0" r="r" b="b"/>
                  <a:pathLst>
                    <a:path w="108" h="54">
                      <a:moveTo>
                        <a:pt x="0" y="54"/>
                      </a:moveTo>
                      <a:lnTo>
                        <a:pt x="54" y="0"/>
                      </a:lnTo>
                      <a:lnTo>
                        <a:pt x="108" y="54"/>
                      </a:lnTo>
                    </a:path>
                  </a:pathLst>
                </a:custGeom>
                <a:noFill/>
                <a:ln w="28575" cmpd="sng">
                  <a:solidFill>
                    <a:schemeClr val="tx1"/>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grpSp>
          <p:sp>
            <p:nvSpPr>
              <p:cNvPr id="28" name="Text Box 38">
                <a:extLst>
                  <a:ext uri="{FF2B5EF4-FFF2-40B4-BE49-F238E27FC236}">
                    <a16:creationId xmlns:a16="http://schemas.microsoft.com/office/drawing/2014/main" id="{DA255C0D-D49A-48D2-9BA2-6D20A55C23DE}"/>
                  </a:ext>
                </a:extLst>
              </p:cNvPr>
              <p:cNvSpPr txBox="1">
                <a:spLocks noChangeAspect="1" noChangeArrowheads="1"/>
              </p:cNvSpPr>
              <p:nvPr/>
            </p:nvSpPr>
            <p:spPr bwMode="auto">
              <a:xfrm>
                <a:off x="1703" y="1327"/>
                <a:ext cx="557"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8575">
                    <a:solidFill>
                      <a:schemeClr val="tx1"/>
                    </a:solidFill>
                    <a:miter lim="800000"/>
                    <a:headEnd type="none" w="sm" len="sm"/>
                    <a:tailEnd type="none" w="lg" len="lg"/>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defRPr/>
                </a:pPr>
                <a:r>
                  <a:rPr lang="en-US" sz="1600" b="1"/>
                  <a:t>Actor 3</a:t>
                </a:r>
              </a:p>
            </p:txBody>
          </p:sp>
        </p:grpSp>
        <p:cxnSp>
          <p:nvCxnSpPr>
            <p:cNvPr id="18" name="AutoShape 39">
              <a:extLst>
                <a:ext uri="{FF2B5EF4-FFF2-40B4-BE49-F238E27FC236}">
                  <a16:creationId xmlns:a16="http://schemas.microsoft.com/office/drawing/2014/main" id="{3646FE44-CFD8-4527-8FDF-60045489FA5E}"/>
                </a:ext>
              </a:extLst>
            </p:cNvPr>
            <p:cNvCxnSpPr>
              <a:cxnSpLocks noChangeShapeType="1"/>
            </p:cNvCxnSpPr>
            <p:nvPr/>
          </p:nvCxnSpPr>
          <p:spPr bwMode="auto">
            <a:xfrm flipV="1">
              <a:off x="976" y="1194"/>
              <a:ext cx="2439" cy="1939"/>
            </a:xfrm>
            <a:prstGeom prst="curvedConnector3">
              <a:avLst>
                <a:gd name="adj1" fmla="val 50185"/>
              </a:avLst>
            </a:prstGeom>
            <a:noFill/>
            <a:ln w="28575">
              <a:solidFill>
                <a:schemeClr val="folHlink"/>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cxnSp>
        <p:cxnSp>
          <p:nvCxnSpPr>
            <p:cNvPr id="19" name="AutoShape 40">
              <a:extLst>
                <a:ext uri="{FF2B5EF4-FFF2-40B4-BE49-F238E27FC236}">
                  <a16:creationId xmlns:a16="http://schemas.microsoft.com/office/drawing/2014/main" id="{5EE7FA05-BE80-4600-B608-1F69455C6E99}"/>
                </a:ext>
              </a:extLst>
            </p:cNvPr>
            <p:cNvCxnSpPr>
              <a:cxnSpLocks noChangeShapeType="1"/>
            </p:cNvCxnSpPr>
            <p:nvPr/>
          </p:nvCxnSpPr>
          <p:spPr bwMode="auto">
            <a:xfrm flipV="1">
              <a:off x="2506" y="1688"/>
              <a:ext cx="881" cy="1425"/>
            </a:xfrm>
            <a:prstGeom prst="curvedConnector3">
              <a:avLst>
                <a:gd name="adj1" fmla="val 50509"/>
              </a:avLst>
            </a:prstGeom>
            <a:noFill/>
            <a:ln w="28575">
              <a:solidFill>
                <a:schemeClr val="folHlink"/>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cxnSp>
        <p:cxnSp>
          <p:nvCxnSpPr>
            <p:cNvPr id="20" name="AutoShape 41">
              <a:extLst>
                <a:ext uri="{FF2B5EF4-FFF2-40B4-BE49-F238E27FC236}">
                  <a16:creationId xmlns:a16="http://schemas.microsoft.com/office/drawing/2014/main" id="{97B2A946-9A99-499F-9651-83D028BB1BE0}"/>
                </a:ext>
              </a:extLst>
            </p:cNvPr>
            <p:cNvCxnSpPr>
              <a:cxnSpLocks noChangeShapeType="1"/>
            </p:cNvCxnSpPr>
            <p:nvPr/>
          </p:nvCxnSpPr>
          <p:spPr bwMode="auto">
            <a:xfrm flipH="1" flipV="1">
              <a:off x="3857" y="2398"/>
              <a:ext cx="121" cy="622"/>
            </a:xfrm>
            <a:prstGeom prst="curvedConnector4">
              <a:avLst>
                <a:gd name="adj1" fmla="val -119009"/>
                <a:gd name="adj2" fmla="val 67361"/>
              </a:avLst>
            </a:prstGeom>
            <a:noFill/>
            <a:ln w="28575">
              <a:solidFill>
                <a:schemeClr val="folHlink"/>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cxnSp>
        <p:grpSp>
          <p:nvGrpSpPr>
            <p:cNvPr id="21" name="Group 42">
              <a:extLst>
                <a:ext uri="{FF2B5EF4-FFF2-40B4-BE49-F238E27FC236}">
                  <a16:creationId xmlns:a16="http://schemas.microsoft.com/office/drawing/2014/main" id="{570350A5-9A1B-4C6D-84F0-1B0687FA8C9A}"/>
                </a:ext>
              </a:extLst>
            </p:cNvPr>
            <p:cNvGrpSpPr>
              <a:grpSpLocks/>
            </p:cNvGrpSpPr>
            <p:nvPr/>
          </p:nvGrpSpPr>
          <p:grpSpPr bwMode="auto">
            <a:xfrm>
              <a:off x="381" y="2875"/>
              <a:ext cx="1242" cy="1019"/>
              <a:chOff x="316" y="1722"/>
              <a:chExt cx="1242" cy="1019"/>
            </a:xfrm>
          </p:grpSpPr>
          <p:graphicFrame>
            <p:nvGraphicFramePr>
              <p:cNvPr id="25" name="Object 43">
                <a:extLst>
                  <a:ext uri="{FF2B5EF4-FFF2-40B4-BE49-F238E27FC236}">
                    <a16:creationId xmlns:a16="http://schemas.microsoft.com/office/drawing/2014/main" id="{AB45DFDF-818B-4074-9855-07F707F20B08}"/>
                  </a:ext>
                </a:extLst>
              </p:cNvPr>
              <p:cNvGraphicFramePr>
                <a:graphicFrameLocks/>
              </p:cNvGraphicFramePr>
              <p:nvPr/>
            </p:nvGraphicFramePr>
            <p:xfrm>
              <a:off x="563" y="1722"/>
              <a:ext cx="336" cy="432"/>
            </p:xfrm>
            <a:graphic>
              <a:graphicData uri="http://schemas.openxmlformats.org/presentationml/2006/ole">
                <mc:AlternateContent xmlns:mc="http://schemas.openxmlformats.org/markup-compatibility/2006">
                  <mc:Choice xmlns:v="urn:schemas-microsoft-com:vml" Requires="v">
                    <p:oleObj spid="_x0000_s68628" name="CorelDRAW 6.0" r:id="rId8" imgW="457200" imgH="457200" progId="CorelDRAW.Graphic.6">
                      <p:embed/>
                    </p:oleObj>
                  </mc:Choice>
                  <mc:Fallback>
                    <p:oleObj name="CorelDRAW 6.0" r:id="rId8" imgW="457200" imgH="457200" progId="CorelDRAW.Graphic.6">
                      <p:embed/>
                      <p:pic>
                        <p:nvPicPr>
                          <p:cNvPr id="75799" name="Object 4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 y="1722"/>
                            <a:ext cx="336" cy="4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26" name="Rectangle 44">
                <a:extLst>
                  <a:ext uri="{FF2B5EF4-FFF2-40B4-BE49-F238E27FC236}">
                    <a16:creationId xmlns:a16="http://schemas.microsoft.com/office/drawing/2014/main" id="{61C05F0B-522A-49A3-BAEC-EF835BB39710}"/>
                  </a:ext>
                </a:extLst>
              </p:cNvPr>
              <p:cNvSpPr>
                <a:spLocks noChangeArrowheads="1"/>
              </p:cNvSpPr>
              <p:nvPr/>
            </p:nvSpPr>
            <p:spPr bwMode="auto">
              <a:xfrm>
                <a:off x="316" y="2172"/>
                <a:ext cx="1242" cy="5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77788" tIns="39688" rIns="77788" bIns="39688">
                <a:spAutoFit/>
              </a:bodyPr>
              <a:lstStyle/>
              <a:p>
                <a:pPr defTabSz="661988" eaLnBrk="0" hangingPunct="0">
                  <a:defRPr/>
                </a:pPr>
                <a:r>
                  <a:rPr lang="en-US"/>
                  <a:t>Use-Case 1 Spec</a:t>
                </a:r>
              </a:p>
              <a:p>
                <a:pPr defTabSz="661988" eaLnBrk="0" hangingPunct="0">
                  <a:defRPr/>
                </a:pPr>
                <a:r>
                  <a:rPr lang="en-US"/>
                  <a:t>- brief description </a:t>
                </a:r>
              </a:p>
              <a:p>
                <a:pPr defTabSz="661988" eaLnBrk="0" hangingPunct="0">
                  <a:defRPr/>
                </a:pPr>
                <a:r>
                  <a:rPr lang="en-US"/>
                  <a:t>- flow of events</a:t>
                </a:r>
              </a:p>
            </p:txBody>
          </p:sp>
        </p:grpSp>
        <p:sp>
          <p:nvSpPr>
            <p:cNvPr id="22" name="Rectangle 45">
              <a:extLst>
                <a:ext uri="{FF2B5EF4-FFF2-40B4-BE49-F238E27FC236}">
                  <a16:creationId xmlns:a16="http://schemas.microsoft.com/office/drawing/2014/main" id="{7A2B6D71-C519-4211-81BE-66F02CD3FA7F}"/>
                </a:ext>
              </a:extLst>
            </p:cNvPr>
            <p:cNvSpPr>
              <a:spLocks noChangeArrowheads="1"/>
            </p:cNvSpPr>
            <p:nvPr/>
          </p:nvSpPr>
          <p:spPr bwMode="auto">
            <a:xfrm>
              <a:off x="3338" y="558"/>
              <a:ext cx="951" cy="242"/>
            </a:xfrm>
            <a:prstGeom prst="rect">
              <a:avLst/>
            </a:prstGeom>
            <a:noFill/>
            <a:ln>
              <a:noFill/>
            </a:ln>
            <a:effectLst/>
            <a:extLst>
              <a:ext uri="{909E8E84-426E-40dd-AFC4-6F175D3DCCD1}">
                <a14:hiddenFill xmlns="" xmlns:a14="http://schemas.microsoft.com/office/drawing/2010/main">
                  <a:solidFill>
                    <a:srgbClr val="FFFFCC"/>
                  </a:solidFill>
                </a14:hiddenFill>
              </a:ext>
              <a:ext uri="{91240B29-F687-4f45-9708-019B960494DF}">
                <a14:hiddenLine xmlns="" xmlns:a14="http://schemas.microsoft.com/office/drawing/2010/main" w="9525">
                  <a:solidFill>
                    <a:schemeClr val="bg2"/>
                  </a:solidFill>
                  <a:miter lim="800000"/>
                  <a:headEnd/>
                  <a:tailEnd/>
                </a14:hiddenLine>
              </a:ext>
              <a:ext uri="{AF507438-7753-43e0-B8FC-AC1667EBCBE1}">
                <a14:hiddenEffects xmlns="" xmlns:a14="http://schemas.microsoft.com/office/drawing/2010/main">
                  <a:effectLst>
                    <a:outerShdw blurRad="63500" dist="107763" dir="18900000" algn="ctr" rotWithShape="0">
                      <a:schemeClr val="bg2">
                        <a:alpha val="74998"/>
                      </a:schemeClr>
                    </a:outerShdw>
                  </a:effectLst>
                </a14:hiddenEffects>
              </a:ext>
            </a:extLst>
          </p:spPr>
          <p:txBody>
            <a:bodyPr wrap="none" lIns="77788" tIns="39688" rIns="77788" bIns="39688">
              <a:spAutoFit/>
            </a:bodyPr>
            <a:lstStyle/>
            <a:p>
              <a:pPr eaLnBrk="0" hangingPunct="0">
                <a:defRPr/>
              </a:pPr>
              <a:r>
                <a:rPr lang="en-US"/>
                <a:t>The System</a:t>
              </a:r>
            </a:p>
          </p:txBody>
        </p:sp>
        <p:sp>
          <p:nvSpPr>
            <p:cNvPr id="23" name="Line 46">
              <a:extLst>
                <a:ext uri="{FF2B5EF4-FFF2-40B4-BE49-F238E27FC236}">
                  <a16:creationId xmlns:a16="http://schemas.microsoft.com/office/drawing/2014/main" id="{5361CAB1-8469-420D-8E83-E1593C20B906}"/>
                </a:ext>
              </a:extLst>
            </p:cNvPr>
            <p:cNvSpPr>
              <a:spLocks noChangeShapeType="1"/>
            </p:cNvSpPr>
            <p:nvPr/>
          </p:nvSpPr>
          <p:spPr bwMode="auto">
            <a:xfrm flipH="1">
              <a:off x="4259" y="1600"/>
              <a:ext cx="660" cy="76"/>
            </a:xfrm>
            <a:prstGeom prst="line">
              <a:avLst/>
            </a:prstGeom>
            <a:noFill/>
            <a:ln w="28575">
              <a:solidFill>
                <a:schemeClr val="folHlink"/>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lstStyle/>
            <a:p>
              <a:pPr>
                <a:defRPr/>
              </a:pPr>
              <a:endParaRPr lang="en-GB"/>
            </a:p>
          </p:txBody>
        </p:sp>
        <p:sp>
          <p:nvSpPr>
            <p:cNvPr id="24" name="Line 47">
              <a:extLst>
                <a:ext uri="{FF2B5EF4-FFF2-40B4-BE49-F238E27FC236}">
                  <a16:creationId xmlns:a16="http://schemas.microsoft.com/office/drawing/2014/main" id="{E0172D54-2F2C-4700-A0BE-A404F2F24742}"/>
                </a:ext>
              </a:extLst>
            </p:cNvPr>
            <p:cNvSpPr>
              <a:spLocks noChangeShapeType="1"/>
            </p:cNvSpPr>
            <p:nvPr/>
          </p:nvSpPr>
          <p:spPr bwMode="auto">
            <a:xfrm flipH="1" flipV="1">
              <a:off x="4314" y="2243"/>
              <a:ext cx="747" cy="129"/>
            </a:xfrm>
            <a:prstGeom prst="line">
              <a:avLst/>
            </a:prstGeom>
            <a:noFill/>
            <a:ln w="28575">
              <a:solidFill>
                <a:schemeClr val="folHlink"/>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lstStyle/>
            <a:p>
              <a:pPr>
                <a:defRPr/>
              </a:pPr>
              <a:endParaRPr lang="en-GB"/>
            </a:p>
          </p:txBody>
        </p:sp>
      </p:grpSp>
    </p:spTree>
    <p:extLst>
      <p:ext uri="{BB962C8B-B14F-4D97-AF65-F5344CB8AC3E}">
        <p14:creationId xmlns:p14="http://schemas.microsoft.com/office/powerpoint/2010/main" val="10642112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C3A70-747E-4BF9-843C-1F5A72654EE0}"/>
              </a:ext>
            </a:extLst>
          </p:cNvPr>
          <p:cNvSpPr>
            <a:spLocks noGrp="1"/>
          </p:cNvSpPr>
          <p:nvPr>
            <p:ph type="title"/>
          </p:nvPr>
        </p:nvSpPr>
        <p:spPr/>
        <p:txBody>
          <a:bodyPr/>
          <a:lstStyle/>
          <a:p>
            <a:r>
              <a:rPr lang="en-US" dirty="0" err="1"/>
              <a:t>Đặc</a:t>
            </a:r>
            <a:r>
              <a:rPr lang="en-US" dirty="0"/>
              <a:t> </a:t>
            </a:r>
            <a:r>
              <a:rPr lang="en-US" dirty="0" err="1"/>
              <a:t>tả</a:t>
            </a:r>
            <a:r>
              <a:rPr lang="en-US" dirty="0"/>
              <a:t> use case</a:t>
            </a:r>
          </a:p>
        </p:txBody>
      </p:sp>
      <p:sp>
        <p:nvSpPr>
          <p:cNvPr id="4" name="Slide Number Placeholder 3">
            <a:extLst>
              <a:ext uri="{FF2B5EF4-FFF2-40B4-BE49-F238E27FC236}">
                <a16:creationId xmlns:a16="http://schemas.microsoft.com/office/drawing/2014/main" id="{30D2E088-4242-4CDF-90F3-37D97EFBD2A3}"/>
              </a:ext>
            </a:extLst>
          </p:cNvPr>
          <p:cNvSpPr>
            <a:spLocks noGrp="1"/>
          </p:cNvSpPr>
          <p:nvPr>
            <p:ph type="sldNum" sz="quarter" idx="12"/>
          </p:nvPr>
        </p:nvSpPr>
        <p:spPr/>
        <p:txBody>
          <a:bodyPr/>
          <a:lstStyle/>
          <a:p>
            <a:pPr>
              <a:defRPr/>
            </a:pPr>
            <a:fld id="{222D1A01-2235-2A44-BF61-4339ED0E7A0A}" type="slidenum">
              <a:rPr lang="en-US" altLang="en-VN" smtClean="0"/>
              <a:pPr>
                <a:defRPr/>
              </a:pPr>
              <a:t>36</a:t>
            </a:fld>
            <a:endParaRPr lang="en-US" altLang="en-VN"/>
          </a:p>
        </p:txBody>
      </p:sp>
      <p:sp>
        <p:nvSpPr>
          <p:cNvPr id="5" name="Rectangle 3">
            <a:extLst>
              <a:ext uri="{FF2B5EF4-FFF2-40B4-BE49-F238E27FC236}">
                <a16:creationId xmlns:a16="http://schemas.microsoft.com/office/drawing/2014/main" id="{30DEAC53-A063-438D-9F07-A0C0F63B37E6}"/>
              </a:ext>
            </a:extLst>
          </p:cNvPr>
          <p:cNvSpPr>
            <a:spLocks noGrp="1" noChangeArrowheads="1"/>
          </p:cNvSpPr>
          <p:nvPr>
            <p:ph idx="1"/>
          </p:nvPr>
        </p:nvSpPr>
        <p:spPr>
          <a:xfrm>
            <a:off x="457200" y="1295400"/>
            <a:ext cx="8229600" cy="4876800"/>
          </a:xfrm>
        </p:spPr>
        <p:txBody>
          <a:bodyPr>
            <a:normAutofit/>
          </a:bodyPr>
          <a:lstStyle/>
          <a:p>
            <a:pPr marR="0" lvl="0" algn="l" defTabSz="914400" rtl="0" eaLnBrk="0" fontAlgn="base" latinLnBrk="0" hangingPunct="0">
              <a:lnSpc>
                <a:spcPct val="100000"/>
              </a:lnSpc>
              <a:spcBef>
                <a:spcPct val="0"/>
              </a:spcBef>
              <a:spcAft>
                <a:spcPct val="0"/>
              </a:spcAft>
              <a:buClrTx/>
              <a:buSzTx/>
              <a:tabLst/>
            </a:pPr>
            <a:r>
              <a:rPr kumimoji="0" lang="vi-VN" altLang="en-US" sz="2800" b="0" i="0" u="none" strike="noStrike" cap="none" normalizeH="0" baseline="0" dirty="0" err="1">
                <a:ln>
                  <a:noFill/>
                </a:ln>
                <a:solidFill>
                  <a:srgbClr val="202124"/>
                </a:solidFill>
                <a:effectLst/>
                <a:latin typeface="inherit"/>
              </a:rPr>
              <a:t>Mã</a:t>
            </a:r>
            <a:r>
              <a:rPr kumimoji="0" lang="vi-VN" altLang="en-US" sz="2800" b="0" i="0" u="none" strike="noStrike" cap="none" normalizeH="0" baseline="0" dirty="0">
                <a:ln>
                  <a:noFill/>
                </a:ln>
                <a:solidFill>
                  <a:srgbClr val="202124"/>
                </a:solidFill>
                <a:effectLst/>
                <a:latin typeface="inherit"/>
              </a:rPr>
              <a:t> </a:t>
            </a:r>
            <a:endParaRPr kumimoji="0" lang="en-US" altLang="en-US" sz="2800" b="0" i="0" u="none" strike="noStrike" cap="none" normalizeH="0" baseline="0" dirty="0">
              <a:ln>
                <a:noFill/>
              </a:ln>
              <a:solidFill>
                <a:srgbClr val="202124"/>
              </a:solidFill>
              <a:effectLst/>
              <a:latin typeface="inherit"/>
            </a:endParaRPr>
          </a:p>
          <a:p>
            <a:pPr marR="0" lvl="0" algn="l" defTabSz="914400" rtl="0" eaLnBrk="0" fontAlgn="base" latinLnBrk="0" hangingPunct="0">
              <a:lnSpc>
                <a:spcPct val="100000"/>
              </a:lnSpc>
              <a:spcBef>
                <a:spcPct val="0"/>
              </a:spcBef>
              <a:spcAft>
                <a:spcPct val="0"/>
              </a:spcAft>
              <a:buClrTx/>
              <a:buSzTx/>
              <a:tabLst/>
            </a:pPr>
            <a:r>
              <a:rPr kumimoji="0" lang="vi-VN" altLang="en-US" sz="2800" b="0" i="0" u="none" strike="noStrike" cap="none" normalizeH="0" baseline="0" dirty="0">
                <a:ln>
                  <a:noFill/>
                </a:ln>
                <a:solidFill>
                  <a:srgbClr val="202124"/>
                </a:solidFill>
                <a:effectLst/>
                <a:latin typeface="inherit"/>
              </a:rPr>
              <a:t>Tên </a:t>
            </a:r>
            <a:endParaRPr kumimoji="0" lang="en-US" altLang="en-US" sz="2800" b="0" i="0" u="none" strike="noStrike" cap="none" normalizeH="0" baseline="0" dirty="0">
              <a:ln>
                <a:noFill/>
              </a:ln>
              <a:solidFill>
                <a:srgbClr val="202124"/>
              </a:solidFill>
              <a:effectLst/>
              <a:latin typeface="inherit"/>
            </a:endParaRPr>
          </a:p>
          <a:p>
            <a:pPr marR="0" lvl="0" algn="l" defTabSz="914400" rtl="0" eaLnBrk="0" fontAlgn="base" latinLnBrk="0" hangingPunct="0">
              <a:lnSpc>
                <a:spcPct val="100000"/>
              </a:lnSpc>
              <a:spcBef>
                <a:spcPct val="0"/>
              </a:spcBef>
              <a:spcAft>
                <a:spcPct val="0"/>
              </a:spcAft>
              <a:buClrTx/>
              <a:buSzTx/>
              <a:tabLst/>
            </a:pPr>
            <a:r>
              <a:rPr kumimoji="0" lang="vi-VN" altLang="en-US" sz="2800" b="0" i="0" u="none" strike="noStrike" cap="none" normalizeH="0" baseline="0" dirty="0">
                <a:ln>
                  <a:noFill/>
                </a:ln>
                <a:solidFill>
                  <a:srgbClr val="202124"/>
                </a:solidFill>
                <a:effectLst/>
                <a:latin typeface="inherit"/>
              </a:rPr>
              <a:t>Mô </a:t>
            </a:r>
            <a:r>
              <a:rPr kumimoji="0" lang="vi-VN" altLang="en-US" sz="2800" b="0" i="0" u="none" strike="noStrike" cap="none" normalizeH="0" baseline="0" dirty="0" err="1">
                <a:ln>
                  <a:noFill/>
                </a:ln>
                <a:solidFill>
                  <a:srgbClr val="202124"/>
                </a:solidFill>
                <a:effectLst/>
                <a:latin typeface="inherit"/>
              </a:rPr>
              <a:t>tả</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ngắn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gọn</a:t>
            </a:r>
            <a:r>
              <a:rPr kumimoji="0" lang="vi-VN" altLang="en-US" sz="2800" b="0" i="0" u="none" strike="noStrike" cap="none" normalizeH="0" baseline="0" dirty="0">
                <a:ln>
                  <a:noFill/>
                </a:ln>
                <a:solidFill>
                  <a:srgbClr val="202124"/>
                </a:solidFill>
                <a:effectLst/>
                <a:latin typeface="inherit"/>
              </a:rPr>
              <a:t> </a:t>
            </a:r>
            <a:endParaRPr kumimoji="0" lang="en-US" altLang="en-US" sz="2800" b="0" i="0" u="none" strike="noStrike" cap="none" normalizeH="0" baseline="0" dirty="0">
              <a:ln>
                <a:noFill/>
              </a:ln>
              <a:solidFill>
                <a:srgbClr val="202124"/>
              </a:solidFill>
              <a:effectLst/>
              <a:latin typeface="inherit"/>
            </a:endParaRPr>
          </a:p>
          <a:p>
            <a:pPr marR="0" lvl="0" algn="l" defTabSz="914400" rtl="0" eaLnBrk="0" fontAlgn="base" latinLnBrk="0" hangingPunct="0">
              <a:lnSpc>
                <a:spcPct val="100000"/>
              </a:lnSpc>
              <a:spcBef>
                <a:spcPct val="0"/>
              </a:spcBef>
              <a:spcAft>
                <a:spcPct val="0"/>
              </a:spcAft>
              <a:buClrTx/>
              <a:buSzTx/>
              <a:tabLst/>
            </a:pPr>
            <a:r>
              <a:rPr kumimoji="0" lang="vi-VN" altLang="en-US" sz="2800" b="0" i="0" u="none" strike="noStrike" cap="none" normalizeH="0" baseline="0" dirty="0" err="1">
                <a:ln>
                  <a:noFill/>
                </a:ln>
                <a:solidFill>
                  <a:srgbClr val="202124"/>
                </a:solidFill>
                <a:effectLst/>
                <a:latin typeface="inherit"/>
              </a:rPr>
              <a:t>Luồng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sự</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kiện</a:t>
            </a:r>
            <a:r>
              <a:rPr kumimoji="0" lang="vi-VN" altLang="en-US" sz="2800" b="0" i="0" u="none" strike="noStrike" cap="none" normalizeH="0" baseline="0" dirty="0">
                <a:ln>
                  <a:noFill/>
                </a:ln>
                <a:solidFill>
                  <a:srgbClr val="202124"/>
                </a:solidFill>
                <a:effectLst/>
                <a:latin typeface="inherit"/>
              </a:rPr>
              <a:t> </a:t>
            </a:r>
            <a:endParaRPr kumimoji="0" lang="en-US" altLang="en-US" sz="2800" b="0" i="0" u="none" strike="noStrike" cap="none" normalizeH="0" baseline="0" dirty="0">
              <a:ln>
                <a:noFill/>
              </a:ln>
              <a:solidFill>
                <a:srgbClr val="202124"/>
              </a:solidFill>
              <a:effectLst/>
              <a:latin typeface="inherit"/>
            </a:endParaRPr>
          </a:p>
          <a:p>
            <a:pPr marR="0" lvl="0" algn="l" defTabSz="914400" rtl="0" eaLnBrk="0" fontAlgn="base" latinLnBrk="0" hangingPunct="0">
              <a:lnSpc>
                <a:spcPct val="100000"/>
              </a:lnSpc>
              <a:spcBef>
                <a:spcPct val="0"/>
              </a:spcBef>
              <a:spcAft>
                <a:spcPct val="0"/>
              </a:spcAft>
              <a:buClrTx/>
              <a:buSzTx/>
              <a:tabLst/>
            </a:pPr>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mối</a:t>
            </a:r>
            <a:r>
              <a:rPr kumimoji="0" lang="vi-VN" altLang="en-US" sz="2800" b="0" i="0" u="none" strike="noStrike" cap="none" normalizeH="0" baseline="0" dirty="0">
                <a:ln>
                  <a:noFill/>
                </a:ln>
                <a:solidFill>
                  <a:srgbClr val="202124"/>
                </a:solidFill>
                <a:effectLst/>
                <a:latin typeface="inherit"/>
              </a:rPr>
              <a:t> quan </a:t>
            </a:r>
            <a:r>
              <a:rPr kumimoji="0" lang="vi-VN" altLang="en-US" sz="2800" b="0" i="0" u="none" strike="noStrike" cap="none" normalizeH="0" baseline="0" dirty="0" err="1">
                <a:ln>
                  <a:noFill/>
                </a:ln>
                <a:solidFill>
                  <a:srgbClr val="202124"/>
                </a:solidFill>
                <a:effectLst/>
                <a:latin typeface="inherit"/>
              </a:rPr>
              <a:t>hệ</a:t>
            </a:r>
            <a:r>
              <a:rPr kumimoji="0" lang="vi-VN" altLang="en-US" sz="2800" b="0" i="0" u="none" strike="noStrike" cap="none" normalizeH="0" baseline="0" dirty="0">
                <a:ln>
                  <a:noFill/>
                </a:ln>
                <a:solidFill>
                  <a:srgbClr val="202124"/>
                </a:solidFill>
                <a:effectLst/>
                <a:latin typeface="inherit"/>
              </a:rPr>
              <a:t> </a:t>
            </a:r>
            <a:endParaRPr kumimoji="0" lang="en-US" altLang="en-US" sz="2800" b="0" i="0" u="none" strike="noStrike" cap="none" normalizeH="0" baseline="0" dirty="0">
              <a:ln>
                <a:noFill/>
              </a:ln>
              <a:solidFill>
                <a:srgbClr val="202124"/>
              </a:solidFill>
              <a:effectLst/>
              <a:latin typeface="inherit"/>
            </a:endParaRPr>
          </a:p>
          <a:p>
            <a:pPr marR="0" lvl="0" algn="l" defTabSz="914400" rtl="0" eaLnBrk="0" fontAlgn="base" latinLnBrk="0" hangingPunct="0">
              <a:lnSpc>
                <a:spcPct val="100000"/>
              </a:lnSpc>
              <a:spcBef>
                <a:spcPct val="0"/>
              </a:spcBef>
              <a:spcAft>
                <a:spcPct val="0"/>
              </a:spcAft>
              <a:buClrTx/>
              <a:buSzTx/>
              <a:tabLst/>
            </a:pPr>
            <a:r>
              <a:rPr kumimoji="0" lang="vi-VN" altLang="en-US" sz="2800" b="0" i="0" u="none" strike="noStrike" cap="none" normalizeH="0" baseline="0" dirty="0">
                <a:ln>
                  <a:noFill/>
                </a:ln>
                <a:solidFill>
                  <a:srgbClr val="202124"/>
                </a:solidFill>
                <a:effectLst/>
                <a:latin typeface="inherit"/>
              </a:rPr>
              <a:t>Sơ </a:t>
            </a:r>
            <a:r>
              <a:rPr kumimoji="0" lang="vi-VN" altLang="en-US" sz="2800" b="0" i="0" u="none" strike="noStrike" cap="none" normalizeH="0" baseline="0" dirty="0" err="1">
                <a:ln>
                  <a:noFill/>
                </a:ln>
                <a:solidFill>
                  <a:srgbClr val="202124"/>
                </a:solidFill>
                <a:effectLst/>
                <a:latin typeface="inherit"/>
              </a:rPr>
              <a:t>đồ</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hoạt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động</a:t>
            </a:r>
            <a:r>
              <a:rPr kumimoji="0" lang="vi-VN" altLang="en-US" sz="2800" b="0" i="0" u="none" strike="noStrike" cap="none" normalizeH="0" baseline="0" dirty="0">
                <a:ln>
                  <a:noFill/>
                </a:ln>
                <a:solidFill>
                  <a:srgbClr val="202124"/>
                </a:solidFill>
                <a:effectLst/>
                <a:latin typeface="inherit"/>
              </a:rPr>
              <a:t> </a:t>
            </a:r>
            <a:endParaRPr kumimoji="0" lang="en-US" altLang="en-US" sz="2800" b="0" i="0" u="none" strike="noStrike" cap="none" normalizeH="0" baseline="0" dirty="0">
              <a:ln>
                <a:noFill/>
              </a:ln>
              <a:solidFill>
                <a:srgbClr val="202124"/>
              </a:solidFill>
              <a:effectLst/>
              <a:latin typeface="inherit"/>
            </a:endParaRPr>
          </a:p>
          <a:p>
            <a:pPr marR="0" lvl="0" algn="l" defTabSz="914400" rtl="0" eaLnBrk="0" fontAlgn="base" latinLnBrk="0" hangingPunct="0">
              <a:lnSpc>
                <a:spcPct val="100000"/>
              </a:lnSpc>
              <a:spcBef>
                <a:spcPct val="0"/>
              </a:spcBef>
              <a:spcAft>
                <a:spcPct val="0"/>
              </a:spcAft>
              <a:buClrTx/>
              <a:buSzTx/>
              <a:tabLst/>
            </a:pPr>
            <a:r>
              <a:rPr kumimoji="0" lang="vi-VN" altLang="en-US" sz="2800" b="0" i="0" u="none" strike="noStrike" cap="none" normalizeH="0" baseline="0" dirty="0">
                <a:ln>
                  <a:noFill/>
                </a:ln>
                <a:solidFill>
                  <a:srgbClr val="202124"/>
                </a:solidFill>
                <a:effectLst/>
                <a:latin typeface="inherit"/>
              </a:rPr>
              <a:t>Sơ </a:t>
            </a:r>
            <a:r>
              <a:rPr kumimoji="0" lang="vi-VN" altLang="en-US" sz="2800" b="0" i="0" u="none" strike="noStrike" cap="none" normalizeH="0" baseline="0" dirty="0" err="1">
                <a:ln>
                  <a:noFill/>
                </a:ln>
                <a:solidFill>
                  <a:srgbClr val="202124"/>
                </a:solidFill>
                <a:effectLst/>
                <a:latin typeface="inherit"/>
              </a:rPr>
              <a:t>đồ</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Use-Case</a:t>
            </a:r>
            <a:r>
              <a:rPr kumimoji="0" lang="vi-VN" altLang="en-US" sz="2800" b="0" i="0" u="none" strike="noStrike" cap="none" normalizeH="0" baseline="0" dirty="0">
                <a:ln>
                  <a:noFill/>
                </a:ln>
                <a:solidFill>
                  <a:srgbClr val="202124"/>
                </a:solidFill>
                <a:effectLst/>
                <a:latin typeface="inherit"/>
              </a:rPr>
              <a:t> </a:t>
            </a:r>
            <a:endParaRPr kumimoji="0" lang="en-US" altLang="en-US" sz="2800" b="0" i="0" u="none" strike="noStrike" cap="none" normalizeH="0" baseline="0" dirty="0">
              <a:ln>
                <a:noFill/>
              </a:ln>
              <a:solidFill>
                <a:srgbClr val="202124"/>
              </a:solidFill>
              <a:effectLst/>
              <a:latin typeface="inherit"/>
            </a:endParaRPr>
          </a:p>
          <a:p>
            <a:pPr marR="0" lvl="0" algn="l" defTabSz="914400" rtl="0" eaLnBrk="0" fontAlgn="base" latinLnBrk="0" hangingPunct="0">
              <a:lnSpc>
                <a:spcPct val="100000"/>
              </a:lnSpc>
              <a:spcBef>
                <a:spcPct val="0"/>
              </a:spcBef>
              <a:spcAft>
                <a:spcPct val="0"/>
              </a:spcAft>
              <a:buClrTx/>
              <a:buSzTx/>
              <a:tabLst/>
            </a:pPr>
            <a:r>
              <a:rPr kumimoji="0" lang="vi-VN" altLang="en-US" sz="2800" b="0" i="0" u="none" strike="noStrike" cap="none" normalizeH="0" baseline="0" dirty="0">
                <a:ln>
                  <a:noFill/>
                </a:ln>
                <a:solidFill>
                  <a:srgbClr val="202124"/>
                </a:solidFill>
                <a:effectLst/>
                <a:latin typeface="inherit"/>
              </a:rPr>
              <a:t>Yêu </a:t>
            </a:r>
            <a:r>
              <a:rPr kumimoji="0" lang="vi-VN" altLang="en-US" sz="2800" b="0" i="0" u="none" strike="noStrike" cap="none" normalizeH="0" baseline="0" dirty="0" err="1">
                <a:ln>
                  <a:noFill/>
                </a:ln>
                <a:solidFill>
                  <a:srgbClr val="202124"/>
                </a:solidFill>
                <a:effectLst/>
                <a:latin typeface="inherit"/>
              </a:rPr>
              <a:t>cầu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đặc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biệt</a:t>
            </a:r>
            <a:r>
              <a:rPr kumimoji="0" lang="vi-VN" altLang="en-US" sz="2800" b="0" i="0" u="none" strike="noStrike" cap="none" normalizeH="0" baseline="0" dirty="0">
                <a:ln>
                  <a:noFill/>
                </a:ln>
                <a:solidFill>
                  <a:srgbClr val="202124"/>
                </a:solidFill>
                <a:effectLst/>
                <a:latin typeface="inherit"/>
              </a:rPr>
              <a:t> </a:t>
            </a:r>
            <a:endParaRPr kumimoji="0" lang="en-US" altLang="en-US" sz="2800" b="0" i="0" u="none" strike="noStrike" cap="none" normalizeH="0" baseline="0" dirty="0">
              <a:ln>
                <a:noFill/>
              </a:ln>
              <a:solidFill>
                <a:srgbClr val="202124"/>
              </a:solidFill>
              <a:effectLst/>
              <a:latin typeface="inherit"/>
            </a:endParaRPr>
          </a:p>
          <a:p>
            <a:pPr marR="0" lvl="0" algn="l" defTabSz="914400" rtl="0" eaLnBrk="0" fontAlgn="base" latinLnBrk="0" hangingPunct="0">
              <a:lnSpc>
                <a:spcPct val="100000"/>
              </a:lnSpc>
              <a:spcBef>
                <a:spcPct val="0"/>
              </a:spcBef>
              <a:spcAft>
                <a:spcPct val="0"/>
              </a:spcAft>
              <a:buClrTx/>
              <a:buSzTx/>
              <a:tabLst/>
            </a:pPr>
            <a:r>
              <a:rPr kumimoji="0" lang="vi-VN" altLang="en-US" sz="2800" b="0" i="0" u="none" strike="noStrike" cap="none" normalizeH="0" baseline="0" dirty="0" err="1">
                <a:ln>
                  <a:noFill/>
                </a:ln>
                <a:solidFill>
                  <a:srgbClr val="202124"/>
                </a:solidFill>
                <a:effectLst/>
                <a:latin typeface="inherit"/>
              </a:rPr>
              <a:t>Điều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kiện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trước</a:t>
            </a:r>
            <a:r>
              <a:rPr kumimoji="0" lang="vi-VN" altLang="en-US" sz="2800" b="0" i="0" u="none" strike="noStrike" cap="none" normalizeH="0" baseline="0" dirty="0">
                <a:ln>
                  <a:noFill/>
                </a:ln>
                <a:solidFill>
                  <a:srgbClr val="202124"/>
                </a:solidFill>
                <a:effectLst/>
                <a:latin typeface="inherit"/>
              </a:rPr>
              <a:t> </a:t>
            </a:r>
            <a:endParaRPr kumimoji="0" lang="en-US" altLang="en-US" sz="2800" b="0" i="0" u="none" strike="noStrike" cap="none" normalizeH="0" baseline="0" dirty="0">
              <a:ln>
                <a:noFill/>
              </a:ln>
              <a:solidFill>
                <a:srgbClr val="202124"/>
              </a:solidFill>
              <a:effectLst/>
              <a:latin typeface="inherit"/>
            </a:endParaRPr>
          </a:p>
          <a:p>
            <a:pPr marR="0" lvl="0" algn="l" defTabSz="914400" rtl="0" eaLnBrk="0" fontAlgn="base" latinLnBrk="0" hangingPunct="0">
              <a:lnSpc>
                <a:spcPct val="100000"/>
              </a:lnSpc>
              <a:spcBef>
                <a:spcPct val="0"/>
              </a:spcBef>
              <a:spcAft>
                <a:spcPct val="0"/>
              </a:spcAft>
              <a:buClrTx/>
              <a:buSzTx/>
              <a:tabLst/>
            </a:pPr>
            <a:r>
              <a:rPr kumimoji="0" lang="vi-VN" altLang="en-US" sz="2800" b="0" i="0" u="none" strike="noStrike" cap="none" normalizeH="0" baseline="0" dirty="0" err="1">
                <a:ln>
                  <a:noFill/>
                </a:ln>
                <a:solidFill>
                  <a:srgbClr val="202124"/>
                </a:solidFill>
                <a:effectLst/>
                <a:latin typeface="inherit"/>
              </a:rPr>
              <a:t>Hậu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điều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kiện</a:t>
            </a:r>
            <a:r>
              <a:rPr kumimoji="0" lang="vi-VN" altLang="en-US" sz="2800" b="0" i="0" u="none" strike="noStrike" cap="none" normalizeH="0" baseline="0" dirty="0">
                <a:ln>
                  <a:noFill/>
                </a:ln>
                <a:solidFill>
                  <a:srgbClr val="202124"/>
                </a:solidFill>
                <a:effectLst/>
                <a:latin typeface="inherit"/>
              </a:rPr>
              <a:t> </a:t>
            </a:r>
            <a:endParaRPr kumimoji="0" lang="en-US" altLang="en-US" sz="2800" b="0" i="0" u="none" strike="noStrike" cap="none" normalizeH="0" baseline="0" dirty="0">
              <a:ln>
                <a:noFill/>
              </a:ln>
              <a:solidFill>
                <a:srgbClr val="202124"/>
              </a:solidFill>
              <a:effectLst/>
              <a:latin typeface="inherit"/>
            </a:endParaRPr>
          </a:p>
          <a:p>
            <a:pPr marR="0" lvl="0" algn="l" defTabSz="914400" rtl="0" eaLnBrk="0" fontAlgn="base" latinLnBrk="0" hangingPunct="0">
              <a:lnSpc>
                <a:spcPct val="100000"/>
              </a:lnSpc>
              <a:spcBef>
                <a:spcPct val="0"/>
              </a:spcBef>
              <a:spcAft>
                <a:spcPct val="0"/>
              </a:spcAft>
              <a:buClrTx/>
              <a:buSzTx/>
              <a:tabLst/>
            </a:pPr>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sơ </a:t>
            </a:r>
            <a:r>
              <a:rPr kumimoji="0" lang="vi-VN" altLang="en-US" sz="2800" b="0" i="0" u="none" strike="noStrike" cap="none" normalizeH="0" baseline="0" dirty="0" err="1">
                <a:ln>
                  <a:noFill/>
                </a:ln>
                <a:solidFill>
                  <a:srgbClr val="202124"/>
                </a:solidFill>
                <a:effectLst/>
                <a:latin typeface="inherit"/>
              </a:rPr>
              <a:t>đồ</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khác</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endParaRPr lang="en-US" dirty="0">
              <a:latin typeface="Arial" charset="0"/>
            </a:endParaRPr>
          </a:p>
        </p:txBody>
      </p:sp>
      <p:sp>
        <p:nvSpPr>
          <p:cNvPr id="6" name="Rectangle 6">
            <a:extLst>
              <a:ext uri="{FF2B5EF4-FFF2-40B4-BE49-F238E27FC236}">
                <a16:creationId xmlns:a16="http://schemas.microsoft.com/office/drawing/2014/main" id="{71A67AAC-FB28-48E3-988B-F41AC5BA0D1E}"/>
              </a:ext>
            </a:extLst>
          </p:cNvPr>
          <p:cNvSpPr>
            <a:spLocks noChangeArrowheads="1"/>
          </p:cNvSpPr>
          <p:nvPr/>
        </p:nvSpPr>
        <p:spPr bwMode="auto">
          <a:xfrm>
            <a:off x="4381500" y="1050925"/>
            <a:ext cx="4343400" cy="4816475"/>
          </a:xfrm>
          <a:prstGeom prst="rect">
            <a:avLst/>
          </a:prstGeom>
          <a:noFill/>
          <a:ln w="28575">
            <a:solidFill>
              <a:srgbClr val="DDDDDD"/>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GB"/>
          </a:p>
        </p:txBody>
      </p:sp>
      <p:grpSp>
        <p:nvGrpSpPr>
          <p:cNvPr id="7" name="Group 7">
            <a:extLst>
              <a:ext uri="{FF2B5EF4-FFF2-40B4-BE49-F238E27FC236}">
                <a16:creationId xmlns:a16="http://schemas.microsoft.com/office/drawing/2014/main" id="{C83FDAE5-AAC8-4151-9E22-62C05A868CFB}"/>
              </a:ext>
            </a:extLst>
          </p:cNvPr>
          <p:cNvGrpSpPr>
            <a:grpSpLocks/>
          </p:cNvGrpSpPr>
          <p:nvPr/>
        </p:nvGrpSpPr>
        <p:grpSpPr bwMode="auto">
          <a:xfrm>
            <a:off x="5334000" y="3654425"/>
            <a:ext cx="1162050" cy="1600200"/>
            <a:chOff x="365" y="2533"/>
            <a:chExt cx="754" cy="1008"/>
          </a:xfrm>
        </p:grpSpPr>
        <p:sp>
          <p:nvSpPr>
            <p:cNvPr id="8" name="Oval 8">
              <a:extLst>
                <a:ext uri="{FF2B5EF4-FFF2-40B4-BE49-F238E27FC236}">
                  <a16:creationId xmlns:a16="http://schemas.microsoft.com/office/drawing/2014/main" id="{DA192888-6EC9-40DD-A5B4-230E8A052FD7}"/>
                </a:ext>
              </a:extLst>
            </p:cNvPr>
            <p:cNvSpPr>
              <a:spLocks noChangeArrowheads="1"/>
            </p:cNvSpPr>
            <p:nvPr/>
          </p:nvSpPr>
          <p:spPr bwMode="auto">
            <a:xfrm>
              <a:off x="365" y="2533"/>
              <a:ext cx="624" cy="288"/>
            </a:xfrm>
            <a:prstGeom prst="ellipse">
              <a:avLst/>
            </a:prstGeom>
            <a:noFill/>
            <a:ln w="28575">
              <a:solidFill>
                <a:schemeClr val="tx1"/>
              </a:solidFill>
              <a:round/>
              <a:headEnd type="none" w="sm" len="sm"/>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GB"/>
            </a:p>
          </p:txBody>
        </p:sp>
        <p:sp>
          <p:nvSpPr>
            <p:cNvPr id="9" name="Rectangle 9">
              <a:extLst>
                <a:ext uri="{FF2B5EF4-FFF2-40B4-BE49-F238E27FC236}">
                  <a16:creationId xmlns:a16="http://schemas.microsoft.com/office/drawing/2014/main" id="{A5100454-C6EB-486F-A9B1-48E76B63ABA2}"/>
                </a:ext>
              </a:extLst>
            </p:cNvPr>
            <p:cNvSpPr>
              <a:spLocks noChangeArrowheads="1"/>
            </p:cNvSpPr>
            <p:nvPr/>
          </p:nvSpPr>
          <p:spPr bwMode="auto">
            <a:xfrm>
              <a:off x="687" y="2821"/>
              <a:ext cx="432" cy="720"/>
            </a:xfrm>
            <a:prstGeom prst="rect">
              <a:avLst/>
            </a:prstGeom>
            <a:noFill/>
            <a:ln w="28575">
              <a:solidFill>
                <a:schemeClr val="tx1"/>
              </a:solidFill>
              <a:miter lim="800000"/>
              <a:headEnd type="none" w="sm" len="sm"/>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GB"/>
            </a:p>
          </p:txBody>
        </p:sp>
        <p:sp>
          <p:nvSpPr>
            <p:cNvPr id="10" name="Line 10">
              <a:extLst>
                <a:ext uri="{FF2B5EF4-FFF2-40B4-BE49-F238E27FC236}">
                  <a16:creationId xmlns:a16="http://schemas.microsoft.com/office/drawing/2014/main" id="{7377288D-1248-4E02-A1CD-D558653B075C}"/>
                </a:ext>
              </a:extLst>
            </p:cNvPr>
            <p:cNvSpPr>
              <a:spLocks noChangeShapeType="1"/>
            </p:cNvSpPr>
            <p:nvPr/>
          </p:nvSpPr>
          <p:spPr bwMode="auto">
            <a:xfrm>
              <a:off x="975" y="2821"/>
              <a:ext cx="144" cy="144"/>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11" name="Line 11">
              <a:extLst>
                <a:ext uri="{FF2B5EF4-FFF2-40B4-BE49-F238E27FC236}">
                  <a16:creationId xmlns:a16="http://schemas.microsoft.com/office/drawing/2014/main" id="{40B1E81C-6F6D-4721-A2F8-D3304E7615FE}"/>
                </a:ext>
              </a:extLst>
            </p:cNvPr>
            <p:cNvSpPr>
              <a:spLocks noChangeShapeType="1"/>
            </p:cNvSpPr>
            <p:nvPr/>
          </p:nvSpPr>
          <p:spPr bwMode="auto">
            <a:xfrm>
              <a:off x="975" y="2821"/>
              <a:ext cx="0" cy="144"/>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12" name="Line 12">
              <a:extLst>
                <a:ext uri="{FF2B5EF4-FFF2-40B4-BE49-F238E27FC236}">
                  <a16:creationId xmlns:a16="http://schemas.microsoft.com/office/drawing/2014/main" id="{F05D8A22-41F2-4DBC-999A-17239137A91A}"/>
                </a:ext>
              </a:extLst>
            </p:cNvPr>
            <p:cNvSpPr>
              <a:spLocks noChangeShapeType="1"/>
            </p:cNvSpPr>
            <p:nvPr/>
          </p:nvSpPr>
          <p:spPr bwMode="auto">
            <a:xfrm flipH="1">
              <a:off x="975" y="2965"/>
              <a:ext cx="144"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13" name="Line 13">
              <a:extLst>
                <a:ext uri="{FF2B5EF4-FFF2-40B4-BE49-F238E27FC236}">
                  <a16:creationId xmlns:a16="http://schemas.microsoft.com/office/drawing/2014/main" id="{64C35A28-C294-4757-B08C-B686184326A0}"/>
                </a:ext>
              </a:extLst>
            </p:cNvPr>
            <p:cNvSpPr>
              <a:spLocks noChangeShapeType="1"/>
            </p:cNvSpPr>
            <p:nvPr/>
          </p:nvSpPr>
          <p:spPr bwMode="auto">
            <a:xfrm>
              <a:off x="735" y="3061"/>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14" name="Line 14">
              <a:extLst>
                <a:ext uri="{FF2B5EF4-FFF2-40B4-BE49-F238E27FC236}">
                  <a16:creationId xmlns:a16="http://schemas.microsoft.com/office/drawing/2014/main" id="{9C199097-B936-4D7D-97E7-6A9EB5DFECBC}"/>
                </a:ext>
              </a:extLst>
            </p:cNvPr>
            <p:cNvSpPr>
              <a:spLocks noChangeShapeType="1"/>
            </p:cNvSpPr>
            <p:nvPr/>
          </p:nvSpPr>
          <p:spPr bwMode="auto">
            <a:xfrm>
              <a:off x="735" y="3109"/>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15" name="Line 15">
              <a:extLst>
                <a:ext uri="{FF2B5EF4-FFF2-40B4-BE49-F238E27FC236}">
                  <a16:creationId xmlns:a16="http://schemas.microsoft.com/office/drawing/2014/main" id="{DCE7EA1B-AE5E-4273-B89F-9F5B40AA76CB}"/>
                </a:ext>
              </a:extLst>
            </p:cNvPr>
            <p:cNvSpPr>
              <a:spLocks noChangeShapeType="1"/>
            </p:cNvSpPr>
            <p:nvPr/>
          </p:nvSpPr>
          <p:spPr bwMode="auto">
            <a:xfrm>
              <a:off x="735" y="3157"/>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16" name="Line 16">
              <a:extLst>
                <a:ext uri="{FF2B5EF4-FFF2-40B4-BE49-F238E27FC236}">
                  <a16:creationId xmlns:a16="http://schemas.microsoft.com/office/drawing/2014/main" id="{75E58508-DE71-4C6E-A950-19E2D4C5D155}"/>
                </a:ext>
              </a:extLst>
            </p:cNvPr>
            <p:cNvSpPr>
              <a:spLocks noChangeShapeType="1"/>
            </p:cNvSpPr>
            <p:nvPr/>
          </p:nvSpPr>
          <p:spPr bwMode="auto">
            <a:xfrm>
              <a:off x="735" y="3253"/>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17" name="Line 17">
              <a:extLst>
                <a:ext uri="{FF2B5EF4-FFF2-40B4-BE49-F238E27FC236}">
                  <a16:creationId xmlns:a16="http://schemas.microsoft.com/office/drawing/2014/main" id="{8DE17E04-9B1C-444E-80CE-D40397736F5C}"/>
                </a:ext>
              </a:extLst>
            </p:cNvPr>
            <p:cNvSpPr>
              <a:spLocks noChangeShapeType="1"/>
            </p:cNvSpPr>
            <p:nvPr/>
          </p:nvSpPr>
          <p:spPr bwMode="auto">
            <a:xfrm>
              <a:off x="735" y="3205"/>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18" name="Line 18">
              <a:extLst>
                <a:ext uri="{FF2B5EF4-FFF2-40B4-BE49-F238E27FC236}">
                  <a16:creationId xmlns:a16="http://schemas.microsoft.com/office/drawing/2014/main" id="{EE504406-2210-4DAA-900B-B0F89DDF69E5}"/>
                </a:ext>
              </a:extLst>
            </p:cNvPr>
            <p:cNvSpPr>
              <a:spLocks noChangeShapeType="1"/>
            </p:cNvSpPr>
            <p:nvPr/>
          </p:nvSpPr>
          <p:spPr bwMode="auto">
            <a:xfrm>
              <a:off x="735" y="3301"/>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19" name="Line 19">
              <a:extLst>
                <a:ext uri="{FF2B5EF4-FFF2-40B4-BE49-F238E27FC236}">
                  <a16:creationId xmlns:a16="http://schemas.microsoft.com/office/drawing/2014/main" id="{06EE6742-3DFA-4700-9631-006C10394E23}"/>
                </a:ext>
              </a:extLst>
            </p:cNvPr>
            <p:cNvSpPr>
              <a:spLocks noChangeShapeType="1"/>
            </p:cNvSpPr>
            <p:nvPr/>
          </p:nvSpPr>
          <p:spPr bwMode="auto">
            <a:xfrm>
              <a:off x="735" y="3349"/>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20" name="Line 20">
              <a:extLst>
                <a:ext uri="{FF2B5EF4-FFF2-40B4-BE49-F238E27FC236}">
                  <a16:creationId xmlns:a16="http://schemas.microsoft.com/office/drawing/2014/main" id="{EF9518B4-FC02-424E-8626-ADAC4CD417CE}"/>
                </a:ext>
              </a:extLst>
            </p:cNvPr>
            <p:cNvSpPr>
              <a:spLocks noChangeShapeType="1"/>
            </p:cNvSpPr>
            <p:nvPr/>
          </p:nvSpPr>
          <p:spPr bwMode="auto">
            <a:xfrm>
              <a:off x="735" y="3397"/>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21" name="Line 21">
              <a:extLst>
                <a:ext uri="{FF2B5EF4-FFF2-40B4-BE49-F238E27FC236}">
                  <a16:creationId xmlns:a16="http://schemas.microsoft.com/office/drawing/2014/main" id="{6C2AD2BF-4188-47EC-A23F-A0710A572981}"/>
                </a:ext>
              </a:extLst>
            </p:cNvPr>
            <p:cNvSpPr>
              <a:spLocks noChangeShapeType="1"/>
            </p:cNvSpPr>
            <p:nvPr/>
          </p:nvSpPr>
          <p:spPr bwMode="auto">
            <a:xfrm>
              <a:off x="735" y="3445"/>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22" name="Line 22">
              <a:extLst>
                <a:ext uri="{FF2B5EF4-FFF2-40B4-BE49-F238E27FC236}">
                  <a16:creationId xmlns:a16="http://schemas.microsoft.com/office/drawing/2014/main" id="{C16A0958-86CA-4B6E-B0C6-411FEA41632D}"/>
                </a:ext>
              </a:extLst>
            </p:cNvPr>
            <p:cNvSpPr>
              <a:spLocks noChangeShapeType="1"/>
            </p:cNvSpPr>
            <p:nvPr/>
          </p:nvSpPr>
          <p:spPr bwMode="auto">
            <a:xfrm>
              <a:off x="735" y="3493"/>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23" name="Line 23">
              <a:extLst>
                <a:ext uri="{FF2B5EF4-FFF2-40B4-BE49-F238E27FC236}">
                  <a16:creationId xmlns:a16="http://schemas.microsoft.com/office/drawing/2014/main" id="{DD1FB686-19D7-40F5-81A1-0F26D65217DD}"/>
                </a:ext>
              </a:extLst>
            </p:cNvPr>
            <p:cNvSpPr>
              <a:spLocks noChangeShapeType="1"/>
            </p:cNvSpPr>
            <p:nvPr/>
          </p:nvSpPr>
          <p:spPr bwMode="auto">
            <a:xfrm>
              <a:off x="735" y="3013"/>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24" name="Line 24">
              <a:extLst>
                <a:ext uri="{FF2B5EF4-FFF2-40B4-BE49-F238E27FC236}">
                  <a16:creationId xmlns:a16="http://schemas.microsoft.com/office/drawing/2014/main" id="{537F5DC1-9FCA-4AA7-9EB3-86BFCA8D02DF}"/>
                </a:ext>
              </a:extLst>
            </p:cNvPr>
            <p:cNvSpPr>
              <a:spLocks noChangeShapeType="1"/>
            </p:cNvSpPr>
            <p:nvPr/>
          </p:nvSpPr>
          <p:spPr bwMode="auto">
            <a:xfrm>
              <a:off x="735" y="2917"/>
              <a:ext cx="209"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25" name="Line 25">
              <a:extLst>
                <a:ext uri="{FF2B5EF4-FFF2-40B4-BE49-F238E27FC236}">
                  <a16:creationId xmlns:a16="http://schemas.microsoft.com/office/drawing/2014/main" id="{19AF1A33-440B-43A8-AE29-C9CC8273064A}"/>
                </a:ext>
              </a:extLst>
            </p:cNvPr>
            <p:cNvSpPr>
              <a:spLocks noChangeShapeType="1"/>
            </p:cNvSpPr>
            <p:nvPr/>
          </p:nvSpPr>
          <p:spPr bwMode="auto">
            <a:xfrm>
              <a:off x="735" y="2869"/>
              <a:ext cx="209"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26" name="Line 26">
              <a:extLst>
                <a:ext uri="{FF2B5EF4-FFF2-40B4-BE49-F238E27FC236}">
                  <a16:creationId xmlns:a16="http://schemas.microsoft.com/office/drawing/2014/main" id="{6903B301-A261-400B-A3E6-68F21D441011}"/>
                </a:ext>
              </a:extLst>
            </p:cNvPr>
            <p:cNvSpPr>
              <a:spLocks noChangeShapeType="1"/>
            </p:cNvSpPr>
            <p:nvPr/>
          </p:nvSpPr>
          <p:spPr bwMode="auto">
            <a:xfrm>
              <a:off x="735" y="2965"/>
              <a:ext cx="209"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grpSp>
      <p:sp>
        <p:nvSpPr>
          <p:cNvPr id="27" name="Text Box 27">
            <a:extLst>
              <a:ext uri="{FF2B5EF4-FFF2-40B4-BE49-F238E27FC236}">
                <a16:creationId xmlns:a16="http://schemas.microsoft.com/office/drawing/2014/main" id="{B6EB28E9-406B-4350-A5E6-6090351F75DD}"/>
              </a:ext>
            </a:extLst>
          </p:cNvPr>
          <p:cNvSpPr txBox="1">
            <a:spLocks noChangeArrowheads="1"/>
          </p:cNvSpPr>
          <p:nvPr/>
        </p:nvSpPr>
        <p:spPr bwMode="auto">
          <a:xfrm>
            <a:off x="5311775" y="5330825"/>
            <a:ext cx="26733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lg" len="lg"/>
              </a14:hiddenLine>
            </a:ext>
          </a:extLst>
        </p:spPr>
        <p:txBody>
          <a:bodyPr wrap="none">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algn="ctr" eaLnBrk="1" hangingPunct="1"/>
            <a:r>
              <a:rPr lang="en-US" sz="1800"/>
              <a:t>Use-Case Specifications</a:t>
            </a:r>
          </a:p>
        </p:txBody>
      </p:sp>
      <p:grpSp>
        <p:nvGrpSpPr>
          <p:cNvPr id="28" name="Group 28">
            <a:extLst>
              <a:ext uri="{FF2B5EF4-FFF2-40B4-BE49-F238E27FC236}">
                <a16:creationId xmlns:a16="http://schemas.microsoft.com/office/drawing/2014/main" id="{7184F731-A09D-4D74-BA41-1A5859DAEE14}"/>
              </a:ext>
            </a:extLst>
          </p:cNvPr>
          <p:cNvGrpSpPr>
            <a:grpSpLocks/>
          </p:cNvGrpSpPr>
          <p:nvPr/>
        </p:nvGrpSpPr>
        <p:grpSpPr bwMode="auto">
          <a:xfrm>
            <a:off x="6591300" y="3654425"/>
            <a:ext cx="1160463" cy="1600200"/>
            <a:chOff x="365" y="2533"/>
            <a:chExt cx="754" cy="1008"/>
          </a:xfrm>
        </p:grpSpPr>
        <p:sp>
          <p:nvSpPr>
            <p:cNvPr id="29" name="Oval 29">
              <a:extLst>
                <a:ext uri="{FF2B5EF4-FFF2-40B4-BE49-F238E27FC236}">
                  <a16:creationId xmlns:a16="http://schemas.microsoft.com/office/drawing/2014/main" id="{E3A343F4-C713-4D6A-AE67-FA3FC40875B3}"/>
                </a:ext>
              </a:extLst>
            </p:cNvPr>
            <p:cNvSpPr>
              <a:spLocks noChangeArrowheads="1"/>
            </p:cNvSpPr>
            <p:nvPr/>
          </p:nvSpPr>
          <p:spPr bwMode="auto">
            <a:xfrm>
              <a:off x="365" y="2533"/>
              <a:ext cx="624" cy="288"/>
            </a:xfrm>
            <a:prstGeom prst="ellipse">
              <a:avLst/>
            </a:prstGeom>
            <a:noFill/>
            <a:ln w="28575">
              <a:solidFill>
                <a:schemeClr val="tx1"/>
              </a:solidFill>
              <a:round/>
              <a:headEnd type="none" w="sm" len="sm"/>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GB"/>
            </a:p>
          </p:txBody>
        </p:sp>
        <p:sp>
          <p:nvSpPr>
            <p:cNvPr id="30" name="Rectangle 30">
              <a:extLst>
                <a:ext uri="{FF2B5EF4-FFF2-40B4-BE49-F238E27FC236}">
                  <a16:creationId xmlns:a16="http://schemas.microsoft.com/office/drawing/2014/main" id="{B5C7A962-77DA-4050-AF86-DCB0FAAD97B9}"/>
                </a:ext>
              </a:extLst>
            </p:cNvPr>
            <p:cNvSpPr>
              <a:spLocks noChangeArrowheads="1"/>
            </p:cNvSpPr>
            <p:nvPr/>
          </p:nvSpPr>
          <p:spPr bwMode="auto">
            <a:xfrm>
              <a:off x="687" y="2821"/>
              <a:ext cx="432" cy="720"/>
            </a:xfrm>
            <a:prstGeom prst="rect">
              <a:avLst/>
            </a:prstGeom>
            <a:noFill/>
            <a:ln w="28575">
              <a:solidFill>
                <a:schemeClr val="tx1"/>
              </a:solidFill>
              <a:miter lim="800000"/>
              <a:headEnd type="none" w="sm" len="sm"/>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GB"/>
            </a:p>
          </p:txBody>
        </p:sp>
        <p:sp>
          <p:nvSpPr>
            <p:cNvPr id="31" name="Line 31">
              <a:extLst>
                <a:ext uri="{FF2B5EF4-FFF2-40B4-BE49-F238E27FC236}">
                  <a16:creationId xmlns:a16="http://schemas.microsoft.com/office/drawing/2014/main" id="{4A68894F-110A-4CDD-B265-155701F99B4F}"/>
                </a:ext>
              </a:extLst>
            </p:cNvPr>
            <p:cNvSpPr>
              <a:spLocks noChangeShapeType="1"/>
            </p:cNvSpPr>
            <p:nvPr/>
          </p:nvSpPr>
          <p:spPr bwMode="auto">
            <a:xfrm>
              <a:off x="975" y="2821"/>
              <a:ext cx="144" cy="144"/>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32" name="Line 32">
              <a:extLst>
                <a:ext uri="{FF2B5EF4-FFF2-40B4-BE49-F238E27FC236}">
                  <a16:creationId xmlns:a16="http://schemas.microsoft.com/office/drawing/2014/main" id="{9E102CAB-71ED-45A7-908D-567C17F2884A}"/>
                </a:ext>
              </a:extLst>
            </p:cNvPr>
            <p:cNvSpPr>
              <a:spLocks noChangeShapeType="1"/>
            </p:cNvSpPr>
            <p:nvPr/>
          </p:nvSpPr>
          <p:spPr bwMode="auto">
            <a:xfrm>
              <a:off x="975" y="2821"/>
              <a:ext cx="0" cy="144"/>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33" name="Line 33">
              <a:extLst>
                <a:ext uri="{FF2B5EF4-FFF2-40B4-BE49-F238E27FC236}">
                  <a16:creationId xmlns:a16="http://schemas.microsoft.com/office/drawing/2014/main" id="{372EBBD0-79D2-4C62-83FE-A45B682DCAC3}"/>
                </a:ext>
              </a:extLst>
            </p:cNvPr>
            <p:cNvSpPr>
              <a:spLocks noChangeShapeType="1"/>
            </p:cNvSpPr>
            <p:nvPr/>
          </p:nvSpPr>
          <p:spPr bwMode="auto">
            <a:xfrm flipH="1">
              <a:off x="975" y="2965"/>
              <a:ext cx="144"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34" name="Line 34">
              <a:extLst>
                <a:ext uri="{FF2B5EF4-FFF2-40B4-BE49-F238E27FC236}">
                  <a16:creationId xmlns:a16="http://schemas.microsoft.com/office/drawing/2014/main" id="{475A3299-070F-4329-84F8-900D28852602}"/>
                </a:ext>
              </a:extLst>
            </p:cNvPr>
            <p:cNvSpPr>
              <a:spLocks noChangeShapeType="1"/>
            </p:cNvSpPr>
            <p:nvPr/>
          </p:nvSpPr>
          <p:spPr bwMode="auto">
            <a:xfrm>
              <a:off x="735" y="3061"/>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35" name="Line 35">
              <a:extLst>
                <a:ext uri="{FF2B5EF4-FFF2-40B4-BE49-F238E27FC236}">
                  <a16:creationId xmlns:a16="http://schemas.microsoft.com/office/drawing/2014/main" id="{9ECC39ED-DF55-492A-97A8-C1C2D647E478}"/>
                </a:ext>
              </a:extLst>
            </p:cNvPr>
            <p:cNvSpPr>
              <a:spLocks noChangeShapeType="1"/>
            </p:cNvSpPr>
            <p:nvPr/>
          </p:nvSpPr>
          <p:spPr bwMode="auto">
            <a:xfrm>
              <a:off x="735" y="3109"/>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36" name="Line 36">
              <a:extLst>
                <a:ext uri="{FF2B5EF4-FFF2-40B4-BE49-F238E27FC236}">
                  <a16:creationId xmlns:a16="http://schemas.microsoft.com/office/drawing/2014/main" id="{48A97C8D-9638-45B7-BCA0-85F10AAF3A09}"/>
                </a:ext>
              </a:extLst>
            </p:cNvPr>
            <p:cNvSpPr>
              <a:spLocks noChangeShapeType="1"/>
            </p:cNvSpPr>
            <p:nvPr/>
          </p:nvSpPr>
          <p:spPr bwMode="auto">
            <a:xfrm>
              <a:off x="735" y="3157"/>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37" name="Line 37">
              <a:extLst>
                <a:ext uri="{FF2B5EF4-FFF2-40B4-BE49-F238E27FC236}">
                  <a16:creationId xmlns:a16="http://schemas.microsoft.com/office/drawing/2014/main" id="{CA9A42D0-16D3-4F90-9756-117C46AABCD2}"/>
                </a:ext>
              </a:extLst>
            </p:cNvPr>
            <p:cNvSpPr>
              <a:spLocks noChangeShapeType="1"/>
            </p:cNvSpPr>
            <p:nvPr/>
          </p:nvSpPr>
          <p:spPr bwMode="auto">
            <a:xfrm>
              <a:off x="735" y="3253"/>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38" name="Line 38">
              <a:extLst>
                <a:ext uri="{FF2B5EF4-FFF2-40B4-BE49-F238E27FC236}">
                  <a16:creationId xmlns:a16="http://schemas.microsoft.com/office/drawing/2014/main" id="{41FDB000-C99E-4937-868D-8A5CBACA7AA1}"/>
                </a:ext>
              </a:extLst>
            </p:cNvPr>
            <p:cNvSpPr>
              <a:spLocks noChangeShapeType="1"/>
            </p:cNvSpPr>
            <p:nvPr/>
          </p:nvSpPr>
          <p:spPr bwMode="auto">
            <a:xfrm>
              <a:off x="735" y="3205"/>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39" name="Line 39">
              <a:extLst>
                <a:ext uri="{FF2B5EF4-FFF2-40B4-BE49-F238E27FC236}">
                  <a16:creationId xmlns:a16="http://schemas.microsoft.com/office/drawing/2014/main" id="{510F5B23-2C3D-4920-8923-F93D80B612E5}"/>
                </a:ext>
              </a:extLst>
            </p:cNvPr>
            <p:cNvSpPr>
              <a:spLocks noChangeShapeType="1"/>
            </p:cNvSpPr>
            <p:nvPr/>
          </p:nvSpPr>
          <p:spPr bwMode="auto">
            <a:xfrm>
              <a:off x="735" y="3301"/>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40" name="Line 40">
              <a:extLst>
                <a:ext uri="{FF2B5EF4-FFF2-40B4-BE49-F238E27FC236}">
                  <a16:creationId xmlns:a16="http://schemas.microsoft.com/office/drawing/2014/main" id="{8874C09B-3A63-4520-8835-B22EA3E8B96B}"/>
                </a:ext>
              </a:extLst>
            </p:cNvPr>
            <p:cNvSpPr>
              <a:spLocks noChangeShapeType="1"/>
            </p:cNvSpPr>
            <p:nvPr/>
          </p:nvSpPr>
          <p:spPr bwMode="auto">
            <a:xfrm>
              <a:off x="735" y="3349"/>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41" name="Line 41">
              <a:extLst>
                <a:ext uri="{FF2B5EF4-FFF2-40B4-BE49-F238E27FC236}">
                  <a16:creationId xmlns:a16="http://schemas.microsoft.com/office/drawing/2014/main" id="{0C33A6BC-5E97-4B4F-B056-D4FA8AF59F5B}"/>
                </a:ext>
              </a:extLst>
            </p:cNvPr>
            <p:cNvSpPr>
              <a:spLocks noChangeShapeType="1"/>
            </p:cNvSpPr>
            <p:nvPr/>
          </p:nvSpPr>
          <p:spPr bwMode="auto">
            <a:xfrm>
              <a:off x="735" y="3397"/>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42" name="Line 42">
              <a:extLst>
                <a:ext uri="{FF2B5EF4-FFF2-40B4-BE49-F238E27FC236}">
                  <a16:creationId xmlns:a16="http://schemas.microsoft.com/office/drawing/2014/main" id="{47F37537-BF24-48E4-A76B-7D8AD41D08A8}"/>
                </a:ext>
              </a:extLst>
            </p:cNvPr>
            <p:cNvSpPr>
              <a:spLocks noChangeShapeType="1"/>
            </p:cNvSpPr>
            <p:nvPr/>
          </p:nvSpPr>
          <p:spPr bwMode="auto">
            <a:xfrm>
              <a:off x="735" y="3445"/>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43" name="Line 43">
              <a:extLst>
                <a:ext uri="{FF2B5EF4-FFF2-40B4-BE49-F238E27FC236}">
                  <a16:creationId xmlns:a16="http://schemas.microsoft.com/office/drawing/2014/main" id="{3A01FDF6-8E0A-451E-B057-6215616BA82F}"/>
                </a:ext>
              </a:extLst>
            </p:cNvPr>
            <p:cNvSpPr>
              <a:spLocks noChangeShapeType="1"/>
            </p:cNvSpPr>
            <p:nvPr/>
          </p:nvSpPr>
          <p:spPr bwMode="auto">
            <a:xfrm>
              <a:off x="735" y="3493"/>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44" name="Line 44">
              <a:extLst>
                <a:ext uri="{FF2B5EF4-FFF2-40B4-BE49-F238E27FC236}">
                  <a16:creationId xmlns:a16="http://schemas.microsoft.com/office/drawing/2014/main" id="{365FC6C9-42B3-4ABE-8AD9-7E0526A1B5BF}"/>
                </a:ext>
              </a:extLst>
            </p:cNvPr>
            <p:cNvSpPr>
              <a:spLocks noChangeShapeType="1"/>
            </p:cNvSpPr>
            <p:nvPr/>
          </p:nvSpPr>
          <p:spPr bwMode="auto">
            <a:xfrm>
              <a:off x="735" y="3013"/>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45" name="Line 45">
              <a:extLst>
                <a:ext uri="{FF2B5EF4-FFF2-40B4-BE49-F238E27FC236}">
                  <a16:creationId xmlns:a16="http://schemas.microsoft.com/office/drawing/2014/main" id="{A1B2041A-8EEC-431A-B8E7-F68FFA48A532}"/>
                </a:ext>
              </a:extLst>
            </p:cNvPr>
            <p:cNvSpPr>
              <a:spLocks noChangeShapeType="1"/>
            </p:cNvSpPr>
            <p:nvPr/>
          </p:nvSpPr>
          <p:spPr bwMode="auto">
            <a:xfrm>
              <a:off x="735" y="2917"/>
              <a:ext cx="209"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46" name="Line 46">
              <a:extLst>
                <a:ext uri="{FF2B5EF4-FFF2-40B4-BE49-F238E27FC236}">
                  <a16:creationId xmlns:a16="http://schemas.microsoft.com/office/drawing/2014/main" id="{B560C712-5709-4928-8DE1-0B0E984CA1F5}"/>
                </a:ext>
              </a:extLst>
            </p:cNvPr>
            <p:cNvSpPr>
              <a:spLocks noChangeShapeType="1"/>
            </p:cNvSpPr>
            <p:nvPr/>
          </p:nvSpPr>
          <p:spPr bwMode="auto">
            <a:xfrm>
              <a:off x="735" y="2869"/>
              <a:ext cx="209"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47" name="Line 47">
              <a:extLst>
                <a:ext uri="{FF2B5EF4-FFF2-40B4-BE49-F238E27FC236}">
                  <a16:creationId xmlns:a16="http://schemas.microsoft.com/office/drawing/2014/main" id="{EBBE36F8-FAF9-4D0D-9C79-B4F6ED53A527}"/>
                </a:ext>
              </a:extLst>
            </p:cNvPr>
            <p:cNvSpPr>
              <a:spLocks noChangeShapeType="1"/>
            </p:cNvSpPr>
            <p:nvPr/>
          </p:nvSpPr>
          <p:spPr bwMode="auto">
            <a:xfrm>
              <a:off x="735" y="2965"/>
              <a:ext cx="209"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grpSp>
      <p:sp>
        <p:nvSpPr>
          <p:cNvPr id="48" name="Text Box 48">
            <a:extLst>
              <a:ext uri="{FF2B5EF4-FFF2-40B4-BE49-F238E27FC236}">
                <a16:creationId xmlns:a16="http://schemas.microsoft.com/office/drawing/2014/main" id="{CE36BA08-E702-4FE4-BFE6-7E5BEE7E6C3A}"/>
              </a:ext>
            </a:extLst>
          </p:cNvPr>
          <p:cNvSpPr txBox="1">
            <a:spLocks noChangeArrowheads="1"/>
          </p:cNvSpPr>
          <p:nvPr/>
        </p:nvSpPr>
        <p:spPr bwMode="auto">
          <a:xfrm>
            <a:off x="6591300" y="4568825"/>
            <a:ext cx="442913"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algn="ctr" eaLnBrk="1" hangingPunct="1">
              <a:spcBef>
                <a:spcPct val="50000"/>
              </a:spcBef>
            </a:pPr>
            <a:r>
              <a:rPr lang="en-US" sz="2400" b="1"/>
              <a:t>...</a:t>
            </a:r>
          </a:p>
        </p:txBody>
      </p:sp>
      <p:grpSp>
        <p:nvGrpSpPr>
          <p:cNvPr id="49" name="Group 49">
            <a:extLst>
              <a:ext uri="{FF2B5EF4-FFF2-40B4-BE49-F238E27FC236}">
                <a16:creationId xmlns:a16="http://schemas.microsoft.com/office/drawing/2014/main" id="{563A3CF0-1231-4013-976B-617C9EFD0922}"/>
              </a:ext>
            </a:extLst>
          </p:cNvPr>
          <p:cNvGrpSpPr>
            <a:grpSpLocks/>
          </p:cNvGrpSpPr>
          <p:nvPr/>
        </p:nvGrpSpPr>
        <p:grpSpPr bwMode="auto">
          <a:xfrm>
            <a:off x="4632325" y="1685925"/>
            <a:ext cx="681038" cy="801688"/>
            <a:chOff x="7654" y="3380"/>
            <a:chExt cx="554" cy="754"/>
          </a:xfrm>
        </p:grpSpPr>
        <p:sp>
          <p:nvSpPr>
            <p:cNvPr id="50" name="Oval 50">
              <a:extLst>
                <a:ext uri="{FF2B5EF4-FFF2-40B4-BE49-F238E27FC236}">
                  <a16:creationId xmlns:a16="http://schemas.microsoft.com/office/drawing/2014/main" id="{FA0057E6-F322-40B9-995A-E6D0F9E2B309}"/>
                </a:ext>
              </a:extLst>
            </p:cNvPr>
            <p:cNvSpPr>
              <a:spLocks noChangeArrowheads="1"/>
            </p:cNvSpPr>
            <p:nvPr/>
          </p:nvSpPr>
          <p:spPr bwMode="auto">
            <a:xfrm>
              <a:off x="7805" y="3380"/>
              <a:ext cx="253" cy="248"/>
            </a:xfrm>
            <a:prstGeom prst="ellipse">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51" name="Line 51">
              <a:extLst>
                <a:ext uri="{FF2B5EF4-FFF2-40B4-BE49-F238E27FC236}">
                  <a16:creationId xmlns:a16="http://schemas.microsoft.com/office/drawing/2014/main" id="{C6425566-D60D-440C-9CA5-D191E4EEE187}"/>
                </a:ext>
              </a:extLst>
            </p:cNvPr>
            <p:cNvSpPr>
              <a:spLocks noChangeShapeType="1"/>
            </p:cNvSpPr>
            <p:nvPr/>
          </p:nvSpPr>
          <p:spPr bwMode="auto">
            <a:xfrm>
              <a:off x="7931" y="3630"/>
              <a:ext cx="1" cy="23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52" name="Line 52">
              <a:extLst>
                <a:ext uri="{FF2B5EF4-FFF2-40B4-BE49-F238E27FC236}">
                  <a16:creationId xmlns:a16="http://schemas.microsoft.com/office/drawing/2014/main" id="{312D1E89-B27E-4E59-ACF8-196B0F3F1FCF}"/>
                </a:ext>
              </a:extLst>
            </p:cNvPr>
            <p:cNvSpPr>
              <a:spLocks noChangeShapeType="1"/>
            </p:cNvSpPr>
            <p:nvPr/>
          </p:nvSpPr>
          <p:spPr bwMode="auto">
            <a:xfrm>
              <a:off x="7731" y="3695"/>
              <a:ext cx="401" cy="1"/>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53" name="Freeform 53">
              <a:extLst>
                <a:ext uri="{FF2B5EF4-FFF2-40B4-BE49-F238E27FC236}">
                  <a16:creationId xmlns:a16="http://schemas.microsoft.com/office/drawing/2014/main" id="{7F69CECD-8A46-44A9-8AEA-948994881DBB}"/>
                </a:ext>
              </a:extLst>
            </p:cNvPr>
            <p:cNvSpPr>
              <a:spLocks/>
            </p:cNvSpPr>
            <p:nvPr/>
          </p:nvSpPr>
          <p:spPr bwMode="auto">
            <a:xfrm>
              <a:off x="7654" y="3862"/>
              <a:ext cx="554" cy="272"/>
            </a:xfrm>
            <a:custGeom>
              <a:avLst/>
              <a:gdLst>
                <a:gd name="T0" fmla="*/ 0 w 108"/>
                <a:gd name="T1" fmla="*/ 2147483647 h 54"/>
                <a:gd name="T2" fmla="*/ 2147483647 w 108"/>
                <a:gd name="T3" fmla="*/ 0 h 54"/>
                <a:gd name="T4" fmla="*/ 2147483647 w 108"/>
                <a:gd name="T5" fmla="*/ 2147483647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28575" cmpd="sng">
              <a:solidFill>
                <a:schemeClr val="tx1"/>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grpSp>
      <p:sp>
        <p:nvSpPr>
          <p:cNvPr id="54" name="Oval 54">
            <a:extLst>
              <a:ext uri="{FF2B5EF4-FFF2-40B4-BE49-F238E27FC236}">
                <a16:creationId xmlns:a16="http://schemas.microsoft.com/office/drawing/2014/main" id="{1B264BE1-2B08-4061-9773-71F130C48CCD}"/>
              </a:ext>
            </a:extLst>
          </p:cNvPr>
          <p:cNvSpPr>
            <a:spLocks noChangeArrowheads="1"/>
          </p:cNvSpPr>
          <p:nvPr/>
        </p:nvSpPr>
        <p:spPr bwMode="auto">
          <a:xfrm>
            <a:off x="6110288" y="1533525"/>
            <a:ext cx="962025" cy="457200"/>
          </a:xfrm>
          <a:prstGeom prst="ellipse">
            <a:avLst/>
          </a:prstGeom>
          <a:noFill/>
          <a:ln w="28575">
            <a:solidFill>
              <a:schemeClr val="tx1"/>
            </a:solidFill>
            <a:round/>
            <a:headEnd type="none" w="sm" len="sm"/>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GB"/>
          </a:p>
        </p:txBody>
      </p:sp>
      <p:sp>
        <p:nvSpPr>
          <p:cNvPr id="55" name="Oval 55">
            <a:extLst>
              <a:ext uri="{FF2B5EF4-FFF2-40B4-BE49-F238E27FC236}">
                <a16:creationId xmlns:a16="http://schemas.microsoft.com/office/drawing/2014/main" id="{FD586878-87CC-45FC-A4D7-8DAD7242E5E3}"/>
              </a:ext>
            </a:extLst>
          </p:cNvPr>
          <p:cNvSpPr>
            <a:spLocks noChangeArrowheads="1"/>
          </p:cNvSpPr>
          <p:nvPr/>
        </p:nvSpPr>
        <p:spPr bwMode="auto">
          <a:xfrm>
            <a:off x="5554663" y="2447925"/>
            <a:ext cx="962025" cy="457200"/>
          </a:xfrm>
          <a:prstGeom prst="ellipse">
            <a:avLst/>
          </a:prstGeom>
          <a:noFill/>
          <a:ln w="28575">
            <a:solidFill>
              <a:schemeClr val="tx1"/>
            </a:solidFill>
            <a:round/>
            <a:headEnd type="none" w="sm" len="sm"/>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GB"/>
          </a:p>
        </p:txBody>
      </p:sp>
      <p:sp>
        <p:nvSpPr>
          <p:cNvPr id="56" name="Line 56">
            <a:extLst>
              <a:ext uri="{FF2B5EF4-FFF2-40B4-BE49-F238E27FC236}">
                <a16:creationId xmlns:a16="http://schemas.microsoft.com/office/drawing/2014/main" id="{6FC176BC-A1C8-4B1D-8AAF-B2D754414F4E}"/>
              </a:ext>
            </a:extLst>
          </p:cNvPr>
          <p:cNvSpPr>
            <a:spLocks noChangeShapeType="1"/>
          </p:cNvSpPr>
          <p:nvPr/>
        </p:nvSpPr>
        <p:spPr bwMode="auto">
          <a:xfrm flipV="1">
            <a:off x="5445125" y="1762125"/>
            <a:ext cx="665163" cy="30480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57" name="Line 59">
            <a:extLst>
              <a:ext uri="{FF2B5EF4-FFF2-40B4-BE49-F238E27FC236}">
                <a16:creationId xmlns:a16="http://schemas.microsoft.com/office/drawing/2014/main" id="{0E9942DF-B2EB-474B-9A25-4A13A8369F88}"/>
              </a:ext>
            </a:extLst>
          </p:cNvPr>
          <p:cNvSpPr>
            <a:spLocks noChangeShapeType="1"/>
          </p:cNvSpPr>
          <p:nvPr/>
        </p:nvSpPr>
        <p:spPr bwMode="auto">
          <a:xfrm>
            <a:off x="5343525" y="2219325"/>
            <a:ext cx="592138" cy="22860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58" name="Text Box 66">
            <a:extLst>
              <a:ext uri="{FF2B5EF4-FFF2-40B4-BE49-F238E27FC236}">
                <a16:creationId xmlns:a16="http://schemas.microsoft.com/office/drawing/2014/main" id="{C3F999F0-7E77-46C4-9865-AECD20E42B7C}"/>
              </a:ext>
            </a:extLst>
          </p:cNvPr>
          <p:cNvSpPr txBox="1">
            <a:spLocks noChangeArrowheads="1"/>
          </p:cNvSpPr>
          <p:nvPr/>
        </p:nvSpPr>
        <p:spPr bwMode="auto">
          <a:xfrm>
            <a:off x="5256213" y="1050925"/>
            <a:ext cx="2701925"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algn="ctr" eaLnBrk="1" hangingPunct="1">
              <a:spcBef>
                <a:spcPct val="50000"/>
              </a:spcBef>
            </a:pPr>
            <a:r>
              <a:rPr lang="en-US" sz="2400">
                <a:solidFill>
                  <a:srgbClr val="00CCFF"/>
                </a:solidFill>
              </a:rPr>
              <a:t>Use-Case Model</a:t>
            </a:r>
          </a:p>
        </p:txBody>
      </p:sp>
      <p:sp>
        <p:nvSpPr>
          <p:cNvPr id="59" name="Text Box 67">
            <a:extLst>
              <a:ext uri="{FF2B5EF4-FFF2-40B4-BE49-F238E27FC236}">
                <a16:creationId xmlns:a16="http://schemas.microsoft.com/office/drawing/2014/main" id="{708EC893-D2C5-42F6-BFA4-E5D6B21C1ADE}"/>
              </a:ext>
            </a:extLst>
          </p:cNvPr>
          <p:cNvSpPr txBox="1">
            <a:spLocks noChangeArrowheads="1"/>
          </p:cNvSpPr>
          <p:nvPr/>
        </p:nvSpPr>
        <p:spPr bwMode="auto">
          <a:xfrm>
            <a:off x="4503738" y="2498725"/>
            <a:ext cx="931862"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algn="ctr" eaLnBrk="1" hangingPunct="1">
              <a:spcBef>
                <a:spcPct val="50000"/>
              </a:spcBef>
            </a:pPr>
            <a:r>
              <a:rPr lang="en-US" sz="1800"/>
              <a:t>Actors</a:t>
            </a:r>
          </a:p>
        </p:txBody>
      </p:sp>
      <p:sp>
        <p:nvSpPr>
          <p:cNvPr id="60" name="Text Box 68">
            <a:extLst>
              <a:ext uri="{FF2B5EF4-FFF2-40B4-BE49-F238E27FC236}">
                <a16:creationId xmlns:a16="http://schemas.microsoft.com/office/drawing/2014/main" id="{7A89B100-D886-4FAB-9558-2B726B1F0C61}"/>
              </a:ext>
            </a:extLst>
          </p:cNvPr>
          <p:cNvSpPr txBox="1">
            <a:spLocks noChangeArrowheads="1"/>
          </p:cNvSpPr>
          <p:nvPr/>
        </p:nvSpPr>
        <p:spPr bwMode="auto">
          <a:xfrm>
            <a:off x="5859463" y="3006725"/>
            <a:ext cx="1404937"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algn="ctr" eaLnBrk="1" hangingPunct="1">
              <a:spcBef>
                <a:spcPct val="50000"/>
              </a:spcBef>
            </a:pPr>
            <a:r>
              <a:rPr lang="en-US" sz="1800"/>
              <a:t>Use Cases</a:t>
            </a:r>
          </a:p>
        </p:txBody>
      </p:sp>
      <p:sp>
        <p:nvSpPr>
          <p:cNvPr id="61" name="AutoShape 69">
            <a:extLst>
              <a:ext uri="{FF2B5EF4-FFF2-40B4-BE49-F238E27FC236}">
                <a16:creationId xmlns:a16="http://schemas.microsoft.com/office/drawing/2014/main" id="{277CD48A-1B28-4C59-84A2-77632C59138F}"/>
              </a:ext>
            </a:extLst>
          </p:cNvPr>
          <p:cNvSpPr>
            <a:spLocks noChangeArrowheads="1"/>
          </p:cNvSpPr>
          <p:nvPr/>
        </p:nvSpPr>
        <p:spPr bwMode="auto">
          <a:xfrm>
            <a:off x="4778375" y="3540125"/>
            <a:ext cx="3563938" cy="2171700"/>
          </a:xfrm>
          <a:prstGeom prst="roundRect">
            <a:avLst>
              <a:gd name="adj" fmla="val 16667"/>
            </a:avLst>
          </a:prstGeom>
          <a:noFill/>
          <a:ln w="28575">
            <a:solidFill>
              <a:srgbClr val="00CCFF"/>
            </a:solidFill>
            <a:prstDash val="dash"/>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GB"/>
          </a:p>
        </p:txBody>
      </p:sp>
      <p:sp>
        <p:nvSpPr>
          <p:cNvPr id="62" name="AutoShape 70">
            <a:extLst>
              <a:ext uri="{FF2B5EF4-FFF2-40B4-BE49-F238E27FC236}">
                <a16:creationId xmlns:a16="http://schemas.microsoft.com/office/drawing/2014/main" id="{7F55645F-F165-4C58-AFD9-7727AF86E354}"/>
              </a:ext>
            </a:extLst>
          </p:cNvPr>
          <p:cNvSpPr>
            <a:spLocks noChangeArrowheads="1"/>
          </p:cNvSpPr>
          <p:nvPr/>
        </p:nvSpPr>
        <p:spPr bwMode="auto">
          <a:xfrm>
            <a:off x="5486400" y="2344738"/>
            <a:ext cx="1090613" cy="661987"/>
          </a:xfrm>
          <a:prstGeom prst="roundRect">
            <a:avLst>
              <a:gd name="adj" fmla="val 16667"/>
            </a:avLst>
          </a:prstGeom>
          <a:noFill/>
          <a:ln w="28575">
            <a:solidFill>
              <a:srgbClr val="00CCFF"/>
            </a:solidFill>
            <a:prstDash val="dash"/>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GB"/>
          </a:p>
        </p:txBody>
      </p:sp>
      <p:sp>
        <p:nvSpPr>
          <p:cNvPr id="63" name="Oval 74">
            <a:extLst>
              <a:ext uri="{FF2B5EF4-FFF2-40B4-BE49-F238E27FC236}">
                <a16:creationId xmlns:a16="http://schemas.microsoft.com/office/drawing/2014/main" id="{8832B776-8CB5-416D-BF3C-5AA0362D6B84}"/>
              </a:ext>
            </a:extLst>
          </p:cNvPr>
          <p:cNvSpPr>
            <a:spLocks noChangeArrowheads="1"/>
          </p:cNvSpPr>
          <p:nvPr/>
        </p:nvSpPr>
        <p:spPr bwMode="auto">
          <a:xfrm flipH="1">
            <a:off x="6638925" y="2447925"/>
            <a:ext cx="962025" cy="457200"/>
          </a:xfrm>
          <a:prstGeom prst="ellipse">
            <a:avLst/>
          </a:prstGeom>
          <a:noFill/>
          <a:ln w="28575">
            <a:solidFill>
              <a:schemeClr val="tx1"/>
            </a:solidFill>
            <a:round/>
            <a:headEnd type="none" w="sm" len="sm"/>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GB"/>
          </a:p>
        </p:txBody>
      </p:sp>
      <p:sp>
        <p:nvSpPr>
          <p:cNvPr id="64" name="Line 75">
            <a:extLst>
              <a:ext uri="{FF2B5EF4-FFF2-40B4-BE49-F238E27FC236}">
                <a16:creationId xmlns:a16="http://schemas.microsoft.com/office/drawing/2014/main" id="{2E7516BD-7A41-47AE-8508-0FC16268AB91}"/>
              </a:ext>
            </a:extLst>
          </p:cNvPr>
          <p:cNvSpPr>
            <a:spLocks noChangeShapeType="1"/>
          </p:cNvSpPr>
          <p:nvPr/>
        </p:nvSpPr>
        <p:spPr bwMode="auto">
          <a:xfrm flipH="1">
            <a:off x="7219950" y="2219325"/>
            <a:ext cx="592138" cy="22860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grpSp>
        <p:nvGrpSpPr>
          <p:cNvPr id="65" name="Group 77">
            <a:extLst>
              <a:ext uri="{FF2B5EF4-FFF2-40B4-BE49-F238E27FC236}">
                <a16:creationId xmlns:a16="http://schemas.microsoft.com/office/drawing/2014/main" id="{C17CB9D5-DB77-4F4E-B26D-F31F7B59C950}"/>
              </a:ext>
            </a:extLst>
          </p:cNvPr>
          <p:cNvGrpSpPr>
            <a:grpSpLocks/>
          </p:cNvGrpSpPr>
          <p:nvPr/>
        </p:nvGrpSpPr>
        <p:grpSpPr bwMode="auto">
          <a:xfrm>
            <a:off x="7820025" y="1685925"/>
            <a:ext cx="681038" cy="801688"/>
            <a:chOff x="7654" y="3380"/>
            <a:chExt cx="554" cy="754"/>
          </a:xfrm>
        </p:grpSpPr>
        <p:sp>
          <p:nvSpPr>
            <p:cNvPr id="66" name="Oval 78">
              <a:extLst>
                <a:ext uri="{FF2B5EF4-FFF2-40B4-BE49-F238E27FC236}">
                  <a16:creationId xmlns:a16="http://schemas.microsoft.com/office/drawing/2014/main" id="{577B1A93-A5E2-4AD9-A95B-9A1C152998E7}"/>
                </a:ext>
              </a:extLst>
            </p:cNvPr>
            <p:cNvSpPr>
              <a:spLocks noChangeArrowheads="1"/>
            </p:cNvSpPr>
            <p:nvPr/>
          </p:nvSpPr>
          <p:spPr bwMode="auto">
            <a:xfrm>
              <a:off x="7805" y="3380"/>
              <a:ext cx="253" cy="248"/>
            </a:xfrm>
            <a:prstGeom prst="ellipse">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67" name="Line 79">
              <a:extLst>
                <a:ext uri="{FF2B5EF4-FFF2-40B4-BE49-F238E27FC236}">
                  <a16:creationId xmlns:a16="http://schemas.microsoft.com/office/drawing/2014/main" id="{966CC6F9-FB58-4D73-93E3-4E3B817F88E8}"/>
                </a:ext>
              </a:extLst>
            </p:cNvPr>
            <p:cNvSpPr>
              <a:spLocks noChangeShapeType="1"/>
            </p:cNvSpPr>
            <p:nvPr/>
          </p:nvSpPr>
          <p:spPr bwMode="auto">
            <a:xfrm>
              <a:off x="7931" y="3630"/>
              <a:ext cx="1" cy="23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68" name="Line 80">
              <a:extLst>
                <a:ext uri="{FF2B5EF4-FFF2-40B4-BE49-F238E27FC236}">
                  <a16:creationId xmlns:a16="http://schemas.microsoft.com/office/drawing/2014/main" id="{EA5DA72A-FCD8-452B-8D41-F5C8BD874F6B}"/>
                </a:ext>
              </a:extLst>
            </p:cNvPr>
            <p:cNvSpPr>
              <a:spLocks noChangeShapeType="1"/>
            </p:cNvSpPr>
            <p:nvPr/>
          </p:nvSpPr>
          <p:spPr bwMode="auto">
            <a:xfrm>
              <a:off x="7731" y="3695"/>
              <a:ext cx="401" cy="1"/>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69" name="Freeform 81">
              <a:extLst>
                <a:ext uri="{FF2B5EF4-FFF2-40B4-BE49-F238E27FC236}">
                  <a16:creationId xmlns:a16="http://schemas.microsoft.com/office/drawing/2014/main" id="{913698B5-54EC-4FA9-85B5-451F3E3B56E0}"/>
                </a:ext>
              </a:extLst>
            </p:cNvPr>
            <p:cNvSpPr>
              <a:spLocks/>
            </p:cNvSpPr>
            <p:nvPr/>
          </p:nvSpPr>
          <p:spPr bwMode="auto">
            <a:xfrm>
              <a:off x="7654" y="3862"/>
              <a:ext cx="554" cy="272"/>
            </a:xfrm>
            <a:custGeom>
              <a:avLst/>
              <a:gdLst>
                <a:gd name="T0" fmla="*/ 0 w 108"/>
                <a:gd name="T1" fmla="*/ 2147483647 h 54"/>
                <a:gd name="T2" fmla="*/ 2147483647 w 108"/>
                <a:gd name="T3" fmla="*/ 0 h 54"/>
                <a:gd name="T4" fmla="*/ 2147483647 w 108"/>
                <a:gd name="T5" fmla="*/ 2147483647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28575" cmpd="sng">
              <a:solidFill>
                <a:schemeClr val="tx1"/>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grpSp>
      <p:sp>
        <p:nvSpPr>
          <p:cNvPr id="70" name="Rectangle 1">
            <a:extLst>
              <a:ext uri="{FF2B5EF4-FFF2-40B4-BE49-F238E27FC236}">
                <a16:creationId xmlns:a16="http://schemas.microsoft.com/office/drawing/2014/main" id="{8932DF46-7F17-4F18-B641-7D5D0E98E70C}"/>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211264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BF0CB-9C1C-4788-92D3-46A2862B7E17}"/>
              </a:ext>
            </a:extLst>
          </p:cNvPr>
          <p:cNvSpPr>
            <a:spLocks noGrp="1"/>
          </p:cNvSpPr>
          <p:nvPr>
            <p:ph type="title"/>
          </p:nvPr>
        </p:nvSpPr>
        <p:spPr/>
        <p:txBody>
          <a:bodyPr/>
          <a:lstStyle/>
          <a:p>
            <a:r>
              <a:rPr lang="en-US" dirty="0" err="1"/>
              <a:t>Một</a:t>
            </a:r>
            <a:r>
              <a:rPr lang="en-US" dirty="0"/>
              <a:t> </a:t>
            </a:r>
            <a:r>
              <a:rPr lang="en-US" dirty="0" err="1"/>
              <a:t>số</a:t>
            </a:r>
            <a:r>
              <a:rPr lang="en-US" dirty="0"/>
              <a:t> </a:t>
            </a:r>
            <a:r>
              <a:rPr lang="en-US" dirty="0" err="1"/>
              <a:t>hướng</a:t>
            </a:r>
            <a:r>
              <a:rPr lang="en-US" dirty="0"/>
              <a:t> </a:t>
            </a:r>
            <a:r>
              <a:rPr lang="en-US" dirty="0" err="1"/>
              <a:t>dẫn</a:t>
            </a:r>
            <a:r>
              <a:rPr lang="en-US" dirty="0"/>
              <a:t> </a:t>
            </a:r>
            <a:r>
              <a:rPr lang="en-US" dirty="0" err="1"/>
              <a:t>để</a:t>
            </a:r>
            <a:r>
              <a:rPr lang="en-US" dirty="0"/>
              <a:t> </a:t>
            </a:r>
            <a:r>
              <a:rPr lang="en-US" dirty="0" err="1"/>
              <a:t>đặc</a:t>
            </a:r>
            <a:r>
              <a:rPr lang="en-US" dirty="0"/>
              <a:t> </a:t>
            </a:r>
            <a:r>
              <a:rPr lang="en-US" dirty="0" err="1"/>
              <a:t>tả</a:t>
            </a:r>
            <a:r>
              <a:rPr lang="en-US" dirty="0"/>
              <a:t> use case</a:t>
            </a:r>
          </a:p>
        </p:txBody>
      </p:sp>
      <p:sp>
        <p:nvSpPr>
          <p:cNvPr id="3" name="Content Placeholder 2">
            <a:extLst>
              <a:ext uri="{FF2B5EF4-FFF2-40B4-BE49-F238E27FC236}">
                <a16:creationId xmlns:a16="http://schemas.microsoft.com/office/drawing/2014/main" id="{F5C08D5A-4F7E-4AFA-8B81-882894BEE726}"/>
              </a:ext>
            </a:extLst>
          </p:cNvPr>
          <p:cNvSpPr>
            <a:spLocks noGrp="1"/>
          </p:cNvSpPr>
          <p:nvPr>
            <p:ph idx="1"/>
          </p:nvPr>
        </p:nvSpPr>
        <p:spPr/>
        <p:txBody>
          <a:bodyPr/>
          <a:lstStyle/>
          <a:p>
            <a:r>
              <a:rPr lang="en-US" dirty="0"/>
              <a:t> </a:t>
            </a:r>
            <a:r>
              <a:rPr kumimoji="0" lang="vi-VN" altLang="en-US" sz="2800" b="0" i="0" u="none" strike="noStrike" cap="none" normalizeH="0" baseline="0" dirty="0">
                <a:ln>
                  <a:noFill/>
                </a:ln>
                <a:solidFill>
                  <a:srgbClr val="202124"/>
                </a:solidFill>
                <a:effectLst/>
                <a:latin typeface="inherit"/>
              </a:rPr>
              <a:t>Mô </a:t>
            </a:r>
            <a:r>
              <a:rPr kumimoji="0" lang="vi-VN" altLang="en-US" sz="2800" b="0" i="0" u="none" strike="noStrike" cap="none" normalizeH="0" baseline="0" dirty="0" err="1">
                <a:ln>
                  <a:noFill/>
                </a:ln>
                <a:solidFill>
                  <a:srgbClr val="202124"/>
                </a:solidFill>
                <a:effectLst/>
                <a:latin typeface="inherit"/>
              </a:rPr>
              <a:t>tả</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tình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huống</a:t>
            </a:r>
            <a:r>
              <a:rPr kumimoji="0" lang="vi-VN" altLang="en-US" sz="2800" b="0" i="0" u="none" strike="noStrike" cap="none" normalizeH="0" baseline="0" dirty="0">
                <a:ln>
                  <a:noFill/>
                </a:ln>
                <a:solidFill>
                  <a:srgbClr val="202124"/>
                </a:solidFill>
                <a:effectLst/>
                <a:latin typeface="inherit"/>
              </a:rPr>
              <a:t> UC cho </a:t>
            </a:r>
            <a:r>
              <a:rPr kumimoji="0" lang="vi-VN" altLang="en-US" sz="2800" b="0" i="0" u="none" strike="noStrike" cap="none" normalizeH="0" baseline="0" dirty="0" err="1">
                <a:ln>
                  <a:noFill/>
                </a:ln>
                <a:solidFill>
                  <a:srgbClr val="202124"/>
                </a:solidFill>
                <a:effectLst/>
                <a:latin typeface="inherit"/>
              </a:rPr>
              <a:t>mỗi</a:t>
            </a:r>
            <a:r>
              <a:rPr kumimoji="0" lang="vi-VN" altLang="en-US" sz="2800" b="0" i="0" u="none" strike="noStrike" cap="none" normalizeH="0" baseline="0" dirty="0">
                <a:ln>
                  <a:noFill/>
                </a:ln>
                <a:solidFill>
                  <a:srgbClr val="202124"/>
                </a:solidFill>
                <a:effectLst/>
                <a:latin typeface="inherit"/>
              </a:rPr>
              <a:t> UC: </a:t>
            </a:r>
            <a:endParaRPr kumimoji="0" lang="en-US" altLang="en-US" sz="2800" b="0" i="0" u="none" strike="noStrike" cap="none" normalizeH="0" baseline="0" dirty="0">
              <a:ln>
                <a:noFill/>
              </a:ln>
              <a:solidFill>
                <a:srgbClr val="202124"/>
              </a:solidFill>
              <a:effectLst/>
              <a:latin typeface="inherit"/>
            </a:endParaRPr>
          </a:p>
          <a:p>
            <a:pPr lvl="1"/>
            <a:r>
              <a:rPr kumimoji="0" lang="vi-VN" altLang="en-US" b="0" i="0" u="none" strike="noStrike" cap="none" normalizeH="0" baseline="0" dirty="0">
                <a:ln>
                  <a:noFill/>
                </a:ln>
                <a:solidFill>
                  <a:srgbClr val="202124"/>
                </a:solidFill>
                <a:effectLst/>
                <a:latin typeface="inherit"/>
              </a:rPr>
              <a:t>Giao </a:t>
            </a:r>
            <a:r>
              <a:rPr kumimoji="0" lang="vi-VN" altLang="en-US" b="0" i="0" u="none" strike="noStrike" cap="none" normalizeH="0" baseline="0" dirty="0" err="1">
                <a:ln>
                  <a:noFill/>
                </a:ln>
                <a:solidFill>
                  <a:srgbClr val="202124"/>
                </a:solidFill>
                <a:effectLst/>
                <a:latin typeface="inherit"/>
              </a:rPr>
              <a:t>diện</a:t>
            </a:r>
            <a:r>
              <a:rPr kumimoji="0" lang="vi-VN" altLang="en-US" b="0" i="0" u="none" strike="noStrike" cap="none" normalizeH="0" baseline="0" dirty="0">
                <a:ln>
                  <a:noFill/>
                </a:ln>
                <a:solidFill>
                  <a:srgbClr val="202124"/>
                </a:solidFill>
                <a:effectLst/>
                <a:latin typeface="inherit"/>
              </a:rPr>
              <a:t> bên </a:t>
            </a:r>
            <a:r>
              <a:rPr kumimoji="0" lang="vi-VN" altLang="en-US" b="0" i="0" u="none" strike="noStrike" cap="none" normalizeH="0" baseline="0" dirty="0" err="1">
                <a:ln>
                  <a:noFill/>
                </a:ln>
                <a:solidFill>
                  <a:srgbClr val="202124"/>
                </a:solidFill>
                <a:effectLst/>
                <a:latin typeface="inherit"/>
              </a:rPr>
              <a:t>ngoài</a:t>
            </a:r>
            <a:r>
              <a:rPr kumimoji="0" lang="vi-VN" altLang="en-US" b="0" i="0" u="none" strike="noStrike" cap="none" normalizeH="0" baseline="0" dirty="0">
                <a:ln>
                  <a:noFill/>
                </a:ln>
                <a:solidFill>
                  <a:srgbClr val="202124"/>
                </a:solidFill>
                <a:effectLst/>
                <a:latin typeface="inherit"/>
              </a:rPr>
              <a:t> </a:t>
            </a:r>
            <a:endParaRPr kumimoji="0" lang="en-US" altLang="en-US" b="0" i="0" u="none" strike="noStrike" cap="none" normalizeH="0" baseline="0" dirty="0">
              <a:ln>
                <a:noFill/>
              </a:ln>
              <a:solidFill>
                <a:srgbClr val="202124"/>
              </a:solidFill>
              <a:effectLst/>
              <a:latin typeface="inherit"/>
            </a:endParaRPr>
          </a:p>
          <a:p>
            <a:pPr lvl="1"/>
            <a:r>
              <a:rPr kumimoji="0" lang="vi-VN" altLang="en-US" b="0" i="0" u="none" strike="noStrike" cap="none" normalizeH="0" baseline="0" dirty="0" err="1">
                <a:ln>
                  <a:noFill/>
                </a:ln>
                <a:solidFill>
                  <a:srgbClr val="202124"/>
                </a:solidFill>
                <a:effectLst/>
                <a:latin typeface="inherit"/>
              </a:rPr>
              <a:t>Dữ</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liệu</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vĩnh</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viễn</a:t>
            </a:r>
            <a:r>
              <a:rPr kumimoji="0" lang="vi-VN" altLang="en-US" b="0" i="0" u="none" strike="noStrike" cap="none" normalizeH="0" baseline="0" dirty="0">
                <a:ln>
                  <a:noFill/>
                </a:ln>
                <a:solidFill>
                  <a:srgbClr val="202124"/>
                </a:solidFill>
                <a:effectLst/>
                <a:latin typeface="inherit"/>
              </a:rPr>
              <a:t> </a:t>
            </a:r>
            <a:endParaRPr kumimoji="0" lang="en-US" altLang="en-US" b="0" i="0" u="none" strike="noStrike" cap="none" normalizeH="0" baseline="0" dirty="0">
              <a:ln>
                <a:noFill/>
              </a:ln>
              <a:solidFill>
                <a:srgbClr val="202124"/>
              </a:solidFill>
              <a:effectLst/>
              <a:latin typeface="inherit"/>
            </a:endParaRPr>
          </a:p>
          <a:p>
            <a:r>
              <a:rPr kumimoji="0" lang="vi-VN" altLang="en-US" sz="2800" b="0" i="0" u="none" strike="noStrike" cap="none" normalizeH="0" baseline="0" dirty="0" err="1">
                <a:ln>
                  <a:noFill/>
                </a:ln>
                <a:solidFill>
                  <a:srgbClr val="202124"/>
                </a:solidFill>
                <a:effectLst/>
                <a:latin typeface="inherit"/>
              </a:rPr>
              <a:t>Kiểm</a:t>
            </a:r>
            <a:r>
              <a:rPr kumimoji="0" lang="vi-VN" altLang="en-US" sz="2800" b="0" i="0" u="none" strike="noStrike" cap="none" normalizeH="0" baseline="0" dirty="0">
                <a:ln>
                  <a:noFill/>
                </a:ln>
                <a:solidFill>
                  <a:srgbClr val="202124"/>
                </a:solidFill>
                <a:effectLst/>
                <a:latin typeface="inherit"/>
              </a:rPr>
              <a:t> tra </a:t>
            </a:r>
            <a:r>
              <a:rPr kumimoji="0" lang="vi-VN" altLang="en-US" sz="2800" b="0" i="0" u="none" strike="noStrike" cap="none" normalizeH="0" baseline="0" dirty="0" err="1">
                <a:ln>
                  <a:noFill/>
                </a:ln>
                <a:solidFill>
                  <a:srgbClr val="202124"/>
                </a:solidFill>
                <a:effectLst/>
                <a:latin typeface="inherit"/>
              </a:rPr>
              <a:t>thừa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thiếu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giữa</a:t>
            </a:r>
            <a:r>
              <a:rPr kumimoji="0" lang="vi-VN" altLang="en-US" sz="2800" b="0" i="0" u="none" strike="noStrike" cap="none" normalizeH="0" baseline="0" dirty="0">
                <a:ln>
                  <a:noFill/>
                </a:ln>
                <a:solidFill>
                  <a:srgbClr val="202124"/>
                </a:solidFill>
                <a:effectLst/>
                <a:latin typeface="inherit"/>
              </a:rPr>
              <a:t> mô </a:t>
            </a:r>
            <a:r>
              <a:rPr kumimoji="0" lang="vi-VN" altLang="en-US" sz="2800" b="0" i="0" u="none" strike="noStrike" cap="none" normalizeH="0" baseline="0" dirty="0" err="1">
                <a:ln>
                  <a:noFill/>
                </a:ln>
                <a:solidFill>
                  <a:srgbClr val="202124"/>
                </a:solidFill>
                <a:effectLst/>
                <a:latin typeface="inherit"/>
              </a:rPr>
              <a:t>tả</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vấn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đề</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và</a:t>
            </a:r>
            <a:r>
              <a:rPr kumimoji="0" lang="vi-VN" altLang="en-US" sz="2800" b="0" i="0" u="none" strike="noStrike" cap="none" normalizeH="0" baseline="0" dirty="0">
                <a:ln>
                  <a:noFill/>
                </a:ln>
                <a:solidFill>
                  <a:srgbClr val="202124"/>
                </a:solidFill>
                <a:effectLst/>
                <a:latin typeface="inherit"/>
              </a:rPr>
              <a:t> </a:t>
            </a:r>
            <a:endParaRPr kumimoji="0" lang="en-US" altLang="en-US" sz="2800" b="0" i="0" u="none" strike="noStrike" cap="none" normalizeH="0" baseline="0" dirty="0">
              <a:ln>
                <a:noFill/>
              </a:ln>
              <a:solidFill>
                <a:srgbClr val="202124"/>
              </a:solidFill>
              <a:effectLst/>
              <a:latin typeface="inherit"/>
            </a:endParaRPr>
          </a:p>
          <a:p>
            <a:r>
              <a:rPr kumimoji="0" lang="vi-VN" altLang="en-US" sz="2800" b="0" i="0" u="none" strike="noStrike" cap="none" normalizeH="0" baseline="0" dirty="0">
                <a:ln>
                  <a:noFill/>
                </a:ln>
                <a:solidFill>
                  <a:srgbClr val="202124"/>
                </a:solidFill>
                <a:effectLst/>
                <a:latin typeface="inherit"/>
              </a:rPr>
              <a:t>Yêu </a:t>
            </a:r>
            <a:r>
              <a:rPr kumimoji="0" lang="vi-VN" altLang="en-US" sz="2800" b="0" i="0" u="none" strike="noStrike" cap="none" normalizeH="0" baseline="0" dirty="0" err="1">
                <a:ln>
                  <a:noFill/>
                </a:ln>
                <a:solidFill>
                  <a:srgbClr val="202124"/>
                </a:solidFill>
                <a:effectLst/>
                <a:latin typeface="inherit"/>
              </a:rPr>
              <a:t>cầu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Nhất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quán</a:t>
            </a:r>
            <a:r>
              <a:rPr kumimoji="0" lang="vi-VN" altLang="en-US" sz="2800" b="0" i="0" u="none" strike="noStrike" cap="none" normalizeH="0" baseline="0" dirty="0">
                <a:ln>
                  <a:noFill/>
                </a:ln>
                <a:solidFill>
                  <a:srgbClr val="202124"/>
                </a:solidFill>
                <a:effectLst/>
                <a:latin typeface="inherit"/>
              </a:rPr>
              <a:t> trong </a:t>
            </a:r>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a:t>
            </a:r>
            <a:endParaRPr kumimoji="0" lang="en-US" altLang="en-US" sz="2800" b="0" i="0" u="none" strike="noStrike" cap="none" normalizeH="0" baseline="0" dirty="0">
              <a:ln>
                <a:noFill/>
              </a:ln>
              <a:solidFill>
                <a:srgbClr val="202124"/>
              </a:solidFill>
              <a:effectLst/>
              <a:latin typeface="inherit"/>
            </a:endParaRPr>
          </a:p>
          <a:p>
            <a:r>
              <a:rPr kumimoji="0" lang="vi-VN" altLang="en-US" sz="2800" b="0" i="0" u="none" strike="noStrike" cap="none" normalizeH="0" baseline="0" dirty="0">
                <a:ln>
                  <a:noFill/>
                </a:ln>
                <a:solidFill>
                  <a:srgbClr val="202124"/>
                </a:solidFill>
                <a:effectLst/>
                <a:latin typeface="inherit"/>
              </a:rPr>
              <a:t>Yêu </a:t>
            </a:r>
            <a:r>
              <a:rPr kumimoji="0" lang="vi-VN" altLang="en-US" sz="2800" b="0" i="0" u="none" strike="noStrike" cap="none" normalizeH="0" baseline="0" dirty="0" err="1">
                <a:ln>
                  <a:noFill/>
                </a:ln>
                <a:solidFill>
                  <a:srgbClr val="202124"/>
                </a:solidFill>
                <a:effectLst/>
                <a:latin typeface="inherit"/>
              </a:rPr>
              <a:t>cầu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Tính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khả</a:t>
            </a:r>
            <a:r>
              <a:rPr kumimoji="0" lang="vi-VN" altLang="en-US" sz="2800" b="0" i="0" u="none" strike="noStrike" cap="none" normalizeH="0" baseline="0" dirty="0">
                <a:ln>
                  <a:noFill/>
                </a:ln>
                <a:solidFill>
                  <a:srgbClr val="202124"/>
                </a:solidFill>
                <a:effectLst/>
                <a:latin typeface="inherit"/>
              </a:rPr>
              <a:t> thi </a:t>
            </a:r>
            <a:r>
              <a:rPr kumimoji="0" lang="vi-VN" altLang="en-US" sz="2800" b="0" i="0" u="none" strike="noStrike" cap="none" normalizeH="0" baseline="0" dirty="0" err="1">
                <a:ln>
                  <a:noFill/>
                </a:ln>
                <a:solidFill>
                  <a:srgbClr val="202124"/>
                </a:solidFill>
                <a:effectLst/>
                <a:latin typeface="inherit"/>
              </a:rPr>
              <a:t>của</a:t>
            </a:r>
            <a:r>
              <a:rPr kumimoji="0" lang="vi-VN" altLang="en-US" sz="2800" b="0" i="0" u="none" strike="noStrike" cap="none" normalizeH="0" baseline="0" dirty="0">
                <a:ln>
                  <a:noFill/>
                </a:ln>
                <a:solidFill>
                  <a:srgbClr val="202124"/>
                </a:solidFill>
                <a:effectLst/>
                <a:latin typeface="inherit"/>
              </a:rPr>
              <a:t> giai </a:t>
            </a:r>
            <a:r>
              <a:rPr kumimoji="0" lang="vi-VN" altLang="en-US" sz="2800" b="0" i="0" u="none" strike="noStrike" cap="none" normalizeH="0" baseline="0" dirty="0" err="1">
                <a:ln>
                  <a:noFill/>
                </a:ln>
                <a:solidFill>
                  <a:srgbClr val="202124"/>
                </a:solidFill>
                <a:effectLst/>
                <a:latin typeface="inherit"/>
              </a:rPr>
              <a:t>đoạn</a:t>
            </a:r>
            <a:r>
              <a:rPr kumimoji="0" lang="vi-VN" altLang="en-US" sz="2800" b="0" i="0" u="none" strike="noStrike" cap="none" normalizeH="0" baseline="0" dirty="0">
                <a:ln>
                  <a:noFill/>
                </a:ln>
                <a:solidFill>
                  <a:srgbClr val="202124"/>
                </a:solidFill>
                <a:effectLst/>
                <a:latin typeface="inherit"/>
              </a:rPr>
              <a:t> sau</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B3B4CABB-A655-478B-9590-BFDE1C395AA0}"/>
              </a:ext>
            </a:extLst>
          </p:cNvPr>
          <p:cNvSpPr>
            <a:spLocks noGrp="1"/>
          </p:cNvSpPr>
          <p:nvPr>
            <p:ph type="sldNum" sz="quarter" idx="12"/>
          </p:nvPr>
        </p:nvSpPr>
        <p:spPr/>
        <p:txBody>
          <a:bodyPr/>
          <a:lstStyle/>
          <a:p>
            <a:pPr>
              <a:defRPr/>
            </a:pPr>
            <a:fld id="{222D1A01-2235-2A44-BF61-4339ED0E7A0A}" type="slidenum">
              <a:rPr lang="en-US" altLang="en-VN" smtClean="0"/>
              <a:pPr>
                <a:defRPr/>
              </a:pPr>
              <a:t>37</a:t>
            </a:fld>
            <a:endParaRPr lang="en-US" altLang="en-VN"/>
          </a:p>
        </p:txBody>
      </p:sp>
      <p:sp>
        <p:nvSpPr>
          <p:cNvPr id="8" name="Rectangle 2">
            <a:extLst>
              <a:ext uri="{FF2B5EF4-FFF2-40B4-BE49-F238E27FC236}">
                <a16:creationId xmlns:a16="http://schemas.microsoft.com/office/drawing/2014/main" id="{A47665BB-1AC6-4840-A313-AE90025B4103}"/>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79487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87FC4-A53B-4962-BF5C-289BA32836B6}"/>
              </a:ext>
            </a:extLst>
          </p:cNvPr>
          <p:cNvSpPr>
            <a:spLocks noGrp="1"/>
          </p:cNvSpPr>
          <p:nvPr>
            <p:ph type="title"/>
          </p:nvPr>
        </p:nvSpPr>
        <p:spPr/>
        <p:txBody>
          <a:bodyPr/>
          <a:lstStyle/>
          <a:p>
            <a:r>
              <a:rPr lang="en-US" dirty="0" err="1"/>
              <a:t>Mô</a:t>
            </a:r>
            <a:r>
              <a:rPr lang="en-US" dirty="0"/>
              <a:t> </a:t>
            </a:r>
            <a:r>
              <a:rPr lang="en-US" dirty="0" err="1"/>
              <a:t>tả</a:t>
            </a:r>
            <a:r>
              <a:rPr lang="en-US" dirty="0"/>
              <a:t> </a:t>
            </a:r>
            <a:r>
              <a:rPr lang="en-US" dirty="0" err="1"/>
              <a:t>ngắn</a:t>
            </a:r>
            <a:r>
              <a:rPr lang="en-US" dirty="0"/>
              <a:t> </a:t>
            </a:r>
            <a:r>
              <a:rPr lang="en-US" dirty="0" err="1"/>
              <a:t>gọn</a:t>
            </a:r>
            <a:r>
              <a:rPr lang="en-US" dirty="0"/>
              <a:t> </a:t>
            </a:r>
            <a:r>
              <a:rPr lang="en-US" dirty="0" err="1"/>
              <a:t>về</a:t>
            </a:r>
            <a:r>
              <a:rPr lang="en-US" dirty="0"/>
              <a:t> use case</a:t>
            </a:r>
          </a:p>
        </p:txBody>
      </p:sp>
      <p:sp>
        <p:nvSpPr>
          <p:cNvPr id="3" name="Content Placeholder 2">
            <a:extLst>
              <a:ext uri="{FF2B5EF4-FFF2-40B4-BE49-F238E27FC236}">
                <a16:creationId xmlns:a16="http://schemas.microsoft.com/office/drawing/2014/main" id="{A40877AC-CFF5-4883-9E2A-79E451765F02}"/>
              </a:ext>
            </a:extLst>
          </p:cNvPr>
          <p:cNvSpPr>
            <a:spLocks noGrp="1"/>
          </p:cNvSpPr>
          <p:nvPr>
            <p:ph idx="1"/>
          </p:nvPr>
        </p:nvSpPr>
        <p:spPr/>
        <p:txBody>
          <a:bodyPr/>
          <a:lstStyle/>
          <a:p>
            <a:r>
              <a:rPr lang="en-US" dirty="0"/>
              <a:t> </a:t>
            </a:r>
            <a:r>
              <a:rPr kumimoji="0" lang="vi-VN" altLang="en-US" sz="2800" b="0" i="0" u="none" strike="noStrike" cap="none" normalizeH="0" baseline="0" dirty="0">
                <a:ln>
                  <a:noFill/>
                </a:ln>
                <a:solidFill>
                  <a:srgbClr val="202124"/>
                </a:solidFill>
                <a:effectLst/>
                <a:latin typeface="inherit"/>
              </a:rPr>
              <a:t>Mô </a:t>
            </a:r>
            <a:r>
              <a:rPr kumimoji="0" lang="vi-VN" altLang="en-US" sz="2800" b="0" i="0" u="none" strike="noStrike" cap="none" normalizeH="0" baseline="0" dirty="0" err="1">
                <a:ln>
                  <a:noFill/>
                </a:ln>
                <a:solidFill>
                  <a:srgbClr val="202124"/>
                </a:solidFill>
                <a:effectLst/>
                <a:latin typeface="inherit"/>
              </a:rPr>
              <a:t>tả</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ngắn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gọn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mục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đích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của</a:t>
            </a:r>
            <a:r>
              <a:rPr kumimoji="0" lang="vi-VN" altLang="en-US" sz="2800" b="0" i="0" u="none" strike="noStrike" cap="none" normalizeH="0" baseline="0" dirty="0">
                <a:ln>
                  <a:noFill/>
                </a:ln>
                <a:solidFill>
                  <a:srgbClr val="202124"/>
                </a:solidFill>
                <a:effectLst/>
                <a:latin typeface="inherit"/>
              </a:rPr>
              <a:t> UC </a:t>
            </a:r>
            <a:endParaRPr kumimoji="0" lang="en-US" altLang="en-US" sz="2800" b="0" i="0" u="none" strike="noStrike" cap="none" normalizeH="0" baseline="0" dirty="0">
              <a:ln>
                <a:noFill/>
              </a:ln>
              <a:solidFill>
                <a:srgbClr val="202124"/>
              </a:solidFill>
              <a:effectLst/>
              <a:latin typeface="inherit"/>
            </a:endParaRPr>
          </a:p>
          <a:p>
            <a:r>
              <a:rPr kumimoji="0" lang="vi-VN" altLang="en-US" sz="2800" b="0" i="0" u="none" strike="noStrike" cap="none" normalizeH="0" baseline="0" dirty="0" err="1">
                <a:ln>
                  <a:noFill/>
                </a:ln>
                <a:solidFill>
                  <a:srgbClr val="202124"/>
                </a:solidFill>
                <a:effectLst/>
                <a:latin typeface="inherit"/>
              </a:rPr>
              <a:t>Ví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Trường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hợp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“Đăng </a:t>
            </a:r>
            <a:r>
              <a:rPr kumimoji="0" lang="vi-VN" altLang="en-US" sz="2800" b="0" i="0" u="none" strike="noStrike" cap="none" normalizeH="0" baseline="0" dirty="0" err="1">
                <a:ln>
                  <a:noFill/>
                </a:ln>
                <a:solidFill>
                  <a:srgbClr val="202124"/>
                </a:solidFill>
                <a:effectLst/>
                <a:latin typeface="inherit"/>
              </a:rPr>
              <a:t>nhập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vào</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hệ</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thống</a:t>
            </a:r>
            <a:r>
              <a:rPr kumimoji="0" lang="vi-VN" altLang="en-US" sz="2800" b="0" i="0" u="none" strike="noStrike" cap="none" normalizeH="0" baseline="0" dirty="0">
                <a:ln>
                  <a:noFill/>
                </a:ln>
                <a:solidFill>
                  <a:srgbClr val="202124"/>
                </a:solidFill>
                <a:effectLst/>
                <a:latin typeface="inherit"/>
              </a:rPr>
              <a:t> ATM: </a:t>
            </a:r>
            <a:endParaRPr kumimoji="0" lang="en-US" altLang="en-US" sz="2800" b="0" i="0" u="none" strike="noStrike" cap="none" normalizeH="0" baseline="0" dirty="0">
              <a:ln>
                <a:noFill/>
              </a:ln>
              <a:solidFill>
                <a:srgbClr val="202124"/>
              </a:solidFill>
              <a:effectLst/>
              <a:latin typeface="inherit"/>
            </a:endParaRPr>
          </a:p>
          <a:p>
            <a:pPr marL="0" indent="0">
              <a:buNone/>
            </a:pPr>
            <a:r>
              <a:rPr kumimoji="0" lang="vi-VN" altLang="en-US" sz="2800" b="0" i="0" u="none" strike="noStrike" cap="none" normalizeH="0" baseline="0" dirty="0">
                <a:ln>
                  <a:noFill/>
                </a:ln>
                <a:solidFill>
                  <a:srgbClr val="202124"/>
                </a:solidFill>
                <a:effectLst/>
                <a:latin typeface="inherit"/>
              </a:rPr>
              <a:t>“</a:t>
            </a:r>
            <a:r>
              <a:rPr kumimoji="0" lang="vi-VN" altLang="en-US" sz="2800" b="0" i="0" u="none" strike="noStrike" cap="none" normalizeH="0" baseline="0" dirty="0" err="1">
                <a:ln>
                  <a:noFill/>
                </a:ln>
                <a:solidFill>
                  <a:srgbClr val="202124"/>
                </a:solidFill>
                <a:effectLst/>
                <a:latin typeface="inherit"/>
              </a:rPr>
              <a:t>Trường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hợp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này</a:t>
            </a:r>
            <a:r>
              <a:rPr kumimoji="0" lang="vi-VN" altLang="en-US" sz="2800" b="0" i="0" u="none" strike="noStrike" cap="none" normalizeH="0" baseline="0" dirty="0">
                <a:ln>
                  <a:noFill/>
                </a:ln>
                <a:solidFill>
                  <a:srgbClr val="202124"/>
                </a:solidFill>
                <a:effectLst/>
                <a:latin typeface="inherit"/>
              </a:rPr>
              <a:t> mô </a:t>
            </a:r>
            <a:r>
              <a:rPr kumimoji="0" lang="vi-VN" altLang="en-US" sz="2800" b="0" i="0" u="none" strike="noStrike" cap="none" normalizeH="0" baseline="0" dirty="0" err="1">
                <a:ln>
                  <a:noFill/>
                </a:ln>
                <a:solidFill>
                  <a:srgbClr val="202124"/>
                </a:solidFill>
                <a:effectLst/>
                <a:latin typeface="inherit"/>
              </a:rPr>
              <a:t>tả</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sự</a:t>
            </a:r>
            <a:r>
              <a:rPr kumimoji="0" lang="vi-VN" altLang="en-US" sz="2800" b="0" i="0" u="none" strike="noStrike" cap="none" normalizeH="0" baseline="0" dirty="0">
                <a:ln>
                  <a:noFill/>
                </a:ln>
                <a:solidFill>
                  <a:srgbClr val="202124"/>
                </a:solidFill>
                <a:effectLst/>
                <a:latin typeface="inherit"/>
              </a:rPr>
              <a:t> tương </a:t>
            </a:r>
            <a:r>
              <a:rPr kumimoji="0" lang="vi-VN" altLang="en-US" sz="2800" b="0" i="0" u="none" strike="noStrike" cap="none" normalizeH="0" baseline="0" dirty="0" err="1">
                <a:ln>
                  <a:noFill/>
                </a:ln>
                <a:solidFill>
                  <a:srgbClr val="202124"/>
                </a:solidFill>
                <a:effectLst/>
                <a:latin typeface="inherit"/>
              </a:rPr>
              <a:t>tác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giữa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khách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hàng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của</a:t>
            </a:r>
            <a:r>
              <a:rPr kumimoji="0" lang="vi-VN" altLang="en-US" sz="2800" b="0" i="0" u="none" strike="noStrike" cap="none" normalizeH="0" baseline="0" dirty="0">
                <a:ln>
                  <a:noFill/>
                </a:ln>
                <a:solidFill>
                  <a:srgbClr val="202124"/>
                </a:solidFill>
                <a:effectLst/>
                <a:latin typeface="inherit"/>
              </a:rPr>
              <a:t> ngân </a:t>
            </a:r>
            <a:r>
              <a:rPr kumimoji="0" lang="vi-VN" altLang="en-US" sz="2800" b="0" i="0" u="none" strike="noStrike" cap="none" normalizeH="0" baseline="0" dirty="0" err="1">
                <a:ln>
                  <a:noFill/>
                </a:ln>
                <a:solidFill>
                  <a:srgbClr val="202124"/>
                </a:solidFill>
                <a:effectLst/>
                <a:latin typeface="inherit"/>
              </a:rPr>
              <a:t>hàng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máy</a:t>
            </a:r>
            <a:r>
              <a:rPr kumimoji="0" lang="vi-VN" altLang="en-US" sz="2800" b="0" i="0" u="none" strike="noStrike" cap="none" normalizeH="0" baseline="0" dirty="0">
                <a:ln>
                  <a:noFill/>
                </a:ln>
                <a:solidFill>
                  <a:srgbClr val="202124"/>
                </a:solidFill>
                <a:effectLst/>
                <a:latin typeface="inherit"/>
              </a:rPr>
              <a:t> ATM khi </a:t>
            </a:r>
            <a:r>
              <a:rPr kumimoji="0" lang="vi-VN" altLang="en-US" sz="2800" b="0" i="0" u="none" strike="noStrike" cap="none" normalizeH="0" baseline="0" dirty="0" err="1">
                <a:ln>
                  <a:noFill/>
                </a:ln>
                <a:solidFill>
                  <a:srgbClr val="202124"/>
                </a:solidFill>
                <a:effectLst/>
                <a:latin typeface="inherit"/>
              </a:rPr>
              <a:t>khách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hàng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muốn</a:t>
            </a:r>
            <a:r>
              <a:rPr kumimoji="0" lang="vi-VN" altLang="en-US" sz="2800" b="0" i="0" u="none" strike="noStrike" cap="none" normalizeH="0" baseline="0" dirty="0">
                <a:ln>
                  <a:noFill/>
                </a:ln>
                <a:solidFill>
                  <a:srgbClr val="202124"/>
                </a:solidFill>
                <a:effectLst/>
                <a:latin typeface="inherit"/>
              </a:rPr>
              <a:t> đăng </a:t>
            </a:r>
            <a:r>
              <a:rPr kumimoji="0" lang="vi-VN" altLang="en-US" sz="2800" b="0" i="0" u="none" strike="noStrike" cap="none" normalizeH="0" baseline="0" dirty="0" err="1">
                <a:ln>
                  <a:noFill/>
                </a:ln>
                <a:solidFill>
                  <a:srgbClr val="202124"/>
                </a:solidFill>
                <a:effectLst/>
                <a:latin typeface="inherit"/>
              </a:rPr>
              <a:t>nhập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vào</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hệ</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thống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để</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thực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hiện</a:t>
            </a:r>
            <a:r>
              <a:rPr kumimoji="0" lang="vi-VN" altLang="en-US" sz="2800" b="0" i="0" u="none" strike="noStrike" cap="none" normalizeH="0" baseline="0" dirty="0">
                <a:ln>
                  <a:noFill/>
                </a:ln>
                <a:solidFill>
                  <a:srgbClr val="202124"/>
                </a:solidFill>
                <a:effectLst/>
                <a:latin typeface="inherit"/>
              </a:rPr>
              <a:t> giao </a:t>
            </a:r>
            <a:r>
              <a:rPr kumimoji="0" lang="vi-VN" altLang="en-US" sz="2800" b="0" i="0" u="none" strike="noStrike" cap="none" normalizeH="0" baseline="0" dirty="0" err="1">
                <a:ln>
                  <a:noFill/>
                </a:ln>
                <a:solidFill>
                  <a:srgbClr val="202124"/>
                </a:solidFill>
                <a:effectLst/>
                <a:latin typeface="inherit"/>
              </a:rPr>
              <a:t>dịch</a:t>
            </a:r>
            <a:r>
              <a:rPr kumimoji="0" lang="vi-VN" altLang="en-US" sz="2800" b="0" i="0" u="none" strike="noStrike" cap="none" normalizeH="0" baseline="0" dirty="0">
                <a:ln>
                  <a:noFill/>
                </a:ln>
                <a:solidFill>
                  <a:srgbClr val="202124"/>
                </a:solidFill>
                <a:effectLst/>
                <a:latin typeface="inherit"/>
              </a:rPr>
              <a:t>”</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348DE6CA-60B6-47AF-ADFF-E57B3A803484}"/>
              </a:ext>
            </a:extLst>
          </p:cNvPr>
          <p:cNvSpPr>
            <a:spLocks noGrp="1"/>
          </p:cNvSpPr>
          <p:nvPr>
            <p:ph type="sldNum" sz="quarter" idx="12"/>
          </p:nvPr>
        </p:nvSpPr>
        <p:spPr/>
        <p:txBody>
          <a:bodyPr/>
          <a:lstStyle/>
          <a:p>
            <a:pPr>
              <a:defRPr/>
            </a:pPr>
            <a:fld id="{222D1A01-2235-2A44-BF61-4339ED0E7A0A}" type="slidenum">
              <a:rPr lang="en-US" altLang="en-VN" smtClean="0"/>
              <a:pPr>
                <a:defRPr/>
              </a:pPr>
              <a:t>38</a:t>
            </a:fld>
            <a:endParaRPr lang="en-US" altLang="en-VN"/>
          </a:p>
        </p:txBody>
      </p:sp>
      <p:sp>
        <p:nvSpPr>
          <p:cNvPr id="5" name="Rectangle 1">
            <a:extLst>
              <a:ext uri="{FF2B5EF4-FFF2-40B4-BE49-F238E27FC236}">
                <a16:creationId xmlns:a16="http://schemas.microsoft.com/office/drawing/2014/main" id="{6607E0D3-F50F-4F94-A295-C5A6BE857E1B}"/>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58420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3AAE6-731D-409D-9A04-7C35FDA1BBA5}"/>
              </a:ext>
            </a:extLst>
          </p:cNvPr>
          <p:cNvSpPr>
            <a:spLocks noGrp="1"/>
          </p:cNvSpPr>
          <p:nvPr>
            <p:ph type="title"/>
          </p:nvPr>
        </p:nvSpPr>
        <p:spPr/>
        <p:txBody>
          <a:bodyPr/>
          <a:lstStyle/>
          <a:p>
            <a:r>
              <a:rPr lang="en-US" dirty="0" err="1"/>
              <a:t>Dòng</a:t>
            </a:r>
            <a:r>
              <a:rPr lang="en-US" dirty="0"/>
              <a:t> </a:t>
            </a:r>
            <a:r>
              <a:rPr lang="en-US" dirty="0" err="1"/>
              <a:t>sự</a:t>
            </a:r>
            <a:r>
              <a:rPr lang="en-US" dirty="0"/>
              <a:t> </a:t>
            </a:r>
            <a:r>
              <a:rPr lang="en-US" dirty="0" err="1"/>
              <a:t>kiện</a:t>
            </a:r>
            <a:r>
              <a:rPr lang="en-US" dirty="0"/>
              <a:t> use case</a:t>
            </a:r>
          </a:p>
        </p:txBody>
      </p:sp>
      <p:sp>
        <p:nvSpPr>
          <p:cNvPr id="3" name="Content Placeholder 2">
            <a:extLst>
              <a:ext uri="{FF2B5EF4-FFF2-40B4-BE49-F238E27FC236}">
                <a16:creationId xmlns:a16="http://schemas.microsoft.com/office/drawing/2014/main" id="{F1841F82-B82C-454E-AC41-DD236A359E3E}"/>
              </a:ext>
            </a:extLst>
          </p:cNvPr>
          <p:cNvSpPr>
            <a:spLocks noGrp="1"/>
          </p:cNvSpPr>
          <p:nvPr>
            <p:ph idx="1"/>
          </p:nvPr>
        </p:nvSpPr>
        <p:spPr>
          <a:xfrm>
            <a:off x="552450" y="997319"/>
            <a:ext cx="7886700" cy="5174881"/>
          </a:xfrm>
        </p:spPr>
        <p:txBody>
          <a:bodyPr/>
          <a:lstStyle/>
          <a:p>
            <a:r>
              <a:rPr lang="en-US" dirty="0"/>
              <a:t> </a:t>
            </a:r>
            <a:r>
              <a:rPr kumimoji="0" lang="vi-VN" altLang="en-US" sz="2800" b="0" i="0" u="none" strike="noStrike" cap="none" normalizeH="0" baseline="0" dirty="0" err="1">
                <a:ln>
                  <a:noFill/>
                </a:ln>
                <a:solidFill>
                  <a:srgbClr val="202124"/>
                </a:solidFill>
                <a:effectLst/>
                <a:latin typeface="inherit"/>
              </a:rPr>
              <a:t>Có</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luồng</a:t>
            </a:r>
            <a:r>
              <a:rPr kumimoji="0" lang="vi-VN" altLang="en-US" sz="2800" b="0" i="0" u="none" strike="noStrike" cap="none" normalizeH="0" baseline="0" dirty="0">
                <a:ln>
                  <a:noFill/>
                </a:ln>
                <a:solidFill>
                  <a:srgbClr val="202124"/>
                </a:solidFill>
                <a:effectLst/>
                <a:latin typeface="inherit"/>
              </a:rPr>
              <a:t> cơ </a:t>
            </a:r>
            <a:r>
              <a:rPr kumimoji="0" lang="vi-VN" altLang="en-US" sz="2800" b="0" i="0" u="none" strike="noStrike" cap="none" normalizeH="0" baseline="0" dirty="0" err="1">
                <a:ln>
                  <a:noFill/>
                </a:ln>
                <a:solidFill>
                  <a:srgbClr val="202124"/>
                </a:solidFill>
                <a:effectLst/>
                <a:latin typeface="inherit"/>
              </a:rPr>
              <a:t>bản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bình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thường</a:t>
            </a:r>
            <a:r>
              <a:rPr kumimoji="0" lang="vi-VN" altLang="en-US" sz="2800" b="0" i="0" u="none" strike="noStrike" cap="none" normalizeH="0" baseline="0" dirty="0">
                <a:ln>
                  <a:noFill/>
                </a:ln>
                <a:solidFill>
                  <a:srgbClr val="202124"/>
                </a:solidFill>
                <a:effectLst/>
                <a:latin typeface="inherit"/>
              </a:rPr>
              <a:t> </a:t>
            </a:r>
            <a:endParaRPr kumimoji="0" lang="en-US" altLang="en-US" sz="2800" b="0" i="0" u="none" strike="noStrike" cap="none" normalizeH="0" baseline="0" dirty="0">
              <a:ln>
                <a:noFill/>
              </a:ln>
              <a:solidFill>
                <a:srgbClr val="202124"/>
              </a:solidFill>
              <a:effectLst/>
              <a:latin typeface="inherit"/>
            </a:endParaRPr>
          </a:p>
          <a:p>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số</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luồng</a:t>
            </a:r>
            <a:r>
              <a:rPr kumimoji="0" lang="vi-VN" altLang="en-US" sz="2800" b="0" i="0" u="none" strike="noStrike" cap="none" normalizeH="0" baseline="0" dirty="0">
                <a:ln>
                  <a:noFill/>
                </a:ln>
                <a:solidFill>
                  <a:srgbClr val="202124"/>
                </a:solidFill>
                <a:effectLst/>
                <a:latin typeface="inherit"/>
              </a:rPr>
              <a:t> thay </a:t>
            </a:r>
            <a:r>
              <a:rPr kumimoji="0" lang="vi-VN" altLang="en-US" sz="2800" b="0" i="0" u="none" strike="noStrike" cap="none" normalizeH="0" baseline="0" dirty="0" err="1">
                <a:ln>
                  <a:noFill/>
                </a:ln>
                <a:solidFill>
                  <a:srgbClr val="202124"/>
                </a:solidFill>
                <a:effectLst/>
                <a:latin typeface="inherit"/>
              </a:rPr>
              <a:t>thế</a:t>
            </a:r>
            <a:r>
              <a:rPr kumimoji="0" lang="vi-VN" altLang="en-US" sz="2800" b="0" i="0" u="none" strike="noStrike" cap="none" normalizeH="0" baseline="0" dirty="0">
                <a:ln>
                  <a:noFill/>
                </a:ln>
                <a:solidFill>
                  <a:srgbClr val="202124"/>
                </a:solidFill>
                <a:effectLst/>
                <a:latin typeface="inherit"/>
              </a:rPr>
              <a:t> </a:t>
            </a:r>
            <a:endParaRPr kumimoji="0" lang="en-US" altLang="en-US" sz="2800" b="0" i="0" u="none" strike="noStrike" cap="none" normalizeH="0" baseline="0" dirty="0">
              <a:ln>
                <a:noFill/>
              </a:ln>
              <a:solidFill>
                <a:srgbClr val="202124"/>
              </a:solidFill>
              <a:effectLst/>
              <a:latin typeface="inherit"/>
            </a:endParaRPr>
          </a:p>
          <a:p>
            <a:pPr lvl="1"/>
            <a:r>
              <a:rPr kumimoji="0" lang="vi-VN" altLang="en-US" b="0" i="0" u="none" strike="noStrike" cap="none" normalizeH="0" baseline="0" dirty="0" err="1">
                <a:ln>
                  <a:noFill/>
                </a:ln>
                <a:solidFill>
                  <a:srgbClr val="FF0000"/>
                </a:solidFill>
                <a:effectLst/>
                <a:latin typeface="inherit"/>
              </a:rPr>
              <a:t>Các</a:t>
            </a:r>
            <a:r>
              <a:rPr kumimoji="0" lang="vi-VN" altLang="en-US" b="0" i="0" u="none" strike="noStrike" cap="none" normalizeH="0" baseline="0" dirty="0">
                <a:ln>
                  <a:noFill/>
                </a:ln>
                <a:solidFill>
                  <a:srgbClr val="FF0000"/>
                </a:solidFill>
                <a:effectLst/>
                <a:latin typeface="inherit"/>
              </a:rPr>
              <a:t> </a:t>
            </a:r>
            <a:r>
              <a:rPr kumimoji="0" lang="vi-VN" altLang="en-US" b="0" i="0" u="none" strike="noStrike" cap="none" normalizeH="0" baseline="0" dirty="0" err="1">
                <a:ln>
                  <a:noFill/>
                </a:ln>
                <a:solidFill>
                  <a:srgbClr val="FF0000"/>
                </a:solidFill>
                <a:effectLst/>
                <a:latin typeface="inherit"/>
              </a:rPr>
              <a:t>biến</a:t>
            </a:r>
            <a:r>
              <a:rPr kumimoji="0" lang="vi-VN" altLang="en-US" b="0" i="0" u="none" strike="noStrike" cap="none" normalizeH="0" baseline="0" dirty="0">
                <a:ln>
                  <a:noFill/>
                </a:ln>
                <a:solidFill>
                  <a:srgbClr val="FF0000"/>
                </a:solidFill>
                <a:effectLst/>
                <a:latin typeface="inherit"/>
              </a:rPr>
              <a:t> </a:t>
            </a:r>
            <a:r>
              <a:rPr kumimoji="0" lang="vi-VN" altLang="en-US" b="0" i="0" u="none" strike="noStrike" cap="none" normalizeH="0" baseline="0" dirty="0" err="1">
                <a:ln>
                  <a:noFill/>
                </a:ln>
                <a:solidFill>
                  <a:srgbClr val="FF0000"/>
                </a:solidFill>
                <a:effectLst/>
                <a:latin typeface="inherit"/>
              </a:rPr>
              <a:t>thể</a:t>
            </a:r>
            <a:r>
              <a:rPr kumimoji="0" lang="vi-VN" altLang="en-US" b="0" i="0" u="none" strike="noStrike" cap="none" normalizeH="0" baseline="0" dirty="0">
                <a:ln>
                  <a:noFill/>
                </a:ln>
                <a:solidFill>
                  <a:srgbClr val="FF0000"/>
                </a:solidFill>
                <a:effectLst/>
                <a:latin typeface="inherit"/>
              </a:rPr>
              <a:t> thông </a:t>
            </a:r>
            <a:r>
              <a:rPr kumimoji="0" lang="vi-VN" altLang="en-US" b="0" i="0" u="none" strike="noStrike" cap="none" normalizeH="0" baseline="0" dirty="0" err="1">
                <a:ln>
                  <a:noFill/>
                </a:ln>
                <a:solidFill>
                  <a:srgbClr val="FF0000"/>
                </a:solidFill>
                <a:effectLst/>
                <a:latin typeface="inherit"/>
              </a:rPr>
              <a:t>thường</a:t>
            </a:r>
            <a:r>
              <a:rPr kumimoji="0" lang="vi-VN" altLang="en-US" b="0" i="0" u="none" strike="noStrike" cap="none" normalizeH="0" baseline="0" dirty="0">
                <a:ln>
                  <a:noFill/>
                </a:ln>
                <a:solidFill>
                  <a:srgbClr val="FF0000"/>
                </a:solidFill>
                <a:effectLst/>
                <a:latin typeface="inherit"/>
              </a:rPr>
              <a:t> </a:t>
            </a:r>
            <a:endParaRPr kumimoji="0" lang="en-US" altLang="en-US" b="0" i="0" u="none" strike="noStrike" cap="none" normalizeH="0" baseline="0" dirty="0">
              <a:ln>
                <a:noFill/>
              </a:ln>
              <a:solidFill>
                <a:srgbClr val="FF0000"/>
              </a:solidFill>
              <a:effectLst/>
              <a:latin typeface="inherit"/>
            </a:endParaRPr>
          </a:p>
          <a:p>
            <a:pPr lvl="1"/>
            <a:r>
              <a:rPr kumimoji="0" lang="vi-VN" altLang="en-US" b="0" i="0" u="none" strike="noStrike" cap="none" normalizeH="0" baseline="0" dirty="0" err="1">
                <a:ln>
                  <a:noFill/>
                </a:ln>
                <a:solidFill>
                  <a:srgbClr val="0070C0"/>
                </a:solidFill>
                <a:effectLst/>
                <a:latin typeface="inherit"/>
              </a:rPr>
              <a:t>Những</a:t>
            </a:r>
            <a:r>
              <a:rPr kumimoji="0" lang="vi-VN" altLang="en-US" b="0" i="0" u="none" strike="noStrike" cap="none" normalizeH="0" baseline="0" dirty="0">
                <a:ln>
                  <a:noFill/>
                </a:ln>
                <a:solidFill>
                  <a:srgbClr val="0070C0"/>
                </a:solidFill>
                <a:effectLst/>
                <a:latin typeface="inherit"/>
              </a:rPr>
              <a:t> </a:t>
            </a:r>
            <a:r>
              <a:rPr kumimoji="0" lang="vi-VN" altLang="en-US" b="0" i="0" u="none" strike="noStrike" cap="none" normalizeH="0" baseline="0" dirty="0" err="1">
                <a:ln>
                  <a:noFill/>
                </a:ln>
                <a:solidFill>
                  <a:srgbClr val="0070C0"/>
                </a:solidFill>
                <a:effectLst/>
                <a:latin typeface="inherit"/>
              </a:rPr>
              <a:t>trường</a:t>
            </a:r>
            <a:r>
              <a:rPr kumimoji="0" lang="vi-VN" altLang="en-US" b="0" i="0" u="none" strike="noStrike" cap="none" normalizeH="0" baseline="0" dirty="0">
                <a:ln>
                  <a:noFill/>
                </a:ln>
                <a:solidFill>
                  <a:srgbClr val="0070C0"/>
                </a:solidFill>
                <a:effectLst/>
                <a:latin typeface="inherit"/>
              </a:rPr>
              <a:t> </a:t>
            </a:r>
            <a:r>
              <a:rPr kumimoji="0" lang="vi-VN" altLang="en-US" b="0" i="0" u="none" strike="noStrike" cap="none" normalizeH="0" baseline="0" dirty="0" err="1">
                <a:ln>
                  <a:noFill/>
                </a:ln>
                <a:solidFill>
                  <a:srgbClr val="0070C0"/>
                </a:solidFill>
                <a:effectLst/>
                <a:latin typeface="inherit"/>
              </a:rPr>
              <a:t>hợp</a:t>
            </a:r>
            <a:r>
              <a:rPr kumimoji="0" lang="vi-VN" altLang="en-US" b="0" i="0" u="none" strike="noStrike" cap="none" normalizeH="0" baseline="0" dirty="0">
                <a:ln>
                  <a:noFill/>
                </a:ln>
                <a:solidFill>
                  <a:srgbClr val="0070C0"/>
                </a:solidFill>
                <a:effectLst/>
                <a:latin typeface="inherit"/>
              </a:rPr>
              <a:t> </a:t>
            </a:r>
            <a:r>
              <a:rPr kumimoji="0" lang="vi-VN" altLang="en-US" b="0" i="0" u="none" strike="noStrike" cap="none" normalizeH="0" baseline="0" dirty="0" err="1">
                <a:ln>
                  <a:noFill/>
                </a:ln>
                <a:solidFill>
                  <a:srgbClr val="0070C0"/>
                </a:solidFill>
                <a:effectLst/>
                <a:latin typeface="inherit"/>
              </a:rPr>
              <a:t>kỳ</a:t>
            </a:r>
            <a:r>
              <a:rPr kumimoji="0" lang="vi-VN" altLang="en-US" b="0" i="0" u="none" strike="noStrike" cap="none" normalizeH="0" baseline="0" dirty="0">
                <a:ln>
                  <a:noFill/>
                </a:ln>
                <a:solidFill>
                  <a:srgbClr val="0070C0"/>
                </a:solidFill>
                <a:effectLst/>
                <a:latin typeface="inherit"/>
              </a:rPr>
              <a:t> </a:t>
            </a:r>
            <a:r>
              <a:rPr kumimoji="0" lang="vi-VN" altLang="en-US" b="0" i="0" u="none" strike="noStrike" cap="none" normalizeH="0" baseline="0" dirty="0" err="1">
                <a:ln>
                  <a:noFill/>
                </a:ln>
                <a:solidFill>
                  <a:srgbClr val="0070C0"/>
                </a:solidFill>
                <a:effectLst/>
                <a:latin typeface="inherit"/>
              </a:rPr>
              <a:t>quặc</a:t>
            </a:r>
            <a:r>
              <a:rPr kumimoji="0" lang="vi-VN" altLang="en-US" b="0" i="0" u="none" strike="noStrike" cap="none" normalizeH="0" baseline="0" dirty="0">
                <a:ln>
                  <a:noFill/>
                </a:ln>
                <a:solidFill>
                  <a:srgbClr val="0070C0"/>
                </a:solidFill>
                <a:effectLst/>
                <a:latin typeface="inherit"/>
              </a:rPr>
              <a:t> </a:t>
            </a:r>
            <a:endParaRPr kumimoji="0" lang="en-US" altLang="en-US" b="0" i="0" u="none" strike="noStrike" cap="none" normalizeH="0" baseline="0" dirty="0">
              <a:ln>
                <a:noFill/>
              </a:ln>
              <a:solidFill>
                <a:srgbClr val="0070C0"/>
              </a:solidFill>
              <a:effectLst/>
              <a:latin typeface="inherit"/>
            </a:endParaRPr>
          </a:p>
          <a:p>
            <a:pPr lvl="1"/>
            <a:r>
              <a:rPr kumimoji="0" lang="vi-VN" altLang="en-US" b="0" i="0" u="none" strike="noStrike" cap="none" normalizeH="0" baseline="0" dirty="0" err="1">
                <a:ln>
                  <a:noFill/>
                </a:ln>
                <a:solidFill>
                  <a:schemeClr val="accent4"/>
                </a:solidFill>
                <a:effectLst/>
                <a:latin typeface="inherit"/>
              </a:rPr>
              <a:t>Các</a:t>
            </a:r>
            <a:r>
              <a:rPr kumimoji="0" lang="vi-VN" altLang="en-US" b="0" i="0" u="none" strike="noStrike" cap="none" normalizeH="0" baseline="0" dirty="0">
                <a:ln>
                  <a:noFill/>
                </a:ln>
                <a:solidFill>
                  <a:schemeClr val="accent4"/>
                </a:solidFill>
                <a:effectLst/>
                <a:latin typeface="inherit"/>
              </a:rPr>
              <a:t> </a:t>
            </a:r>
            <a:r>
              <a:rPr kumimoji="0" lang="vi-VN" altLang="en-US" b="0" i="0" u="none" strike="noStrike" cap="none" normalizeH="0" baseline="0" dirty="0" err="1">
                <a:ln>
                  <a:noFill/>
                </a:ln>
                <a:solidFill>
                  <a:schemeClr val="accent4"/>
                </a:solidFill>
                <a:effectLst/>
                <a:latin typeface="inherit"/>
              </a:rPr>
              <a:t>luồng</a:t>
            </a:r>
            <a:r>
              <a:rPr kumimoji="0" lang="vi-VN" altLang="en-US" b="0" i="0" u="none" strike="noStrike" cap="none" normalizeH="0" baseline="0" dirty="0">
                <a:ln>
                  <a:noFill/>
                </a:ln>
                <a:solidFill>
                  <a:schemeClr val="accent4"/>
                </a:solidFill>
                <a:effectLst/>
                <a:latin typeface="inherit"/>
              </a:rPr>
              <a:t> </a:t>
            </a:r>
            <a:r>
              <a:rPr kumimoji="0" lang="vi-VN" altLang="en-US" b="0" i="0" u="none" strike="noStrike" cap="none" normalizeH="0" baseline="0" dirty="0" err="1">
                <a:ln>
                  <a:noFill/>
                </a:ln>
                <a:solidFill>
                  <a:schemeClr val="accent4"/>
                </a:solidFill>
                <a:effectLst/>
                <a:latin typeface="inherit"/>
              </a:rPr>
              <a:t>đặc</a:t>
            </a:r>
            <a:r>
              <a:rPr kumimoji="0" lang="vi-VN" altLang="en-US" b="0" i="0" u="none" strike="noStrike" cap="none" normalizeH="0" baseline="0" dirty="0">
                <a:ln>
                  <a:noFill/>
                </a:ln>
                <a:solidFill>
                  <a:schemeClr val="accent4"/>
                </a:solidFill>
                <a:effectLst/>
                <a:latin typeface="inherit"/>
              </a:rPr>
              <a:t> </a:t>
            </a:r>
            <a:r>
              <a:rPr kumimoji="0" lang="vi-VN" altLang="en-US" b="0" i="0" u="none" strike="noStrike" cap="none" normalizeH="0" baseline="0" dirty="0" err="1">
                <a:ln>
                  <a:noFill/>
                </a:ln>
                <a:solidFill>
                  <a:schemeClr val="accent4"/>
                </a:solidFill>
                <a:effectLst/>
                <a:latin typeface="inherit"/>
              </a:rPr>
              <a:t>biệt</a:t>
            </a:r>
            <a:r>
              <a:rPr kumimoji="0" lang="vi-VN" altLang="en-US" b="0" i="0" u="none" strike="noStrike" cap="none" normalizeH="0" baseline="0" dirty="0">
                <a:ln>
                  <a:noFill/>
                </a:ln>
                <a:solidFill>
                  <a:schemeClr val="accent4"/>
                </a:solidFill>
                <a:effectLst/>
                <a:latin typeface="inherit"/>
              </a:rPr>
              <a:t> </a:t>
            </a:r>
            <a:r>
              <a:rPr kumimoji="0" lang="vi-VN" altLang="en-US" b="0" i="0" u="none" strike="noStrike" cap="none" normalizeH="0" baseline="0" dirty="0" err="1">
                <a:ln>
                  <a:noFill/>
                </a:ln>
                <a:solidFill>
                  <a:srgbClr val="202124"/>
                </a:solidFill>
                <a:effectLst/>
                <a:latin typeface="inherit"/>
              </a:rPr>
              <a:t>để</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xử</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lý</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các</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tình</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huống</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lỗi</a:t>
            </a:r>
            <a:r>
              <a:rPr kumimoji="0" lang="vi-VN" altLang="en-US" sz="100" b="0" i="0" u="none" strike="noStrike" cap="none" normalizeH="0" baseline="0" dirty="0">
                <a:ln>
                  <a:noFill/>
                </a:ln>
                <a:solidFill>
                  <a:schemeClr val="tx1"/>
                </a:solidFill>
                <a:effectLst/>
              </a:rPr>
              <a:t> </a:t>
            </a:r>
            <a:endParaRPr kumimoji="0" lang="vi-VN" altLang="en-US" sz="14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4DE20336-0B92-447C-93F9-21C34AE07113}"/>
              </a:ext>
            </a:extLst>
          </p:cNvPr>
          <p:cNvSpPr>
            <a:spLocks noGrp="1"/>
          </p:cNvSpPr>
          <p:nvPr>
            <p:ph type="sldNum" sz="quarter" idx="12"/>
          </p:nvPr>
        </p:nvSpPr>
        <p:spPr/>
        <p:txBody>
          <a:bodyPr/>
          <a:lstStyle/>
          <a:p>
            <a:pPr>
              <a:defRPr/>
            </a:pPr>
            <a:fld id="{222D1A01-2235-2A44-BF61-4339ED0E7A0A}" type="slidenum">
              <a:rPr lang="en-US" altLang="en-VN" smtClean="0"/>
              <a:pPr>
                <a:defRPr/>
              </a:pPr>
              <a:t>39</a:t>
            </a:fld>
            <a:endParaRPr lang="en-US" altLang="en-VN"/>
          </a:p>
        </p:txBody>
      </p:sp>
      <p:sp>
        <p:nvSpPr>
          <p:cNvPr id="5" name="Rectangle 1">
            <a:extLst>
              <a:ext uri="{FF2B5EF4-FFF2-40B4-BE49-F238E27FC236}">
                <a16:creationId xmlns:a16="http://schemas.microsoft.com/office/drawing/2014/main" id="{60AB00A1-0E22-422B-A9FA-1FFD30C9779B}"/>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grpSp>
        <p:nvGrpSpPr>
          <p:cNvPr id="6" name="Group 4">
            <a:extLst>
              <a:ext uri="{FF2B5EF4-FFF2-40B4-BE49-F238E27FC236}">
                <a16:creationId xmlns:a16="http://schemas.microsoft.com/office/drawing/2014/main" id="{E42D512F-CF1B-4CC0-9CAF-6DFD76879E7A}"/>
              </a:ext>
            </a:extLst>
          </p:cNvPr>
          <p:cNvGrpSpPr>
            <a:grpSpLocks/>
          </p:cNvGrpSpPr>
          <p:nvPr/>
        </p:nvGrpSpPr>
        <p:grpSpPr bwMode="auto">
          <a:xfrm>
            <a:off x="4114800" y="3436783"/>
            <a:ext cx="2819400" cy="2133600"/>
            <a:chOff x="3264" y="1200"/>
            <a:chExt cx="1776" cy="1632"/>
          </a:xfrm>
        </p:grpSpPr>
        <p:sp>
          <p:nvSpPr>
            <p:cNvPr id="7" name="Line 5">
              <a:extLst>
                <a:ext uri="{FF2B5EF4-FFF2-40B4-BE49-F238E27FC236}">
                  <a16:creationId xmlns:a16="http://schemas.microsoft.com/office/drawing/2014/main" id="{B6E43A62-4309-46D0-8FAA-AE3076817F6D}"/>
                </a:ext>
              </a:extLst>
            </p:cNvPr>
            <p:cNvSpPr>
              <a:spLocks noChangeShapeType="1"/>
            </p:cNvSpPr>
            <p:nvPr/>
          </p:nvSpPr>
          <p:spPr bwMode="auto">
            <a:xfrm>
              <a:off x="4176" y="1200"/>
              <a:ext cx="0" cy="1632"/>
            </a:xfrm>
            <a:prstGeom prst="line">
              <a:avLst/>
            </a:prstGeom>
            <a:noFill/>
            <a:ln w="76200">
              <a:solidFill>
                <a:schemeClr val="tx1"/>
              </a:solidFill>
              <a:round/>
              <a:headEnd type="none" w="sm" len="sm"/>
              <a:tailEnd type="stealth" w="med" len="lg"/>
            </a:ln>
            <a:extLst>
              <a:ext uri="{909E8E84-426E-40dd-AFC4-6F175D3DCCD1}">
                <a14:hiddenFill xmlns="" xmlns:a14="http://schemas.microsoft.com/office/drawing/2010/main">
                  <a:noFill/>
                </a14:hiddenFill>
              </a:ext>
            </a:extLst>
          </p:spPr>
          <p:txBody>
            <a:bodyPr wrap="none" anchor="ctr"/>
            <a:lstStyle/>
            <a:p>
              <a:endParaRPr lang="en-GB"/>
            </a:p>
          </p:txBody>
        </p:sp>
        <p:grpSp>
          <p:nvGrpSpPr>
            <p:cNvPr id="8" name="Group 6">
              <a:extLst>
                <a:ext uri="{FF2B5EF4-FFF2-40B4-BE49-F238E27FC236}">
                  <a16:creationId xmlns:a16="http://schemas.microsoft.com/office/drawing/2014/main" id="{CCB5A9D6-5377-4986-A182-0EEB5FC0A457}"/>
                </a:ext>
              </a:extLst>
            </p:cNvPr>
            <p:cNvGrpSpPr>
              <a:grpSpLocks/>
            </p:cNvGrpSpPr>
            <p:nvPr/>
          </p:nvGrpSpPr>
          <p:grpSpPr bwMode="auto">
            <a:xfrm>
              <a:off x="4176" y="1537"/>
              <a:ext cx="337" cy="336"/>
              <a:chOff x="4176" y="1537"/>
              <a:chExt cx="337" cy="336"/>
            </a:xfrm>
          </p:grpSpPr>
          <p:sp>
            <p:nvSpPr>
              <p:cNvPr id="27" name="Arc 7">
                <a:extLst>
                  <a:ext uri="{FF2B5EF4-FFF2-40B4-BE49-F238E27FC236}">
                    <a16:creationId xmlns:a16="http://schemas.microsoft.com/office/drawing/2014/main" id="{6C196C79-7C89-4C9B-8AC4-30845E6C00E2}"/>
                  </a:ext>
                </a:extLst>
              </p:cNvPr>
              <p:cNvSpPr>
                <a:spLocks/>
              </p:cNvSpPr>
              <p:nvPr/>
            </p:nvSpPr>
            <p:spPr bwMode="auto">
              <a:xfrm>
                <a:off x="4176" y="1537"/>
                <a:ext cx="337" cy="192"/>
              </a:xfrm>
              <a:custGeom>
                <a:avLst/>
                <a:gdLst>
                  <a:gd name="T0" fmla="*/ 0 w 21664"/>
                  <a:gd name="T1" fmla="*/ 0 h 21600"/>
                  <a:gd name="T2" fmla="*/ 0 w 21664"/>
                  <a:gd name="T3" fmla="*/ 0 h 21600"/>
                  <a:gd name="T4" fmla="*/ 0 w 21664"/>
                  <a:gd name="T5" fmla="*/ 0 h 21600"/>
                  <a:gd name="T6" fmla="*/ 0 60000 65536"/>
                  <a:gd name="T7" fmla="*/ 0 60000 65536"/>
                  <a:gd name="T8" fmla="*/ 0 60000 65536"/>
                  <a:gd name="T9" fmla="*/ 0 w 21664"/>
                  <a:gd name="T10" fmla="*/ 0 h 21600"/>
                  <a:gd name="T11" fmla="*/ 21664 w 21664"/>
                  <a:gd name="T12" fmla="*/ 21600 h 21600"/>
                </a:gdLst>
                <a:ahLst/>
                <a:cxnLst>
                  <a:cxn ang="T6">
                    <a:pos x="T0" y="T1"/>
                  </a:cxn>
                  <a:cxn ang="T7">
                    <a:pos x="T2" y="T3"/>
                  </a:cxn>
                  <a:cxn ang="T8">
                    <a:pos x="T4" y="T5"/>
                  </a:cxn>
                </a:cxnLst>
                <a:rect l="T9" t="T10" r="T11" b="T12"/>
                <a:pathLst>
                  <a:path w="21664" h="21600" fill="none" extrusionOk="0">
                    <a:moveTo>
                      <a:pt x="0" y="0"/>
                    </a:moveTo>
                    <a:cubicBezTo>
                      <a:pt x="21" y="0"/>
                      <a:pt x="42" y="-1"/>
                      <a:pt x="64" y="0"/>
                    </a:cubicBezTo>
                    <a:cubicBezTo>
                      <a:pt x="11993" y="0"/>
                      <a:pt x="21664" y="9670"/>
                      <a:pt x="21664" y="21600"/>
                    </a:cubicBezTo>
                  </a:path>
                  <a:path w="21664" h="21600" stroke="0" extrusionOk="0">
                    <a:moveTo>
                      <a:pt x="0" y="0"/>
                    </a:moveTo>
                    <a:cubicBezTo>
                      <a:pt x="21" y="0"/>
                      <a:pt x="42" y="-1"/>
                      <a:pt x="64" y="0"/>
                    </a:cubicBezTo>
                    <a:cubicBezTo>
                      <a:pt x="11993" y="0"/>
                      <a:pt x="21664" y="9670"/>
                      <a:pt x="21664" y="21600"/>
                    </a:cubicBezTo>
                    <a:lnTo>
                      <a:pt x="64" y="21600"/>
                    </a:lnTo>
                    <a:lnTo>
                      <a:pt x="0" y="0"/>
                    </a:lnTo>
                    <a:close/>
                  </a:path>
                </a:pathLst>
              </a:custGeom>
              <a:noFill/>
              <a:ln w="50800" cap="rnd">
                <a:solidFill>
                  <a:schemeClr val="tx2"/>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GB"/>
              </a:p>
            </p:txBody>
          </p:sp>
          <p:sp>
            <p:nvSpPr>
              <p:cNvPr id="28" name="Arc 8">
                <a:extLst>
                  <a:ext uri="{FF2B5EF4-FFF2-40B4-BE49-F238E27FC236}">
                    <a16:creationId xmlns:a16="http://schemas.microsoft.com/office/drawing/2014/main" id="{9A862A90-0E45-4F40-825A-0787A356070C}"/>
                  </a:ext>
                </a:extLst>
              </p:cNvPr>
              <p:cNvSpPr>
                <a:spLocks/>
              </p:cNvSpPr>
              <p:nvPr/>
            </p:nvSpPr>
            <p:spPr bwMode="auto">
              <a:xfrm rot="10800000">
                <a:off x="4177" y="1682"/>
                <a:ext cx="336" cy="191"/>
              </a:xfrm>
              <a:custGeom>
                <a:avLst/>
                <a:gdLst>
                  <a:gd name="T0" fmla="*/ 0 w 21600"/>
                  <a:gd name="T1" fmla="*/ 0 h 21497"/>
                  <a:gd name="T2" fmla="*/ 0 w 21600"/>
                  <a:gd name="T3" fmla="*/ 0 h 21497"/>
                  <a:gd name="T4" fmla="*/ 0 w 21600"/>
                  <a:gd name="T5" fmla="*/ 0 h 21497"/>
                  <a:gd name="T6" fmla="*/ 0 60000 65536"/>
                  <a:gd name="T7" fmla="*/ 0 60000 65536"/>
                  <a:gd name="T8" fmla="*/ 0 60000 65536"/>
                  <a:gd name="T9" fmla="*/ 0 w 21600"/>
                  <a:gd name="T10" fmla="*/ 0 h 21497"/>
                  <a:gd name="T11" fmla="*/ 21600 w 21600"/>
                  <a:gd name="T12" fmla="*/ 21497 h 21497"/>
                </a:gdLst>
                <a:ahLst/>
                <a:cxnLst>
                  <a:cxn ang="T6">
                    <a:pos x="T0" y="T1"/>
                  </a:cxn>
                  <a:cxn ang="T7">
                    <a:pos x="T2" y="T3"/>
                  </a:cxn>
                  <a:cxn ang="T8">
                    <a:pos x="T4" y="T5"/>
                  </a:cxn>
                </a:cxnLst>
                <a:rect l="T9" t="T10" r="T11" b="T12"/>
                <a:pathLst>
                  <a:path w="21600" h="21497" fill="none" extrusionOk="0">
                    <a:moveTo>
                      <a:pt x="0" y="21497"/>
                    </a:moveTo>
                    <a:cubicBezTo>
                      <a:pt x="0" y="10385"/>
                      <a:pt x="8430" y="1086"/>
                      <a:pt x="19489" y="0"/>
                    </a:cubicBezTo>
                  </a:path>
                  <a:path w="21600" h="21497" stroke="0" extrusionOk="0">
                    <a:moveTo>
                      <a:pt x="0" y="21497"/>
                    </a:moveTo>
                    <a:cubicBezTo>
                      <a:pt x="0" y="10385"/>
                      <a:pt x="8430" y="1086"/>
                      <a:pt x="19489" y="0"/>
                    </a:cubicBezTo>
                    <a:lnTo>
                      <a:pt x="21600" y="21497"/>
                    </a:lnTo>
                    <a:lnTo>
                      <a:pt x="0" y="21497"/>
                    </a:lnTo>
                    <a:close/>
                  </a:path>
                </a:pathLst>
              </a:custGeom>
              <a:noFill/>
              <a:ln w="50800" cap="rnd">
                <a:solidFill>
                  <a:schemeClr val="tx2"/>
                </a:solidFill>
                <a:round/>
                <a:headEnd type="none" w="sm" len="sm"/>
                <a:tailEnd type="stealth" w="med" len="lg"/>
              </a:ln>
              <a:extLst>
                <a:ext uri="{909E8E84-426E-40dd-AFC4-6F175D3DCCD1}">
                  <a14:hiddenFill xmlns="" xmlns:a14="http://schemas.microsoft.com/office/drawing/2010/main">
                    <a:solidFill>
                      <a:srgbClr val="FFFFFF"/>
                    </a:solidFill>
                  </a14:hiddenFill>
                </a:ext>
              </a:extLst>
            </p:spPr>
            <p:txBody>
              <a:bodyPr wrap="none" anchor="ctr"/>
              <a:lstStyle/>
              <a:p>
                <a:endParaRPr lang="en-GB"/>
              </a:p>
            </p:txBody>
          </p:sp>
        </p:grpSp>
        <p:grpSp>
          <p:nvGrpSpPr>
            <p:cNvPr id="9" name="Group 9">
              <a:extLst>
                <a:ext uri="{FF2B5EF4-FFF2-40B4-BE49-F238E27FC236}">
                  <a16:creationId xmlns:a16="http://schemas.microsoft.com/office/drawing/2014/main" id="{E5A2585E-79CD-4BBD-BE1A-99CE7353E728}"/>
                </a:ext>
              </a:extLst>
            </p:cNvPr>
            <p:cNvGrpSpPr>
              <a:grpSpLocks/>
            </p:cNvGrpSpPr>
            <p:nvPr/>
          </p:nvGrpSpPr>
          <p:grpSpPr bwMode="auto">
            <a:xfrm>
              <a:off x="3792" y="1345"/>
              <a:ext cx="337" cy="430"/>
              <a:chOff x="3792" y="1345"/>
              <a:chExt cx="337" cy="430"/>
            </a:xfrm>
          </p:grpSpPr>
          <p:sp>
            <p:nvSpPr>
              <p:cNvPr id="25" name="Arc 10">
                <a:extLst>
                  <a:ext uri="{FF2B5EF4-FFF2-40B4-BE49-F238E27FC236}">
                    <a16:creationId xmlns:a16="http://schemas.microsoft.com/office/drawing/2014/main" id="{A1D9E98A-03C2-4B5B-9DBC-100FD95EC29A}"/>
                  </a:ext>
                </a:extLst>
              </p:cNvPr>
              <p:cNvSpPr>
                <a:spLocks/>
              </p:cNvSpPr>
              <p:nvPr/>
            </p:nvSpPr>
            <p:spPr bwMode="auto">
              <a:xfrm rot="10800000">
                <a:off x="3792" y="1556"/>
                <a:ext cx="336" cy="22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0800" cap="rnd">
                <a:solidFill>
                  <a:srgbClr val="0000FF"/>
                </a:solidFill>
                <a:round/>
                <a:headEnd type="none" w="sm" len="sm"/>
                <a:tailEnd type="none" w="sm" len="sm"/>
              </a:ln>
              <a:effectLst/>
            </p:spPr>
            <p:txBody>
              <a:bodyPr wrap="none" anchor="ctr"/>
              <a:lstStyle/>
              <a:p>
                <a:pPr>
                  <a:defRPr/>
                </a:pPr>
                <a:endParaRPr lang="en-US">
                  <a:solidFill>
                    <a:srgbClr val="0000FF"/>
                  </a:solidFill>
                  <a:latin typeface="Times New Roman" pitchFamily="18" charset="0"/>
                  <a:ea typeface="ＭＳ Ｐゴシック" pitchFamily="34" charset="-128"/>
                  <a:cs typeface="+mn-cs"/>
                </a:endParaRPr>
              </a:p>
            </p:txBody>
          </p:sp>
          <p:sp>
            <p:nvSpPr>
              <p:cNvPr id="26" name="Arc 11">
                <a:extLst>
                  <a:ext uri="{FF2B5EF4-FFF2-40B4-BE49-F238E27FC236}">
                    <a16:creationId xmlns:a16="http://schemas.microsoft.com/office/drawing/2014/main" id="{80D2D626-FB1A-4708-AF00-A3CC13D8C745}"/>
                  </a:ext>
                </a:extLst>
              </p:cNvPr>
              <p:cNvSpPr>
                <a:spLocks/>
              </p:cNvSpPr>
              <p:nvPr/>
            </p:nvSpPr>
            <p:spPr bwMode="auto">
              <a:xfrm>
                <a:off x="3793" y="1345"/>
                <a:ext cx="336" cy="221"/>
              </a:xfrm>
              <a:custGeom>
                <a:avLst/>
                <a:gdLst>
                  <a:gd name="G0" fmla="+- 21600 0 0"/>
                  <a:gd name="G1" fmla="+- 21496 0 0"/>
                  <a:gd name="G2" fmla="+- 21600 0 0"/>
                  <a:gd name="T0" fmla="*/ 0 w 21600"/>
                  <a:gd name="T1" fmla="*/ 21496 h 21496"/>
                  <a:gd name="T2" fmla="*/ 19479 w 21600"/>
                  <a:gd name="T3" fmla="*/ 0 h 21496"/>
                  <a:gd name="T4" fmla="*/ 21600 w 21600"/>
                  <a:gd name="T5" fmla="*/ 21496 h 21496"/>
                </a:gdLst>
                <a:ahLst/>
                <a:cxnLst>
                  <a:cxn ang="0">
                    <a:pos x="T0" y="T1"/>
                  </a:cxn>
                  <a:cxn ang="0">
                    <a:pos x="T2" y="T3"/>
                  </a:cxn>
                  <a:cxn ang="0">
                    <a:pos x="T4" y="T5"/>
                  </a:cxn>
                </a:cxnLst>
                <a:rect l="0" t="0" r="r" b="b"/>
                <a:pathLst>
                  <a:path w="21600" h="21496" fill="none" extrusionOk="0">
                    <a:moveTo>
                      <a:pt x="0" y="21496"/>
                    </a:moveTo>
                    <a:cubicBezTo>
                      <a:pt x="0" y="10388"/>
                      <a:pt x="8424" y="1091"/>
                      <a:pt x="19479" y="0"/>
                    </a:cubicBezTo>
                  </a:path>
                  <a:path w="21600" h="21496" stroke="0" extrusionOk="0">
                    <a:moveTo>
                      <a:pt x="0" y="21496"/>
                    </a:moveTo>
                    <a:cubicBezTo>
                      <a:pt x="0" y="10388"/>
                      <a:pt x="8424" y="1091"/>
                      <a:pt x="19479" y="0"/>
                    </a:cubicBezTo>
                    <a:lnTo>
                      <a:pt x="21600" y="21496"/>
                    </a:lnTo>
                    <a:close/>
                  </a:path>
                </a:pathLst>
              </a:custGeom>
              <a:noFill/>
              <a:ln w="50800" cap="rnd">
                <a:solidFill>
                  <a:srgbClr val="0000FF"/>
                </a:solidFill>
                <a:round/>
                <a:headEnd type="none" w="sm" len="sm"/>
                <a:tailEnd type="stealth" w="med" len="lg"/>
              </a:ln>
              <a:effectLst/>
            </p:spPr>
            <p:txBody>
              <a:bodyPr wrap="none" anchor="ctr"/>
              <a:lstStyle/>
              <a:p>
                <a:pPr>
                  <a:defRPr/>
                </a:pPr>
                <a:endParaRPr lang="en-US">
                  <a:solidFill>
                    <a:srgbClr val="0000FF"/>
                  </a:solidFill>
                  <a:latin typeface="Times New Roman" pitchFamily="18" charset="0"/>
                  <a:ea typeface="ＭＳ Ｐゴシック" pitchFamily="34" charset="-128"/>
                  <a:cs typeface="+mn-cs"/>
                </a:endParaRPr>
              </a:p>
            </p:txBody>
          </p:sp>
        </p:grpSp>
        <p:grpSp>
          <p:nvGrpSpPr>
            <p:cNvPr id="10" name="Group 12">
              <a:extLst>
                <a:ext uri="{FF2B5EF4-FFF2-40B4-BE49-F238E27FC236}">
                  <a16:creationId xmlns:a16="http://schemas.microsoft.com/office/drawing/2014/main" id="{EAE76C3B-6743-4320-93BB-9594EF5B29C0}"/>
                </a:ext>
              </a:extLst>
            </p:cNvPr>
            <p:cNvGrpSpPr>
              <a:grpSpLocks/>
            </p:cNvGrpSpPr>
            <p:nvPr/>
          </p:nvGrpSpPr>
          <p:grpSpPr bwMode="auto">
            <a:xfrm>
              <a:off x="4512" y="1729"/>
              <a:ext cx="528" cy="479"/>
              <a:chOff x="4512" y="1729"/>
              <a:chExt cx="528" cy="479"/>
            </a:xfrm>
          </p:grpSpPr>
          <p:sp>
            <p:nvSpPr>
              <p:cNvPr id="21" name="Arc 13">
                <a:extLst>
                  <a:ext uri="{FF2B5EF4-FFF2-40B4-BE49-F238E27FC236}">
                    <a16:creationId xmlns:a16="http://schemas.microsoft.com/office/drawing/2014/main" id="{4C12254A-3412-43D1-9748-9E01B9D83814}"/>
                  </a:ext>
                </a:extLst>
              </p:cNvPr>
              <p:cNvSpPr>
                <a:spLocks/>
              </p:cNvSpPr>
              <p:nvPr/>
            </p:nvSpPr>
            <p:spPr bwMode="auto">
              <a:xfrm>
                <a:off x="4512" y="1729"/>
                <a:ext cx="433" cy="384"/>
              </a:xfrm>
              <a:custGeom>
                <a:avLst/>
                <a:gdLst>
                  <a:gd name="T0" fmla="*/ 0 w 21650"/>
                  <a:gd name="T1" fmla="*/ 0 h 21600"/>
                  <a:gd name="T2" fmla="*/ 0 w 21650"/>
                  <a:gd name="T3" fmla="*/ 0 h 21600"/>
                  <a:gd name="T4" fmla="*/ 0 w 21650"/>
                  <a:gd name="T5" fmla="*/ 0 h 21600"/>
                  <a:gd name="T6" fmla="*/ 0 60000 65536"/>
                  <a:gd name="T7" fmla="*/ 0 60000 65536"/>
                  <a:gd name="T8" fmla="*/ 0 60000 65536"/>
                  <a:gd name="T9" fmla="*/ 0 w 21650"/>
                  <a:gd name="T10" fmla="*/ 0 h 21600"/>
                  <a:gd name="T11" fmla="*/ 21650 w 21650"/>
                  <a:gd name="T12" fmla="*/ 21600 h 21600"/>
                </a:gdLst>
                <a:ahLst/>
                <a:cxnLst>
                  <a:cxn ang="T6">
                    <a:pos x="T0" y="T1"/>
                  </a:cxn>
                  <a:cxn ang="T7">
                    <a:pos x="T2" y="T3"/>
                  </a:cxn>
                  <a:cxn ang="T8">
                    <a:pos x="T4" y="T5"/>
                  </a:cxn>
                </a:cxnLst>
                <a:rect l="T9" t="T10" r="T11" b="T12"/>
                <a:pathLst>
                  <a:path w="21650" h="21600" fill="none" extrusionOk="0">
                    <a:moveTo>
                      <a:pt x="0" y="0"/>
                    </a:moveTo>
                    <a:cubicBezTo>
                      <a:pt x="16" y="0"/>
                      <a:pt x="33" y="-1"/>
                      <a:pt x="50" y="0"/>
                    </a:cubicBezTo>
                    <a:cubicBezTo>
                      <a:pt x="11979" y="0"/>
                      <a:pt x="21650" y="9670"/>
                      <a:pt x="21650" y="21600"/>
                    </a:cubicBezTo>
                  </a:path>
                  <a:path w="21650" h="21600" stroke="0" extrusionOk="0">
                    <a:moveTo>
                      <a:pt x="0" y="0"/>
                    </a:moveTo>
                    <a:cubicBezTo>
                      <a:pt x="16" y="0"/>
                      <a:pt x="33" y="-1"/>
                      <a:pt x="50" y="0"/>
                    </a:cubicBezTo>
                    <a:cubicBezTo>
                      <a:pt x="11979" y="0"/>
                      <a:pt x="21650" y="9670"/>
                      <a:pt x="21650" y="21600"/>
                    </a:cubicBezTo>
                    <a:lnTo>
                      <a:pt x="50" y="21600"/>
                    </a:lnTo>
                    <a:lnTo>
                      <a:pt x="0" y="0"/>
                    </a:lnTo>
                    <a:close/>
                  </a:path>
                </a:pathLst>
              </a:custGeom>
              <a:noFill/>
              <a:ln w="50800" cap="rnd">
                <a:solidFill>
                  <a:srgbClr val="FF99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GB"/>
              </a:p>
            </p:txBody>
          </p:sp>
          <p:sp>
            <p:nvSpPr>
              <p:cNvPr id="22" name="Line 14">
                <a:extLst>
                  <a:ext uri="{FF2B5EF4-FFF2-40B4-BE49-F238E27FC236}">
                    <a16:creationId xmlns:a16="http://schemas.microsoft.com/office/drawing/2014/main" id="{EB81C9F3-C4C6-4137-9DBF-C5AD7E74F3C6}"/>
                  </a:ext>
                </a:extLst>
              </p:cNvPr>
              <p:cNvSpPr>
                <a:spLocks noChangeShapeType="1"/>
              </p:cNvSpPr>
              <p:nvPr/>
            </p:nvSpPr>
            <p:spPr bwMode="auto">
              <a:xfrm>
                <a:off x="4800" y="2112"/>
                <a:ext cx="240" cy="0"/>
              </a:xfrm>
              <a:prstGeom prst="line">
                <a:avLst/>
              </a:prstGeom>
              <a:noFill/>
              <a:ln w="50800">
                <a:solidFill>
                  <a:srgbClr val="FF9900"/>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GB"/>
              </a:p>
            </p:txBody>
          </p:sp>
          <p:sp>
            <p:nvSpPr>
              <p:cNvPr id="23" name="Line 15">
                <a:extLst>
                  <a:ext uri="{FF2B5EF4-FFF2-40B4-BE49-F238E27FC236}">
                    <a16:creationId xmlns:a16="http://schemas.microsoft.com/office/drawing/2014/main" id="{C279E1F5-CC9C-4E02-B9EA-3D9353269189}"/>
                  </a:ext>
                </a:extLst>
              </p:cNvPr>
              <p:cNvSpPr>
                <a:spLocks noChangeShapeType="1"/>
              </p:cNvSpPr>
              <p:nvPr/>
            </p:nvSpPr>
            <p:spPr bwMode="auto">
              <a:xfrm>
                <a:off x="4848" y="2160"/>
                <a:ext cx="144" cy="0"/>
              </a:xfrm>
              <a:prstGeom prst="line">
                <a:avLst/>
              </a:prstGeom>
              <a:noFill/>
              <a:ln w="50800">
                <a:solidFill>
                  <a:srgbClr val="FF9900"/>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GB"/>
              </a:p>
            </p:txBody>
          </p:sp>
          <p:sp>
            <p:nvSpPr>
              <p:cNvPr id="24" name="Line 16">
                <a:extLst>
                  <a:ext uri="{FF2B5EF4-FFF2-40B4-BE49-F238E27FC236}">
                    <a16:creationId xmlns:a16="http://schemas.microsoft.com/office/drawing/2014/main" id="{D21715DB-A48A-4E35-9B74-B8A20FB21450}"/>
                  </a:ext>
                </a:extLst>
              </p:cNvPr>
              <p:cNvSpPr>
                <a:spLocks noChangeShapeType="1"/>
              </p:cNvSpPr>
              <p:nvPr/>
            </p:nvSpPr>
            <p:spPr bwMode="auto">
              <a:xfrm>
                <a:off x="4896" y="2208"/>
                <a:ext cx="48" cy="0"/>
              </a:xfrm>
              <a:prstGeom prst="line">
                <a:avLst/>
              </a:prstGeom>
              <a:noFill/>
              <a:ln w="50800">
                <a:solidFill>
                  <a:srgbClr val="FF9900"/>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GB"/>
              </a:p>
            </p:txBody>
          </p:sp>
        </p:grpSp>
        <p:grpSp>
          <p:nvGrpSpPr>
            <p:cNvPr id="11" name="Group 17">
              <a:extLst>
                <a:ext uri="{FF2B5EF4-FFF2-40B4-BE49-F238E27FC236}">
                  <a16:creationId xmlns:a16="http://schemas.microsoft.com/office/drawing/2014/main" id="{375E7E6E-C8E4-4332-ACCB-17E6F7C4F58E}"/>
                </a:ext>
              </a:extLst>
            </p:cNvPr>
            <p:cNvGrpSpPr>
              <a:grpSpLocks/>
            </p:cNvGrpSpPr>
            <p:nvPr/>
          </p:nvGrpSpPr>
          <p:grpSpPr bwMode="auto">
            <a:xfrm>
              <a:off x="3600" y="1969"/>
              <a:ext cx="529" cy="479"/>
              <a:chOff x="3600" y="1969"/>
              <a:chExt cx="529" cy="479"/>
            </a:xfrm>
          </p:grpSpPr>
          <p:sp>
            <p:nvSpPr>
              <p:cNvPr id="17" name="Arc 18">
                <a:extLst>
                  <a:ext uri="{FF2B5EF4-FFF2-40B4-BE49-F238E27FC236}">
                    <a16:creationId xmlns:a16="http://schemas.microsoft.com/office/drawing/2014/main" id="{AC1D60F0-5DC8-4865-9B22-D188545B6C33}"/>
                  </a:ext>
                </a:extLst>
              </p:cNvPr>
              <p:cNvSpPr>
                <a:spLocks/>
              </p:cNvSpPr>
              <p:nvPr/>
            </p:nvSpPr>
            <p:spPr bwMode="auto">
              <a:xfrm>
                <a:off x="3697" y="1969"/>
                <a:ext cx="432" cy="3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lnTo>
                      <a:pt x="0" y="21600"/>
                    </a:lnTo>
                    <a:close/>
                  </a:path>
                </a:pathLst>
              </a:custGeom>
              <a:noFill/>
              <a:ln w="50800" cap="rnd">
                <a:solidFill>
                  <a:schemeClr val="tx2"/>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GB"/>
              </a:p>
            </p:txBody>
          </p:sp>
          <p:sp>
            <p:nvSpPr>
              <p:cNvPr id="18" name="Line 19">
                <a:extLst>
                  <a:ext uri="{FF2B5EF4-FFF2-40B4-BE49-F238E27FC236}">
                    <a16:creationId xmlns:a16="http://schemas.microsoft.com/office/drawing/2014/main" id="{90B6A8F5-3C69-4BCB-AAA9-D70C5B03217F}"/>
                  </a:ext>
                </a:extLst>
              </p:cNvPr>
              <p:cNvSpPr>
                <a:spLocks noChangeShapeType="1"/>
              </p:cNvSpPr>
              <p:nvPr/>
            </p:nvSpPr>
            <p:spPr bwMode="auto">
              <a:xfrm flipH="1">
                <a:off x="3600" y="2352"/>
                <a:ext cx="240" cy="0"/>
              </a:xfrm>
              <a:prstGeom prst="line">
                <a:avLst/>
              </a:prstGeom>
              <a:noFill/>
              <a:ln w="50800">
                <a:solidFill>
                  <a:schemeClr val="tx2"/>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GB"/>
              </a:p>
            </p:txBody>
          </p:sp>
          <p:sp>
            <p:nvSpPr>
              <p:cNvPr id="19" name="Line 20">
                <a:extLst>
                  <a:ext uri="{FF2B5EF4-FFF2-40B4-BE49-F238E27FC236}">
                    <a16:creationId xmlns:a16="http://schemas.microsoft.com/office/drawing/2014/main" id="{1615DBA6-304C-4557-B083-87070FA972D2}"/>
                  </a:ext>
                </a:extLst>
              </p:cNvPr>
              <p:cNvSpPr>
                <a:spLocks noChangeShapeType="1"/>
              </p:cNvSpPr>
              <p:nvPr/>
            </p:nvSpPr>
            <p:spPr bwMode="auto">
              <a:xfrm flipH="1">
                <a:off x="3648" y="2400"/>
                <a:ext cx="144" cy="0"/>
              </a:xfrm>
              <a:prstGeom prst="line">
                <a:avLst/>
              </a:prstGeom>
              <a:noFill/>
              <a:ln w="50800">
                <a:solidFill>
                  <a:schemeClr val="tx2"/>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GB"/>
              </a:p>
            </p:txBody>
          </p:sp>
          <p:sp>
            <p:nvSpPr>
              <p:cNvPr id="20" name="Line 21">
                <a:extLst>
                  <a:ext uri="{FF2B5EF4-FFF2-40B4-BE49-F238E27FC236}">
                    <a16:creationId xmlns:a16="http://schemas.microsoft.com/office/drawing/2014/main" id="{E8A72777-F289-4E51-8EEB-5974DFA1D0D0}"/>
                  </a:ext>
                </a:extLst>
              </p:cNvPr>
              <p:cNvSpPr>
                <a:spLocks noChangeShapeType="1"/>
              </p:cNvSpPr>
              <p:nvPr/>
            </p:nvSpPr>
            <p:spPr bwMode="auto">
              <a:xfrm flipH="1">
                <a:off x="3696" y="2448"/>
                <a:ext cx="48" cy="0"/>
              </a:xfrm>
              <a:prstGeom prst="line">
                <a:avLst/>
              </a:prstGeom>
              <a:noFill/>
              <a:ln w="50800">
                <a:solidFill>
                  <a:schemeClr val="tx2"/>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GB"/>
              </a:p>
            </p:txBody>
          </p:sp>
        </p:grpSp>
        <p:grpSp>
          <p:nvGrpSpPr>
            <p:cNvPr id="12" name="Group 22">
              <a:extLst>
                <a:ext uri="{FF2B5EF4-FFF2-40B4-BE49-F238E27FC236}">
                  <a16:creationId xmlns:a16="http://schemas.microsoft.com/office/drawing/2014/main" id="{0E38F908-D804-49A0-9159-7A75DE90D5F8}"/>
                </a:ext>
              </a:extLst>
            </p:cNvPr>
            <p:cNvGrpSpPr>
              <a:grpSpLocks/>
            </p:cNvGrpSpPr>
            <p:nvPr/>
          </p:nvGrpSpPr>
          <p:grpSpPr bwMode="auto">
            <a:xfrm>
              <a:off x="3264" y="1537"/>
              <a:ext cx="529" cy="479"/>
              <a:chOff x="3264" y="1537"/>
              <a:chExt cx="529" cy="479"/>
            </a:xfrm>
          </p:grpSpPr>
          <p:sp>
            <p:nvSpPr>
              <p:cNvPr id="13" name="Arc 23">
                <a:extLst>
                  <a:ext uri="{FF2B5EF4-FFF2-40B4-BE49-F238E27FC236}">
                    <a16:creationId xmlns:a16="http://schemas.microsoft.com/office/drawing/2014/main" id="{26BFD287-3F78-40F2-9A64-4225D44D628E}"/>
                  </a:ext>
                </a:extLst>
              </p:cNvPr>
              <p:cNvSpPr>
                <a:spLocks/>
              </p:cNvSpPr>
              <p:nvPr/>
            </p:nvSpPr>
            <p:spPr bwMode="auto">
              <a:xfrm>
                <a:off x="3361" y="1537"/>
                <a:ext cx="432" cy="3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lnTo>
                      <a:pt x="0" y="21600"/>
                    </a:lnTo>
                    <a:close/>
                  </a:path>
                </a:pathLst>
              </a:custGeom>
              <a:noFill/>
              <a:ln w="50800" cap="rnd">
                <a:solidFill>
                  <a:srgbClr val="FF99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GB"/>
              </a:p>
            </p:txBody>
          </p:sp>
          <p:sp>
            <p:nvSpPr>
              <p:cNvPr id="14" name="Line 24">
                <a:extLst>
                  <a:ext uri="{FF2B5EF4-FFF2-40B4-BE49-F238E27FC236}">
                    <a16:creationId xmlns:a16="http://schemas.microsoft.com/office/drawing/2014/main" id="{8491B32D-E312-4CCE-B541-DDFEBA2D2541}"/>
                  </a:ext>
                </a:extLst>
              </p:cNvPr>
              <p:cNvSpPr>
                <a:spLocks noChangeShapeType="1"/>
              </p:cNvSpPr>
              <p:nvPr/>
            </p:nvSpPr>
            <p:spPr bwMode="auto">
              <a:xfrm flipH="1">
                <a:off x="3264" y="1920"/>
                <a:ext cx="240" cy="0"/>
              </a:xfrm>
              <a:prstGeom prst="line">
                <a:avLst/>
              </a:prstGeom>
              <a:noFill/>
              <a:ln w="50800">
                <a:solidFill>
                  <a:srgbClr val="FF9900"/>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GB"/>
              </a:p>
            </p:txBody>
          </p:sp>
          <p:sp>
            <p:nvSpPr>
              <p:cNvPr id="15" name="Line 25">
                <a:extLst>
                  <a:ext uri="{FF2B5EF4-FFF2-40B4-BE49-F238E27FC236}">
                    <a16:creationId xmlns:a16="http://schemas.microsoft.com/office/drawing/2014/main" id="{5EF870F3-E36F-4397-A1D1-C9277C94196B}"/>
                  </a:ext>
                </a:extLst>
              </p:cNvPr>
              <p:cNvSpPr>
                <a:spLocks noChangeShapeType="1"/>
              </p:cNvSpPr>
              <p:nvPr/>
            </p:nvSpPr>
            <p:spPr bwMode="auto">
              <a:xfrm flipH="1">
                <a:off x="3312" y="1968"/>
                <a:ext cx="144" cy="0"/>
              </a:xfrm>
              <a:prstGeom prst="line">
                <a:avLst/>
              </a:prstGeom>
              <a:noFill/>
              <a:ln w="50800">
                <a:solidFill>
                  <a:srgbClr val="FF9900"/>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GB"/>
              </a:p>
            </p:txBody>
          </p:sp>
          <p:sp>
            <p:nvSpPr>
              <p:cNvPr id="16" name="Line 26">
                <a:extLst>
                  <a:ext uri="{FF2B5EF4-FFF2-40B4-BE49-F238E27FC236}">
                    <a16:creationId xmlns:a16="http://schemas.microsoft.com/office/drawing/2014/main" id="{D75566BF-B70D-4964-ADAD-F24773CDD2FB}"/>
                  </a:ext>
                </a:extLst>
              </p:cNvPr>
              <p:cNvSpPr>
                <a:spLocks noChangeShapeType="1"/>
              </p:cNvSpPr>
              <p:nvPr/>
            </p:nvSpPr>
            <p:spPr bwMode="auto">
              <a:xfrm flipH="1">
                <a:off x="3360" y="2016"/>
                <a:ext cx="48" cy="0"/>
              </a:xfrm>
              <a:prstGeom prst="line">
                <a:avLst/>
              </a:prstGeom>
              <a:noFill/>
              <a:ln w="50800">
                <a:solidFill>
                  <a:srgbClr val="FF9900"/>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GB"/>
              </a:p>
            </p:txBody>
          </p:sp>
        </p:grpSp>
      </p:grpSp>
    </p:spTree>
    <p:extLst>
      <p:ext uri="{BB962C8B-B14F-4D97-AF65-F5344CB8AC3E}">
        <p14:creationId xmlns:p14="http://schemas.microsoft.com/office/powerpoint/2010/main" val="2626237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40F17-E376-421F-98DB-CC29C815A3B6}"/>
              </a:ext>
            </a:extLst>
          </p:cNvPr>
          <p:cNvSpPr>
            <a:spLocks noGrp="1"/>
          </p:cNvSpPr>
          <p:nvPr>
            <p:ph type="title"/>
          </p:nvPr>
        </p:nvSpPr>
        <p:spPr/>
        <p:txBody>
          <a:bodyPr>
            <a:normAutofit fontScale="90000"/>
          </a:bodyPr>
          <a:lstStyle/>
          <a:p>
            <a:r>
              <a:rPr lang="en-US" dirty="0" err="1"/>
              <a:t>Xem</a:t>
            </a:r>
            <a:r>
              <a:rPr lang="en-US" dirty="0"/>
              <a:t> </a:t>
            </a:r>
            <a:r>
              <a:rPr lang="en-US" dirty="0" err="1"/>
              <a:t>lại</a:t>
            </a:r>
            <a:r>
              <a:rPr lang="en-US" dirty="0"/>
              <a:t>: </a:t>
            </a:r>
            <a:r>
              <a:rPr lang="en-US" dirty="0" err="1"/>
              <a:t>Quy</a:t>
            </a:r>
            <a:r>
              <a:rPr lang="en-US" dirty="0"/>
              <a:t> </a:t>
            </a:r>
            <a:r>
              <a:rPr lang="en-US" dirty="0" err="1"/>
              <a:t>trình</a:t>
            </a:r>
            <a:r>
              <a:rPr lang="en-US" dirty="0"/>
              <a:t> </a:t>
            </a:r>
            <a:r>
              <a:rPr lang="en-US" dirty="0" err="1"/>
              <a:t>phân</a:t>
            </a:r>
            <a:r>
              <a:rPr lang="en-US" dirty="0"/>
              <a:t> </a:t>
            </a:r>
            <a:r>
              <a:rPr lang="en-US" dirty="0" err="1"/>
              <a:t>tích</a:t>
            </a:r>
            <a:r>
              <a:rPr lang="en-US" dirty="0"/>
              <a:t> </a:t>
            </a:r>
            <a:r>
              <a:rPr lang="en-US" dirty="0" err="1"/>
              <a:t>yêu</a:t>
            </a:r>
            <a:r>
              <a:rPr lang="en-US" dirty="0"/>
              <a:t> </a:t>
            </a:r>
            <a:r>
              <a:rPr lang="en-US" dirty="0" err="1"/>
              <a:t>cầu</a:t>
            </a:r>
            <a:r>
              <a:rPr lang="en-US" dirty="0"/>
              <a:t> </a:t>
            </a:r>
            <a:r>
              <a:rPr lang="en-US" dirty="0" err="1"/>
              <a:t>phần</a:t>
            </a:r>
            <a:r>
              <a:rPr lang="en-US" dirty="0"/>
              <a:t> </a:t>
            </a:r>
            <a:r>
              <a:rPr lang="en-US" dirty="0" err="1"/>
              <a:t>mềm</a:t>
            </a:r>
            <a:endParaRPr lang="en-US" dirty="0"/>
          </a:p>
        </p:txBody>
      </p:sp>
      <p:sp>
        <p:nvSpPr>
          <p:cNvPr id="3" name="Content Placeholder 2">
            <a:extLst>
              <a:ext uri="{FF2B5EF4-FFF2-40B4-BE49-F238E27FC236}">
                <a16:creationId xmlns:a16="http://schemas.microsoft.com/office/drawing/2014/main" id="{7C9E0B81-B1EF-4219-AC2B-49B2535AD6FA}"/>
              </a:ext>
            </a:extLst>
          </p:cNvPr>
          <p:cNvSpPr>
            <a:spLocks noGrp="1"/>
          </p:cNvSpPr>
          <p:nvPr>
            <p:ph idx="1"/>
          </p:nvPr>
        </p:nvSpPr>
        <p:spPr/>
        <p:txBody>
          <a:bodyPr>
            <a:normAutofit fontScale="92500"/>
          </a:bodyPr>
          <a:lstStyle/>
          <a:p>
            <a:r>
              <a:rPr lang="en-US" dirty="0"/>
              <a:t>  </a:t>
            </a:r>
            <a:r>
              <a:rPr kumimoji="0" lang="vi-VN" altLang="en-US" sz="2800" b="0" i="0" u="none" strike="noStrike" cap="none" normalizeH="0" baseline="0" dirty="0" err="1">
                <a:ln>
                  <a:noFill/>
                </a:ln>
                <a:solidFill>
                  <a:srgbClr val="202124"/>
                </a:solidFill>
                <a:effectLst/>
                <a:latin typeface="inherit"/>
              </a:rPr>
              <a:t>Mục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đích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a:ln>
                  <a:noFill/>
                </a:ln>
                <a:solidFill>
                  <a:srgbClr val="FF0000"/>
                </a:solidFill>
                <a:effectLst/>
                <a:latin typeface="inherit"/>
              </a:rPr>
              <a:t>“</a:t>
            </a:r>
            <a:r>
              <a:rPr kumimoji="0" lang="vi-VN" altLang="en-US" sz="2800" b="0" i="0" u="none" strike="noStrike" cap="none" normalizeH="0" baseline="0" dirty="0" err="1">
                <a:ln>
                  <a:noFill/>
                </a:ln>
                <a:solidFill>
                  <a:srgbClr val="FF0000"/>
                </a:solidFill>
                <a:effectLst/>
                <a:latin typeface="inherit"/>
              </a:rPr>
              <a:t>thiết</a:t>
            </a:r>
            <a:r>
              <a:rPr kumimoji="0" lang="vi-VN" altLang="en-US" sz="2800" b="0" i="0" u="none" strike="noStrike" cap="none" normalizeH="0" baseline="0" dirty="0">
                <a:ln>
                  <a:noFill/>
                </a:ln>
                <a:solidFill>
                  <a:srgbClr val="FF0000"/>
                </a:solidFill>
                <a:effectLst/>
                <a:latin typeface="inherit"/>
              </a:rPr>
              <a:t> </a:t>
            </a:r>
            <a:r>
              <a:rPr kumimoji="0" lang="vi-VN" altLang="en-US" sz="2800" b="0" i="0" u="none" strike="noStrike" cap="none" normalizeH="0" baseline="0" dirty="0" err="1">
                <a:ln>
                  <a:noFill/>
                </a:ln>
                <a:solidFill>
                  <a:srgbClr val="FF0000"/>
                </a:solidFill>
                <a:effectLst/>
                <a:latin typeface="inherit"/>
              </a:rPr>
              <a:t>lập</a:t>
            </a:r>
            <a:r>
              <a:rPr kumimoji="0" lang="vi-VN" altLang="en-US" sz="2800" b="0" i="0" u="none" strike="noStrike" cap="none" normalizeH="0" baseline="0" dirty="0">
                <a:ln>
                  <a:noFill/>
                </a:ln>
                <a:solidFill>
                  <a:srgbClr val="FF0000"/>
                </a:solidFill>
                <a:effectLst/>
                <a:latin typeface="inherit"/>
              </a:rPr>
              <a:t> </a:t>
            </a:r>
            <a:r>
              <a:rPr kumimoji="0" lang="vi-VN" altLang="en-US" sz="2800" b="0" i="0" u="none" strike="noStrike" cap="none" normalizeH="0" baseline="0" dirty="0" err="1">
                <a:ln>
                  <a:noFill/>
                </a:ln>
                <a:solidFill>
                  <a:srgbClr val="FF0000"/>
                </a:solidFill>
                <a:effectLst/>
                <a:latin typeface="inherit"/>
              </a:rPr>
              <a:t>các</a:t>
            </a:r>
            <a:r>
              <a:rPr kumimoji="0" lang="vi-VN" altLang="en-US" sz="2800" b="0" i="0" u="none" strike="noStrike" cap="none" normalizeH="0" baseline="0" dirty="0">
                <a:ln>
                  <a:noFill/>
                </a:ln>
                <a:solidFill>
                  <a:srgbClr val="FF0000"/>
                </a:solidFill>
                <a:effectLst/>
                <a:latin typeface="inherit"/>
              </a:rPr>
              <a:t> yêu </a:t>
            </a:r>
            <a:r>
              <a:rPr kumimoji="0" lang="vi-VN" altLang="en-US" sz="2800" b="0" i="0" u="none" strike="noStrike" cap="none" normalizeH="0" baseline="0" dirty="0" err="1">
                <a:ln>
                  <a:noFill/>
                </a:ln>
                <a:solidFill>
                  <a:srgbClr val="FF0000"/>
                </a:solidFill>
                <a:effectLst/>
                <a:latin typeface="inherit"/>
              </a:rPr>
              <a:t>cầu</a:t>
            </a:r>
            <a:r>
              <a:rPr kumimoji="0" lang="vi-VN" altLang="en-US" sz="2800" b="0" i="0" u="none" strike="noStrike" cap="none" normalizeH="0" baseline="0" dirty="0">
                <a:ln>
                  <a:noFill/>
                </a:ln>
                <a:solidFill>
                  <a:srgbClr val="FF0000"/>
                </a:solidFill>
                <a:effectLst/>
                <a:latin typeface="inherit"/>
              </a:rPr>
              <a:t> </a:t>
            </a:r>
            <a:r>
              <a:rPr kumimoji="0" lang="vi-VN" altLang="en-US" sz="2800" b="0" i="0" u="none" strike="noStrike" cap="none" normalizeH="0" baseline="0" dirty="0" err="1">
                <a:ln>
                  <a:noFill/>
                </a:ln>
                <a:solidFill>
                  <a:srgbClr val="FF0000"/>
                </a:solidFill>
                <a:effectLst/>
                <a:latin typeface="inherit"/>
              </a:rPr>
              <a:t>của</a:t>
            </a:r>
            <a:r>
              <a:rPr kumimoji="0" lang="vi-VN" altLang="en-US" sz="2800" b="0" i="0" u="none" strike="noStrike" cap="none" normalizeH="0" baseline="0" dirty="0">
                <a:ln>
                  <a:noFill/>
                </a:ln>
                <a:solidFill>
                  <a:srgbClr val="FF0000"/>
                </a:solidFill>
                <a:effectLst/>
                <a:latin typeface="inherit"/>
              </a:rPr>
              <a:t> </a:t>
            </a:r>
            <a:r>
              <a:rPr kumimoji="0" lang="vi-VN" altLang="en-US" sz="2800" b="0" i="0" u="none" strike="noStrike" cap="none" normalizeH="0" baseline="0" dirty="0" err="1">
                <a:ln>
                  <a:noFill/>
                </a:ln>
                <a:solidFill>
                  <a:srgbClr val="FF0000"/>
                </a:solidFill>
                <a:effectLst/>
                <a:latin typeface="inherit"/>
              </a:rPr>
              <a:t>các</a:t>
            </a:r>
            <a:r>
              <a:rPr kumimoji="0" lang="vi-VN" altLang="en-US" sz="2800" b="0" i="0" u="none" strike="noStrike" cap="none" normalizeH="0" baseline="0" dirty="0">
                <a:ln>
                  <a:noFill/>
                </a:ln>
                <a:solidFill>
                  <a:srgbClr val="FF0000"/>
                </a:solidFill>
                <a:effectLst/>
                <a:latin typeface="inherit"/>
              </a:rPr>
              <a:t> </a:t>
            </a:r>
            <a:r>
              <a:rPr kumimoji="0" lang="vi-VN" altLang="en-US" sz="2800" b="0" i="0" u="none" strike="noStrike" cap="none" normalizeH="0" baseline="0" dirty="0" err="1">
                <a:ln>
                  <a:noFill/>
                </a:ln>
                <a:solidFill>
                  <a:srgbClr val="FF0000"/>
                </a:solidFill>
                <a:effectLst/>
                <a:latin typeface="inherit"/>
              </a:rPr>
              <a:t>phần</a:t>
            </a:r>
            <a:r>
              <a:rPr kumimoji="0" lang="vi-VN" altLang="en-US" sz="2800" b="0" i="0" u="none" strike="noStrike" cap="none" normalizeH="0" baseline="0" dirty="0">
                <a:ln>
                  <a:noFill/>
                </a:ln>
                <a:solidFill>
                  <a:srgbClr val="FF0000"/>
                </a:solidFill>
                <a:effectLst/>
                <a:latin typeface="inherit"/>
              </a:rPr>
              <a:t> </a:t>
            </a:r>
            <a:r>
              <a:rPr kumimoji="0" lang="vi-VN" altLang="en-US" sz="2800" b="0" i="0" u="none" strike="noStrike" cap="none" normalizeH="0" baseline="0" dirty="0" err="1">
                <a:ln>
                  <a:noFill/>
                </a:ln>
                <a:solidFill>
                  <a:srgbClr val="FF0000"/>
                </a:solidFill>
                <a:effectLst/>
                <a:latin typeface="inherit"/>
              </a:rPr>
              <a:t>tử</a:t>
            </a:r>
            <a:r>
              <a:rPr kumimoji="0" lang="vi-VN" altLang="en-US" sz="2800" b="0" i="0" u="none" strike="noStrike" cap="none" normalizeH="0" baseline="0" dirty="0">
                <a:ln>
                  <a:noFill/>
                </a:ln>
                <a:solidFill>
                  <a:srgbClr val="FF0000"/>
                </a:solidFill>
                <a:effectLst/>
                <a:latin typeface="inherit"/>
              </a:rPr>
              <a:t> </a:t>
            </a:r>
            <a:r>
              <a:rPr kumimoji="0" lang="vi-VN" altLang="en-US" sz="2800" b="0" i="0" u="none" strike="noStrike" cap="none" normalizeH="0" baseline="0" dirty="0" err="1">
                <a:ln>
                  <a:noFill/>
                </a:ln>
                <a:solidFill>
                  <a:srgbClr val="FF0000"/>
                </a:solidFill>
                <a:effectLst/>
                <a:latin typeface="inherit"/>
              </a:rPr>
              <a:t>phần</a:t>
            </a:r>
            <a:r>
              <a:rPr kumimoji="0" lang="vi-VN" altLang="en-US" sz="2800" b="0" i="0" u="none" strike="noStrike" cap="none" normalizeH="0" baseline="0" dirty="0">
                <a:ln>
                  <a:noFill/>
                </a:ln>
                <a:solidFill>
                  <a:srgbClr val="FF0000"/>
                </a:solidFill>
                <a:effectLst/>
                <a:latin typeface="inherit"/>
              </a:rPr>
              <a:t> </a:t>
            </a:r>
            <a:r>
              <a:rPr kumimoji="0" lang="vi-VN" altLang="en-US" sz="2800" b="0" i="0" u="none" strike="noStrike" cap="none" normalizeH="0" baseline="0" dirty="0" err="1">
                <a:ln>
                  <a:noFill/>
                </a:ln>
                <a:solidFill>
                  <a:srgbClr val="FF0000"/>
                </a:solidFill>
                <a:effectLst/>
                <a:latin typeface="inherit"/>
              </a:rPr>
              <a:t>mềm</a:t>
            </a:r>
            <a:r>
              <a:rPr kumimoji="0" lang="vi-VN" altLang="en-US" sz="2800" b="0" i="0" u="none" strike="noStrike" cap="none" normalizeH="0" baseline="0" dirty="0">
                <a:ln>
                  <a:noFill/>
                </a:ln>
                <a:solidFill>
                  <a:srgbClr val="FF0000"/>
                </a:solidFill>
                <a:effectLst/>
                <a:latin typeface="inherit"/>
              </a:rPr>
              <a:t> </a:t>
            </a:r>
            <a:r>
              <a:rPr kumimoji="0" lang="vi-VN" altLang="en-US" sz="2800" b="0" i="0" u="none" strike="noStrike" cap="none" normalizeH="0" baseline="0" dirty="0" err="1">
                <a:ln>
                  <a:noFill/>
                </a:ln>
                <a:solidFill>
                  <a:srgbClr val="FF0000"/>
                </a:solidFill>
                <a:effectLst/>
                <a:latin typeface="inherit"/>
              </a:rPr>
              <a:t>của</a:t>
            </a:r>
            <a:r>
              <a:rPr kumimoji="0" lang="vi-VN" altLang="en-US" sz="2800" b="0" i="0" u="none" strike="noStrike" cap="none" normalizeH="0" baseline="0" dirty="0">
                <a:ln>
                  <a:noFill/>
                </a:ln>
                <a:solidFill>
                  <a:srgbClr val="FF0000"/>
                </a:solidFill>
                <a:effectLst/>
                <a:latin typeface="inherit"/>
              </a:rPr>
              <a:t> </a:t>
            </a:r>
            <a:r>
              <a:rPr kumimoji="0" lang="vi-VN" altLang="en-US" sz="2800" b="0" i="0" u="none" strike="noStrike" cap="none" normalizeH="0" baseline="0" dirty="0" err="1">
                <a:ln>
                  <a:noFill/>
                </a:ln>
                <a:solidFill>
                  <a:srgbClr val="FF0000"/>
                </a:solidFill>
                <a:effectLst/>
                <a:latin typeface="inherit"/>
              </a:rPr>
              <a:t>hệ</a:t>
            </a:r>
            <a:r>
              <a:rPr kumimoji="0" lang="vi-VN" altLang="en-US" sz="2800" b="0" i="0" u="none" strike="noStrike" cap="none" normalizeH="0" baseline="0" dirty="0">
                <a:ln>
                  <a:noFill/>
                </a:ln>
                <a:solidFill>
                  <a:srgbClr val="FF0000"/>
                </a:solidFill>
                <a:effectLst/>
                <a:latin typeface="inherit"/>
              </a:rPr>
              <a:t> </a:t>
            </a:r>
            <a:r>
              <a:rPr kumimoji="0" lang="vi-VN" altLang="en-US" sz="2800" b="0" i="0" u="none" strike="noStrike" cap="none" normalizeH="0" baseline="0" dirty="0" err="1">
                <a:ln>
                  <a:noFill/>
                </a:ln>
                <a:solidFill>
                  <a:srgbClr val="FF0000"/>
                </a:solidFill>
                <a:effectLst/>
                <a:latin typeface="inherit"/>
              </a:rPr>
              <a:t>thống</a:t>
            </a:r>
            <a:r>
              <a:rPr kumimoji="0" lang="vi-VN" altLang="en-US" sz="2800" b="0" i="0" u="none" strike="noStrike" cap="none" normalizeH="0" baseline="0" dirty="0">
                <a:ln>
                  <a:noFill/>
                </a:ln>
                <a:solidFill>
                  <a:srgbClr val="FF0000"/>
                </a:solidFill>
                <a:effectLst/>
                <a:latin typeface="inherit"/>
              </a:rPr>
              <a:t>” </a:t>
            </a:r>
            <a:endParaRPr kumimoji="0" lang="en-US" altLang="en-US" sz="2800" b="0" i="0" u="none" strike="noStrike" cap="none" normalizeH="0" baseline="0" dirty="0">
              <a:ln>
                <a:noFill/>
              </a:ln>
              <a:solidFill>
                <a:srgbClr val="FF0000"/>
              </a:solidFill>
              <a:effectLst/>
              <a:latin typeface="inherit"/>
            </a:endParaRPr>
          </a:p>
          <a:p>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mục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chính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được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viết</a:t>
            </a:r>
            <a:r>
              <a:rPr kumimoji="0" lang="vi-VN" altLang="en-US" sz="2800" b="0" i="0" u="none" strike="noStrike" cap="none" normalizeH="0" baseline="0" dirty="0">
                <a:ln>
                  <a:noFill/>
                </a:ln>
                <a:solidFill>
                  <a:srgbClr val="202124"/>
                </a:solidFill>
                <a:effectLst/>
                <a:latin typeface="inherit"/>
              </a:rPr>
              <a:t> trên mô </a:t>
            </a:r>
            <a:r>
              <a:rPr kumimoji="0" lang="vi-VN" altLang="en-US" sz="2800" b="0" i="0" u="none" strike="noStrike" cap="none" normalizeH="0" baseline="0" dirty="0" err="1">
                <a:ln>
                  <a:noFill/>
                </a:ln>
                <a:solidFill>
                  <a:srgbClr val="202124"/>
                </a:solidFill>
                <a:effectLst/>
                <a:latin typeface="inherit"/>
              </a:rPr>
              <a:t>tả</a:t>
            </a:r>
            <a:r>
              <a:rPr kumimoji="0" lang="vi-VN" altLang="en-US" sz="2800" b="0" i="0" u="none" strike="noStrike" cap="none" normalizeH="0" baseline="0" dirty="0">
                <a:ln>
                  <a:noFill/>
                </a:ln>
                <a:solidFill>
                  <a:srgbClr val="202124"/>
                </a:solidFill>
                <a:effectLst/>
                <a:latin typeface="inherit"/>
              </a:rPr>
              <a:t> yêu </a:t>
            </a:r>
            <a:r>
              <a:rPr kumimoji="0" lang="vi-VN" altLang="en-US" sz="2800" b="0" i="0" u="none" strike="noStrike" cap="none" normalizeH="0" baseline="0" dirty="0" err="1">
                <a:ln>
                  <a:noFill/>
                </a:ln>
                <a:solidFill>
                  <a:srgbClr val="202124"/>
                </a:solidFill>
                <a:effectLst/>
                <a:latin typeface="inherit"/>
              </a:rPr>
              <a:t>cầu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ngắn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gọn</a:t>
            </a:r>
            <a:r>
              <a:rPr kumimoji="0" lang="vi-VN" altLang="en-US" sz="2800" b="0" i="0" u="none" strike="noStrike" cap="none" normalizeH="0" baseline="0" dirty="0">
                <a:ln>
                  <a:noFill/>
                </a:ln>
                <a:solidFill>
                  <a:srgbClr val="202124"/>
                </a:solidFill>
                <a:effectLst/>
                <a:latin typeface="inherit"/>
              </a:rPr>
              <a:t> </a:t>
            </a:r>
            <a:endParaRPr kumimoji="0" lang="en-US" altLang="en-US" sz="2800" b="0" i="0" u="none" strike="noStrike" cap="none" normalizeH="0" baseline="0" dirty="0">
              <a:ln>
                <a:noFill/>
              </a:ln>
              <a:solidFill>
                <a:srgbClr val="202124"/>
              </a:solidFill>
              <a:effectLst/>
              <a:latin typeface="inherit"/>
            </a:endParaRPr>
          </a:p>
          <a:p>
            <a:pPr lvl="1"/>
            <a:r>
              <a:rPr kumimoji="0" lang="vi-VN" altLang="en-US" sz="2800" b="0" i="0" u="none" strike="noStrike" cap="none" normalizeH="0" baseline="0" dirty="0" err="1">
                <a:ln>
                  <a:noFill/>
                </a:ln>
                <a:solidFill>
                  <a:srgbClr val="202124"/>
                </a:solidFill>
                <a:effectLst/>
                <a:latin typeface="inherit"/>
              </a:rPr>
              <a:t>Điều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kiện</a:t>
            </a:r>
            <a:r>
              <a:rPr kumimoji="0" lang="vi-VN" altLang="en-US" sz="2800" b="0" i="0" u="none" strike="noStrike" cap="none" normalizeH="0" baseline="0" dirty="0">
                <a:ln>
                  <a:noFill/>
                </a:ln>
                <a:solidFill>
                  <a:srgbClr val="202124"/>
                </a:solidFill>
                <a:effectLst/>
                <a:latin typeface="inherit"/>
              </a:rPr>
              <a:t> môi </a:t>
            </a:r>
            <a:r>
              <a:rPr kumimoji="0" lang="vi-VN" altLang="en-US" sz="2800" b="0" i="0" u="none" strike="noStrike" cap="none" normalizeH="0" baseline="0" dirty="0" err="1">
                <a:ln>
                  <a:noFill/>
                </a:ln>
                <a:solidFill>
                  <a:srgbClr val="202124"/>
                </a:solidFill>
                <a:effectLst/>
                <a:latin typeface="inherit"/>
              </a:rPr>
              <a:t>trường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hệ</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thống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phần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mềm</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sẽ</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thực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hiện</a:t>
            </a:r>
            <a:r>
              <a:rPr kumimoji="0" lang="vi-VN" altLang="en-US" sz="2800" b="0" i="0" u="none" strike="noStrike" cap="none" normalizeH="0" baseline="0" dirty="0">
                <a:ln>
                  <a:noFill/>
                </a:ln>
                <a:solidFill>
                  <a:srgbClr val="202124"/>
                </a:solidFill>
                <a:effectLst/>
                <a:latin typeface="inherit"/>
              </a:rPr>
              <a:t>. </a:t>
            </a:r>
            <a:endParaRPr kumimoji="0" lang="en-US" altLang="en-US" sz="2800" b="0" i="0" u="none" strike="noStrike" cap="none" normalizeH="0" baseline="0" dirty="0">
              <a:ln>
                <a:noFill/>
              </a:ln>
              <a:solidFill>
                <a:srgbClr val="202124"/>
              </a:solidFill>
              <a:effectLst/>
              <a:latin typeface="inherit"/>
            </a:endParaRPr>
          </a:p>
          <a:p>
            <a:pPr lvl="1"/>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yêu </a:t>
            </a:r>
            <a:r>
              <a:rPr kumimoji="0" lang="vi-VN" altLang="en-US" sz="2800" b="0" i="0" u="none" strike="noStrike" cap="none" normalizeH="0" baseline="0" dirty="0" err="1">
                <a:ln>
                  <a:noFill/>
                </a:ln>
                <a:solidFill>
                  <a:srgbClr val="202124"/>
                </a:solidFill>
                <a:effectLst/>
                <a:latin typeface="inherit"/>
              </a:rPr>
              <a:t>cầu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chức</a:t>
            </a:r>
            <a:r>
              <a:rPr kumimoji="0" lang="vi-VN" altLang="en-US" sz="2800" b="0" i="0" u="none" strike="noStrike" cap="none" normalizeH="0" baseline="0" dirty="0">
                <a:ln>
                  <a:noFill/>
                </a:ln>
                <a:solidFill>
                  <a:srgbClr val="202124"/>
                </a:solidFill>
                <a:effectLst/>
                <a:latin typeface="inherit"/>
              </a:rPr>
              <a:t> năng </a:t>
            </a:r>
            <a:r>
              <a:rPr kumimoji="0" lang="vi-VN" altLang="en-US" sz="2800" b="0" i="0" u="none" strike="noStrike" cap="none" normalizeH="0" baseline="0" dirty="0" err="1">
                <a:ln>
                  <a:noFill/>
                </a:ln>
                <a:solidFill>
                  <a:srgbClr val="202124"/>
                </a:solidFill>
                <a:effectLst/>
                <a:latin typeface="inherit"/>
              </a:rPr>
              <a:t>và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yêu </a:t>
            </a:r>
            <a:r>
              <a:rPr kumimoji="0" lang="vi-VN" altLang="en-US" sz="2800" b="0" i="0" u="none" strike="noStrike" cap="none" normalizeH="0" baseline="0" dirty="0" err="1">
                <a:ln>
                  <a:noFill/>
                </a:ln>
                <a:solidFill>
                  <a:srgbClr val="202124"/>
                </a:solidFill>
                <a:effectLst/>
                <a:latin typeface="inherit"/>
              </a:rPr>
              <a:t>cầu</a:t>
            </a:r>
            <a:r>
              <a:rPr kumimoji="0" lang="vi-VN" altLang="en-US" sz="2800" b="0" i="0" u="none" strike="noStrike" cap="none" normalizeH="0" baseline="0" dirty="0">
                <a:ln>
                  <a:noFill/>
                </a:ln>
                <a:solidFill>
                  <a:srgbClr val="202124"/>
                </a:solidFill>
                <a:effectLst/>
                <a:latin typeface="inherit"/>
              </a:rPr>
              <a:t> giao </a:t>
            </a:r>
            <a:r>
              <a:rPr kumimoji="0" lang="vi-VN" altLang="en-US" sz="2800" b="0" i="0" u="none" strike="noStrike" cap="none" normalizeH="0" baseline="0" dirty="0" err="1">
                <a:ln>
                  <a:noFill/>
                </a:ln>
                <a:solidFill>
                  <a:srgbClr val="202124"/>
                </a:solidFill>
                <a:effectLst/>
                <a:latin typeface="inherit"/>
              </a:rPr>
              <a:t>diện</a:t>
            </a:r>
            <a:r>
              <a:rPr kumimoji="0" lang="vi-VN" altLang="en-US" sz="2800" b="0" i="0" u="none" strike="noStrike" cap="none" normalizeH="0" baseline="0" dirty="0">
                <a:ln>
                  <a:noFill/>
                </a:ln>
                <a:solidFill>
                  <a:srgbClr val="202124"/>
                </a:solidFill>
                <a:effectLst/>
                <a:latin typeface="inherit"/>
              </a:rPr>
              <a:t>. </a:t>
            </a:r>
            <a:endParaRPr kumimoji="0" lang="en-US" altLang="en-US" sz="2800" b="0" i="0" u="none" strike="noStrike" cap="none" normalizeH="0" baseline="0" dirty="0">
              <a:ln>
                <a:noFill/>
              </a:ln>
              <a:solidFill>
                <a:srgbClr val="202124"/>
              </a:solidFill>
              <a:effectLst/>
              <a:latin typeface="inherit"/>
            </a:endParaRPr>
          </a:p>
          <a:p>
            <a:pPr lvl="1"/>
            <a:r>
              <a:rPr kumimoji="0" lang="vi-VN" altLang="en-US" sz="2800" b="0" i="0" u="none" strike="noStrike" cap="none" normalizeH="0" baseline="0" dirty="0" err="1">
                <a:ln>
                  <a:noFill/>
                </a:ln>
                <a:solidFill>
                  <a:srgbClr val="202124"/>
                </a:solidFill>
                <a:effectLst/>
                <a:latin typeface="inherit"/>
              </a:rPr>
              <a:t>Định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nghĩa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dữ</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liệu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và</a:t>
            </a:r>
            <a:r>
              <a:rPr kumimoji="0" lang="vi-VN" altLang="en-US" sz="2800" b="0" i="0" u="none" strike="noStrike" cap="none" normalizeH="0" baseline="0" dirty="0">
                <a:ln>
                  <a:noFill/>
                </a:ln>
                <a:solidFill>
                  <a:srgbClr val="202124"/>
                </a:solidFill>
                <a:effectLst/>
                <a:latin typeface="inherit"/>
              </a:rPr>
              <a:t> yêu </a:t>
            </a:r>
            <a:r>
              <a:rPr kumimoji="0" lang="vi-VN" altLang="en-US" sz="2800" b="0" i="0" u="none" strike="noStrike" cap="none" normalizeH="0" baseline="0" dirty="0" err="1">
                <a:ln>
                  <a:noFill/>
                </a:ln>
                <a:solidFill>
                  <a:srgbClr val="202124"/>
                </a:solidFill>
                <a:effectLst/>
                <a:latin typeface="inherit"/>
              </a:rPr>
              <a:t>cầu</a:t>
            </a:r>
            <a:r>
              <a:rPr kumimoji="0" lang="vi-VN" altLang="en-US" sz="2800" b="0" i="0" u="none" strike="noStrike" cap="none" normalizeH="0" baseline="0" dirty="0">
                <a:ln>
                  <a:noFill/>
                </a:ln>
                <a:solidFill>
                  <a:srgbClr val="202124"/>
                </a:solidFill>
                <a:effectLst/>
                <a:latin typeface="inherit"/>
              </a:rPr>
              <a:t> cơ </a:t>
            </a:r>
            <a:r>
              <a:rPr kumimoji="0" lang="vi-VN" altLang="en-US" sz="2800" b="0" i="0" u="none" strike="noStrike" cap="none" normalizeH="0" baseline="0" dirty="0" err="1">
                <a:ln>
                  <a:noFill/>
                </a:ln>
                <a:solidFill>
                  <a:srgbClr val="202124"/>
                </a:solidFill>
                <a:effectLst/>
                <a:latin typeface="inherit"/>
              </a:rPr>
              <a:t>sở</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dữ</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liệu</a:t>
            </a:r>
            <a:r>
              <a:rPr kumimoji="0" lang="vi-VN" altLang="en-US" sz="2800" b="0" i="0" u="none" strike="noStrike" cap="none" normalizeH="0" baseline="0" dirty="0">
                <a:ln>
                  <a:noFill/>
                </a:ln>
                <a:solidFill>
                  <a:srgbClr val="202124"/>
                </a:solidFill>
                <a:effectLst/>
                <a:latin typeface="inherit"/>
              </a:rPr>
              <a:t>. </a:t>
            </a:r>
            <a:endParaRPr kumimoji="0" lang="en-US" altLang="en-US" sz="2800" b="0" i="0" u="none" strike="noStrike" cap="none" normalizeH="0" baseline="0" dirty="0">
              <a:ln>
                <a:noFill/>
              </a:ln>
              <a:solidFill>
                <a:srgbClr val="202124"/>
              </a:solidFill>
              <a:effectLst/>
              <a:latin typeface="inherit"/>
            </a:endParaRPr>
          </a:p>
          <a:p>
            <a:pPr lvl="1"/>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số</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mục</a:t>
            </a:r>
            <a:r>
              <a:rPr kumimoji="0" lang="vi-VN" altLang="en-US" sz="2800" b="0" i="0" u="none" strike="noStrike" cap="none" normalizeH="0" baseline="0" dirty="0">
                <a:ln>
                  <a:noFill/>
                </a:ln>
                <a:solidFill>
                  <a:srgbClr val="202124"/>
                </a:solidFill>
                <a:effectLst/>
                <a:latin typeface="inherit"/>
              </a:rPr>
              <a:t> yêu </a:t>
            </a:r>
            <a:r>
              <a:rPr kumimoji="0" lang="vi-VN" altLang="en-US" sz="2800" b="0" i="0" u="none" strike="noStrike" cap="none" normalizeH="0" baseline="0" dirty="0" err="1">
                <a:ln>
                  <a:noFill/>
                </a:ln>
                <a:solidFill>
                  <a:srgbClr val="202124"/>
                </a:solidFill>
                <a:effectLst/>
                <a:latin typeface="inherit"/>
              </a:rPr>
              <a:t>cầu</a:t>
            </a:r>
            <a:r>
              <a:rPr kumimoji="0" lang="vi-VN" altLang="en-US" sz="2800" b="0" i="0" u="none" strike="noStrike" cap="none" normalizeH="0" baseline="0" dirty="0">
                <a:ln>
                  <a:noFill/>
                </a:ln>
                <a:solidFill>
                  <a:srgbClr val="202124"/>
                </a:solidFill>
                <a:effectLst/>
                <a:latin typeface="inherit"/>
              </a:rPr>
              <a:t> phi </a:t>
            </a:r>
            <a:r>
              <a:rPr kumimoji="0" lang="vi-VN" altLang="en-US" sz="2800" b="0" i="0" u="none" strike="noStrike" cap="none" normalizeH="0" baseline="0" dirty="0" err="1">
                <a:ln>
                  <a:noFill/>
                </a:ln>
                <a:solidFill>
                  <a:srgbClr val="202124"/>
                </a:solidFill>
                <a:effectLst/>
                <a:latin typeface="inherit"/>
              </a:rPr>
              <a:t>chức</a:t>
            </a:r>
            <a:r>
              <a:rPr kumimoji="0" lang="vi-VN" altLang="en-US" sz="2800" b="0" i="0" u="none" strike="noStrike" cap="none" normalizeH="0" baseline="0" dirty="0">
                <a:ln>
                  <a:noFill/>
                </a:ln>
                <a:solidFill>
                  <a:srgbClr val="202124"/>
                </a:solidFill>
                <a:effectLst/>
                <a:latin typeface="inherit"/>
              </a:rPr>
              <a:t> năng như </a:t>
            </a:r>
            <a:r>
              <a:rPr kumimoji="0" lang="vi-VN" altLang="en-US" sz="2800" b="0" i="0" u="none" strike="noStrike" cap="none" normalizeH="0" baseline="0" dirty="0" err="1">
                <a:ln>
                  <a:noFill/>
                </a:ln>
                <a:solidFill>
                  <a:srgbClr val="202124"/>
                </a:solidFill>
                <a:effectLst/>
                <a:latin typeface="inherit"/>
              </a:rPr>
              <a:t>độ</a:t>
            </a:r>
            <a:r>
              <a:rPr kumimoji="0" lang="vi-VN" altLang="en-US" sz="2800" b="0" i="0" u="none" strike="noStrike" cap="none" normalizeH="0" baseline="0" dirty="0">
                <a:ln>
                  <a:noFill/>
                </a:ln>
                <a:solidFill>
                  <a:srgbClr val="202124"/>
                </a:solidFill>
                <a:effectLst/>
                <a:latin typeface="inherit"/>
              </a:rPr>
              <a:t> tin </a:t>
            </a:r>
            <a:r>
              <a:rPr kumimoji="0" lang="vi-VN" altLang="en-US" sz="2800" b="0" i="0" u="none" strike="noStrike" cap="none" normalizeH="0" baseline="0" dirty="0" err="1">
                <a:ln>
                  <a:noFill/>
                </a:ln>
                <a:solidFill>
                  <a:srgbClr val="202124"/>
                </a:solidFill>
                <a:effectLst/>
                <a:latin typeface="inherit"/>
              </a:rPr>
              <a:t>cậy</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khả</a:t>
            </a:r>
            <a:r>
              <a:rPr kumimoji="0" lang="vi-VN" altLang="en-US" sz="2800" b="0" i="0" u="none" strike="noStrike" cap="none" normalizeH="0" baseline="0" dirty="0">
                <a:ln>
                  <a:noFill/>
                </a:ln>
                <a:solidFill>
                  <a:srgbClr val="202124"/>
                </a:solidFill>
                <a:effectLst/>
                <a:latin typeface="inherit"/>
              </a:rPr>
              <a:t> năng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hiệu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quả</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thời</a:t>
            </a:r>
            <a:r>
              <a:rPr kumimoji="0" lang="vi-VN" altLang="en-US" sz="2800" b="0" i="0" u="none" strike="noStrike" cap="none" normalizeH="0" baseline="0" dirty="0">
                <a:ln>
                  <a:noFill/>
                </a:ln>
                <a:solidFill>
                  <a:srgbClr val="202124"/>
                </a:solidFill>
                <a:effectLst/>
                <a:latin typeface="inherit"/>
              </a:rPr>
              <a:t> gian </a:t>
            </a:r>
            <a:endParaRPr kumimoji="0" lang="en-US" altLang="en-US" sz="2800" b="0" i="0" u="none" strike="noStrike" cap="none" normalizeH="0" baseline="0" dirty="0">
              <a:ln>
                <a:noFill/>
              </a:ln>
              <a:solidFill>
                <a:srgbClr val="202124"/>
              </a:solidFill>
              <a:effectLst/>
              <a:latin typeface="inherit"/>
            </a:endParaRPr>
          </a:p>
          <a:p>
            <a:pPr lvl="1"/>
            <a:r>
              <a:rPr kumimoji="0" lang="vi-VN" altLang="en-US" sz="2800" b="0" i="0" u="none" strike="noStrike" cap="none" normalizeH="0" baseline="0" dirty="0">
                <a:ln>
                  <a:noFill/>
                </a:ln>
                <a:solidFill>
                  <a:srgbClr val="202124"/>
                </a:solidFill>
                <a:effectLst/>
                <a:latin typeface="inherit"/>
              </a:rPr>
              <a:t>Yêu </a:t>
            </a:r>
            <a:r>
              <a:rPr kumimoji="0" lang="vi-VN" altLang="en-US" sz="2800" b="0" i="0" u="none" strike="noStrike" cap="none" normalizeH="0" baseline="0" dirty="0" err="1">
                <a:ln>
                  <a:noFill/>
                </a:ln>
                <a:solidFill>
                  <a:srgbClr val="202124"/>
                </a:solidFill>
                <a:effectLst/>
                <a:latin typeface="inherit"/>
              </a:rPr>
              <a:t>cầu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về</a:t>
            </a:r>
            <a:r>
              <a:rPr kumimoji="0" lang="vi-VN" altLang="en-US" sz="2800" b="0" i="0" u="none" strike="noStrike" cap="none" normalizeH="0" baseline="0" dirty="0">
                <a:ln>
                  <a:noFill/>
                </a:ln>
                <a:solidFill>
                  <a:srgbClr val="202124"/>
                </a:solidFill>
                <a:effectLst/>
                <a:latin typeface="inherit"/>
              </a:rPr>
              <a:t> tiêu </a:t>
            </a:r>
            <a:r>
              <a:rPr kumimoji="0" lang="vi-VN" altLang="en-US" sz="2800" b="0" i="0" u="none" strike="noStrike" cap="none" normalizeH="0" baseline="0" dirty="0" err="1">
                <a:ln>
                  <a:noFill/>
                </a:ln>
                <a:solidFill>
                  <a:srgbClr val="202124"/>
                </a:solidFill>
                <a:effectLst/>
                <a:latin typeface="inherit"/>
              </a:rPr>
              <a:t>chuẩn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yêu </a:t>
            </a:r>
            <a:r>
              <a:rPr kumimoji="0" lang="vi-VN" altLang="en-US" sz="2800" b="0" i="0" u="none" strike="noStrike" cap="none" normalizeH="0" baseline="0" dirty="0" err="1">
                <a:ln>
                  <a:noFill/>
                </a:ln>
                <a:solidFill>
                  <a:srgbClr val="202124"/>
                </a:solidFill>
                <a:effectLst/>
                <a:latin typeface="inherit"/>
              </a:rPr>
              <a:t>cầu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được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làm</a:t>
            </a:r>
            <a:r>
              <a:rPr kumimoji="0" lang="vi-VN" altLang="en-US" sz="2800" b="0" i="0" u="none" strike="noStrike" cap="none" normalizeH="0" baseline="0" dirty="0">
                <a:ln>
                  <a:noFill/>
                </a:ln>
                <a:solidFill>
                  <a:srgbClr val="202124"/>
                </a:solidFill>
                <a:effectLst/>
                <a:latin typeface="inherit"/>
              </a:rPr>
              <a:t> tiêu </a:t>
            </a:r>
            <a:r>
              <a:rPr kumimoji="0" lang="vi-VN" altLang="en-US" sz="2800" b="0" i="0" u="none" strike="noStrike" cap="none" normalizeH="0" baseline="0" dirty="0" err="1">
                <a:ln>
                  <a:noFill/>
                </a:ln>
                <a:solidFill>
                  <a:srgbClr val="202124"/>
                </a:solidFill>
                <a:effectLst/>
                <a:latin typeface="inherit"/>
              </a:rPr>
              <a:t>chí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hoặc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điều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kiện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để</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đủ</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điều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kiện</a:t>
            </a:r>
            <a:r>
              <a:rPr kumimoji="0" lang="vi-VN" altLang="en-US" sz="2800" b="0" i="0" u="none" strike="noStrike" cap="none" normalizeH="0" baseline="0" dirty="0">
                <a:ln>
                  <a:noFill/>
                </a:ln>
                <a:solidFill>
                  <a:srgbClr val="202124"/>
                </a:solidFill>
                <a:effectLst/>
                <a:latin typeface="inherit"/>
              </a:rPr>
              <a:t> cho </a:t>
            </a:r>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sản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phẩm</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phần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mềm</a:t>
            </a:r>
            <a:r>
              <a:rPr kumimoji="0" lang="vi-VN" altLang="en-US" sz="2800" b="0" i="0" u="none" strike="noStrike" cap="none" normalizeH="0" baseline="0" dirty="0">
                <a:ln>
                  <a:noFill/>
                </a:ln>
                <a:solidFill>
                  <a:srgbClr val="202124"/>
                </a:solidFill>
                <a:effectLst/>
                <a:latin typeface="inherit"/>
              </a:rPr>
              <a:t> tuân </a:t>
            </a:r>
            <a:r>
              <a:rPr kumimoji="0" lang="vi-VN" altLang="en-US" sz="2800" b="0" i="0" u="none" strike="noStrike" cap="none" normalizeH="0" baseline="0" dirty="0" err="1">
                <a:ln>
                  <a:noFill/>
                </a:ln>
                <a:solidFill>
                  <a:srgbClr val="202124"/>
                </a:solidFill>
                <a:effectLst/>
                <a:latin typeface="inherit"/>
              </a:rPr>
              <a:t>thủ</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thông </a:t>
            </a:r>
            <a:r>
              <a:rPr kumimoji="0" lang="vi-VN" altLang="en-US" sz="2800" b="0" i="0" u="none" strike="noStrike" cap="none" normalizeH="0" baseline="0" dirty="0" err="1">
                <a:ln>
                  <a:noFill/>
                </a:ln>
                <a:solidFill>
                  <a:srgbClr val="202124"/>
                </a:solidFill>
                <a:effectLst/>
                <a:latin typeface="inherit"/>
              </a:rPr>
              <a:t>số</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kỹ</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thuật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của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nó</a:t>
            </a:r>
            <a:r>
              <a:rPr kumimoji="0" lang="vi-VN" altLang="en-US" sz="2800" b="0" i="0" u="none" strike="noStrike" cap="none" normalizeH="0" baseline="0" dirty="0">
                <a:ln>
                  <a:noFill/>
                </a:ln>
                <a:solidFill>
                  <a:srgbClr val="202124"/>
                </a:solidFill>
                <a:effectLst/>
                <a:latin typeface="inherit"/>
              </a:rPr>
              <a:t>.</a:t>
            </a:r>
            <a:r>
              <a:rPr kumimoji="0" lang="vi-VN" altLang="en-US" sz="2800" b="0" i="0" u="none" strike="noStrike" cap="none" normalizeH="0" baseline="0" dirty="0">
                <a:ln>
                  <a:noFill/>
                </a:ln>
                <a:solidFill>
                  <a:schemeClr val="tx1"/>
                </a:solidFill>
                <a:effectLst/>
              </a:rPr>
              <a:t> </a:t>
            </a:r>
            <a:endParaRPr kumimoji="0" lang="vi-VN" altLang="en-US" sz="28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3F7F2AA3-1BBE-4677-9A29-BD615D786A6D}"/>
              </a:ext>
            </a:extLst>
          </p:cNvPr>
          <p:cNvSpPr>
            <a:spLocks noGrp="1"/>
          </p:cNvSpPr>
          <p:nvPr>
            <p:ph type="sldNum" sz="quarter" idx="12"/>
          </p:nvPr>
        </p:nvSpPr>
        <p:spPr/>
        <p:txBody>
          <a:bodyPr/>
          <a:lstStyle/>
          <a:p>
            <a:pPr>
              <a:defRPr/>
            </a:pPr>
            <a:fld id="{222D1A01-2235-2A44-BF61-4339ED0E7A0A}" type="slidenum">
              <a:rPr lang="en-US" altLang="en-VN" smtClean="0"/>
              <a:pPr>
                <a:defRPr/>
              </a:pPr>
              <a:t>4</a:t>
            </a:fld>
            <a:endParaRPr lang="en-US" altLang="en-VN"/>
          </a:p>
        </p:txBody>
      </p:sp>
      <p:sp>
        <p:nvSpPr>
          <p:cNvPr id="5" name="Rectangle 1">
            <a:extLst>
              <a:ext uri="{FF2B5EF4-FFF2-40B4-BE49-F238E27FC236}">
                <a16:creationId xmlns:a16="http://schemas.microsoft.com/office/drawing/2014/main" id="{5CE2C1F3-BA0A-4C50-A459-CEF35459F6C0}"/>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22757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DAA97-A495-4862-8701-CC9FD457A9C9}"/>
              </a:ext>
            </a:extLst>
          </p:cNvPr>
          <p:cNvSpPr>
            <a:spLocks noGrp="1"/>
          </p:cNvSpPr>
          <p:nvPr>
            <p:ph type="title"/>
          </p:nvPr>
        </p:nvSpPr>
        <p:spPr/>
        <p:txBody>
          <a:bodyPr/>
          <a:lstStyle/>
          <a:p>
            <a:r>
              <a:rPr lang="en-US" dirty="0"/>
              <a:t>What Is a Scenario? (</a:t>
            </a:r>
            <a:r>
              <a:rPr lang="en-US" dirty="0" err="1"/>
              <a:t>Kịch</a:t>
            </a:r>
            <a:r>
              <a:rPr lang="en-US" dirty="0"/>
              <a:t> </a:t>
            </a:r>
            <a:r>
              <a:rPr lang="en-US" dirty="0" err="1"/>
              <a:t>bản</a:t>
            </a:r>
            <a:r>
              <a:rPr lang="en-US" dirty="0"/>
              <a:t>)</a:t>
            </a:r>
          </a:p>
        </p:txBody>
      </p:sp>
      <p:sp>
        <p:nvSpPr>
          <p:cNvPr id="3" name="Content Placeholder 2">
            <a:extLst>
              <a:ext uri="{FF2B5EF4-FFF2-40B4-BE49-F238E27FC236}">
                <a16:creationId xmlns:a16="http://schemas.microsoft.com/office/drawing/2014/main" id="{3115DCCC-141F-4EC0-9942-437EEB026F3D}"/>
              </a:ext>
            </a:extLst>
          </p:cNvPr>
          <p:cNvSpPr>
            <a:spLocks noGrp="1"/>
          </p:cNvSpPr>
          <p:nvPr>
            <p:ph idx="1"/>
          </p:nvPr>
        </p:nvSpPr>
        <p:spPr/>
        <p:txBody>
          <a:bodyPr/>
          <a:lstStyle/>
          <a:p>
            <a:r>
              <a:rPr lang="en-US" dirty="0"/>
              <a:t> </a:t>
            </a:r>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kịch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bản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trường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hợp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0202DF0B-5B7D-48A2-A67F-984964080540}"/>
              </a:ext>
            </a:extLst>
          </p:cNvPr>
          <p:cNvSpPr>
            <a:spLocks noGrp="1"/>
          </p:cNvSpPr>
          <p:nvPr>
            <p:ph type="sldNum" sz="quarter" idx="12"/>
          </p:nvPr>
        </p:nvSpPr>
        <p:spPr/>
        <p:txBody>
          <a:bodyPr/>
          <a:lstStyle/>
          <a:p>
            <a:pPr>
              <a:defRPr/>
            </a:pPr>
            <a:fld id="{222D1A01-2235-2A44-BF61-4339ED0E7A0A}" type="slidenum">
              <a:rPr lang="en-US" altLang="en-VN" smtClean="0"/>
              <a:pPr>
                <a:defRPr/>
              </a:pPr>
              <a:t>40</a:t>
            </a:fld>
            <a:endParaRPr lang="en-US" altLang="en-VN"/>
          </a:p>
        </p:txBody>
      </p:sp>
      <p:sp>
        <p:nvSpPr>
          <p:cNvPr id="5" name="Rectangle 1">
            <a:extLst>
              <a:ext uri="{FF2B5EF4-FFF2-40B4-BE49-F238E27FC236}">
                <a16:creationId xmlns:a16="http://schemas.microsoft.com/office/drawing/2014/main" id="{2D8CA454-39DC-4809-B76A-8AE00C62CA52}"/>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grpSp>
        <p:nvGrpSpPr>
          <p:cNvPr id="6" name="Group 3">
            <a:extLst>
              <a:ext uri="{FF2B5EF4-FFF2-40B4-BE49-F238E27FC236}">
                <a16:creationId xmlns:a16="http://schemas.microsoft.com/office/drawing/2014/main" id="{FB26EF18-1D3E-4F0D-8888-EA6961311481}"/>
              </a:ext>
            </a:extLst>
          </p:cNvPr>
          <p:cNvGrpSpPr>
            <a:grpSpLocks/>
          </p:cNvGrpSpPr>
          <p:nvPr/>
        </p:nvGrpSpPr>
        <p:grpSpPr bwMode="auto">
          <a:xfrm>
            <a:off x="3657600" y="2273300"/>
            <a:ext cx="1447800" cy="1295400"/>
            <a:chOff x="2064" y="1440"/>
            <a:chExt cx="912" cy="816"/>
          </a:xfrm>
        </p:grpSpPr>
        <p:sp>
          <p:nvSpPr>
            <p:cNvPr id="7" name="Line 4">
              <a:extLst>
                <a:ext uri="{FF2B5EF4-FFF2-40B4-BE49-F238E27FC236}">
                  <a16:creationId xmlns:a16="http://schemas.microsoft.com/office/drawing/2014/main" id="{DEBAD118-6068-490D-84A8-83217B49D7B5}"/>
                </a:ext>
              </a:extLst>
            </p:cNvPr>
            <p:cNvSpPr>
              <a:spLocks noChangeShapeType="1"/>
            </p:cNvSpPr>
            <p:nvPr/>
          </p:nvSpPr>
          <p:spPr bwMode="auto">
            <a:xfrm>
              <a:off x="2976" y="1440"/>
              <a:ext cx="0" cy="576"/>
            </a:xfrm>
            <a:prstGeom prst="line">
              <a:avLst/>
            </a:prstGeom>
            <a:noFill/>
            <a:ln w="762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grpSp>
          <p:nvGrpSpPr>
            <p:cNvPr id="8" name="Group 5">
              <a:extLst>
                <a:ext uri="{FF2B5EF4-FFF2-40B4-BE49-F238E27FC236}">
                  <a16:creationId xmlns:a16="http://schemas.microsoft.com/office/drawing/2014/main" id="{656D68B8-CED8-409D-8A2F-9848AAA85BA8}"/>
                </a:ext>
              </a:extLst>
            </p:cNvPr>
            <p:cNvGrpSpPr>
              <a:grpSpLocks/>
            </p:cNvGrpSpPr>
            <p:nvPr/>
          </p:nvGrpSpPr>
          <p:grpSpPr bwMode="auto">
            <a:xfrm>
              <a:off x="2592" y="1585"/>
              <a:ext cx="337" cy="430"/>
              <a:chOff x="3792" y="1345"/>
              <a:chExt cx="337" cy="430"/>
            </a:xfrm>
          </p:grpSpPr>
          <p:sp>
            <p:nvSpPr>
              <p:cNvPr id="14" name="Arc 6">
                <a:extLst>
                  <a:ext uri="{FF2B5EF4-FFF2-40B4-BE49-F238E27FC236}">
                    <a16:creationId xmlns:a16="http://schemas.microsoft.com/office/drawing/2014/main" id="{9AACE21B-434D-4659-B819-127BDD9A458C}"/>
                  </a:ext>
                </a:extLst>
              </p:cNvPr>
              <p:cNvSpPr>
                <a:spLocks/>
              </p:cNvSpPr>
              <p:nvPr/>
            </p:nvSpPr>
            <p:spPr bwMode="auto">
              <a:xfrm rot="10800000">
                <a:off x="3792" y="1556"/>
                <a:ext cx="336" cy="219"/>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50800" cap="rnd">
                <a:solidFill>
                  <a:schemeClr val="accent2"/>
                </a:solidFill>
                <a:round/>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15" name="Arc 7">
                <a:extLst>
                  <a:ext uri="{FF2B5EF4-FFF2-40B4-BE49-F238E27FC236}">
                    <a16:creationId xmlns:a16="http://schemas.microsoft.com/office/drawing/2014/main" id="{8044AF01-7F4A-4DD4-B992-BB8702F77E10}"/>
                  </a:ext>
                </a:extLst>
              </p:cNvPr>
              <p:cNvSpPr>
                <a:spLocks/>
              </p:cNvSpPr>
              <p:nvPr/>
            </p:nvSpPr>
            <p:spPr bwMode="auto">
              <a:xfrm>
                <a:off x="3793" y="1345"/>
                <a:ext cx="336" cy="218"/>
              </a:xfrm>
              <a:custGeom>
                <a:avLst/>
                <a:gdLst>
                  <a:gd name="G0" fmla="+- 21600 0 0"/>
                  <a:gd name="G1" fmla="+- 21496 0 0"/>
                  <a:gd name="G2" fmla="+- 21600 0 0"/>
                  <a:gd name="T0" fmla="*/ 0 w 21600"/>
                  <a:gd name="T1" fmla="*/ 21496 h 21496"/>
                  <a:gd name="T2" fmla="*/ 19479 w 21600"/>
                  <a:gd name="T3" fmla="*/ 0 h 21496"/>
                  <a:gd name="T4" fmla="*/ 21600 w 21600"/>
                  <a:gd name="T5" fmla="*/ 21496 h 21496"/>
                </a:gdLst>
                <a:ahLst/>
                <a:cxnLst>
                  <a:cxn ang="0">
                    <a:pos x="T0" y="T1"/>
                  </a:cxn>
                  <a:cxn ang="0">
                    <a:pos x="T2" y="T3"/>
                  </a:cxn>
                  <a:cxn ang="0">
                    <a:pos x="T4" y="T5"/>
                  </a:cxn>
                </a:cxnLst>
                <a:rect l="0" t="0" r="r" b="b"/>
                <a:pathLst>
                  <a:path w="21600" h="21496" fill="none" extrusionOk="0">
                    <a:moveTo>
                      <a:pt x="-1" y="21495"/>
                    </a:moveTo>
                    <a:cubicBezTo>
                      <a:pt x="-1" y="10388"/>
                      <a:pt x="8424" y="1091"/>
                      <a:pt x="19479" y="0"/>
                    </a:cubicBezTo>
                  </a:path>
                  <a:path w="21600" h="21496" stroke="0" extrusionOk="0">
                    <a:moveTo>
                      <a:pt x="-1" y="21495"/>
                    </a:moveTo>
                    <a:cubicBezTo>
                      <a:pt x="-1" y="10388"/>
                      <a:pt x="8424" y="1091"/>
                      <a:pt x="19479" y="0"/>
                    </a:cubicBezTo>
                    <a:lnTo>
                      <a:pt x="21600" y="21496"/>
                    </a:lnTo>
                    <a:close/>
                  </a:path>
                </a:pathLst>
              </a:custGeom>
              <a:noFill/>
              <a:ln w="50800" cap="rnd">
                <a:solidFill>
                  <a:schemeClr val="accent2"/>
                </a:solidFill>
                <a:round/>
                <a:headEnd type="none" w="sm" len="sm"/>
                <a:tailEnd type="stealth" w="med" len="lg"/>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grpSp>
        <p:grpSp>
          <p:nvGrpSpPr>
            <p:cNvPr id="9" name="Group 8">
              <a:extLst>
                <a:ext uri="{FF2B5EF4-FFF2-40B4-BE49-F238E27FC236}">
                  <a16:creationId xmlns:a16="http://schemas.microsoft.com/office/drawing/2014/main" id="{BD5EB7C2-6111-4E43-9828-066984CE7FAD}"/>
                </a:ext>
              </a:extLst>
            </p:cNvPr>
            <p:cNvGrpSpPr>
              <a:grpSpLocks/>
            </p:cNvGrpSpPr>
            <p:nvPr/>
          </p:nvGrpSpPr>
          <p:grpSpPr bwMode="auto">
            <a:xfrm>
              <a:off x="2064" y="1777"/>
              <a:ext cx="529" cy="479"/>
              <a:chOff x="3264" y="1537"/>
              <a:chExt cx="529" cy="479"/>
            </a:xfrm>
          </p:grpSpPr>
          <p:sp>
            <p:nvSpPr>
              <p:cNvPr id="10" name="Arc 9">
                <a:extLst>
                  <a:ext uri="{FF2B5EF4-FFF2-40B4-BE49-F238E27FC236}">
                    <a16:creationId xmlns:a16="http://schemas.microsoft.com/office/drawing/2014/main" id="{C40BBB15-C4E7-4203-86B6-1FC54FA70E34}"/>
                  </a:ext>
                </a:extLst>
              </p:cNvPr>
              <p:cNvSpPr>
                <a:spLocks/>
              </p:cNvSpPr>
              <p:nvPr/>
            </p:nvSpPr>
            <p:spPr bwMode="auto">
              <a:xfrm>
                <a:off x="3361" y="1537"/>
                <a:ext cx="432" cy="384"/>
              </a:xfrm>
              <a:custGeom>
                <a:avLst/>
                <a:gdLst>
                  <a:gd name="G0" fmla="+- 21600 0 0"/>
                  <a:gd name="G1" fmla="+- 21600 0 0"/>
                  <a:gd name="G2" fmla="+- 21600 0 0"/>
                  <a:gd name="T0" fmla="*/ 0 w 21600"/>
                  <a:gd name="T1" fmla="*/ 21600 h 21600"/>
                  <a:gd name="T2" fmla="*/ 21550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1" y="21599"/>
                    </a:moveTo>
                    <a:cubicBezTo>
                      <a:pt x="-1" y="9690"/>
                      <a:pt x="9640" y="27"/>
                      <a:pt x="21550" y="0"/>
                    </a:cubicBezTo>
                  </a:path>
                  <a:path w="21600" h="21600" stroke="0" extrusionOk="0">
                    <a:moveTo>
                      <a:pt x="-1" y="21599"/>
                    </a:moveTo>
                    <a:cubicBezTo>
                      <a:pt x="-1" y="9690"/>
                      <a:pt x="9640" y="27"/>
                      <a:pt x="21550" y="0"/>
                    </a:cubicBezTo>
                    <a:lnTo>
                      <a:pt x="21600" y="21600"/>
                    </a:lnTo>
                    <a:close/>
                  </a:path>
                </a:pathLst>
              </a:custGeom>
              <a:noFill/>
              <a:ln w="50800" cap="rnd">
                <a:solidFill>
                  <a:schemeClr val="accent1"/>
                </a:solidFill>
                <a:round/>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11" name="Line 10">
                <a:extLst>
                  <a:ext uri="{FF2B5EF4-FFF2-40B4-BE49-F238E27FC236}">
                    <a16:creationId xmlns:a16="http://schemas.microsoft.com/office/drawing/2014/main" id="{FC0DA2F7-BCB9-4668-9EEA-6556E32793F7}"/>
                  </a:ext>
                </a:extLst>
              </p:cNvPr>
              <p:cNvSpPr>
                <a:spLocks noChangeShapeType="1"/>
              </p:cNvSpPr>
              <p:nvPr/>
            </p:nvSpPr>
            <p:spPr bwMode="auto">
              <a:xfrm flipH="1">
                <a:off x="3264" y="1920"/>
                <a:ext cx="240" cy="0"/>
              </a:xfrm>
              <a:prstGeom prst="line">
                <a:avLst/>
              </a:prstGeom>
              <a:noFill/>
              <a:ln w="50800">
                <a:solidFill>
                  <a:schemeClr val="accent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12" name="Line 11">
                <a:extLst>
                  <a:ext uri="{FF2B5EF4-FFF2-40B4-BE49-F238E27FC236}">
                    <a16:creationId xmlns:a16="http://schemas.microsoft.com/office/drawing/2014/main" id="{2C5E33EB-C657-4F7C-9814-7E436D8F359E}"/>
                  </a:ext>
                </a:extLst>
              </p:cNvPr>
              <p:cNvSpPr>
                <a:spLocks noChangeShapeType="1"/>
              </p:cNvSpPr>
              <p:nvPr/>
            </p:nvSpPr>
            <p:spPr bwMode="auto">
              <a:xfrm flipH="1">
                <a:off x="3312" y="1968"/>
                <a:ext cx="144" cy="0"/>
              </a:xfrm>
              <a:prstGeom prst="line">
                <a:avLst/>
              </a:prstGeom>
              <a:noFill/>
              <a:ln w="50800">
                <a:solidFill>
                  <a:schemeClr val="accent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13" name="Line 12">
                <a:extLst>
                  <a:ext uri="{FF2B5EF4-FFF2-40B4-BE49-F238E27FC236}">
                    <a16:creationId xmlns:a16="http://schemas.microsoft.com/office/drawing/2014/main" id="{843A008C-D1B2-43ED-A440-23984F6AF640}"/>
                  </a:ext>
                </a:extLst>
              </p:cNvPr>
              <p:cNvSpPr>
                <a:spLocks noChangeShapeType="1"/>
              </p:cNvSpPr>
              <p:nvPr/>
            </p:nvSpPr>
            <p:spPr bwMode="auto">
              <a:xfrm flipH="1">
                <a:off x="3360" y="2016"/>
                <a:ext cx="48" cy="0"/>
              </a:xfrm>
              <a:prstGeom prst="line">
                <a:avLst/>
              </a:prstGeom>
              <a:noFill/>
              <a:ln w="50800">
                <a:solidFill>
                  <a:schemeClr val="accent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grpSp>
      </p:grpSp>
      <p:grpSp>
        <p:nvGrpSpPr>
          <p:cNvPr id="16" name="Group 13">
            <a:extLst>
              <a:ext uri="{FF2B5EF4-FFF2-40B4-BE49-F238E27FC236}">
                <a16:creationId xmlns:a16="http://schemas.microsoft.com/office/drawing/2014/main" id="{004D1D94-57E5-4AA8-AECB-EAA63D10ED10}"/>
              </a:ext>
            </a:extLst>
          </p:cNvPr>
          <p:cNvGrpSpPr>
            <a:grpSpLocks/>
          </p:cNvGrpSpPr>
          <p:nvPr/>
        </p:nvGrpSpPr>
        <p:grpSpPr bwMode="auto">
          <a:xfrm>
            <a:off x="6896100" y="2273300"/>
            <a:ext cx="1371600" cy="1752600"/>
            <a:chOff x="4704" y="2160"/>
            <a:chExt cx="864" cy="1104"/>
          </a:xfrm>
        </p:grpSpPr>
        <p:sp>
          <p:nvSpPr>
            <p:cNvPr id="17" name="Line 14">
              <a:extLst>
                <a:ext uri="{FF2B5EF4-FFF2-40B4-BE49-F238E27FC236}">
                  <a16:creationId xmlns:a16="http://schemas.microsoft.com/office/drawing/2014/main" id="{1723BD54-3FED-469B-8087-319D51D20E5F}"/>
                </a:ext>
              </a:extLst>
            </p:cNvPr>
            <p:cNvSpPr>
              <a:spLocks noChangeShapeType="1"/>
            </p:cNvSpPr>
            <p:nvPr/>
          </p:nvSpPr>
          <p:spPr bwMode="auto">
            <a:xfrm>
              <a:off x="4752" y="2160"/>
              <a:ext cx="0" cy="432"/>
            </a:xfrm>
            <a:prstGeom prst="line">
              <a:avLst/>
            </a:prstGeom>
            <a:noFill/>
            <a:ln w="762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grpSp>
          <p:nvGrpSpPr>
            <p:cNvPr id="18" name="Group 15">
              <a:extLst>
                <a:ext uri="{FF2B5EF4-FFF2-40B4-BE49-F238E27FC236}">
                  <a16:creationId xmlns:a16="http://schemas.microsoft.com/office/drawing/2014/main" id="{F4EFA23A-95AA-4278-B6BE-AD567F5F8734}"/>
                </a:ext>
              </a:extLst>
            </p:cNvPr>
            <p:cNvGrpSpPr>
              <a:grpSpLocks/>
            </p:cNvGrpSpPr>
            <p:nvPr/>
          </p:nvGrpSpPr>
          <p:grpSpPr bwMode="auto">
            <a:xfrm>
              <a:off x="4704" y="2593"/>
              <a:ext cx="337" cy="336"/>
              <a:chOff x="4176" y="1537"/>
              <a:chExt cx="337" cy="336"/>
            </a:xfrm>
          </p:grpSpPr>
          <p:sp>
            <p:nvSpPr>
              <p:cNvPr id="24" name="Arc 16">
                <a:extLst>
                  <a:ext uri="{FF2B5EF4-FFF2-40B4-BE49-F238E27FC236}">
                    <a16:creationId xmlns:a16="http://schemas.microsoft.com/office/drawing/2014/main" id="{B6AF8AF6-E3D1-4551-BD9A-219B5A6B9388}"/>
                  </a:ext>
                </a:extLst>
              </p:cNvPr>
              <p:cNvSpPr>
                <a:spLocks/>
              </p:cNvSpPr>
              <p:nvPr/>
            </p:nvSpPr>
            <p:spPr bwMode="auto">
              <a:xfrm>
                <a:off x="4176" y="1537"/>
                <a:ext cx="337" cy="192"/>
              </a:xfrm>
              <a:custGeom>
                <a:avLst/>
                <a:gdLst>
                  <a:gd name="G0" fmla="+- 64 0 0"/>
                  <a:gd name="G1" fmla="+- 21600 0 0"/>
                  <a:gd name="G2" fmla="+- 21600 0 0"/>
                  <a:gd name="T0" fmla="*/ 0 w 21664"/>
                  <a:gd name="T1" fmla="*/ 0 h 21600"/>
                  <a:gd name="T2" fmla="*/ 21664 w 21664"/>
                  <a:gd name="T3" fmla="*/ 21600 h 21600"/>
                  <a:gd name="T4" fmla="*/ 64 w 21664"/>
                  <a:gd name="T5" fmla="*/ 21600 h 21600"/>
                </a:gdLst>
                <a:ahLst/>
                <a:cxnLst>
                  <a:cxn ang="0">
                    <a:pos x="T0" y="T1"/>
                  </a:cxn>
                  <a:cxn ang="0">
                    <a:pos x="T2" y="T3"/>
                  </a:cxn>
                  <a:cxn ang="0">
                    <a:pos x="T4" y="T5"/>
                  </a:cxn>
                </a:cxnLst>
                <a:rect l="0" t="0" r="r" b="b"/>
                <a:pathLst>
                  <a:path w="21664" h="21600" fill="none" extrusionOk="0">
                    <a:moveTo>
                      <a:pt x="0" y="0"/>
                    </a:moveTo>
                    <a:cubicBezTo>
                      <a:pt x="21" y="0"/>
                      <a:pt x="42" y="-1"/>
                      <a:pt x="64" y="-1"/>
                    </a:cubicBezTo>
                    <a:cubicBezTo>
                      <a:pt x="11993" y="-1"/>
                      <a:pt x="21664" y="9670"/>
                      <a:pt x="21664" y="21600"/>
                    </a:cubicBezTo>
                  </a:path>
                  <a:path w="21664" h="21600" stroke="0" extrusionOk="0">
                    <a:moveTo>
                      <a:pt x="0" y="0"/>
                    </a:moveTo>
                    <a:cubicBezTo>
                      <a:pt x="21" y="0"/>
                      <a:pt x="42" y="-1"/>
                      <a:pt x="64" y="-1"/>
                    </a:cubicBezTo>
                    <a:cubicBezTo>
                      <a:pt x="11993" y="-1"/>
                      <a:pt x="21664" y="9670"/>
                      <a:pt x="21664" y="21600"/>
                    </a:cubicBezTo>
                    <a:lnTo>
                      <a:pt x="64" y="21600"/>
                    </a:lnTo>
                    <a:close/>
                  </a:path>
                </a:pathLst>
              </a:custGeom>
              <a:noFill/>
              <a:ln w="50800" cap="rnd">
                <a:solidFill>
                  <a:schemeClr val="tx2"/>
                </a:solidFill>
                <a:round/>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25" name="Arc 17">
                <a:extLst>
                  <a:ext uri="{FF2B5EF4-FFF2-40B4-BE49-F238E27FC236}">
                    <a16:creationId xmlns:a16="http://schemas.microsoft.com/office/drawing/2014/main" id="{91EF8B36-6473-4138-9A8F-00F4F5EDE372}"/>
                  </a:ext>
                </a:extLst>
              </p:cNvPr>
              <p:cNvSpPr>
                <a:spLocks/>
              </p:cNvSpPr>
              <p:nvPr/>
            </p:nvSpPr>
            <p:spPr bwMode="auto">
              <a:xfrm rot="10800000">
                <a:off x="4177" y="1682"/>
                <a:ext cx="336" cy="191"/>
              </a:xfrm>
              <a:custGeom>
                <a:avLst/>
                <a:gdLst>
                  <a:gd name="G0" fmla="+- 21600 0 0"/>
                  <a:gd name="G1" fmla="+- 21497 0 0"/>
                  <a:gd name="G2" fmla="+- 21600 0 0"/>
                  <a:gd name="T0" fmla="*/ 0 w 21600"/>
                  <a:gd name="T1" fmla="*/ 21497 h 21497"/>
                  <a:gd name="T2" fmla="*/ 19489 w 21600"/>
                  <a:gd name="T3" fmla="*/ 0 h 21497"/>
                  <a:gd name="T4" fmla="*/ 21600 w 21600"/>
                  <a:gd name="T5" fmla="*/ 21497 h 21497"/>
                </a:gdLst>
                <a:ahLst/>
                <a:cxnLst>
                  <a:cxn ang="0">
                    <a:pos x="T0" y="T1"/>
                  </a:cxn>
                  <a:cxn ang="0">
                    <a:pos x="T2" y="T3"/>
                  </a:cxn>
                  <a:cxn ang="0">
                    <a:pos x="T4" y="T5"/>
                  </a:cxn>
                </a:cxnLst>
                <a:rect l="0" t="0" r="r" b="b"/>
                <a:pathLst>
                  <a:path w="21600" h="21497" fill="none" extrusionOk="0">
                    <a:moveTo>
                      <a:pt x="-1" y="21496"/>
                    </a:moveTo>
                    <a:cubicBezTo>
                      <a:pt x="-1" y="10385"/>
                      <a:pt x="8430" y="1086"/>
                      <a:pt x="19489" y="0"/>
                    </a:cubicBezTo>
                  </a:path>
                  <a:path w="21600" h="21497" stroke="0" extrusionOk="0">
                    <a:moveTo>
                      <a:pt x="-1" y="21496"/>
                    </a:moveTo>
                    <a:cubicBezTo>
                      <a:pt x="-1" y="10385"/>
                      <a:pt x="8430" y="1086"/>
                      <a:pt x="19489" y="0"/>
                    </a:cubicBezTo>
                    <a:lnTo>
                      <a:pt x="21600" y="21497"/>
                    </a:lnTo>
                    <a:close/>
                  </a:path>
                </a:pathLst>
              </a:custGeom>
              <a:noFill/>
              <a:ln w="50800" cap="rnd">
                <a:solidFill>
                  <a:schemeClr val="tx2"/>
                </a:solidFill>
                <a:round/>
                <a:headEnd type="none" w="sm" len="sm"/>
                <a:tailEnd type="stealth" w="med" len="lg"/>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grpSp>
        <p:grpSp>
          <p:nvGrpSpPr>
            <p:cNvPr id="19" name="Group 18">
              <a:extLst>
                <a:ext uri="{FF2B5EF4-FFF2-40B4-BE49-F238E27FC236}">
                  <a16:creationId xmlns:a16="http://schemas.microsoft.com/office/drawing/2014/main" id="{71FFB52F-502E-4B93-8B1D-23E66E9793DB}"/>
                </a:ext>
              </a:extLst>
            </p:cNvPr>
            <p:cNvGrpSpPr>
              <a:grpSpLocks/>
            </p:cNvGrpSpPr>
            <p:nvPr/>
          </p:nvGrpSpPr>
          <p:grpSpPr bwMode="auto">
            <a:xfrm>
              <a:off x="5040" y="2785"/>
              <a:ext cx="528" cy="479"/>
              <a:chOff x="4512" y="1729"/>
              <a:chExt cx="528" cy="479"/>
            </a:xfrm>
          </p:grpSpPr>
          <p:sp>
            <p:nvSpPr>
              <p:cNvPr id="20" name="Arc 19">
                <a:extLst>
                  <a:ext uri="{FF2B5EF4-FFF2-40B4-BE49-F238E27FC236}">
                    <a16:creationId xmlns:a16="http://schemas.microsoft.com/office/drawing/2014/main" id="{C4579CDB-044E-4518-BE5F-35C4EE70B39A}"/>
                  </a:ext>
                </a:extLst>
              </p:cNvPr>
              <p:cNvSpPr>
                <a:spLocks/>
              </p:cNvSpPr>
              <p:nvPr/>
            </p:nvSpPr>
            <p:spPr bwMode="auto">
              <a:xfrm>
                <a:off x="4512" y="1729"/>
                <a:ext cx="433" cy="384"/>
              </a:xfrm>
              <a:custGeom>
                <a:avLst/>
                <a:gdLst>
                  <a:gd name="G0" fmla="+- 50 0 0"/>
                  <a:gd name="G1" fmla="+- 21600 0 0"/>
                  <a:gd name="G2" fmla="+- 21600 0 0"/>
                  <a:gd name="T0" fmla="*/ 0 w 21650"/>
                  <a:gd name="T1" fmla="*/ 0 h 21600"/>
                  <a:gd name="T2" fmla="*/ 21650 w 21650"/>
                  <a:gd name="T3" fmla="*/ 21600 h 21600"/>
                  <a:gd name="T4" fmla="*/ 50 w 21650"/>
                  <a:gd name="T5" fmla="*/ 21600 h 21600"/>
                </a:gdLst>
                <a:ahLst/>
                <a:cxnLst>
                  <a:cxn ang="0">
                    <a:pos x="T0" y="T1"/>
                  </a:cxn>
                  <a:cxn ang="0">
                    <a:pos x="T2" y="T3"/>
                  </a:cxn>
                  <a:cxn ang="0">
                    <a:pos x="T4" y="T5"/>
                  </a:cxn>
                </a:cxnLst>
                <a:rect l="0" t="0" r="r" b="b"/>
                <a:pathLst>
                  <a:path w="21650" h="21600" fill="none" extrusionOk="0">
                    <a:moveTo>
                      <a:pt x="0" y="0"/>
                    </a:moveTo>
                    <a:cubicBezTo>
                      <a:pt x="16" y="0"/>
                      <a:pt x="33" y="-1"/>
                      <a:pt x="50" y="-1"/>
                    </a:cubicBezTo>
                    <a:cubicBezTo>
                      <a:pt x="11979" y="-1"/>
                      <a:pt x="21650" y="9670"/>
                      <a:pt x="21650" y="21600"/>
                    </a:cubicBezTo>
                  </a:path>
                  <a:path w="21650" h="21600" stroke="0" extrusionOk="0">
                    <a:moveTo>
                      <a:pt x="0" y="0"/>
                    </a:moveTo>
                    <a:cubicBezTo>
                      <a:pt x="16" y="0"/>
                      <a:pt x="33" y="-1"/>
                      <a:pt x="50" y="-1"/>
                    </a:cubicBezTo>
                    <a:cubicBezTo>
                      <a:pt x="11979" y="-1"/>
                      <a:pt x="21650" y="9670"/>
                      <a:pt x="21650" y="21600"/>
                    </a:cubicBezTo>
                    <a:lnTo>
                      <a:pt x="50" y="21600"/>
                    </a:lnTo>
                    <a:close/>
                  </a:path>
                </a:pathLst>
              </a:custGeom>
              <a:noFill/>
              <a:ln w="50800" cap="rnd">
                <a:solidFill>
                  <a:srgbClr val="FF9900"/>
                </a:solidFill>
                <a:round/>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21" name="Line 20">
                <a:extLst>
                  <a:ext uri="{FF2B5EF4-FFF2-40B4-BE49-F238E27FC236}">
                    <a16:creationId xmlns:a16="http://schemas.microsoft.com/office/drawing/2014/main" id="{CAF26D6F-839F-4B12-8FEE-D7235B5A4DE4}"/>
                  </a:ext>
                </a:extLst>
              </p:cNvPr>
              <p:cNvSpPr>
                <a:spLocks noChangeShapeType="1"/>
              </p:cNvSpPr>
              <p:nvPr/>
            </p:nvSpPr>
            <p:spPr bwMode="auto">
              <a:xfrm>
                <a:off x="4800" y="2112"/>
                <a:ext cx="240" cy="0"/>
              </a:xfrm>
              <a:prstGeom prst="line">
                <a:avLst/>
              </a:prstGeom>
              <a:noFill/>
              <a:ln w="50800">
                <a:solidFill>
                  <a:srgbClr val="FF99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22" name="Line 21">
                <a:extLst>
                  <a:ext uri="{FF2B5EF4-FFF2-40B4-BE49-F238E27FC236}">
                    <a16:creationId xmlns:a16="http://schemas.microsoft.com/office/drawing/2014/main" id="{2B913B4C-9DDF-401F-A40F-C068F53D4652}"/>
                  </a:ext>
                </a:extLst>
              </p:cNvPr>
              <p:cNvSpPr>
                <a:spLocks noChangeShapeType="1"/>
              </p:cNvSpPr>
              <p:nvPr/>
            </p:nvSpPr>
            <p:spPr bwMode="auto">
              <a:xfrm>
                <a:off x="4848" y="2160"/>
                <a:ext cx="144" cy="0"/>
              </a:xfrm>
              <a:prstGeom prst="line">
                <a:avLst/>
              </a:prstGeom>
              <a:noFill/>
              <a:ln w="50800">
                <a:solidFill>
                  <a:srgbClr val="FF99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23" name="Line 22">
                <a:extLst>
                  <a:ext uri="{FF2B5EF4-FFF2-40B4-BE49-F238E27FC236}">
                    <a16:creationId xmlns:a16="http://schemas.microsoft.com/office/drawing/2014/main" id="{1AB019B8-CE2D-4E86-A6DF-C2D0EC9A3D1A}"/>
                  </a:ext>
                </a:extLst>
              </p:cNvPr>
              <p:cNvSpPr>
                <a:spLocks noChangeShapeType="1"/>
              </p:cNvSpPr>
              <p:nvPr/>
            </p:nvSpPr>
            <p:spPr bwMode="auto">
              <a:xfrm>
                <a:off x="4896" y="2208"/>
                <a:ext cx="48" cy="0"/>
              </a:xfrm>
              <a:prstGeom prst="line">
                <a:avLst/>
              </a:prstGeom>
              <a:noFill/>
              <a:ln w="50800">
                <a:solidFill>
                  <a:srgbClr val="FF99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grpSp>
      </p:grpSp>
      <p:grpSp>
        <p:nvGrpSpPr>
          <p:cNvPr id="26" name="Group 23">
            <a:extLst>
              <a:ext uri="{FF2B5EF4-FFF2-40B4-BE49-F238E27FC236}">
                <a16:creationId xmlns:a16="http://schemas.microsoft.com/office/drawing/2014/main" id="{22D39033-23D3-41CD-AB3A-3D2D881D08D7}"/>
              </a:ext>
            </a:extLst>
          </p:cNvPr>
          <p:cNvGrpSpPr>
            <a:grpSpLocks/>
          </p:cNvGrpSpPr>
          <p:nvPr/>
        </p:nvGrpSpPr>
        <p:grpSpPr bwMode="auto">
          <a:xfrm>
            <a:off x="1028700" y="2273300"/>
            <a:ext cx="1449388" cy="2208213"/>
            <a:chOff x="576" y="576"/>
            <a:chExt cx="913" cy="1391"/>
          </a:xfrm>
        </p:grpSpPr>
        <p:grpSp>
          <p:nvGrpSpPr>
            <p:cNvPr id="27" name="Group 24">
              <a:extLst>
                <a:ext uri="{FF2B5EF4-FFF2-40B4-BE49-F238E27FC236}">
                  <a16:creationId xmlns:a16="http://schemas.microsoft.com/office/drawing/2014/main" id="{C6658641-1FD5-40C5-A51D-ECC389AA5E08}"/>
                </a:ext>
              </a:extLst>
            </p:cNvPr>
            <p:cNvGrpSpPr>
              <a:grpSpLocks/>
            </p:cNvGrpSpPr>
            <p:nvPr/>
          </p:nvGrpSpPr>
          <p:grpSpPr bwMode="auto">
            <a:xfrm>
              <a:off x="1152" y="1153"/>
              <a:ext cx="337" cy="336"/>
              <a:chOff x="4176" y="1537"/>
              <a:chExt cx="337" cy="336"/>
            </a:xfrm>
          </p:grpSpPr>
          <p:sp>
            <p:nvSpPr>
              <p:cNvPr id="34" name="Arc 25">
                <a:extLst>
                  <a:ext uri="{FF2B5EF4-FFF2-40B4-BE49-F238E27FC236}">
                    <a16:creationId xmlns:a16="http://schemas.microsoft.com/office/drawing/2014/main" id="{594945E3-DAF8-474A-BF55-F7003901795F}"/>
                  </a:ext>
                </a:extLst>
              </p:cNvPr>
              <p:cNvSpPr>
                <a:spLocks/>
              </p:cNvSpPr>
              <p:nvPr/>
            </p:nvSpPr>
            <p:spPr bwMode="auto">
              <a:xfrm>
                <a:off x="4176" y="1537"/>
                <a:ext cx="337" cy="192"/>
              </a:xfrm>
              <a:custGeom>
                <a:avLst/>
                <a:gdLst>
                  <a:gd name="G0" fmla="+- 64 0 0"/>
                  <a:gd name="G1" fmla="+- 21600 0 0"/>
                  <a:gd name="G2" fmla="+- 21600 0 0"/>
                  <a:gd name="T0" fmla="*/ 0 w 21664"/>
                  <a:gd name="T1" fmla="*/ 0 h 21600"/>
                  <a:gd name="T2" fmla="*/ 21664 w 21664"/>
                  <a:gd name="T3" fmla="*/ 21600 h 21600"/>
                  <a:gd name="T4" fmla="*/ 64 w 21664"/>
                  <a:gd name="T5" fmla="*/ 21600 h 21600"/>
                </a:gdLst>
                <a:ahLst/>
                <a:cxnLst>
                  <a:cxn ang="0">
                    <a:pos x="T0" y="T1"/>
                  </a:cxn>
                  <a:cxn ang="0">
                    <a:pos x="T2" y="T3"/>
                  </a:cxn>
                  <a:cxn ang="0">
                    <a:pos x="T4" y="T5"/>
                  </a:cxn>
                </a:cxnLst>
                <a:rect l="0" t="0" r="r" b="b"/>
                <a:pathLst>
                  <a:path w="21664" h="21600" fill="none" extrusionOk="0">
                    <a:moveTo>
                      <a:pt x="0" y="0"/>
                    </a:moveTo>
                    <a:cubicBezTo>
                      <a:pt x="21" y="0"/>
                      <a:pt x="42" y="-1"/>
                      <a:pt x="64" y="-1"/>
                    </a:cubicBezTo>
                    <a:cubicBezTo>
                      <a:pt x="11993" y="-1"/>
                      <a:pt x="21664" y="9670"/>
                      <a:pt x="21664" y="21600"/>
                    </a:cubicBezTo>
                  </a:path>
                  <a:path w="21664" h="21600" stroke="0" extrusionOk="0">
                    <a:moveTo>
                      <a:pt x="0" y="0"/>
                    </a:moveTo>
                    <a:cubicBezTo>
                      <a:pt x="21" y="0"/>
                      <a:pt x="42" y="-1"/>
                      <a:pt x="64" y="-1"/>
                    </a:cubicBezTo>
                    <a:cubicBezTo>
                      <a:pt x="11993" y="-1"/>
                      <a:pt x="21664" y="9670"/>
                      <a:pt x="21664" y="21600"/>
                    </a:cubicBezTo>
                    <a:lnTo>
                      <a:pt x="64" y="21600"/>
                    </a:lnTo>
                    <a:close/>
                  </a:path>
                </a:pathLst>
              </a:custGeom>
              <a:noFill/>
              <a:ln w="50800" cap="rnd">
                <a:solidFill>
                  <a:schemeClr val="tx2"/>
                </a:solidFill>
                <a:round/>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35" name="Arc 26">
                <a:extLst>
                  <a:ext uri="{FF2B5EF4-FFF2-40B4-BE49-F238E27FC236}">
                    <a16:creationId xmlns:a16="http://schemas.microsoft.com/office/drawing/2014/main" id="{EF39E72F-9FF3-427A-92C6-8B85AE9765B4}"/>
                  </a:ext>
                </a:extLst>
              </p:cNvPr>
              <p:cNvSpPr>
                <a:spLocks/>
              </p:cNvSpPr>
              <p:nvPr/>
            </p:nvSpPr>
            <p:spPr bwMode="auto">
              <a:xfrm rot="10800000">
                <a:off x="4177" y="1682"/>
                <a:ext cx="336" cy="191"/>
              </a:xfrm>
              <a:custGeom>
                <a:avLst/>
                <a:gdLst>
                  <a:gd name="G0" fmla="+- 21600 0 0"/>
                  <a:gd name="G1" fmla="+- 21497 0 0"/>
                  <a:gd name="G2" fmla="+- 21600 0 0"/>
                  <a:gd name="T0" fmla="*/ 0 w 21600"/>
                  <a:gd name="T1" fmla="*/ 21497 h 21497"/>
                  <a:gd name="T2" fmla="*/ 19489 w 21600"/>
                  <a:gd name="T3" fmla="*/ 0 h 21497"/>
                  <a:gd name="T4" fmla="*/ 21600 w 21600"/>
                  <a:gd name="T5" fmla="*/ 21497 h 21497"/>
                </a:gdLst>
                <a:ahLst/>
                <a:cxnLst>
                  <a:cxn ang="0">
                    <a:pos x="T0" y="T1"/>
                  </a:cxn>
                  <a:cxn ang="0">
                    <a:pos x="T2" y="T3"/>
                  </a:cxn>
                  <a:cxn ang="0">
                    <a:pos x="T4" y="T5"/>
                  </a:cxn>
                </a:cxnLst>
                <a:rect l="0" t="0" r="r" b="b"/>
                <a:pathLst>
                  <a:path w="21600" h="21497" fill="none" extrusionOk="0">
                    <a:moveTo>
                      <a:pt x="-1" y="21496"/>
                    </a:moveTo>
                    <a:cubicBezTo>
                      <a:pt x="-1" y="10385"/>
                      <a:pt x="8430" y="1086"/>
                      <a:pt x="19489" y="0"/>
                    </a:cubicBezTo>
                  </a:path>
                  <a:path w="21600" h="21497" stroke="0" extrusionOk="0">
                    <a:moveTo>
                      <a:pt x="-1" y="21496"/>
                    </a:moveTo>
                    <a:cubicBezTo>
                      <a:pt x="-1" y="10385"/>
                      <a:pt x="8430" y="1086"/>
                      <a:pt x="19489" y="0"/>
                    </a:cubicBezTo>
                    <a:lnTo>
                      <a:pt x="21600" y="21497"/>
                    </a:lnTo>
                    <a:close/>
                  </a:path>
                </a:pathLst>
              </a:custGeom>
              <a:noFill/>
              <a:ln w="50800" cap="rnd">
                <a:solidFill>
                  <a:schemeClr val="tx2"/>
                </a:solidFill>
                <a:round/>
                <a:headEnd type="none" w="sm" len="sm"/>
                <a:tailEnd type="stealth" w="med" len="lg"/>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grpSp>
        <p:grpSp>
          <p:nvGrpSpPr>
            <p:cNvPr id="28" name="Group 27">
              <a:extLst>
                <a:ext uri="{FF2B5EF4-FFF2-40B4-BE49-F238E27FC236}">
                  <a16:creationId xmlns:a16="http://schemas.microsoft.com/office/drawing/2014/main" id="{6265AF8F-C8AF-4CE9-A600-03E14641FEC7}"/>
                </a:ext>
              </a:extLst>
            </p:cNvPr>
            <p:cNvGrpSpPr>
              <a:grpSpLocks/>
            </p:cNvGrpSpPr>
            <p:nvPr/>
          </p:nvGrpSpPr>
          <p:grpSpPr bwMode="auto">
            <a:xfrm>
              <a:off x="576" y="1488"/>
              <a:ext cx="576" cy="479"/>
              <a:chOff x="3600" y="1969"/>
              <a:chExt cx="529" cy="479"/>
            </a:xfrm>
          </p:grpSpPr>
          <p:sp>
            <p:nvSpPr>
              <p:cNvPr id="30" name="Arc 28">
                <a:extLst>
                  <a:ext uri="{FF2B5EF4-FFF2-40B4-BE49-F238E27FC236}">
                    <a16:creationId xmlns:a16="http://schemas.microsoft.com/office/drawing/2014/main" id="{0559CEEF-9D20-4313-BD5A-D49CB4E9DCF5}"/>
                  </a:ext>
                </a:extLst>
              </p:cNvPr>
              <p:cNvSpPr>
                <a:spLocks/>
              </p:cNvSpPr>
              <p:nvPr/>
            </p:nvSpPr>
            <p:spPr bwMode="auto">
              <a:xfrm>
                <a:off x="3697" y="1969"/>
                <a:ext cx="432" cy="384"/>
              </a:xfrm>
              <a:custGeom>
                <a:avLst/>
                <a:gdLst>
                  <a:gd name="G0" fmla="+- 21600 0 0"/>
                  <a:gd name="G1" fmla="+- 21600 0 0"/>
                  <a:gd name="G2" fmla="+- 21600 0 0"/>
                  <a:gd name="T0" fmla="*/ 0 w 21600"/>
                  <a:gd name="T1" fmla="*/ 21600 h 21600"/>
                  <a:gd name="T2" fmla="*/ 21550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1" y="21599"/>
                    </a:moveTo>
                    <a:cubicBezTo>
                      <a:pt x="-1" y="9690"/>
                      <a:pt x="9640" y="27"/>
                      <a:pt x="21550" y="0"/>
                    </a:cubicBezTo>
                  </a:path>
                  <a:path w="21600" h="21600" stroke="0" extrusionOk="0">
                    <a:moveTo>
                      <a:pt x="-1" y="21599"/>
                    </a:moveTo>
                    <a:cubicBezTo>
                      <a:pt x="-1" y="9690"/>
                      <a:pt x="9640" y="27"/>
                      <a:pt x="21550" y="0"/>
                    </a:cubicBezTo>
                    <a:lnTo>
                      <a:pt x="21600" y="21600"/>
                    </a:lnTo>
                    <a:close/>
                  </a:path>
                </a:pathLst>
              </a:custGeom>
              <a:noFill/>
              <a:ln w="50800" cap="rnd">
                <a:solidFill>
                  <a:schemeClr val="tx2"/>
                </a:solidFill>
                <a:round/>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31" name="Line 29">
                <a:extLst>
                  <a:ext uri="{FF2B5EF4-FFF2-40B4-BE49-F238E27FC236}">
                    <a16:creationId xmlns:a16="http://schemas.microsoft.com/office/drawing/2014/main" id="{44C2274D-CD1C-466F-8BBC-4569D6D2758A}"/>
                  </a:ext>
                </a:extLst>
              </p:cNvPr>
              <p:cNvSpPr>
                <a:spLocks noChangeShapeType="1"/>
              </p:cNvSpPr>
              <p:nvPr/>
            </p:nvSpPr>
            <p:spPr bwMode="auto">
              <a:xfrm flipH="1">
                <a:off x="3600" y="2352"/>
                <a:ext cx="240" cy="0"/>
              </a:xfrm>
              <a:prstGeom prst="line">
                <a:avLst/>
              </a:prstGeom>
              <a:noFill/>
              <a:ln w="50800">
                <a:solidFill>
                  <a:schemeClr val="tx2"/>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32" name="Line 30">
                <a:extLst>
                  <a:ext uri="{FF2B5EF4-FFF2-40B4-BE49-F238E27FC236}">
                    <a16:creationId xmlns:a16="http://schemas.microsoft.com/office/drawing/2014/main" id="{0A3FD8C5-5892-4824-9FFE-A2EF29A5FCDB}"/>
                  </a:ext>
                </a:extLst>
              </p:cNvPr>
              <p:cNvSpPr>
                <a:spLocks noChangeShapeType="1"/>
              </p:cNvSpPr>
              <p:nvPr/>
            </p:nvSpPr>
            <p:spPr bwMode="auto">
              <a:xfrm flipH="1">
                <a:off x="3648" y="2400"/>
                <a:ext cx="144" cy="0"/>
              </a:xfrm>
              <a:prstGeom prst="line">
                <a:avLst/>
              </a:prstGeom>
              <a:noFill/>
              <a:ln w="50800">
                <a:solidFill>
                  <a:schemeClr val="tx2"/>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33" name="Line 31">
                <a:extLst>
                  <a:ext uri="{FF2B5EF4-FFF2-40B4-BE49-F238E27FC236}">
                    <a16:creationId xmlns:a16="http://schemas.microsoft.com/office/drawing/2014/main" id="{282E352C-D2FB-4D4D-9DD9-EF58949FE993}"/>
                  </a:ext>
                </a:extLst>
              </p:cNvPr>
              <p:cNvSpPr>
                <a:spLocks noChangeShapeType="1"/>
              </p:cNvSpPr>
              <p:nvPr/>
            </p:nvSpPr>
            <p:spPr bwMode="auto">
              <a:xfrm flipH="1">
                <a:off x="3696" y="2448"/>
                <a:ext cx="48" cy="0"/>
              </a:xfrm>
              <a:prstGeom prst="line">
                <a:avLst/>
              </a:prstGeom>
              <a:noFill/>
              <a:ln w="50800">
                <a:solidFill>
                  <a:schemeClr val="tx2"/>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grpSp>
        <p:sp>
          <p:nvSpPr>
            <p:cNvPr id="29" name="Line 32">
              <a:extLst>
                <a:ext uri="{FF2B5EF4-FFF2-40B4-BE49-F238E27FC236}">
                  <a16:creationId xmlns:a16="http://schemas.microsoft.com/office/drawing/2014/main" id="{5D363E25-8C2A-4A04-8B5F-6DB8E0038C52}"/>
                </a:ext>
              </a:extLst>
            </p:cNvPr>
            <p:cNvSpPr>
              <a:spLocks noChangeShapeType="1"/>
            </p:cNvSpPr>
            <p:nvPr/>
          </p:nvSpPr>
          <p:spPr bwMode="auto">
            <a:xfrm>
              <a:off x="1152" y="576"/>
              <a:ext cx="0" cy="576"/>
            </a:xfrm>
            <a:prstGeom prst="line">
              <a:avLst/>
            </a:prstGeom>
            <a:noFill/>
            <a:ln w="762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grpSp>
    </p:spTree>
    <p:extLst>
      <p:ext uri="{BB962C8B-B14F-4D97-AF65-F5344CB8AC3E}">
        <p14:creationId xmlns:p14="http://schemas.microsoft.com/office/powerpoint/2010/main" val="25632970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06393-0895-4079-8F4F-998125CDA6EF}"/>
              </a:ext>
            </a:extLst>
          </p:cNvPr>
          <p:cNvSpPr>
            <a:spLocks noGrp="1"/>
          </p:cNvSpPr>
          <p:nvPr>
            <p:ph type="title"/>
          </p:nvPr>
        </p:nvSpPr>
        <p:spPr/>
        <p:txBody>
          <a:bodyPr/>
          <a:lstStyle/>
          <a:p>
            <a:r>
              <a:rPr lang="en-US" sz="3200" dirty="0"/>
              <a:t>UC Login in the ATM system</a:t>
            </a:r>
            <a:endParaRPr lang="en-US" dirty="0"/>
          </a:p>
        </p:txBody>
      </p:sp>
      <p:sp>
        <p:nvSpPr>
          <p:cNvPr id="3" name="Content Placeholder 2">
            <a:extLst>
              <a:ext uri="{FF2B5EF4-FFF2-40B4-BE49-F238E27FC236}">
                <a16:creationId xmlns:a16="http://schemas.microsoft.com/office/drawing/2014/main" id="{7BA25267-89F0-43BE-B7BA-C37ABA9FF6C3}"/>
              </a:ext>
            </a:extLst>
          </p:cNvPr>
          <p:cNvSpPr>
            <a:spLocks noGrp="1"/>
          </p:cNvSpPr>
          <p:nvPr>
            <p:ph idx="1"/>
          </p:nvPr>
        </p:nvSpPr>
        <p:spPr/>
        <p:txBody>
          <a:bodyPr>
            <a:normAutofit fontScale="92500" lnSpcReduction="20000"/>
          </a:bodyPr>
          <a:lstStyle/>
          <a:p>
            <a:r>
              <a:rPr kumimoji="0" lang="vi-VN" altLang="en-US" sz="2800" b="0" i="0" u="none" strike="noStrike" cap="none" normalizeH="0" baseline="0" dirty="0" err="1">
                <a:ln>
                  <a:noFill/>
                </a:ln>
                <a:solidFill>
                  <a:srgbClr val="202124"/>
                </a:solidFill>
                <a:effectLst/>
                <a:latin typeface="inherit"/>
              </a:rPr>
              <a:t>Luồng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sự</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kiện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chính</a:t>
            </a:r>
            <a:r>
              <a:rPr kumimoji="0" lang="vi-VN" altLang="en-US" sz="2800" b="0" i="0" u="none" strike="noStrike" cap="none" normalizeH="0" baseline="0" dirty="0">
                <a:ln>
                  <a:noFill/>
                </a:ln>
                <a:solidFill>
                  <a:srgbClr val="202124"/>
                </a:solidFill>
                <a:effectLst/>
                <a:latin typeface="inherit"/>
              </a:rPr>
              <a:t>: Ca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bắt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đầu</a:t>
            </a:r>
            <a:r>
              <a:rPr kumimoji="0" lang="vi-VN" altLang="en-US" sz="2800" b="0" i="0" u="none" strike="noStrike" cap="none" normalizeH="0" baseline="0" dirty="0">
                <a:ln>
                  <a:noFill/>
                </a:ln>
                <a:solidFill>
                  <a:srgbClr val="202124"/>
                </a:solidFill>
                <a:effectLst/>
                <a:latin typeface="inherit"/>
              </a:rPr>
              <a:t> khi </a:t>
            </a:r>
            <a:r>
              <a:rPr kumimoji="0" lang="vi-VN" altLang="en-US" sz="2800" b="0" i="0" u="none" strike="noStrike" cap="none" normalizeH="0" baseline="0" dirty="0" err="1">
                <a:ln>
                  <a:noFill/>
                </a:ln>
                <a:solidFill>
                  <a:srgbClr val="202124"/>
                </a:solidFill>
                <a:effectLst/>
                <a:latin typeface="inherit"/>
              </a:rPr>
              <a:t>hệ</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thống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nhắc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Khách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hàng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nhập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Số</a:t>
            </a:r>
            <a:r>
              <a:rPr kumimoji="0" lang="vi-VN" altLang="en-US" sz="2800" b="0" i="0" u="none" strike="noStrike" cap="none" normalizeH="0" baseline="0" dirty="0">
                <a:ln>
                  <a:noFill/>
                </a:ln>
                <a:solidFill>
                  <a:srgbClr val="202124"/>
                </a:solidFill>
                <a:effectLst/>
                <a:latin typeface="inherit"/>
              </a:rPr>
              <a:t> PIN. </a:t>
            </a:r>
            <a:r>
              <a:rPr kumimoji="0" lang="vi-VN" altLang="en-US" sz="2800" b="0" i="0" u="none" strike="noStrike" cap="none" normalizeH="0" baseline="0" dirty="0" err="1">
                <a:ln>
                  <a:noFill/>
                </a:ln>
                <a:solidFill>
                  <a:srgbClr val="202124"/>
                </a:solidFill>
                <a:effectLst/>
                <a:latin typeface="inherit"/>
              </a:rPr>
              <a:t>Giờ</a:t>
            </a:r>
            <a:r>
              <a:rPr kumimoji="0" lang="vi-VN" altLang="en-US" sz="2800" b="0" i="0" u="none" strike="noStrike" cap="none" normalizeH="0" baseline="0" dirty="0">
                <a:ln>
                  <a:noFill/>
                </a:ln>
                <a:solidFill>
                  <a:srgbClr val="202124"/>
                </a:solidFill>
                <a:effectLst/>
                <a:latin typeface="inherit"/>
              </a:rPr>
              <a:t> đây, </a:t>
            </a:r>
            <a:r>
              <a:rPr kumimoji="0" lang="vi-VN" altLang="en-US" sz="2800" b="0" i="0" u="none" strike="noStrike" cap="none" normalizeH="0" baseline="0" dirty="0" err="1">
                <a:ln>
                  <a:noFill/>
                </a:ln>
                <a:solidFill>
                  <a:srgbClr val="202124"/>
                </a:solidFill>
                <a:effectLst/>
                <a:latin typeface="inherit"/>
              </a:rPr>
              <a:t>Khách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hàng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có</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thể</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nhập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số</a:t>
            </a:r>
            <a:r>
              <a:rPr kumimoji="0" lang="vi-VN" altLang="en-US" sz="2800" b="0" i="0" u="none" strike="noStrike" cap="none" normalizeH="0" baseline="0" dirty="0">
                <a:ln>
                  <a:noFill/>
                </a:ln>
                <a:solidFill>
                  <a:srgbClr val="202124"/>
                </a:solidFill>
                <a:effectLst/>
                <a:latin typeface="inherit"/>
              </a:rPr>
              <a:t> PIN. </a:t>
            </a:r>
            <a:r>
              <a:rPr kumimoji="0" lang="vi-VN" altLang="en-US" sz="2800" b="0" i="0" u="none" strike="noStrike" cap="none" normalizeH="0" baseline="0" dirty="0" err="1">
                <a:ln>
                  <a:noFill/>
                </a:ln>
                <a:solidFill>
                  <a:srgbClr val="202124"/>
                </a:solidFill>
                <a:effectLst/>
                <a:latin typeface="inherit"/>
              </a:rPr>
              <a:t>Khách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hàng</a:t>
            </a:r>
            <a:r>
              <a:rPr kumimoji="0" lang="vi-VN" altLang="en-US" sz="2800" b="0" i="0" u="none" strike="noStrike" cap="none" normalizeH="0" baseline="0" dirty="0">
                <a:ln>
                  <a:noFill/>
                </a:ln>
                <a:solidFill>
                  <a:srgbClr val="202124"/>
                </a:solidFill>
                <a:effectLst/>
                <a:latin typeface="inherit"/>
              </a:rPr>
              <a:t> cam </a:t>
            </a:r>
            <a:r>
              <a:rPr kumimoji="0" lang="vi-VN" altLang="en-US" sz="2800" b="0" i="0" u="none" strike="noStrike" cap="none" normalizeH="0" baseline="0" dirty="0" err="1">
                <a:ln>
                  <a:noFill/>
                </a:ln>
                <a:solidFill>
                  <a:srgbClr val="202124"/>
                </a:solidFill>
                <a:effectLst/>
                <a:latin typeface="inherit"/>
              </a:rPr>
              <a:t>kết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mục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nhập</a:t>
            </a:r>
            <a:r>
              <a:rPr kumimoji="0" lang="vi-VN" altLang="en-US" sz="2800" b="0" i="0" u="none" strike="noStrike" cap="none" normalizeH="0" baseline="0" dirty="0">
                <a:ln>
                  <a:noFill/>
                </a:ln>
                <a:solidFill>
                  <a:srgbClr val="202124"/>
                </a:solidFill>
                <a:effectLst/>
                <a:latin typeface="inherit"/>
              </a:rPr>
              <a:t>. Sau </a:t>
            </a:r>
            <a:r>
              <a:rPr kumimoji="0" lang="vi-VN" altLang="en-US" sz="2800" b="0" i="0" u="none" strike="noStrike" cap="none" normalizeH="0" baseline="0" dirty="0" err="1">
                <a:ln>
                  <a:noFill/>
                </a:ln>
                <a:solidFill>
                  <a:srgbClr val="202124"/>
                </a:solidFill>
                <a:effectLst/>
                <a:latin typeface="inherit"/>
              </a:rPr>
              <a:t>đó</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hệ</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thống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sẽ</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kiểm</a:t>
            </a:r>
            <a:r>
              <a:rPr kumimoji="0" lang="vi-VN" altLang="en-US" sz="2800" b="0" i="0" u="none" strike="noStrike" cap="none" normalizeH="0" baseline="0" dirty="0">
                <a:ln>
                  <a:noFill/>
                </a:ln>
                <a:solidFill>
                  <a:srgbClr val="202124"/>
                </a:solidFill>
                <a:effectLst/>
                <a:latin typeface="inherit"/>
              </a:rPr>
              <a:t> tra </a:t>
            </a:r>
            <a:r>
              <a:rPr kumimoji="0" lang="vi-VN" altLang="en-US" sz="2800" b="0" i="0" u="none" strike="noStrike" cap="none" normalizeH="0" baseline="0" dirty="0" err="1">
                <a:ln>
                  <a:noFill/>
                </a:ln>
                <a:solidFill>
                  <a:srgbClr val="202124"/>
                </a:solidFill>
                <a:effectLst/>
                <a:latin typeface="inherit"/>
              </a:rPr>
              <a:t>số</a:t>
            </a:r>
            <a:r>
              <a:rPr kumimoji="0" lang="vi-VN" altLang="en-US" sz="2800" b="0" i="0" u="none" strike="noStrike" cap="none" normalizeH="0" baseline="0" dirty="0">
                <a:ln>
                  <a:noFill/>
                </a:ln>
                <a:solidFill>
                  <a:srgbClr val="202124"/>
                </a:solidFill>
                <a:effectLst/>
                <a:latin typeface="inherit"/>
              </a:rPr>
              <a:t> PIN </a:t>
            </a:r>
            <a:r>
              <a:rPr kumimoji="0" lang="vi-VN" altLang="en-US" sz="2800" b="0" i="0" u="none" strike="noStrike" cap="none" normalizeH="0" baseline="0" dirty="0" err="1">
                <a:ln>
                  <a:noFill/>
                </a:ln>
                <a:solidFill>
                  <a:srgbClr val="202124"/>
                </a:solidFill>
                <a:effectLst/>
                <a:latin typeface="inherit"/>
              </a:rPr>
              <a:t>này</a:t>
            </a:r>
            <a:r>
              <a:rPr kumimoji="0" lang="vi-VN" altLang="en-US" sz="2800" b="0" i="0" u="none" strike="noStrike" cap="none" normalizeH="0" baseline="0" dirty="0">
                <a:ln>
                  <a:noFill/>
                </a:ln>
                <a:solidFill>
                  <a:srgbClr val="202124"/>
                </a:solidFill>
                <a:effectLst/>
                <a:latin typeface="inherit"/>
              </a:rPr>
              <a:t> xem </a:t>
            </a:r>
            <a:r>
              <a:rPr kumimoji="0" lang="vi-VN" altLang="en-US" sz="2800" b="0" i="0" u="none" strike="noStrike" cap="none" normalizeH="0" baseline="0" dirty="0" err="1">
                <a:ln>
                  <a:noFill/>
                </a:ln>
                <a:solidFill>
                  <a:srgbClr val="202124"/>
                </a:solidFill>
                <a:effectLst/>
                <a:latin typeface="inherit"/>
              </a:rPr>
              <a:t>có</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hợp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lệ</a:t>
            </a:r>
            <a:r>
              <a:rPr kumimoji="0" lang="vi-VN" altLang="en-US" sz="2800" b="0" i="0" u="none" strike="noStrike" cap="none" normalizeH="0" baseline="0" dirty="0">
                <a:ln>
                  <a:noFill/>
                </a:ln>
                <a:solidFill>
                  <a:srgbClr val="202124"/>
                </a:solidFill>
                <a:effectLst/>
                <a:latin typeface="inherit"/>
              </a:rPr>
              <a:t> hay không. </a:t>
            </a:r>
            <a:endParaRPr kumimoji="0" lang="en-US" altLang="en-US" sz="2800" b="0" i="0" u="none" strike="noStrike" cap="none" normalizeH="0" baseline="0" dirty="0">
              <a:ln>
                <a:noFill/>
              </a:ln>
              <a:solidFill>
                <a:srgbClr val="202124"/>
              </a:solidFill>
              <a:effectLst/>
              <a:latin typeface="inherit"/>
            </a:endParaRPr>
          </a:p>
          <a:p>
            <a:r>
              <a:rPr kumimoji="0" lang="vi-VN" altLang="en-US" sz="2800" b="0" i="0" u="none" strike="noStrike" cap="none" normalizeH="0" baseline="0" dirty="0" err="1">
                <a:ln>
                  <a:noFill/>
                </a:ln>
                <a:solidFill>
                  <a:srgbClr val="202124"/>
                </a:solidFill>
                <a:effectLst/>
                <a:latin typeface="inherit"/>
              </a:rPr>
              <a:t>Nếu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hợp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lệ</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hệ</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thống</a:t>
            </a:r>
            <a:r>
              <a:rPr kumimoji="0" lang="vi-VN" altLang="en-US" sz="2800" b="0" i="0" u="none" strike="noStrike" cap="none" normalizeH="0" baseline="0" dirty="0">
                <a:ln>
                  <a:noFill/>
                </a:ln>
                <a:solidFill>
                  <a:srgbClr val="202124"/>
                </a:solidFill>
                <a:effectLst/>
                <a:latin typeface="inherit"/>
              </a:rPr>
              <a:t> ghi </a:t>
            </a:r>
            <a:r>
              <a:rPr kumimoji="0" lang="vi-VN" altLang="en-US" sz="2800" b="0" i="0" u="none" strike="noStrike" cap="none" normalizeH="0" baseline="0" dirty="0" err="1">
                <a:ln>
                  <a:noFill/>
                </a:ln>
                <a:solidFill>
                  <a:srgbClr val="202124"/>
                </a:solidFill>
                <a:effectLst/>
                <a:latin typeface="inherit"/>
              </a:rPr>
              <a:t>nhận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mục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nhập</a:t>
            </a:r>
            <a:r>
              <a:rPr kumimoji="0" lang="vi-VN" altLang="en-US" sz="2800" b="0" i="0" u="none" strike="noStrike" cap="none" normalizeH="0" baseline="0" dirty="0">
                <a:ln>
                  <a:noFill/>
                </a:ln>
                <a:solidFill>
                  <a:srgbClr val="202124"/>
                </a:solidFill>
                <a:effectLst/>
                <a:latin typeface="inherit"/>
              </a:rPr>
              <a:t>, do </a:t>
            </a:r>
            <a:r>
              <a:rPr kumimoji="0" lang="vi-VN" altLang="en-US" sz="2800" b="0" i="0" u="none" strike="noStrike" cap="none" normalizeH="0" baseline="0" dirty="0" err="1">
                <a:ln>
                  <a:noFill/>
                </a:ln>
                <a:solidFill>
                  <a:srgbClr val="202124"/>
                </a:solidFill>
                <a:effectLst/>
                <a:latin typeface="inherit"/>
              </a:rPr>
              <a:t>đó</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kết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thúc</a:t>
            </a:r>
            <a:r>
              <a:rPr kumimoji="0" lang="vi-VN" altLang="en-US" sz="2800" b="0" i="0" u="none" strike="noStrike" cap="none" normalizeH="0" baseline="0" dirty="0">
                <a:ln>
                  <a:noFill/>
                </a:ln>
                <a:solidFill>
                  <a:srgbClr val="202124"/>
                </a:solidFill>
                <a:effectLst/>
                <a:latin typeface="inherit"/>
              </a:rPr>
              <a:t> ca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biến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thể</a:t>
            </a:r>
            <a:r>
              <a:rPr kumimoji="0" lang="vi-VN" altLang="en-US" sz="2800" b="0" i="0" u="none" strike="noStrike" cap="none" normalizeH="0" baseline="0" dirty="0">
                <a:ln>
                  <a:noFill/>
                </a:ln>
                <a:solidFill>
                  <a:srgbClr val="202124"/>
                </a:solidFill>
                <a:effectLst/>
                <a:latin typeface="inherit"/>
              </a:rPr>
              <a:t> thông </a:t>
            </a:r>
            <a:r>
              <a:rPr kumimoji="0" lang="vi-VN" altLang="en-US" sz="2800" b="0" i="0" u="none" strike="noStrike" cap="none" normalizeH="0" baseline="0" dirty="0" err="1">
                <a:ln>
                  <a:noFill/>
                </a:ln>
                <a:solidFill>
                  <a:srgbClr val="202124"/>
                </a:solidFill>
                <a:effectLst/>
                <a:latin typeface="inherit"/>
              </a:rPr>
              <a:t>thường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Khách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hàng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hủy</a:t>
            </a:r>
            <a:r>
              <a:rPr kumimoji="0" lang="vi-VN" altLang="en-US" sz="2800" b="0" i="0" u="none" strike="noStrike" cap="none" normalizeH="0" baseline="0" dirty="0">
                <a:ln>
                  <a:noFill/>
                </a:ln>
                <a:solidFill>
                  <a:srgbClr val="202124"/>
                </a:solidFill>
                <a:effectLst/>
                <a:latin typeface="inherit"/>
              </a:rPr>
              <a:t> giao </a:t>
            </a:r>
            <a:r>
              <a:rPr kumimoji="0" lang="vi-VN" altLang="en-US" sz="2800" b="0" i="0" u="none" strike="noStrike" cap="none" normalizeH="0" baseline="0" dirty="0" err="1">
                <a:ln>
                  <a:noFill/>
                </a:ln>
                <a:solidFill>
                  <a:srgbClr val="202124"/>
                </a:solidFill>
                <a:effectLst/>
                <a:latin typeface="inherit"/>
              </a:rPr>
              <a:t>dịch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bất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kỳ</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lúc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nào</a:t>
            </a:r>
            <a:r>
              <a:rPr kumimoji="0" lang="vi-VN" altLang="en-US" sz="2800" b="0" i="0" u="none" strike="noStrike" cap="none" normalizeH="0" baseline="0" dirty="0">
                <a:ln>
                  <a:noFill/>
                </a:ln>
                <a:solidFill>
                  <a:srgbClr val="202124"/>
                </a:solidFill>
                <a:effectLst/>
                <a:latin typeface="inherit"/>
              </a:rPr>
              <a:t>, do </a:t>
            </a:r>
            <a:r>
              <a:rPr kumimoji="0" lang="vi-VN" altLang="en-US" sz="2800" b="0" i="0" u="none" strike="noStrike" cap="none" normalizeH="0" baseline="0" dirty="0" err="1">
                <a:ln>
                  <a:noFill/>
                </a:ln>
                <a:solidFill>
                  <a:srgbClr val="202124"/>
                </a:solidFill>
                <a:effectLst/>
                <a:latin typeface="inherit"/>
              </a:rPr>
              <a:t>đó</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khởi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động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lại</a:t>
            </a:r>
            <a:r>
              <a:rPr kumimoji="0" lang="vi-VN" altLang="en-US" sz="2800" b="0" i="0" u="none" strike="noStrike" cap="none" normalizeH="0" baseline="0" dirty="0">
                <a:ln>
                  <a:noFill/>
                </a:ln>
                <a:solidFill>
                  <a:srgbClr val="202124"/>
                </a:solidFill>
                <a:effectLst/>
                <a:latin typeface="inherit"/>
              </a:rPr>
              <a:t> UC. Không </a:t>
            </a:r>
            <a:r>
              <a:rPr kumimoji="0" lang="vi-VN" altLang="en-US" sz="2800" b="0" i="0" u="none" strike="noStrike" cap="none" normalizeH="0" baseline="0" dirty="0" err="1">
                <a:ln>
                  <a:noFill/>
                </a:ln>
                <a:solidFill>
                  <a:srgbClr val="202124"/>
                </a:solidFill>
                <a:effectLst/>
                <a:latin typeface="inherit"/>
              </a:rPr>
              <a:t>có</a:t>
            </a:r>
            <a:r>
              <a:rPr kumimoji="0" lang="vi-VN" altLang="en-US" sz="2800" b="0" i="0" u="none" strike="noStrike" cap="none" normalizeH="0" baseline="0" dirty="0">
                <a:ln>
                  <a:noFill/>
                </a:ln>
                <a:solidFill>
                  <a:srgbClr val="202124"/>
                </a:solidFill>
                <a:effectLst/>
                <a:latin typeface="inherit"/>
              </a:rPr>
              <a:t> thay </a:t>
            </a:r>
            <a:r>
              <a:rPr kumimoji="0" lang="vi-VN" altLang="en-US" sz="2800" b="0" i="0" u="none" strike="noStrike" cap="none" normalizeH="0" baseline="0" dirty="0" err="1">
                <a:ln>
                  <a:noFill/>
                </a:ln>
                <a:solidFill>
                  <a:srgbClr val="202124"/>
                </a:solidFill>
                <a:effectLst/>
                <a:latin typeface="inherit"/>
              </a:rPr>
              <a:t>đổi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nào</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được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thực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hiện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đối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với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tài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khoản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của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Khách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hàng</a:t>
            </a:r>
            <a:r>
              <a:rPr kumimoji="0" lang="vi-VN" altLang="en-US" sz="2800" b="0" i="0" u="none" strike="noStrike" cap="none" normalizeH="0" baseline="0" dirty="0">
                <a:ln>
                  <a:noFill/>
                </a:ln>
                <a:solidFill>
                  <a:srgbClr val="202124"/>
                </a:solidFill>
                <a:effectLst/>
                <a:latin typeface="inherit"/>
              </a:rPr>
              <a:t>. </a:t>
            </a:r>
            <a:endParaRPr kumimoji="0" lang="en-US" altLang="en-US" sz="2800" b="0" i="0" u="none" strike="noStrike" cap="none" normalizeH="0" baseline="0" dirty="0">
              <a:ln>
                <a:noFill/>
              </a:ln>
              <a:solidFill>
                <a:srgbClr val="202124"/>
              </a:solidFill>
              <a:effectLst/>
              <a:latin typeface="inherit"/>
            </a:endParaRPr>
          </a:p>
          <a:p>
            <a:r>
              <a:rPr kumimoji="0" lang="vi-VN" altLang="en-US" sz="2800" b="0" i="0" u="none" strike="noStrike" cap="none" normalizeH="0" baseline="0" dirty="0" err="1">
                <a:ln>
                  <a:noFill/>
                </a:ln>
                <a:solidFill>
                  <a:srgbClr val="202124"/>
                </a:solidFill>
                <a:effectLst/>
                <a:latin typeface="inherit"/>
              </a:rPr>
              <a:t>Trường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hợp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kỳ</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lạ</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Khách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hàng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xóa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số</a:t>
            </a:r>
            <a:r>
              <a:rPr kumimoji="0" lang="vi-VN" altLang="en-US" sz="2800" b="0" i="0" u="none" strike="noStrike" cap="none" normalizeH="0" baseline="0" dirty="0">
                <a:ln>
                  <a:noFill/>
                </a:ln>
                <a:solidFill>
                  <a:srgbClr val="202124"/>
                </a:solidFill>
                <a:effectLst/>
                <a:latin typeface="inherit"/>
              </a:rPr>
              <a:t> PIN </a:t>
            </a:r>
            <a:r>
              <a:rPr kumimoji="0" lang="vi-VN" altLang="en-US" sz="2800" b="0" i="0" u="none" strike="noStrike" cap="none" normalizeH="0" baseline="0" dirty="0" err="1">
                <a:ln>
                  <a:noFill/>
                </a:ln>
                <a:solidFill>
                  <a:srgbClr val="202124"/>
                </a:solidFill>
                <a:effectLst/>
                <a:latin typeface="inherit"/>
              </a:rPr>
              <a:t>bất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kỳ</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lúc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nào</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trước</a:t>
            </a:r>
            <a:r>
              <a:rPr kumimoji="0" lang="vi-VN" altLang="en-US" sz="2800" b="0" i="0" u="none" strike="noStrike" cap="none" normalizeH="0" baseline="0" dirty="0">
                <a:ln>
                  <a:noFill/>
                </a:ln>
                <a:solidFill>
                  <a:srgbClr val="202124"/>
                </a:solidFill>
                <a:effectLst/>
                <a:latin typeface="inherit"/>
              </a:rPr>
              <a:t> khi cam </a:t>
            </a:r>
            <a:r>
              <a:rPr kumimoji="0" lang="vi-VN" altLang="en-US" sz="2800" b="0" i="0" u="none" strike="noStrike" cap="none" normalizeH="0" baseline="0" dirty="0" err="1">
                <a:ln>
                  <a:noFill/>
                </a:ln>
                <a:solidFill>
                  <a:srgbClr val="202124"/>
                </a:solidFill>
                <a:effectLst/>
                <a:latin typeface="inherit"/>
              </a:rPr>
              <a:t>kết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nhập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lại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số</a:t>
            </a:r>
            <a:r>
              <a:rPr kumimoji="0" lang="vi-VN" altLang="en-US" sz="2800" b="0" i="0" u="none" strike="noStrike" cap="none" normalizeH="0" baseline="0" dirty="0">
                <a:ln>
                  <a:noFill/>
                </a:ln>
                <a:solidFill>
                  <a:srgbClr val="202124"/>
                </a:solidFill>
                <a:effectLst/>
                <a:latin typeface="inherit"/>
              </a:rPr>
              <a:t> PIN </a:t>
            </a:r>
            <a:r>
              <a:rPr kumimoji="0" lang="vi-VN" altLang="en-US" sz="2800" b="0" i="0" u="none" strike="noStrike" cap="none" normalizeH="0" baseline="0" dirty="0" err="1">
                <a:ln>
                  <a:noFill/>
                </a:ln>
                <a:solidFill>
                  <a:srgbClr val="202124"/>
                </a:solidFill>
                <a:effectLst/>
                <a:latin typeface="inherit"/>
              </a:rPr>
              <a:t>mới</a:t>
            </a:r>
            <a:r>
              <a:rPr kumimoji="0" lang="vi-VN" altLang="en-US" sz="2800" b="0" i="0" u="none" strike="noStrike" cap="none" normalizeH="0" baseline="0" dirty="0">
                <a:ln>
                  <a:noFill/>
                </a:ln>
                <a:solidFill>
                  <a:srgbClr val="202124"/>
                </a:solidFill>
                <a:effectLst/>
                <a:latin typeface="inherit"/>
              </a:rPr>
              <a:t> </a:t>
            </a:r>
            <a:endParaRPr kumimoji="0" lang="en-US" altLang="en-US" sz="2800" b="0" i="0" u="none" strike="noStrike" cap="none" normalizeH="0" baseline="0" dirty="0">
              <a:ln>
                <a:noFill/>
              </a:ln>
              <a:solidFill>
                <a:srgbClr val="202124"/>
              </a:solidFill>
              <a:effectLst/>
              <a:latin typeface="inherit"/>
            </a:endParaRPr>
          </a:p>
          <a:p>
            <a:r>
              <a:rPr kumimoji="0" lang="vi-VN" altLang="en-US" sz="2800" b="0" i="0" u="none" strike="noStrike" cap="none" normalizeH="0" baseline="0" dirty="0" err="1">
                <a:ln>
                  <a:noFill/>
                </a:ln>
                <a:solidFill>
                  <a:srgbClr val="202124"/>
                </a:solidFill>
                <a:effectLst/>
                <a:latin typeface="inherit"/>
              </a:rPr>
              <a:t>Luồng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sự</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kiện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đặc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biệt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Nếu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Khách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hàng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nhập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số</a:t>
            </a:r>
            <a:r>
              <a:rPr kumimoji="0" lang="vi-VN" altLang="en-US" sz="2800" b="0" i="0" u="none" strike="noStrike" cap="none" normalizeH="0" baseline="0" dirty="0">
                <a:ln>
                  <a:noFill/>
                </a:ln>
                <a:solidFill>
                  <a:srgbClr val="202124"/>
                </a:solidFill>
                <a:effectLst/>
                <a:latin typeface="inherit"/>
              </a:rPr>
              <a:t> PIN không </a:t>
            </a:r>
            <a:r>
              <a:rPr kumimoji="0" lang="vi-VN" altLang="en-US" sz="2800" b="0" i="0" u="none" strike="noStrike" cap="none" normalizeH="0" baseline="0" dirty="0" err="1">
                <a:ln>
                  <a:noFill/>
                </a:ln>
                <a:solidFill>
                  <a:srgbClr val="202124"/>
                </a:solidFill>
                <a:effectLst/>
                <a:latin typeface="inherit"/>
              </a:rPr>
              <a:t>hợp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lệ</a:t>
            </a:r>
            <a:r>
              <a:rPr kumimoji="0" lang="vi-VN" altLang="en-US" sz="2800" b="0" i="0" u="none" strike="noStrike" cap="none" normalizeH="0" baseline="0" dirty="0">
                <a:ln>
                  <a:noFill/>
                </a:ln>
                <a:solidFill>
                  <a:srgbClr val="202124"/>
                </a:solidFill>
                <a:effectLst/>
                <a:latin typeface="inherit"/>
              </a:rPr>
              <a:t>, UC </a:t>
            </a:r>
            <a:r>
              <a:rPr kumimoji="0" lang="vi-VN" altLang="en-US" sz="2800" b="0" i="0" u="none" strike="noStrike" cap="none" normalizeH="0" baseline="0" dirty="0" err="1">
                <a:ln>
                  <a:noFill/>
                </a:ln>
                <a:solidFill>
                  <a:srgbClr val="202124"/>
                </a:solidFill>
                <a:effectLst/>
                <a:latin typeface="inherit"/>
              </a:rPr>
              <a:t>sẽ</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khởi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động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lại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Nếu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điều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này</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xảy</a:t>
            </a:r>
            <a:r>
              <a:rPr kumimoji="0" lang="vi-VN" altLang="en-US" sz="2800" b="0" i="0" u="none" strike="noStrike" cap="none" normalizeH="0" baseline="0" dirty="0">
                <a:ln>
                  <a:noFill/>
                </a:ln>
                <a:solidFill>
                  <a:srgbClr val="202124"/>
                </a:solidFill>
                <a:effectLst/>
                <a:latin typeface="inherit"/>
              </a:rPr>
              <a:t> ra 3 </a:t>
            </a:r>
            <a:r>
              <a:rPr kumimoji="0" lang="vi-VN" altLang="en-US" sz="2800" b="0" i="0" u="none" strike="noStrike" cap="none" normalizeH="0" baseline="0" dirty="0" err="1">
                <a:ln>
                  <a:noFill/>
                </a:ln>
                <a:solidFill>
                  <a:srgbClr val="202124"/>
                </a:solidFill>
                <a:effectLst/>
                <a:latin typeface="inherit"/>
              </a:rPr>
              <a:t>lần</a:t>
            </a:r>
            <a:r>
              <a:rPr kumimoji="0" lang="vi-VN" altLang="en-US" sz="2800" b="0" i="0" u="none" strike="noStrike" cap="none" normalizeH="0" baseline="0" dirty="0">
                <a:ln>
                  <a:noFill/>
                </a:ln>
                <a:solidFill>
                  <a:srgbClr val="202124"/>
                </a:solidFill>
                <a:effectLst/>
                <a:latin typeface="inherit"/>
              </a:rPr>
              <a:t> liên </a:t>
            </a:r>
            <a:r>
              <a:rPr kumimoji="0" lang="vi-VN" altLang="en-US" sz="2800" b="0" i="0" u="none" strike="noStrike" cap="none" normalizeH="0" baseline="0" dirty="0" err="1">
                <a:ln>
                  <a:noFill/>
                </a:ln>
                <a:solidFill>
                  <a:srgbClr val="202124"/>
                </a:solidFill>
                <a:effectLst/>
                <a:latin typeface="inherit"/>
              </a:rPr>
              <a:t>tiếp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hệ</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thống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sẽ</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hủy</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toàn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bộ</a:t>
            </a:r>
            <a:r>
              <a:rPr kumimoji="0" lang="vi-VN" altLang="en-US" sz="2800" b="0" i="0" u="none" strike="noStrike" cap="none" normalizeH="0" baseline="0" dirty="0">
                <a:ln>
                  <a:noFill/>
                </a:ln>
                <a:solidFill>
                  <a:srgbClr val="202124"/>
                </a:solidFill>
                <a:effectLst/>
                <a:latin typeface="inherit"/>
              </a:rPr>
              <a:t> giao </a:t>
            </a:r>
            <a:r>
              <a:rPr kumimoji="0" lang="vi-VN" altLang="en-US" sz="2800" b="0" i="0" u="none" strike="noStrike" cap="none" normalizeH="0" baseline="0" dirty="0" err="1">
                <a:ln>
                  <a:noFill/>
                </a:ln>
                <a:solidFill>
                  <a:srgbClr val="202124"/>
                </a:solidFill>
                <a:effectLst/>
                <a:latin typeface="inherit"/>
              </a:rPr>
              <a:t>dịch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giữ</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lại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thẻ</a:t>
            </a:r>
            <a:r>
              <a:rPr kumimoji="0" lang="vi-VN" altLang="en-US" sz="2800" b="0" i="0" u="none" strike="noStrike" cap="none" normalizeH="0" baseline="0" dirty="0">
                <a:ln>
                  <a:noFill/>
                </a:ln>
                <a:solidFill>
                  <a:srgbClr val="202124"/>
                </a:solidFill>
                <a:effectLst/>
                <a:latin typeface="inherit"/>
              </a:rPr>
              <a:t> ATM.</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2599C694-4867-4A0D-8A08-59E5115A6C0D}"/>
              </a:ext>
            </a:extLst>
          </p:cNvPr>
          <p:cNvSpPr>
            <a:spLocks noGrp="1"/>
          </p:cNvSpPr>
          <p:nvPr>
            <p:ph type="sldNum" sz="quarter" idx="12"/>
          </p:nvPr>
        </p:nvSpPr>
        <p:spPr/>
        <p:txBody>
          <a:bodyPr/>
          <a:lstStyle/>
          <a:p>
            <a:pPr>
              <a:defRPr/>
            </a:pPr>
            <a:fld id="{222D1A01-2235-2A44-BF61-4339ED0E7A0A}" type="slidenum">
              <a:rPr lang="en-US" altLang="en-VN" smtClean="0"/>
              <a:pPr>
                <a:defRPr/>
              </a:pPr>
              <a:t>41</a:t>
            </a:fld>
            <a:endParaRPr lang="en-US" altLang="en-VN"/>
          </a:p>
        </p:txBody>
      </p:sp>
      <p:sp>
        <p:nvSpPr>
          <p:cNvPr id="5" name="Rectangle 1">
            <a:extLst>
              <a:ext uri="{FF2B5EF4-FFF2-40B4-BE49-F238E27FC236}">
                <a16:creationId xmlns:a16="http://schemas.microsoft.com/office/drawing/2014/main" id="{FCA535EF-AC9A-4008-9A84-A8C046AE5A92}"/>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10107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261B3-0BDB-407A-8D08-E19C09985E40}"/>
              </a:ext>
            </a:extLst>
          </p:cNvPr>
          <p:cNvSpPr>
            <a:spLocks noGrp="1"/>
          </p:cNvSpPr>
          <p:nvPr>
            <p:ph type="title"/>
          </p:nvPr>
        </p:nvSpPr>
        <p:spPr/>
        <p:txBody>
          <a:bodyPr/>
          <a:lstStyle/>
          <a:p>
            <a:r>
              <a:rPr lang="en-GB" dirty="0"/>
              <a:t>Flow of events (</a:t>
            </a:r>
            <a:r>
              <a:rPr lang="en-GB" dirty="0" err="1"/>
              <a:t>Luồng</a:t>
            </a:r>
            <a:r>
              <a:rPr lang="en-GB" dirty="0"/>
              <a:t> </a:t>
            </a:r>
            <a:r>
              <a:rPr lang="en-GB" dirty="0" err="1"/>
              <a:t>sự</a:t>
            </a:r>
            <a:r>
              <a:rPr lang="en-GB" dirty="0"/>
              <a:t> </a:t>
            </a:r>
            <a:r>
              <a:rPr lang="en-GB" dirty="0" err="1"/>
              <a:t>kiện</a:t>
            </a:r>
            <a:r>
              <a:rPr lang="en-GB" dirty="0"/>
              <a:t>)</a:t>
            </a:r>
            <a:endParaRPr lang="en-US" dirty="0"/>
          </a:p>
        </p:txBody>
      </p:sp>
      <p:sp>
        <p:nvSpPr>
          <p:cNvPr id="3" name="Content Placeholder 2">
            <a:extLst>
              <a:ext uri="{FF2B5EF4-FFF2-40B4-BE49-F238E27FC236}">
                <a16:creationId xmlns:a16="http://schemas.microsoft.com/office/drawing/2014/main" id="{4F731285-C62E-4634-B274-CD873250135E}"/>
              </a:ext>
            </a:extLst>
          </p:cNvPr>
          <p:cNvSpPr>
            <a:spLocks noGrp="1"/>
          </p:cNvSpPr>
          <p:nvPr>
            <p:ph idx="1"/>
          </p:nvPr>
        </p:nvSpPr>
        <p:spPr>
          <a:xfrm>
            <a:off x="447675" y="715036"/>
            <a:ext cx="8591550" cy="737961"/>
          </a:xfrm>
        </p:spPr>
        <p:txBody>
          <a:bodyPr>
            <a:normAutofit fontScale="92500"/>
          </a:bodyPr>
          <a:lstStyle/>
          <a:p>
            <a:r>
              <a:rPr lang="en-US" dirty="0"/>
              <a:t> </a:t>
            </a:r>
            <a:r>
              <a:rPr lang="en-GB" sz="2800" b="1" i="1" dirty="0"/>
              <a:t>Success / Main flow of event </a:t>
            </a:r>
            <a:r>
              <a:rPr lang="en-US" dirty="0"/>
              <a:t>(</a:t>
            </a:r>
            <a:r>
              <a:rPr lang="en-US" dirty="0" err="1"/>
              <a:t>Thành</a:t>
            </a:r>
            <a:r>
              <a:rPr lang="en-US" dirty="0"/>
              <a:t> </a:t>
            </a:r>
            <a:r>
              <a:rPr lang="en-US" dirty="0" err="1"/>
              <a:t>công</a:t>
            </a:r>
            <a:r>
              <a:rPr lang="en-US" dirty="0"/>
              <a:t> / </a:t>
            </a:r>
            <a:r>
              <a:rPr lang="en-US" dirty="0" err="1"/>
              <a:t>Dòng</a:t>
            </a:r>
            <a:r>
              <a:rPr lang="en-US" dirty="0"/>
              <a:t> </a:t>
            </a:r>
            <a:r>
              <a:rPr lang="en-US" dirty="0" err="1"/>
              <a:t>sự</a:t>
            </a:r>
            <a:r>
              <a:rPr lang="en-US" dirty="0"/>
              <a:t> </a:t>
            </a:r>
            <a:r>
              <a:rPr lang="en-US" dirty="0" err="1"/>
              <a:t>kiện</a:t>
            </a:r>
            <a:r>
              <a:rPr lang="en-US" dirty="0"/>
              <a:t> )</a:t>
            </a:r>
          </a:p>
          <a:p>
            <a:pPr marL="0" indent="0">
              <a:buNone/>
            </a:pPr>
            <a:endParaRPr lang="en-US" dirty="0"/>
          </a:p>
        </p:txBody>
      </p:sp>
      <p:sp>
        <p:nvSpPr>
          <p:cNvPr id="4" name="Slide Number Placeholder 3">
            <a:extLst>
              <a:ext uri="{FF2B5EF4-FFF2-40B4-BE49-F238E27FC236}">
                <a16:creationId xmlns:a16="http://schemas.microsoft.com/office/drawing/2014/main" id="{206EB01E-D0B2-4BBB-BA52-208BB76A122C}"/>
              </a:ext>
            </a:extLst>
          </p:cNvPr>
          <p:cNvSpPr>
            <a:spLocks noGrp="1"/>
          </p:cNvSpPr>
          <p:nvPr>
            <p:ph type="sldNum" sz="quarter" idx="12"/>
          </p:nvPr>
        </p:nvSpPr>
        <p:spPr/>
        <p:txBody>
          <a:bodyPr/>
          <a:lstStyle/>
          <a:p>
            <a:pPr>
              <a:defRPr/>
            </a:pPr>
            <a:fld id="{222D1A01-2235-2A44-BF61-4339ED0E7A0A}" type="slidenum">
              <a:rPr lang="en-US" altLang="en-VN" smtClean="0"/>
              <a:pPr>
                <a:defRPr/>
              </a:pPr>
              <a:t>42</a:t>
            </a:fld>
            <a:endParaRPr lang="en-US" altLang="en-VN"/>
          </a:p>
        </p:txBody>
      </p:sp>
      <p:graphicFrame>
        <p:nvGraphicFramePr>
          <p:cNvPr id="6" name="Content Placeholder 4">
            <a:extLst>
              <a:ext uri="{FF2B5EF4-FFF2-40B4-BE49-F238E27FC236}">
                <a16:creationId xmlns:a16="http://schemas.microsoft.com/office/drawing/2014/main" id="{07CD1EE9-A6BC-464B-BE39-E0EF4208C127}"/>
              </a:ext>
            </a:extLst>
          </p:cNvPr>
          <p:cNvGraphicFramePr>
            <a:graphicFrameLocks/>
          </p:cNvGraphicFramePr>
          <p:nvPr>
            <p:extLst>
              <p:ext uri="{D42A27DB-BD31-4B8C-83A1-F6EECF244321}">
                <p14:modId xmlns:p14="http://schemas.microsoft.com/office/powerpoint/2010/main" val="90869611"/>
              </p:ext>
            </p:extLst>
          </p:nvPr>
        </p:nvGraphicFramePr>
        <p:xfrm>
          <a:off x="628650" y="1203396"/>
          <a:ext cx="8229600" cy="259588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6400800">
                  <a:extLst>
                    <a:ext uri="{9D8B030D-6E8A-4147-A177-3AD203B41FA5}">
                      <a16:colId xmlns:a16="http://schemas.microsoft.com/office/drawing/2014/main" val="20002"/>
                    </a:ext>
                  </a:extLst>
                </a:gridCol>
              </a:tblGrid>
              <a:tr h="370840">
                <a:tc>
                  <a:txBody>
                    <a:bodyPr/>
                    <a:lstStyle/>
                    <a:p>
                      <a:pPr algn="ctr"/>
                      <a:r>
                        <a:rPr lang="en-GB"/>
                        <a:t>#</a:t>
                      </a:r>
                    </a:p>
                  </a:txBody>
                  <a:tcPr/>
                </a:tc>
                <a:tc>
                  <a:txBody>
                    <a:bodyPr/>
                    <a:lstStyle/>
                    <a:p>
                      <a:pPr algn="ctr"/>
                      <a:r>
                        <a:rPr lang="en-GB"/>
                        <a:t>Doer</a:t>
                      </a:r>
                    </a:p>
                  </a:txBody>
                  <a:tcPr/>
                </a:tc>
                <a:tc>
                  <a:txBody>
                    <a:bodyPr/>
                    <a:lstStyle/>
                    <a:p>
                      <a:pPr algn="ctr"/>
                      <a:r>
                        <a:rPr lang="en-GB"/>
                        <a:t>Action</a:t>
                      </a:r>
                    </a:p>
                  </a:txBody>
                  <a:tcPr/>
                </a:tc>
                <a:extLst>
                  <a:ext uri="{0D108BD9-81ED-4DB2-BD59-A6C34878D82A}">
                    <a16:rowId xmlns:a16="http://schemas.microsoft.com/office/drawing/2014/main" val="10000"/>
                  </a:ext>
                </a:extLst>
              </a:tr>
              <a:tr h="370840">
                <a:tc>
                  <a:txBody>
                    <a:bodyPr/>
                    <a:lstStyle/>
                    <a:p>
                      <a:r>
                        <a:rPr lang="en-GB"/>
                        <a:t>1</a:t>
                      </a:r>
                    </a:p>
                  </a:txBody>
                  <a:tcPr/>
                </a:tc>
                <a:tc>
                  <a:txBody>
                    <a:bodyPr/>
                    <a:lstStyle/>
                    <a:p>
                      <a:r>
                        <a:rPr lang="en-GB" dirty="0"/>
                        <a:t>Customer</a:t>
                      </a:r>
                    </a:p>
                  </a:txBody>
                  <a:tcPr/>
                </a:tc>
                <a:tc>
                  <a:txBody>
                    <a:bodyPr/>
                    <a:lstStyle/>
                    <a:p>
                      <a:r>
                        <a:rPr lang="en-GB"/>
                        <a:t>requests to log in</a:t>
                      </a:r>
                    </a:p>
                  </a:txBody>
                  <a:tcPr/>
                </a:tc>
                <a:extLst>
                  <a:ext uri="{0D108BD9-81ED-4DB2-BD59-A6C34878D82A}">
                    <a16:rowId xmlns:a16="http://schemas.microsoft.com/office/drawing/2014/main" val="10001"/>
                  </a:ext>
                </a:extLst>
              </a:tr>
              <a:tr h="370840">
                <a:tc>
                  <a:txBody>
                    <a:bodyPr/>
                    <a:lstStyle/>
                    <a:p>
                      <a:r>
                        <a:rPr lang="en-GB"/>
                        <a:t>2</a:t>
                      </a:r>
                    </a:p>
                  </a:txBody>
                  <a:tcPr/>
                </a:tc>
                <a:tc>
                  <a:txBody>
                    <a:bodyPr/>
                    <a:lstStyle/>
                    <a:p>
                      <a:r>
                        <a:rPr lang="en-GB"/>
                        <a:t>software</a:t>
                      </a:r>
                    </a:p>
                  </a:txBody>
                  <a:tcPr/>
                </a:tc>
                <a:tc>
                  <a:txBody>
                    <a:bodyPr/>
                    <a:lstStyle/>
                    <a:p>
                      <a:r>
                        <a:rPr lang="en-GB"/>
                        <a:t>prompts a Log in screen</a:t>
                      </a:r>
                    </a:p>
                  </a:txBody>
                  <a:tcPr/>
                </a:tc>
                <a:extLst>
                  <a:ext uri="{0D108BD9-81ED-4DB2-BD59-A6C34878D82A}">
                    <a16:rowId xmlns:a16="http://schemas.microsoft.com/office/drawing/2014/main" val="10002"/>
                  </a:ext>
                </a:extLst>
              </a:tr>
              <a:tr h="370840">
                <a:tc>
                  <a:txBody>
                    <a:bodyPr/>
                    <a:lstStyle/>
                    <a:p>
                      <a:r>
                        <a:rPr lang="en-GB"/>
                        <a:t>3</a:t>
                      </a:r>
                    </a:p>
                  </a:txBody>
                  <a:tcPr/>
                </a:tc>
                <a:tc>
                  <a:txBody>
                    <a:bodyPr/>
                    <a:lstStyle/>
                    <a:p>
                      <a:r>
                        <a:rPr lang="en-GB"/>
                        <a:t>Customer</a:t>
                      </a:r>
                    </a:p>
                  </a:txBody>
                  <a:tcPr/>
                </a:tc>
                <a:tc>
                  <a:txBody>
                    <a:bodyPr/>
                    <a:lstStyle/>
                    <a:p>
                      <a:r>
                        <a:rPr lang="en-GB"/>
                        <a:t>enters a PIN number</a:t>
                      </a:r>
                    </a:p>
                  </a:txBody>
                  <a:tcPr/>
                </a:tc>
                <a:extLst>
                  <a:ext uri="{0D108BD9-81ED-4DB2-BD59-A6C34878D82A}">
                    <a16:rowId xmlns:a16="http://schemas.microsoft.com/office/drawing/2014/main" val="10003"/>
                  </a:ext>
                </a:extLst>
              </a:tr>
              <a:tr h="370840">
                <a:tc>
                  <a:txBody>
                    <a:bodyPr/>
                    <a:lstStyle/>
                    <a:p>
                      <a:r>
                        <a:rPr lang="en-GB"/>
                        <a:t>4</a:t>
                      </a:r>
                    </a:p>
                  </a:txBody>
                  <a:tcPr/>
                </a:tc>
                <a:tc>
                  <a:txBody>
                    <a:bodyPr/>
                    <a:lstStyle/>
                    <a:p>
                      <a:r>
                        <a:rPr lang="en-GB"/>
                        <a:t>Customer</a:t>
                      </a:r>
                    </a:p>
                  </a:txBody>
                  <a:tcPr/>
                </a:tc>
                <a:tc>
                  <a:txBody>
                    <a:bodyPr/>
                    <a:lstStyle/>
                    <a:p>
                      <a:r>
                        <a:rPr lang="en-GB"/>
                        <a:t>submit to</a:t>
                      </a:r>
                      <a:r>
                        <a:rPr lang="en-GB" baseline="0"/>
                        <a:t> login</a:t>
                      </a:r>
                      <a:endParaRPr lang="en-GB"/>
                    </a:p>
                  </a:txBody>
                  <a:tcPr/>
                </a:tc>
                <a:extLst>
                  <a:ext uri="{0D108BD9-81ED-4DB2-BD59-A6C34878D82A}">
                    <a16:rowId xmlns:a16="http://schemas.microsoft.com/office/drawing/2014/main" val="10004"/>
                  </a:ext>
                </a:extLst>
              </a:tr>
              <a:tr h="370840">
                <a:tc>
                  <a:txBody>
                    <a:bodyPr/>
                    <a:lstStyle/>
                    <a:p>
                      <a:r>
                        <a:rPr lang="en-GB"/>
                        <a:t>5</a:t>
                      </a:r>
                    </a:p>
                  </a:txBody>
                  <a:tcPr/>
                </a:tc>
                <a:tc>
                  <a:txBody>
                    <a:bodyPr/>
                    <a:lstStyle/>
                    <a:p>
                      <a:r>
                        <a:rPr lang="en-GB"/>
                        <a:t>software</a:t>
                      </a:r>
                    </a:p>
                  </a:txBody>
                  <a:tcPr/>
                </a:tc>
                <a:tc>
                  <a:txBody>
                    <a:bodyPr/>
                    <a:lstStyle/>
                    <a:p>
                      <a:r>
                        <a:rPr lang="en-GB"/>
                        <a:t>checks if the PIN number is valid</a:t>
                      </a:r>
                    </a:p>
                  </a:txBody>
                  <a:tcPr/>
                </a:tc>
                <a:extLst>
                  <a:ext uri="{0D108BD9-81ED-4DB2-BD59-A6C34878D82A}">
                    <a16:rowId xmlns:a16="http://schemas.microsoft.com/office/drawing/2014/main" val="10005"/>
                  </a:ext>
                </a:extLst>
              </a:tr>
              <a:tr h="370840">
                <a:tc>
                  <a:txBody>
                    <a:bodyPr/>
                    <a:lstStyle/>
                    <a:p>
                      <a:r>
                        <a:rPr lang="en-GB"/>
                        <a:t>6</a:t>
                      </a:r>
                    </a:p>
                  </a:txBody>
                  <a:tcPr/>
                </a:tc>
                <a:tc>
                  <a:txBody>
                    <a:bodyPr/>
                    <a:lstStyle/>
                    <a:p>
                      <a:r>
                        <a:rPr lang="en-GB"/>
                        <a:t>software</a:t>
                      </a:r>
                    </a:p>
                  </a:txBody>
                  <a:tcPr/>
                </a:tc>
                <a:tc>
                  <a:txBody>
                    <a:bodyPr/>
                    <a:lstStyle/>
                    <a:p>
                      <a:r>
                        <a:rPr lang="en-GB" dirty="0"/>
                        <a:t>displays the</a:t>
                      </a:r>
                      <a:r>
                        <a:rPr lang="en-GB" baseline="0" dirty="0"/>
                        <a:t> main menu if the PIN number is valid</a:t>
                      </a:r>
                      <a:endParaRPr lang="en-GB" dirty="0"/>
                    </a:p>
                  </a:txBody>
                  <a:tcPr/>
                </a:tc>
                <a:extLst>
                  <a:ext uri="{0D108BD9-81ED-4DB2-BD59-A6C34878D82A}">
                    <a16:rowId xmlns:a16="http://schemas.microsoft.com/office/drawing/2014/main" val="10006"/>
                  </a:ext>
                </a:extLst>
              </a:tr>
            </a:tbl>
          </a:graphicData>
        </a:graphic>
      </p:graphicFrame>
      <p:graphicFrame>
        <p:nvGraphicFramePr>
          <p:cNvPr id="7" name="Content Placeholder 4">
            <a:extLst>
              <a:ext uri="{FF2B5EF4-FFF2-40B4-BE49-F238E27FC236}">
                <a16:creationId xmlns:a16="http://schemas.microsoft.com/office/drawing/2014/main" id="{BF1595D0-10A9-4E1F-8E11-70411179B5A1}"/>
              </a:ext>
            </a:extLst>
          </p:cNvPr>
          <p:cNvGraphicFramePr>
            <a:graphicFrameLocks/>
          </p:cNvGraphicFramePr>
          <p:nvPr>
            <p:extLst>
              <p:ext uri="{D42A27DB-BD31-4B8C-83A1-F6EECF244321}">
                <p14:modId xmlns:p14="http://schemas.microsoft.com/office/powerpoint/2010/main" val="1519187857"/>
              </p:ext>
            </p:extLst>
          </p:nvPr>
        </p:nvGraphicFramePr>
        <p:xfrm>
          <a:off x="628650" y="4459676"/>
          <a:ext cx="8229600" cy="239268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6400800">
                  <a:extLst>
                    <a:ext uri="{9D8B030D-6E8A-4147-A177-3AD203B41FA5}">
                      <a16:colId xmlns:a16="http://schemas.microsoft.com/office/drawing/2014/main" val="20002"/>
                    </a:ext>
                  </a:extLst>
                </a:gridCol>
              </a:tblGrid>
              <a:tr h="370840">
                <a:tc>
                  <a:txBody>
                    <a:bodyPr/>
                    <a:lstStyle/>
                    <a:p>
                      <a:pPr algn="ctr"/>
                      <a:r>
                        <a:rPr lang="en-GB"/>
                        <a:t>#</a:t>
                      </a:r>
                    </a:p>
                  </a:txBody>
                  <a:tcPr/>
                </a:tc>
                <a:tc>
                  <a:txBody>
                    <a:bodyPr/>
                    <a:lstStyle/>
                    <a:p>
                      <a:pPr algn="ctr"/>
                      <a:r>
                        <a:rPr lang="en-GB"/>
                        <a:t>Doer</a:t>
                      </a:r>
                    </a:p>
                  </a:txBody>
                  <a:tcPr/>
                </a:tc>
                <a:tc>
                  <a:txBody>
                    <a:bodyPr/>
                    <a:lstStyle/>
                    <a:p>
                      <a:pPr algn="ctr"/>
                      <a:r>
                        <a:rPr lang="en-GB" dirty="0"/>
                        <a:t>Action</a:t>
                      </a:r>
                    </a:p>
                  </a:txBody>
                  <a:tcPr/>
                </a:tc>
                <a:extLst>
                  <a:ext uri="{0D108BD9-81ED-4DB2-BD59-A6C34878D82A}">
                    <a16:rowId xmlns:a16="http://schemas.microsoft.com/office/drawing/2014/main" val="10000"/>
                  </a:ext>
                </a:extLst>
              </a:tr>
              <a:tr h="370840">
                <a:tc>
                  <a:txBody>
                    <a:bodyPr/>
                    <a:lstStyle/>
                    <a:p>
                      <a:endParaRPr lang="en-GB"/>
                    </a:p>
                  </a:txBody>
                  <a:tcPr/>
                </a:tc>
                <a:tc>
                  <a:txBody>
                    <a:bodyPr/>
                    <a:lstStyle/>
                    <a:p>
                      <a:r>
                        <a:rPr lang="en-GB"/>
                        <a:t>Customer</a:t>
                      </a:r>
                    </a:p>
                  </a:txBody>
                  <a:tcPr/>
                </a:tc>
                <a:tc>
                  <a:txBody>
                    <a:bodyPr/>
                    <a:lstStyle/>
                    <a:p>
                      <a:r>
                        <a:rPr lang="en-GB"/>
                        <a:t>cancels a transation </a:t>
                      </a:r>
                      <a:r>
                        <a:rPr lang="en-GB" b="1" u="sng"/>
                        <a:t>at any time</a:t>
                      </a:r>
                    </a:p>
                  </a:txBody>
                  <a:tcPr/>
                </a:tc>
                <a:extLst>
                  <a:ext uri="{0D108BD9-81ED-4DB2-BD59-A6C34878D82A}">
                    <a16:rowId xmlns:a16="http://schemas.microsoft.com/office/drawing/2014/main" val="10001"/>
                  </a:ext>
                </a:extLst>
              </a:tr>
              <a:tr h="370840">
                <a:tc>
                  <a:txBody>
                    <a:bodyPr/>
                    <a:lstStyle/>
                    <a:p>
                      <a:r>
                        <a:rPr lang="en-GB"/>
                        <a:t>4a</a:t>
                      </a:r>
                    </a:p>
                  </a:txBody>
                  <a:tcPr/>
                </a:tc>
                <a:tc>
                  <a:txBody>
                    <a:bodyPr/>
                    <a:lstStyle/>
                    <a:p>
                      <a:r>
                        <a:rPr lang="en-GB"/>
                        <a:t>Customer</a:t>
                      </a:r>
                    </a:p>
                  </a:txBody>
                  <a:tcPr/>
                </a:tc>
                <a:tc>
                  <a:txBody>
                    <a:bodyPr/>
                    <a:lstStyle/>
                    <a:p>
                      <a:r>
                        <a:rPr lang="en-GB"/>
                        <a:t>clears PIN number </a:t>
                      </a:r>
                      <a:r>
                        <a:rPr lang="en-GB" b="1" u="sng"/>
                        <a:t>before submitting</a:t>
                      </a:r>
                    </a:p>
                  </a:txBody>
                  <a:tcPr/>
                </a:tc>
                <a:extLst>
                  <a:ext uri="{0D108BD9-81ED-4DB2-BD59-A6C34878D82A}">
                    <a16:rowId xmlns:a16="http://schemas.microsoft.com/office/drawing/2014/main" val="10002"/>
                  </a:ext>
                </a:extLst>
              </a:tr>
              <a:tr h="370840">
                <a:tc>
                  <a:txBody>
                    <a:bodyPr/>
                    <a:lstStyle/>
                    <a:p>
                      <a:r>
                        <a:rPr lang="en-GB"/>
                        <a:t>6a</a:t>
                      </a:r>
                    </a:p>
                  </a:txBody>
                  <a:tcPr/>
                </a:tc>
                <a:tc>
                  <a:txBody>
                    <a:bodyPr/>
                    <a:lstStyle/>
                    <a:p>
                      <a:r>
                        <a:rPr lang="en-GB"/>
                        <a:t>software</a:t>
                      </a:r>
                    </a:p>
                  </a:txBody>
                  <a:tcPr/>
                </a:tc>
                <a:tc>
                  <a:txBody>
                    <a:bodyPr/>
                    <a:lstStyle/>
                    <a:p>
                      <a:r>
                        <a:rPr lang="en-GB"/>
                        <a:t>notifies Invalid</a:t>
                      </a:r>
                      <a:r>
                        <a:rPr lang="en-GB" baseline="0"/>
                        <a:t> PIN number, goes to Step 2 </a:t>
                      </a:r>
                      <a:r>
                        <a:rPr lang="en-GB" b="1" u="sng" baseline="0"/>
                        <a:t>if the PIN number is not valid less than 3 times</a:t>
                      </a:r>
                      <a:endParaRPr lang="en-GB" b="1" u="sng"/>
                    </a:p>
                  </a:txBody>
                  <a:tcPr/>
                </a:tc>
                <a:extLst>
                  <a:ext uri="{0D108BD9-81ED-4DB2-BD59-A6C34878D82A}">
                    <a16:rowId xmlns:a16="http://schemas.microsoft.com/office/drawing/2014/main" val="10003"/>
                  </a:ext>
                </a:extLst>
              </a:tr>
              <a:tr h="370840">
                <a:tc>
                  <a:txBody>
                    <a:bodyPr/>
                    <a:lstStyle/>
                    <a:p>
                      <a:r>
                        <a:rPr lang="en-GB"/>
                        <a:t>6b</a:t>
                      </a:r>
                    </a:p>
                  </a:txBody>
                  <a:tcPr/>
                </a:tc>
                <a:tc>
                  <a:txBody>
                    <a:bodyPr/>
                    <a:lstStyle/>
                    <a:p>
                      <a:r>
                        <a:rPr lang="en-GB"/>
                        <a:t>software</a:t>
                      </a:r>
                    </a:p>
                  </a:txBody>
                  <a:tcPr/>
                </a:tc>
                <a:tc>
                  <a:txBody>
                    <a:bodyPr/>
                    <a:lstStyle/>
                    <a:p>
                      <a:r>
                        <a:rPr lang="en-GB" dirty="0"/>
                        <a:t>notifies invalid</a:t>
                      </a:r>
                      <a:r>
                        <a:rPr lang="en-GB" baseline="0" dirty="0"/>
                        <a:t> PIN number 3 times, keep the ATM card</a:t>
                      </a:r>
                      <a:r>
                        <a:rPr lang="en-GB" b="1" u="none" baseline="0" dirty="0"/>
                        <a:t> </a:t>
                      </a:r>
                      <a:r>
                        <a:rPr lang="en-GB" b="1" u="sng" baseline="0" dirty="0"/>
                        <a:t>if the PIN number is not valid 3 times</a:t>
                      </a:r>
                      <a:endParaRPr lang="en-GB" b="1" u="sng" dirty="0"/>
                    </a:p>
                  </a:txBody>
                  <a:tcPr/>
                </a:tc>
                <a:extLst>
                  <a:ext uri="{0D108BD9-81ED-4DB2-BD59-A6C34878D82A}">
                    <a16:rowId xmlns:a16="http://schemas.microsoft.com/office/drawing/2014/main" val="10004"/>
                  </a:ext>
                </a:extLst>
              </a:tr>
            </a:tbl>
          </a:graphicData>
        </a:graphic>
      </p:graphicFrame>
      <p:sp>
        <p:nvSpPr>
          <p:cNvPr id="9" name="Content Placeholder 2">
            <a:extLst>
              <a:ext uri="{FF2B5EF4-FFF2-40B4-BE49-F238E27FC236}">
                <a16:creationId xmlns:a16="http://schemas.microsoft.com/office/drawing/2014/main" id="{1765C388-6703-4C83-9973-14BA4E365EE8}"/>
              </a:ext>
            </a:extLst>
          </p:cNvPr>
          <p:cNvSpPr txBox="1">
            <a:spLocks/>
          </p:cNvSpPr>
          <p:nvPr/>
        </p:nvSpPr>
        <p:spPr>
          <a:xfrm>
            <a:off x="552450" y="3971427"/>
            <a:ext cx="8591550" cy="341075"/>
          </a:xfrm>
          <a:prstGeom prst="rect">
            <a:avLst/>
          </a:prstGeom>
        </p:spPr>
        <p:txBody>
          <a:bodyPr vert="horz" lIns="91440" tIns="45720" rIns="91440" bIns="45720" rtlCol="0">
            <a:normAutofit fontScale="77500" lnSpcReduction="20000"/>
          </a:bodyPr>
          <a:lstStyle>
            <a:lvl1pPr marL="401638" indent="-401638" algn="l" defTabSz="914400" rtl="0" eaLnBrk="1" latinLnBrk="0" hangingPunct="1">
              <a:lnSpc>
                <a:spcPct val="90000"/>
              </a:lnSpc>
              <a:spcBef>
                <a:spcPts val="1000"/>
              </a:spcBef>
              <a:buClr>
                <a:srgbClr val="CE3B2A"/>
              </a:buClr>
              <a:buFont typeface="Wingdings" pitchFamily="2" charset="2"/>
              <a:buChar char="v"/>
              <a:tabLst/>
              <a:defRPr sz="2800" kern="1200">
                <a:solidFill>
                  <a:schemeClr val="tx1"/>
                </a:solidFill>
                <a:latin typeface="+mn-lt"/>
                <a:ea typeface="+mn-ea"/>
                <a:cs typeface="+mn-cs"/>
              </a:defRPr>
            </a:lvl1pPr>
            <a:lvl2pPr marL="846138" indent="-268288" algn="l" defTabSz="914400" rtl="0" eaLnBrk="1" latinLnBrk="0" hangingPunct="1">
              <a:lnSpc>
                <a:spcPct val="90000"/>
              </a:lnSpc>
              <a:spcBef>
                <a:spcPts val="500"/>
              </a:spcBef>
              <a:buClr>
                <a:schemeClr val="tx1"/>
              </a:buClr>
              <a:buFont typeface="Wingdings" pitchFamily="2" charset="2"/>
              <a:buChar char="§"/>
              <a:tabLst/>
              <a:defRPr sz="2200" kern="1200">
                <a:solidFill>
                  <a:schemeClr val="tx1"/>
                </a:solidFill>
                <a:latin typeface="+mn-lt"/>
                <a:ea typeface="+mn-ea"/>
                <a:cs typeface="+mn-cs"/>
              </a:defRPr>
            </a:lvl2pPr>
            <a:lvl3pPr marL="1341438" indent="-268288" algn="l" defTabSz="914400" rtl="0" eaLnBrk="1" latinLnBrk="0" hangingPunct="1">
              <a:lnSpc>
                <a:spcPct val="90000"/>
              </a:lnSpc>
              <a:spcBef>
                <a:spcPts val="500"/>
              </a:spcBef>
              <a:buClr>
                <a:srgbClr val="CE3B2A"/>
              </a:buClr>
              <a:buFont typeface="Arial" panose="020B0604020202020204" pitchFamily="34" charset="0"/>
              <a:buChar char="•"/>
              <a:tabLst/>
              <a:defRPr sz="1800" kern="1200">
                <a:solidFill>
                  <a:schemeClr val="tx1"/>
                </a:solidFill>
                <a:latin typeface="+mn-lt"/>
                <a:ea typeface="+mn-ea"/>
                <a:cs typeface="+mn-cs"/>
              </a:defRPr>
            </a:lvl3pPr>
            <a:lvl4pPr marL="1651000" indent="-174625" algn="l" defTabSz="914400" rtl="0" eaLnBrk="1" latinLnBrk="0" hangingPunct="1">
              <a:lnSpc>
                <a:spcPct val="90000"/>
              </a:lnSpc>
              <a:spcBef>
                <a:spcPts val="500"/>
              </a:spcBef>
              <a:buFont typeface="Arial" panose="020B0604020202020204" pitchFamily="34" charset="0"/>
              <a:buChar char="•"/>
              <a:tabLst/>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tabLst/>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a:t>
            </a:r>
            <a:r>
              <a:rPr lang="en-GB" b="1" i="1" dirty="0"/>
              <a:t>Alternative flow of event </a:t>
            </a:r>
            <a:r>
              <a:rPr lang="en-US" dirty="0"/>
              <a:t>(</a:t>
            </a:r>
            <a:r>
              <a:rPr lang="en-US" dirty="0" err="1"/>
              <a:t>Luồng</a:t>
            </a:r>
            <a:r>
              <a:rPr lang="en-US" dirty="0"/>
              <a:t> </a:t>
            </a:r>
            <a:r>
              <a:rPr lang="en-US" dirty="0" err="1"/>
              <a:t>sự</a:t>
            </a:r>
            <a:r>
              <a:rPr lang="en-US" dirty="0"/>
              <a:t> </a:t>
            </a:r>
            <a:r>
              <a:rPr lang="en-US" dirty="0" err="1"/>
              <a:t>kiện</a:t>
            </a:r>
            <a:r>
              <a:rPr lang="en-US" dirty="0"/>
              <a:t> </a:t>
            </a:r>
            <a:r>
              <a:rPr lang="en-US" dirty="0" err="1"/>
              <a:t>thay</a:t>
            </a:r>
            <a:r>
              <a:rPr lang="en-US" dirty="0"/>
              <a:t> </a:t>
            </a:r>
            <a:r>
              <a:rPr lang="en-US" dirty="0" err="1"/>
              <a:t>thế</a:t>
            </a:r>
            <a:r>
              <a:rPr lang="en-US" dirty="0"/>
              <a:t>)</a:t>
            </a:r>
          </a:p>
          <a:p>
            <a:pPr marL="0" indent="0">
              <a:buFont typeface="Wingdings" pitchFamily="2" charset="2"/>
              <a:buNone/>
            </a:pPr>
            <a:endParaRPr lang="en-US" dirty="0"/>
          </a:p>
        </p:txBody>
      </p:sp>
    </p:spTree>
    <p:extLst>
      <p:ext uri="{BB962C8B-B14F-4D97-AF65-F5344CB8AC3E}">
        <p14:creationId xmlns:p14="http://schemas.microsoft.com/office/powerpoint/2010/main" val="12478026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9120CD0-4582-4A1B-86D2-8F6A8324F57D}"/>
              </a:ext>
            </a:extLst>
          </p:cNvPr>
          <p:cNvSpPr>
            <a:spLocks noGrp="1"/>
          </p:cNvSpPr>
          <p:nvPr>
            <p:ph type="sldNum" sz="quarter" idx="12"/>
          </p:nvPr>
        </p:nvSpPr>
        <p:spPr/>
        <p:txBody>
          <a:bodyPr/>
          <a:lstStyle/>
          <a:p>
            <a:pPr>
              <a:defRPr/>
            </a:pPr>
            <a:fld id="{222D1A01-2235-2A44-BF61-4339ED0E7A0A}" type="slidenum">
              <a:rPr lang="en-US" altLang="en-VN" smtClean="0"/>
              <a:pPr>
                <a:defRPr/>
              </a:pPr>
              <a:t>43</a:t>
            </a:fld>
            <a:endParaRPr lang="en-US" altLang="en-VN"/>
          </a:p>
        </p:txBody>
      </p:sp>
      <p:sp>
        <p:nvSpPr>
          <p:cNvPr id="5" name="Rectangle 2">
            <a:extLst>
              <a:ext uri="{FF2B5EF4-FFF2-40B4-BE49-F238E27FC236}">
                <a16:creationId xmlns:a16="http://schemas.microsoft.com/office/drawing/2014/main" id="{4F1B115A-EF4B-44C6-BBF4-9C8D1743EFD8}"/>
              </a:ext>
            </a:extLst>
          </p:cNvPr>
          <p:cNvSpPr>
            <a:spLocks noChangeArrowheads="1"/>
          </p:cNvSpPr>
          <p:nvPr/>
        </p:nvSpPr>
        <p:spPr bwMode="auto">
          <a:xfrm>
            <a:off x="287867" y="1063903"/>
            <a:ext cx="6870700" cy="5261404"/>
          </a:xfrm>
          <a:prstGeom prst="rect">
            <a:avLst/>
          </a:prstGeom>
          <a:solidFill>
            <a:srgbClr val="DDDDDD"/>
          </a:solidFill>
          <a:ln w="9525">
            <a:solidFill>
              <a:schemeClr val="bg2"/>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76176" rIns="0" bIns="38088">
            <a:spAutoFit/>
          </a:bodyPr>
          <a:lstStyle>
            <a:lvl1pPr marL="611188" indent="-457200">
              <a:defRPr sz="2400">
                <a:solidFill>
                  <a:schemeClr val="tx1"/>
                </a:solidFill>
                <a:latin typeface="Times New Roman" panose="02020603050405020304" pitchFamily="18" charset="0"/>
              </a:defRPr>
            </a:lvl1pPr>
            <a:lvl2pPr marL="982663" indent="1011238">
              <a:defRPr sz="2400">
                <a:solidFill>
                  <a:schemeClr val="tx1"/>
                </a:solidFill>
                <a:latin typeface="Times New Roman" panose="02020603050405020304" pitchFamily="18" charset="0"/>
              </a:defRPr>
            </a:lvl2pPr>
            <a:lvl3pPr marL="2565400" indent="-457200">
              <a:defRPr sz="2400">
                <a:solidFill>
                  <a:schemeClr val="tx1"/>
                </a:solidFill>
                <a:latin typeface="Times New Roman" panose="02020603050405020304" pitchFamily="18" charset="0"/>
              </a:defRPr>
            </a:lvl3pPr>
            <a:lvl4pPr marL="2679700" indent="-457200">
              <a:defRPr sz="2400">
                <a:solidFill>
                  <a:schemeClr val="tx1"/>
                </a:solidFill>
                <a:latin typeface="Times New Roman" panose="02020603050405020304" pitchFamily="18" charset="0"/>
              </a:defRPr>
            </a:lvl4pPr>
            <a:lvl5pPr marL="2794000" indent="-457200">
              <a:defRPr sz="2400">
                <a:solidFill>
                  <a:schemeClr val="tx1"/>
                </a:solidFill>
                <a:latin typeface="Times New Roman" panose="02020603050405020304" pitchFamily="18" charset="0"/>
              </a:defRPr>
            </a:lvl5pPr>
            <a:lvl6pPr marL="3251200" indent="-457200" fontAlgn="base">
              <a:spcBef>
                <a:spcPct val="0"/>
              </a:spcBef>
              <a:spcAft>
                <a:spcPct val="0"/>
              </a:spcAft>
              <a:defRPr sz="2400">
                <a:solidFill>
                  <a:schemeClr val="tx1"/>
                </a:solidFill>
                <a:latin typeface="Times New Roman" panose="02020603050405020304" pitchFamily="18" charset="0"/>
              </a:defRPr>
            </a:lvl6pPr>
            <a:lvl7pPr marL="3708400" indent="-457200" fontAlgn="base">
              <a:spcBef>
                <a:spcPct val="0"/>
              </a:spcBef>
              <a:spcAft>
                <a:spcPct val="0"/>
              </a:spcAft>
              <a:defRPr sz="2400">
                <a:solidFill>
                  <a:schemeClr val="tx1"/>
                </a:solidFill>
                <a:latin typeface="Times New Roman" panose="02020603050405020304" pitchFamily="18" charset="0"/>
              </a:defRPr>
            </a:lvl7pPr>
            <a:lvl8pPr marL="4165600" indent="-457200" fontAlgn="base">
              <a:spcBef>
                <a:spcPct val="0"/>
              </a:spcBef>
              <a:spcAft>
                <a:spcPct val="0"/>
              </a:spcAft>
              <a:defRPr sz="2400">
                <a:solidFill>
                  <a:schemeClr val="tx1"/>
                </a:solidFill>
                <a:latin typeface="Times New Roman" panose="02020603050405020304" pitchFamily="18" charset="0"/>
              </a:defRPr>
            </a:lvl8pPr>
            <a:lvl9pPr marL="4622800" indent="-457200"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95000"/>
              </a:lnSpc>
            </a:pPr>
            <a:r>
              <a:rPr lang="en-US" altLang="en-US" sz="2200" b="1">
                <a:solidFill>
                  <a:srgbClr val="0000FF"/>
                </a:solidFill>
                <a:latin typeface="Arial Narrow" panose="020B0604020202020204" pitchFamily="34" charset="0"/>
                <a:cs typeface="Times New Roman" panose="02020603050405020304" pitchFamily="18" charset="0"/>
              </a:rPr>
              <a:t>2.8	Unidentified Student.  </a:t>
            </a:r>
          </a:p>
          <a:p>
            <a:pPr eaLnBrk="0" hangingPunct="0">
              <a:lnSpc>
                <a:spcPct val="95000"/>
              </a:lnSpc>
            </a:pPr>
            <a:r>
              <a:rPr lang="en-US" altLang="en-US" sz="2200" b="1">
                <a:solidFill>
                  <a:schemeClr val="tx2"/>
                </a:solidFill>
                <a:latin typeface="Arial Narrow" panose="020B0604020202020204" pitchFamily="34" charset="0"/>
                <a:cs typeface="Times New Roman" panose="02020603050405020304" pitchFamily="18" charset="0"/>
              </a:rPr>
              <a:t>     In the Log On step of the Basic Flow</a:t>
            </a:r>
            <a:r>
              <a:rPr lang="en-US" altLang="en-US" sz="2200" b="1">
                <a:solidFill>
                  <a:srgbClr val="0000FF"/>
                </a:solidFill>
                <a:latin typeface="Arial Narrow" panose="020B0604020202020204" pitchFamily="34" charset="0"/>
                <a:cs typeface="Times New Roman" panose="02020603050405020304" pitchFamily="18" charset="0"/>
              </a:rPr>
              <a:t>, </a:t>
            </a:r>
            <a:r>
              <a:rPr lang="en-US" altLang="en-US" sz="2200" b="1" i="1">
                <a:solidFill>
                  <a:srgbClr val="0000FF"/>
                </a:solidFill>
                <a:latin typeface="Arial Narrow" panose="020B0604020202020204" pitchFamily="34" charset="0"/>
                <a:cs typeface="Times New Roman" panose="02020603050405020304" pitchFamily="18" charset="0"/>
              </a:rPr>
              <a:t>if the system determines that the student identification information is not valid</a:t>
            </a:r>
            <a:r>
              <a:rPr lang="en-US" altLang="en-US" sz="2200" b="1">
                <a:solidFill>
                  <a:srgbClr val="0000FF"/>
                </a:solidFill>
                <a:latin typeface="Arial Narrow" panose="020B0604020202020204" pitchFamily="34" charset="0"/>
                <a:cs typeface="Times New Roman" panose="02020603050405020304" pitchFamily="18" charset="0"/>
              </a:rPr>
              <a:t>, </a:t>
            </a:r>
            <a:r>
              <a:rPr lang="en-US" altLang="en-US" sz="2200" b="1">
                <a:solidFill>
                  <a:srgbClr val="009900"/>
                </a:solidFill>
                <a:latin typeface="Arial Narrow" panose="020B0604020202020204" pitchFamily="34" charset="0"/>
                <a:cs typeface="Times New Roman" panose="02020603050405020304" pitchFamily="18" charset="0"/>
              </a:rPr>
              <a:t>an error message is displayed</a:t>
            </a:r>
            <a:r>
              <a:rPr lang="en-US" altLang="en-US" sz="2200" b="1">
                <a:solidFill>
                  <a:schemeClr val="bg2"/>
                </a:solidFill>
                <a:latin typeface="Arial Narrow" panose="020B0604020202020204" pitchFamily="34" charset="0"/>
                <a:cs typeface="Times New Roman" panose="02020603050405020304" pitchFamily="18" charset="0"/>
              </a:rPr>
              <a:t>, </a:t>
            </a:r>
            <a:r>
              <a:rPr lang="en-US" altLang="en-US" sz="2200" b="1">
                <a:latin typeface="Arial Narrow" panose="020B0604020202020204" pitchFamily="34" charset="0"/>
                <a:cs typeface="Times New Roman" panose="02020603050405020304" pitchFamily="18" charset="0"/>
              </a:rPr>
              <a:t>and the use case ends.</a:t>
            </a:r>
            <a:endParaRPr lang="en-GB" altLang="en-US" b="1" i="1"/>
          </a:p>
          <a:p>
            <a:pPr eaLnBrk="0" hangingPunct="0">
              <a:lnSpc>
                <a:spcPct val="95000"/>
              </a:lnSpc>
            </a:pPr>
            <a:r>
              <a:rPr lang="en-US" altLang="en-US" sz="2200" b="1">
                <a:solidFill>
                  <a:srgbClr val="0000FF"/>
                </a:solidFill>
                <a:latin typeface="Arial Narrow" panose="020B0604020202020204" pitchFamily="34" charset="0"/>
                <a:cs typeface="Times New Roman" panose="02020603050405020304" pitchFamily="18" charset="0"/>
              </a:rPr>
              <a:t>2.9	Quit and Save.</a:t>
            </a:r>
          </a:p>
          <a:p>
            <a:pPr eaLnBrk="0" hangingPunct="0">
              <a:lnSpc>
                <a:spcPct val="95000"/>
              </a:lnSpc>
            </a:pPr>
            <a:r>
              <a:rPr lang="en-US" altLang="en-US" sz="2200" b="1">
                <a:solidFill>
                  <a:schemeClr val="tx2"/>
                </a:solidFill>
                <a:latin typeface="Arial Narrow" panose="020B0604020202020204" pitchFamily="34" charset="0"/>
                <a:cs typeface="Times New Roman" panose="02020603050405020304" pitchFamily="18" charset="0"/>
              </a:rPr>
              <a:t>      At any time</a:t>
            </a:r>
            <a:r>
              <a:rPr lang="en-US" altLang="en-US" sz="2200" b="1">
                <a:solidFill>
                  <a:schemeClr val="bg2"/>
                </a:solidFill>
                <a:latin typeface="Arial Narrow" panose="020B0604020202020204" pitchFamily="34" charset="0"/>
                <a:cs typeface="Times New Roman" panose="02020603050405020304" pitchFamily="18" charset="0"/>
              </a:rPr>
              <a:t>, </a:t>
            </a:r>
            <a:r>
              <a:rPr lang="en-US" altLang="en-US" sz="2200" b="1">
                <a:solidFill>
                  <a:srgbClr val="009900"/>
                </a:solidFill>
                <a:latin typeface="Arial Narrow" panose="020B0604020202020204" pitchFamily="34" charset="0"/>
                <a:cs typeface="Times New Roman" panose="02020603050405020304" pitchFamily="18" charset="0"/>
              </a:rPr>
              <a:t>the system will allow the Student to quit.  The student chooses to quit and save a partial schedule before quitting. The system saves the schedule,</a:t>
            </a:r>
            <a:r>
              <a:rPr lang="en-US" altLang="en-US" sz="2200" b="1">
                <a:solidFill>
                  <a:srgbClr val="0000FF"/>
                </a:solidFill>
                <a:latin typeface="Arial Narrow" panose="020B0604020202020204" pitchFamily="34" charset="0"/>
                <a:cs typeface="Times New Roman" panose="02020603050405020304" pitchFamily="18" charset="0"/>
              </a:rPr>
              <a:t> </a:t>
            </a:r>
            <a:r>
              <a:rPr lang="en-US" altLang="en-US" sz="2200" b="1">
                <a:latin typeface="Arial Narrow" panose="020B0604020202020204" pitchFamily="34" charset="0"/>
                <a:cs typeface="Times New Roman" panose="02020603050405020304" pitchFamily="18" charset="0"/>
              </a:rPr>
              <a:t>and the use case ends. </a:t>
            </a:r>
          </a:p>
          <a:p>
            <a:pPr eaLnBrk="0" hangingPunct="0">
              <a:lnSpc>
                <a:spcPct val="95000"/>
              </a:lnSpc>
            </a:pPr>
            <a:r>
              <a:rPr lang="en-US" altLang="en-US" sz="2200" b="1">
                <a:solidFill>
                  <a:srgbClr val="0000FF"/>
                </a:solidFill>
                <a:latin typeface="Arial Narrow" panose="020B0604020202020204" pitchFamily="34" charset="0"/>
                <a:cs typeface="Times New Roman" panose="02020603050405020304" pitchFamily="18" charset="0"/>
              </a:rPr>
              <a:t>2.10	 Waiting List</a:t>
            </a:r>
          </a:p>
          <a:p>
            <a:pPr eaLnBrk="0" hangingPunct="0">
              <a:lnSpc>
                <a:spcPct val="95000"/>
              </a:lnSpc>
            </a:pPr>
            <a:r>
              <a:rPr lang="en-US" altLang="en-US" sz="2200" b="1">
                <a:solidFill>
                  <a:schemeClr val="bg2"/>
                </a:solidFill>
                <a:latin typeface="Arial Narrow" panose="020B0604020202020204" pitchFamily="34" charset="0"/>
                <a:cs typeface="Times New Roman" panose="02020603050405020304" pitchFamily="18" charset="0"/>
              </a:rPr>
              <a:t>     </a:t>
            </a:r>
            <a:r>
              <a:rPr lang="en-US" altLang="en-US" sz="2200" b="1">
                <a:solidFill>
                  <a:schemeClr val="tx2"/>
                </a:solidFill>
                <a:latin typeface="Arial Narrow" panose="020B0604020202020204" pitchFamily="34" charset="0"/>
                <a:cs typeface="Times New Roman" panose="02020603050405020304" pitchFamily="18" charset="0"/>
              </a:rPr>
              <a:t>In the Select Courses step of the Basic Flow</a:t>
            </a:r>
            <a:r>
              <a:rPr lang="en-US" altLang="en-US" sz="2200" b="1">
                <a:solidFill>
                  <a:schemeClr val="accent1"/>
                </a:solidFill>
                <a:latin typeface="Arial Narrow" panose="020B0604020202020204" pitchFamily="34" charset="0"/>
                <a:cs typeface="Times New Roman" panose="02020603050405020304" pitchFamily="18" charset="0"/>
              </a:rPr>
              <a:t>,</a:t>
            </a:r>
            <a:r>
              <a:rPr lang="en-US" altLang="en-US" sz="2200" b="1">
                <a:solidFill>
                  <a:schemeClr val="bg2"/>
                </a:solidFill>
                <a:latin typeface="Arial Narrow" panose="020B0604020202020204" pitchFamily="34" charset="0"/>
                <a:cs typeface="Times New Roman" panose="02020603050405020304" pitchFamily="18" charset="0"/>
              </a:rPr>
              <a:t> </a:t>
            </a:r>
            <a:r>
              <a:rPr lang="en-US" altLang="en-US" sz="2200" b="1" i="1">
                <a:solidFill>
                  <a:srgbClr val="0000FF"/>
                </a:solidFill>
                <a:latin typeface="Arial Narrow" panose="020B0604020202020204" pitchFamily="34" charset="0"/>
                <a:cs typeface="Times New Roman" panose="02020603050405020304" pitchFamily="18" charset="0"/>
              </a:rPr>
              <a:t>if a course the Student wants to take is full</a:t>
            </a:r>
            <a:r>
              <a:rPr lang="en-US" altLang="en-US" sz="2200" b="1">
                <a:solidFill>
                  <a:srgbClr val="0000FF"/>
                </a:solidFill>
                <a:latin typeface="Arial Narrow" panose="020B0604020202020204" pitchFamily="34" charset="0"/>
                <a:cs typeface="Times New Roman" panose="02020603050405020304" pitchFamily="18" charset="0"/>
              </a:rPr>
              <a:t>, </a:t>
            </a:r>
            <a:r>
              <a:rPr lang="en-US" altLang="en-US" sz="2200" b="1">
                <a:solidFill>
                  <a:srgbClr val="009900"/>
                </a:solidFill>
                <a:latin typeface="Arial Narrow" panose="020B0604020202020204" pitchFamily="34" charset="0"/>
                <a:cs typeface="Times New Roman" panose="02020603050405020304" pitchFamily="18" charset="0"/>
              </a:rPr>
              <a:t>the systems allows the student to be added to a waiting list for the course</a:t>
            </a:r>
            <a:r>
              <a:rPr lang="en-US" altLang="en-US" sz="2200" b="1">
                <a:solidFill>
                  <a:srgbClr val="0000FF"/>
                </a:solidFill>
                <a:latin typeface="Arial Narrow" panose="020B0604020202020204" pitchFamily="34" charset="0"/>
                <a:cs typeface="Times New Roman" panose="02020603050405020304" pitchFamily="18" charset="0"/>
              </a:rPr>
              <a:t>.  </a:t>
            </a:r>
            <a:r>
              <a:rPr lang="en-US" altLang="en-US" sz="2200" b="1">
                <a:latin typeface="Arial Narrow" panose="020B0604020202020204" pitchFamily="34" charset="0"/>
                <a:cs typeface="Times New Roman" panose="02020603050405020304" pitchFamily="18" charset="0"/>
              </a:rPr>
              <a:t>The use case resumes at the Select Courses step in the Basic Flow.</a:t>
            </a:r>
          </a:p>
        </p:txBody>
      </p:sp>
      <p:sp>
        <p:nvSpPr>
          <p:cNvPr id="6" name="Rectangle 3">
            <a:extLst>
              <a:ext uri="{FF2B5EF4-FFF2-40B4-BE49-F238E27FC236}">
                <a16:creationId xmlns:a16="http://schemas.microsoft.com/office/drawing/2014/main" id="{CA4E6A56-7A5A-40EE-BD7F-9A1C64027D47}"/>
              </a:ext>
            </a:extLst>
          </p:cNvPr>
          <p:cNvSpPr>
            <a:spLocks noChangeArrowheads="1"/>
          </p:cNvSpPr>
          <p:nvPr/>
        </p:nvSpPr>
        <p:spPr bwMode="auto">
          <a:xfrm>
            <a:off x="287867" y="643216"/>
            <a:ext cx="6870700" cy="403225"/>
          </a:xfrm>
          <a:prstGeom prst="rect">
            <a:avLst/>
          </a:prstGeom>
          <a:solidFill>
            <a:srgbClr val="CCCCCC"/>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76176" rIns="0" bIns="38088">
            <a:spAutoFit/>
          </a:bodyPr>
          <a:lstStyle>
            <a:lvl1pPr marL="450850" indent="-296863">
              <a:defRPr sz="2400">
                <a:solidFill>
                  <a:schemeClr val="tx1"/>
                </a:solidFill>
                <a:latin typeface="Times New Roman" panose="02020603050405020304" pitchFamily="18" charset="0"/>
              </a:defRPr>
            </a:lvl1pPr>
            <a:lvl2pPr marL="982663" indent="1011238">
              <a:defRPr sz="2400">
                <a:solidFill>
                  <a:schemeClr val="tx1"/>
                </a:solidFill>
                <a:latin typeface="Times New Roman" panose="02020603050405020304" pitchFamily="18" charset="0"/>
              </a:defRPr>
            </a:lvl2pPr>
            <a:lvl3pPr marL="2108200">
              <a:defRPr sz="2400">
                <a:solidFill>
                  <a:schemeClr val="tx1"/>
                </a:solidFill>
                <a:latin typeface="Times New Roman" panose="02020603050405020304" pitchFamily="18" charset="0"/>
              </a:defRPr>
            </a:lvl3pPr>
            <a:lvl4pPr marL="2222500">
              <a:defRPr sz="2400">
                <a:solidFill>
                  <a:schemeClr val="tx1"/>
                </a:solidFill>
                <a:latin typeface="Times New Roman" panose="02020603050405020304" pitchFamily="18" charset="0"/>
              </a:defRPr>
            </a:lvl4pPr>
            <a:lvl5pPr marL="2336800">
              <a:defRPr sz="2400">
                <a:solidFill>
                  <a:schemeClr val="tx1"/>
                </a:solidFill>
                <a:latin typeface="Times New Roman" panose="02020603050405020304" pitchFamily="18" charset="0"/>
              </a:defRPr>
            </a:lvl5pPr>
            <a:lvl6pPr marL="2794000" fontAlgn="base">
              <a:spcBef>
                <a:spcPct val="0"/>
              </a:spcBef>
              <a:spcAft>
                <a:spcPct val="0"/>
              </a:spcAft>
              <a:defRPr sz="2400">
                <a:solidFill>
                  <a:schemeClr val="tx1"/>
                </a:solidFill>
                <a:latin typeface="Times New Roman" panose="02020603050405020304" pitchFamily="18" charset="0"/>
              </a:defRPr>
            </a:lvl6pPr>
            <a:lvl7pPr marL="3251200" fontAlgn="base">
              <a:spcBef>
                <a:spcPct val="0"/>
              </a:spcBef>
              <a:spcAft>
                <a:spcPct val="0"/>
              </a:spcAft>
              <a:defRPr sz="2400">
                <a:solidFill>
                  <a:schemeClr val="tx1"/>
                </a:solidFill>
                <a:latin typeface="Times New Roman" panose="02020603050405020304" pitchFamily="18" charset="0"/>
              </a:defRPr>
            </a:lvl7pPr>
            <a:lvl8pPr marL="3708400" fontAlgn="base">
              <a:spcBef>
                <a:spcPct val="0"/>
              </a:spcBef>
              <a:spcAft>
                <a:spcPct val="0"/>
              </a:spcAft>
              <a:defRPr sz="2400">
                <a:solidFill>
                  <a:schemeClr val="tx1"/>
                </a:solidFill>
                <a:latin typeface="Times New Roman" panose="02020603050405020304" pitchFamily="18" charset="0"/>
              </a:defRPr>
            </a:lvl8pPr>
            <a:lvl9pPr marL="4165600"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95000"/>
              </a:lnSpc>
            </a:pPr>
            <a:r>
              <a:rPr lang="en-US" altLang="en-US" sz="2000" b="1" i="1">
                <a:solidFill>
                  <a:schemeClr val="bg2"/>
                </a:solidFill>
                <a:latin typeface="Arial Narrow" panose="020B0604020202020204" pitchFamily="34" charset="0"/>
                <a:cs typeface="Times New Roman" panose="02020603050405020304" pitchFamily="18" charset="0"/>
              </a:rPr>
              <a:t>	</a:t>
            </a:r>
            <a:r>
              <a:rPr lang="en-US" altLang="en-US" sz="2000" b="1" i="1">
                <a:latin typeface="Arial Narrow" panose="020B0604020202020204" pitchFamily="34" charset="0"/>
                <a:cs typeface="Times New Roman" panose="02020603050405020304" pitchFamily="18" charset="0"/>
              </a:rPr>
              <a:t>Alternative Flows</a:t>
            </a:r>
          </a:p>
        </p:txBody>
      </p:sp>
      <p:sp>
        <p:nvSpPr>
          <p:cNvPr id="7" name="Text Box 6">
            <a:extLst>
              <a:ext uri="{FF2B5EF4-FFF2-40B4-BE49-F238E27FC236}">
                <a16:creationId xmlns:a16="http://schemas.microsoft.com/office/drawing/2014/main" id="{F0833F3D-8D6C-4267-9B61-AA02185BD803}"/>
              </a:ext>
            </a:extLst>
          </p:cNvPr>
          <p:cNvSpPr txBox="1">
            <a:spLocks noChangeArrowheads="1"/>
          </p:cNvSpPr>
          <p:nvPr/>
        </p:nvSpPr>
        <p:spPr bwMode="auto">
          <a:xfrm>
            <a:off x="7149042" y="647978"/>
            <a:ext cx="1895475" cy="71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spAutoFit/>
          </a:bodyPr>
          <a:lstStyle/>
          <a:p>
            <a:pPr algn="ctr" eaLnBrk="0" hangingPunct="0"/>
            <a:r>
              <a:rPr lang="en-US" altLang="en-US" sz="2000">
                <a:latin typeface="Arial" panose="020B0604020202020204" pitchFamily="34" charset="0"/>
              </a:rPr>
              <a:t>Describe what </a:t>
            </a:r>
          </a:p>
          <a:p>
            <a:pPr algn="ctr" eaLnBrk="0" hangingPunct="0"/>
            <a:r>
              <a:rPr lang="en-US" altLang="en-US" sz="2000">
                <a:latin typeface="Arial" panose="020B0604020202020204" pitchFamily="34" charset="0"/>
              </a:rPr>
              <a:t>happens</a:t>
            </a:r>
          </a:p>
        </p:txBody>
      </p:sp>
      <p:sp>
        <p:nvSpPr>
          <p:cNvPr id="8" name="Text Box 8">
            <a:extLst>
              <a:ext uri="{FF2B5EF4-FFF2-40B4-BE49-F238E27FC236}">
                <a16:creationId xmlns:a16="http://schemas.microsoft.com/office/drawing/2014/main" id="{58FCDC05-1A81-49D1-AD7E-D80EFC9C7652}"/>
              </a:ext>
            </a:extLst>
          </p:cNvPr>
          <p:cNvSpPr txBox="1">
            <a:spLocks noChangeArrowheads="1"/>
          </p:cNvSpPr>
          <p:nvPr/>
        </p:nvSpPr>
        <p:spPr bwMode="auto">
          <a:xfrm>
            <a:off x="7334780" y="2503766"/>
            <a:ext cx="1597025" cy="355225"/>
          </a:xfrm>
          <a:prstGeom prst="rect">
            <a:avLst/>
          </a:prstGeom>
          <a:noFill/>
          <a:ln>
            <a:noFill/>
          </a:ln>
          <a:effectLst/>
          <a:extLst>
            <a:ext uri="{909E8E84-426E-40DD-AFC4-6F175D3DCCD1}">
              <a14:hiddenFill xmlns:a14="http://schemas.microsoft.com/office/drawing/2010/main">
                <a:solidFill>
                  <a:srgbClr val="999999"/>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lgn="ctr" eaLnBrk="0" hangingPunct="0"/>
            <a:r>
              <a:rPr lang="en-US" altLang="en-US" sz="1600" b="1" i="1">
                <a:solidFill>
                  <a:srgbClr val="0000FF"/>
                </a:solidFill>
                <a:latin typeface="Arial" panose="020B0604020202020204" pitchFamily="34" charset="0"/>
              </a:rPr>
              <a:t>Condition</a:t>
            </a:r>
          </a:p>
        </p:txBody>
      </p:sp>
      <p:sp>
        <p:nvSpPr>
          <p:cNvPr id="9" name="Text Box 14">
            <a:extLst>
              <a:ext uri="{FF2B5EF4-FFF2-40B4-BE49-F238E27FC236}">
                <a16:creationId xmlns:a16="http://schemas.microsoft.com/office/drawing/2014/main" id="{DF822BA7-6280-4323-8E87-15AA81086758}"/>
              </a:ext>
            </a:extLst>
          </p:cNvPr>
          <p:cNvSpPr txBox="1">
            <a:spLocks noChangeArrowheads="1"/>
          </p:cNvSpPr>
          <p:nvPr/>
        </p:nvSpPr>
        <p:spPr bwMode="auto">
          <a:xfrm>
            <a:off x="7616971" y="3578503"/>
            <a:ext cx="1064395" cy="386003"/>
          </a:xfrm>
          <a:prstGeom prst="rect">
            <a:avLst/>
          </a:prstGeom>
          <a:noFill/>
          <a:ln>
            <a:noFill/>
          </a:ln>
          <a:effectLst/>
          <a:extLst>
            <a:ext uri="{909E8E84-426E-40DD-AFC4-6F175D3DCCD1}">
              <a14:hiddenFill xmlns:a14="http://schemas.microsoft.com/office/drawing/2010/main">
                <a:solidFill>
                  <a:srgbClr val="999999"/>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spAutoFit/>
          </a:bodyPr>
          <a:lstStyle/>
          <a:p>
            <a:pPr algn="ctr" eaLnBrk="0" hangingPunct="0"/>
            <a:r>
              <a:rPr lang="en-US" altLang="en-US" sz="1800" b="1">
                <a:solidFill>
                  <a:srgbClr val="009900"/>
                </a:solidFill>
                <a:latin typeface="Arial" panose="020B0604020202020204" pitchFamily="34" charset="0"/>
              </a:rPr>
              <a:t>Actions</a:t>
            </a:r>
          </a:p>
        </p:txBody>
      </p:sp>
      <p:sp>
        <p:nvSpPr>
          <p:cNvPr id="10" name="Text Box 17">
            <a:extLst>
              <a:ext uri="{FF2B5EF4-FFF2-40B4-BE49-F238E27FC236}">
                <a16:creationId xmlns:a16="http://schemas.microsoft.com/office/drawing/2014/main" id="{DA73EB39-53EC-4CF0-945A-8F1BC9653FDB}"/>
              </a:ext>
            </a:extLst>
          </p:cNvPr>
          <p:cNvSpPr txBox="1">
            <a:spLocks noChangeArrowheads="1"/>
          </p:cNvSpPr>
          <p:nvPr/>
        </p:nvSpPr>
        <p:spPr bwMode="auto">
          <a:xfrm>
            <a:off x="7231592" y="4716741"/>
            <a:ext cx="1895475" cy="35522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7950" tIns="53975" rIns="107950" bIns="53975">
            <a:spAutoFit/>
          </a:bodyPr>
          <a:lstStyle/>
          <a:p>
            <a:pPr algn="ctr" eaLnBrk="0" hangingPunct="0"/>
            <a:r>
              <a:rPr lang="en-US" altLang="en-US" sz="1600" b="1">
                <a:solidFill>
                  <a:srgbClr val="040000"/>
                </a:solidFill>
                <a:latin typeface="Arial" panose="020B0604020202020204" pitchFamily="34" charset="0"/>
              </a:rPr>
              <a:t>Resume location</a:t>
            </a:r>
          </a:p>
        </p:txBody>
      </p:sp>
      <p:sp>
        <p:nvSpPr>
          <p:cNvPr id="11" name="Text Box 23">
            <a:extLst>
              <a:ext uri="{FF2B5EF4-FFF2-40B4-BE49-F238E27FC236}">
                <a16:creationId xmlns:a16="http://schemas.microsoft.com/office/drawing/2014/main" id="{5B8D94DE-7537-41D8-8214-2DD90A988C42}"/>
              </a:ext>
            </a:extLst>
          </p:cNvPr>
          <p:cNvSpPr txBox="1">
            <a:spLocks noChangeArrowheads="1"/>
          </p:cNvSpPr>
          <p:nvPr/>
        </p:nvSpPr>
        <p:spPr bwMode="auto">
          <a:xfrm>
            <a:off x="7338990" y="1621437"/>
            <a:ext cx="1587500" cy="355225"/>
          </a:xfrm>
          <a:prstGeom prst="rect">
            <a:avLst/>
          </a:prstGeom>
          <a:noFill/>
          <a:ln>
            <a:noFill/>
          </a:ln>
          <a:effectLst/>
          <a:extLst>
            <a:ext uri="{909E8E84-426E-40DD-AFC4-6F175D3DCCD1}">
              <a14:hiddenFill xmlns:a14="http://schemas.microsoft.com/office/drawing/2010/main">
                <a:solidFill>
                  <a:srgbClr val="999999"/>
                </a:solidFill>
              </a14:hiddenFill>
            </a:ext>
            <a:ext uri="{91240B29-F687-4F45-9708-019B960494DF}">
              <a14:hiddenLine xmlns:a14="http://schemas.microsoft.com/office/drawing/2010/main" w="9525">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lgn="ctr" eaLnBrk="0" hangingPunct="0"/>
            <a:r>
              <a:rPr lang="en-US" altLang="en-US" sz="1600" b="1" dirty="0">
                <a:solidFill>
                  <a:schemeClr val="tx2"/>
                </a:solidFill>
                <a:latin typeface="Arial" panose="020B0604020202020204" pitchFamily="34" charset="0"/>
              </a:rPr>
              <a:t>Location</a:t>
            </a:r>
          </a:p>
        </p:txBody>
      </p:sp>
      <p:sp>
        <p:nvSpPr>
          <p:cNvPr id="12" name="Line 30">
            <a:extLst>
              <a:ext uri="{FF2B5EF4-FFF2-40B4-BE49-F238E27FC236}">
                <a16:creationId xmlns:a16="http://schemas.microsoft.com/office/drawing/2014/main" id="{75FF32DC-5007-4678-B8F8-874A3E7C0920}"/>
              </a:ext>
            </a:extLst>
          </p:cNvPr>
          <p:cNvSpPr>
            <a:spLocks noChangeShapeType="1"/>
          </p:cNvSpPr>
          <p:nvPr/>
        </p:nvSpPr>
        <p:spPr bwMode="auto">
          <a:xfrm flipV="1">
            <a:off x="878417" y="6223278"/>
            <a:ext cx="685800" cy="0"/>
          </a:xfrm>
          <a:prstGeom prst="line">
            <a:avLst/>
          </a:prstGeom>
          <a:noFill/>
          <a:ln w="38100">
            <a:solidFill>
              <a:schemeClr val="accent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45">
            <a:extLst>
              <a:ext uri="{FF2B5EF4-FFF2-40B4-BE49-F238E27FC236}">
                <a16:creationId xmlns:a16="http://schemas.microsoft.com/office/drawing/2014/main" id="{217C4E8E-6606-4810-8AC7-4C2981146381}"/>
              </a:ext>
            </a:extLst>
          </p:cNvPr>
          <p:cNvSpPr>
            <a:spLocks noChangeShapeType="1"/>
          </p:cNvSpPr>
          <p:nvPr/>
        </p:nvSpPr>
        <p:spPr bwMode="auto">
          <a:xfrm>
            <a:off x="745067" y="1749703"/>
            <a:ext cx="39624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Line 34">
            <a:extLst>
              <a:ext uri="{FF2B5EF4-FFF2-40B4-BE49-F238E27FC236}">
                <a16:creationId xmlns:a16="http://schemas.microsoft.com/office/drawing/2014/main" id="{88796913-810C-4530-84CD-B53993C69BD4}"/>
              </a:ext>
            </a:extLst>
          </p:cNvPr>
          <p:cNvSpPr>
            <a:spLocks noChangeShapeType="1"/>
          </p:cNvSpPr>
          <p:nvPr/>
        </p:nvSpPr>
        <p:spPr bwMode="auto">
          <a:xfrm>
            <a:off x="821267" y="3349903"/>
            <a:ext cx="12192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Line 35">
            <a:extLst>
              <a:ext uri="{FF2B5EF4-FFF2-40B4-BE49-F238E27FC236}">
                <a16:creationId xmlns:a16="http://schemas.microsoft.com/office/drawing/2014/main" id="{11EB8C58-DC48-49B7-9122-E3E19432090E}"/>
              </a:ext>
            </a:extLst>
          </p:cNvPr>
          <p:cNvSpPr>
            <a:spLocks noChangeShapeType="1"/>
          </p:cNvSpPr>
          <p:nvPr/>
        </p:nvSpPr>
        <p:spPr bwMode="auto">
          <a:xfrm>
            <a:off x="745067" y="4950103"/>
            <a:ext cx="48006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Line 36">
            <a:extLst>
              <a:ext uri="{FF2B5EF4-FFF2-40B4-BE49-F238E27FC236}">
                <a16:creationId xmlns:a16="http://schemas.microsoft.com/office/drawing/2014/main" id="{1F62B8C3-300F-4BAE-B350-AB99208C4C99}"/>
              </a:ext>
            </a:extLst>
          </p:cNvPr>
          <p:cNvSpPr>
            <a:spLocks noChangeShapeType="1"/>
          </p:cNvSpPr>
          <p:nvPr/>
        </p:nvSpPr>
        <p:spPr bwMode="auto">
          <a:xfrm>
            <a:off x="2040467" y="2435503"/>
            <a:ext cx="3124200" cy="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Line 37">
            <a:extLst>
              <a:ext uri="{FF2B5EF4-FFF2-40B4-BE49-F238E27FC236}">
                <a16:creationId xmlns:a16="http://schemas.microsoft.com/office/drawing/2014/main" id="{18F779D9-2FEF-4684-B014-0E09291376A7}"/>
              </a:ext>
            </a:extLst>
          </p:cNvPr>
          <p:cNvSpPr>
            <a:spLocks noChangeShapeType="1"/>
          </p:cNvSpPr>
          <p:nvPr/>
        </p:nvSpPr>
        <p:spPr bwMode="auto">
          <a:xfrm>
            <a:off x="2192867" y="3349903"/>
            <a:ext cx="4953000" cy="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Line 38">
            <a:extLst>
              <a:ext uri="{FF2B5EF4-FFF2-40B4-BE49-F238E27FC236}">
                <a16:creationId xmlns:a16="http://schemas.microsoft.com/office/drawing/2014/main" id="{AF9C2FE7-3949-4828-B004-1E3975708B55}"/>
              </a:ext>
            </a:extLst>
          </p:cNvPr>
          <p:cNvSpPr>
            <a:spLocks noChangeShapeType="1"/>
          </p:cNvSpPr>
          <p:nvPr/>
        </p:nvSpPr>
        <p:spPr bwMode="auto">
          <a:xfrm>
            <a:off x="897467" y="3654703"/>
            <a:ext cx="5715000" cy="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Line 39">
            <a:extLst>
              <a:ext uri="{FF2B5EF4-FFF2-40B4-BE49-F238E27FC236}">
                <a16:creationId xmlns:a16="http://schemas.microsoft.com/office/drawing/2014/main" id="{FDC2450A-F238-4E50-B1CD-08E4989ED1E2}"/>
              </a:ext>
            </a:extLst>
          </p:cNvPr>
          <p:cNvSpPr>
            <a:spLocks noChangeShapeType="1"/>
          </p:cNvSpPr>
          <p:nvPr/>
        </p:nvSpPr>
        <p:spPr bwMode="auto">
          <a:xfrm>
            <a:off x="897467" y="4035703"/>
            <a:ext cx="5181600" cy="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Line 40">
            <a:extLst>
              <a:ext uri="{FF2B5EF4-FFF2-40B4-BE49-F238E27FC236}">
                <a16:creationId xmlns:a16="http://schemas.microsoft.com/office/drawing/2014/main" id="{6B6B2BA9-609E-46F7-9919-73CCD3095526}"/>
              </a:ext>
            </a:extLst>
          </p:cNvPr>
          <p:cNvSpPr>
            <a:spLocks noChangeShapeType="1"/>
          </p:cNvSpPr>
          <p:nvPr/>
        </p:nvSpPr>
        <p:spPr bwMode="auto">
          <a:xfrm>
            <a:off x="4402667" y="5254903"/>
            <a:ext cx="2514600" cy="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Line 41">
            <a:extLst>
              <a:ext uri="{FF2B5EF4-FFF2-40B4-BE49-F238E27FC236}">
                <a16:creationId xmlns:a16="http://schemas.microsoft.com/office/drawing/2014/main" id="{C571F749-9996-41D3-AAF3-4C268B089636}"/>
              </a:ext>
            </a:extLst>
          </p:cNvPr>
          <p:cNvSpPr>
            <a:spLocks noChangeShapeType="1"/>
          </p:cNvSpPr>
          <p:nvPr/>
        </p:nvSpPr>
        <p:spPr bwMode="auto">
          <a:xfrm>
            <a:off x="897467" y="5559703"/>
            <a:ext cx="5486400" cy="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Line 42">
            <a:extLst>
              <a:ext uri="{FF2B5EF4-FFF2-40B4-BE49-F238E27FC236}">
                <a16:creationId xmlns:a16="http://schemas.microsoft.com/office/drawing/2014/main" id="{41E4639A-6F8E-438A-B123-C9058472B9A1}"/>
              </a:ext>
            </a:extLst>
          </p:cNvPr>
          <p:cNvSpPr>
            <a:spLocks noChangeShapeType="1"/>
          </p:cNvSpPr>
          <p:nvPr/>
        </p:nvSpPr>
        <p:spPr bwMode="auto">
          <a:xfrm>
            <a:off x="7526867" y="1978303"/>
            <a:ext cx="11430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Line 43">
            <a:extLst>
              <a:ext uri="{FF2B5EF4-FFF2-40B4-BE49-F238E27FC236}">
                <a16:creationId xmlns:a16="http://schemas.microsoft.com/office/drawing/2014/main" id="{7F01C067-3362-40D0-B5CD-9F1C490615E4}"/>
              </a:ext>
            </a:extLst>
          </p:cNvPr>
          <p:cNvSpPr>
            <a:spLocks noChangeShapeType="1"/>
          </p:cNvSpPr>
          <p:nvPr/>
        </p:nvSpPr>
        <p:spPr bwMode="auto">
          <a:xfrm>
            <a:off x="7679267" y="4035703"/>
            <a:ext cx="914400" cy="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TextBox 24">
            <a:extLst>
              <a:ext uri="{FF2B5EF4-FFF2-40B4-BE49-F238E27FC236}">
                <a16:creationId xmlns:a16="http://schemas.microsoft.com/office/drawing/2014/main" id="{D19728D3-671F-4E9A-9D6D-DDA3EF9E6D39}"/>
              </a:ext>
            </a:extLst>
          </p:cNvPr>
          <p:cNvSpPr txBox="1"/>
          <p:nvPr/>
        </p:nvSpPr>
        <p:spPr>
          <a:xfrm>
            <a:off x="304800" y="126763"/>
            <a:ext cx="8621690" cy="523220"/>
          </a:xfrm>
          <a:prstGeom prst="rect">
            <a:avLst/>
          </a:prstGeom>
          <a:noFill/>
        </p:spPr>
        <p:txBody>
          <a:bodyPr wrap="square">
            <a:spAutoFit/>
          </a:bodyPr>
          <a:lstStyle/>
          <a:p>
            <a:r>
              <a:rPr lang="en-US" altLang="en-US" sz="2800" b="1" dirty="0"/>
              <a:t>Detail of Alternative Flows (Chi </a:t>
            </a:r>
            <a:r>
              <a:rPr lang="en-US" altLang="en-US" sz="2800" b="1" dirty="0" err="1"/>
              <a:t>tiết</a:t>
            </a:r>
            <a:r>
              <a:rPr lang="en-US" altLang="en-US" sz="2800" b="1" dirty="0"/>
              <a:t> </a:t>
            </a:r>
            <a:r>
              <a:rPr lang="en-US" altLang="en-US" sz="2800" b="1" dirty="0" err="1"/>
              <a:t>dòng</a:t>
            </a:r>
            <a:r>
              <a:rPr lang="en-US" altLang="en-US" sz="2800" b="1" dirty="0"/>
              <a:t> </a:t>
            </a:r>
            <a:r>
              <a:rPr lang="en-US" altLang="en-US" sz="2800" b="1" dirty="0" err="1"/>
              <a:t>thay</a:t>
            </a:r>
            <a:r>
              <a:rPr lang="en-US" altLang="en-US" sz="2800" b="1" dirty="0"/>
              <a:t> </a:t>
            </a:r>
            <a:r>
              <a:rPr lang="en-US" altLang="en-US" sz="2800" b="1" dirty="0" err="1"/>
              <a:t>thế</a:t>
            </a:r>
            <a:r>
              <a:rPr lang="en-US" altLang="en-US" sz="2800" b="1" dirty="0"/>
              <a:t>)</a:t>
            </a:r>
            <a:endParaRPr lang="en-US" sz="2800" b="1" dirty="0"/>
          </a:p>
        </p:txBody>
      </p:sp>
    </p:spTree>
    <p:extLst>
      <p:ext uri="{BB962C8B-B14F-4D97-AF65-F5344CB8AC3E}">
        <p14:creationId xmlns:p14="http://schemas.microsoft.com/office/powerpoint/2010/main" val="40630218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F0B07-1817-420F-96CA-11F48A6C2D11}"/>
              </a:ext>
            </a:extLst>
          </p:cNvPr>
          <p:cNvSpPr>
            <a:spLocks noGrp="1"/>
          </p:cNvSpPr>
          <p:nvPr>
            <p:ph type="title"/>
          </p:nvPr>
        </p:nvSpPr>
        <p:spPr/>
        <p:txBody>
          <a:bodyPr/>
          <a:lstStyle/>
          <a:p>
            <a:r>
              <a:rPr lang="en-US" dirty="0" err="1"/>
              <a:t>Cách</a:t>
            </a:r>
            <a:r>
              <a:rPr lang="en-US" dirty="0"/>
              <a:t> </a:t>
            </a:r>
            <a:r>
              <a:rPr lang="en-US" dirty="0" err="1"/>
              <a:t>thực</a:t>
            </a:r>
            <a:r>
              <a:rPr lang="en-US" dirty="0"/>
              <a:t> </a:t>
            </a:r>
            <a:r>
              <a:rPr lang="en-US" dirty="0" err="1"/>
              <a:t>hiện</a:t>
            </a:r>
            <a:r>
              <a:rPr lang="en-US" dirty="0"/>
              <a:t> </a:t>
            </a:r>
            <a:r>
              <a:rPr lang="en-US" dirty="0" err="1"/>
              <a:t>đặc</a:t>
            </a:r>
            <a:r>
              <a:rPr lang="en-US" dirty="0"/>
              <a:t> </a:t>
            </a:r>
            <a:r>
              <a:rPr lang="en-US" dirty="0" err="1"/>
              <a:t>tả</a:t>
            </a:r>
            <a:r>
              <a:rPr lang="en-US" dirty="0"/>
              <a:t> </a:t>
            </a:r>
            <a:r>
              <a:rPr lang="en-US" dirty="0" err="1"/>
              <a:t>cho</a:t>
            </a:r>
            <a:r>
              <a:rPr lang="en-US" dirty="0"/>
              <a:t> use case</a:t>
            </a:r>
          </a:p>
        </p:txBody>
      </p:sp>
      <p:sp>
        <p:nvSpPr>
          <p:cNvPr id="3" name="Content Placeholder 2">
            <a:extLst>
              <a:ext uri="{FF2B5EF4-FFF2-40B4-BE49-F238E27FC236}">
                <a16:creationId xmlns:a16="http://schemas.microsoft.com/office/drawing/2014/main" id="{94FA46D3-766C-4FEA-9F68-EAE120CE0F12}"/>
              </a:ext>
            </a:extLst>
          </p:cNvPr>
          <p:cNvSpPr>
            <a:spLocks noGrp="1"/>
          </p:cNvSpPr>
          <p:nvPr>
            <p:ph idx="1"/>
          </p:nvPr>
        </p:nvSpPr>
        <p:spPr>
          <a:xfrm>
            <a:off x="628650" y="977390"/>
            <a:ext cx="7847753" cy="5118610"/>
          </a:xfrm>
        </p:spPr>
        <p:txBody>
          <a:bodyPr/>
          <a:lstStyle/>
          <a:p>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trường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hợp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bao </a:t>
            </a:r>
            <a:r>
              <a:rPr kumimoji="0" lang="vi-VN" altLang="en-US" sz="2800" b="0" i="0" u="none" strike="noStrike" cap="none" normalizeH="0" baseline="0" dirty="0" err="1">
                <a:ln>
                  <a:noFill/>
                </a:ln>
                <a:solidFill>
                  <a:srgbClr val="202124"/>
                </a:solidFill>
                <a:effectLst/>
                <a:latin typeface="inherit"/>
              </a:rPr>
              <a:t>gồm</a:t>
            </a:r>
            <a:endParaRPr kumimoji="0" lang="en-US" altLang="en-US" sz="2800" b="0" i="0" u="none" strike="noStrike" cap="none" normalizeH="0" baseline="0" dirty="0">
              <a:ln>
                <a:noFill/>
              </a:ln>
              <a:solidFill>
                <a:srgbClr val="202124"/>
              </a:solidFill>
              <a:effectLst/>
              <a:latin typeface="inherit"/>
            </a:endParaRPr>
          </a:p>
          <a:p>
            <a:pPr lvl="1"/>
            <a:r>
              <a:rPr kumimoji="0" lang="vi-VN" altLang="en-US" b="0" i="0" u="none" strike="noStrike" cap="none" normalizeH="0" baseline="0" dirty="0" err="1">
                <a:ln>
                  <a:noFill/>
                </a:ln>
                <a:solidFill>
                  <a:srgbClr val="202124"/>
                </a:solidFill>
                <a:effectLst/>
                <a:latin typeface="inherit"/>
              </a:rPr>
              <a:t>Gọi</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rõ</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ràng</a:t>
            </a:r>
            <a:r>
              <a:rPr kumimoji="0" lang="vi-VN" altLang="en-US" b="0" i="0" u="none" strike="noStrike" cap="none" normalizeH="0" baseline="0" dirty="0">
                <a:ln>
                  <a:noFill/>
                </a:ln>
                <a:solidFill>
                  <a:srgbClr val="202124"/>
                </a:solidFill>
                <a:effectLst/>
                <a:latin typeface="inherit"/>
              </a:rPr>
              <a:t> ca </a:t>
            </a:r>
            <a:r>
              <a:rPr kumimoji="0" lang="vi-VN" altLang="en-US" b="0" i="0" u="none" strike="noStrike" cap="none" normalizeH="0" baseline="0" dirty="0" err="1">
                <a:ln>
                  <a:noFill/>
                </a:ln>
                <a:solidFill>
                  <a:srgbClr val="202124"/>
                </a:solidFill>
                <a:effectLst/>
                <a:latin typeface="inherit"/>
              </a:rPr>
              <a:t>sử</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dụng</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được</a:t>
            </a:r>
            <a:r>
              <a:rPr kumimoji="0" lang="vi-VN" altLang="en-US" b="0" i="0" u="none" strike="noStrike" cap="none" normalizeH="0" baseline="0" dirty="0">
                <a:ln>
                  <a:noFill/>
                </a:ln>
                <a:solidFill>
                  <a:srgbClr val="202124"/>
                </a:solidFill>
                <a:effectLst/>
                <a:latin typeface="inherit"/>
              </a:rPr>
              <a:t> bao </a:t>
            </a:r>
            <a:r>
              <a:rPr kumimoji="0" lang="vi-VN" altLang="en-US" b="0" i="0" u="none" strike="noStrike" cap="none" normalizeH="0" baseline="0" dirty="0" err="1">
                <a:ln>
                  <a:noFill/>
                </a:ln>
                <a:solidFill>
                  <a:srgbClr val="202124"/>
                </a:solidFill>
                <a:effectLst/>
                <a:latin typeface="inherit"/>
              </a:rPr>
              <a:t>gồm</a:t>
            </a:r>
            <a:r>
              <a:rPr kumimoji="0" lang="vi-VN" altLang="en-US" b="0" i="0" u="none" strike="noStrike" cap="none" normalizeH="0" baseline="0" dirty="0">
                <a:ln>
                  <a:noFill/>
                </a:ln>
                <a:solidFill>
                  <a:srgbClr val="202124"/>
                </a:solidFill>
                <a:effectLst/>
                <a:latin typeface="inherit"/>
              </a:rPr>
              <a:t> trong </a:t>
            </a:r>
            <a:r>
              <a:rPr kumimoji="0" lang="vi-VN" altLang="en-US" b="0" i="0" u="none" strike="noStrike" cap="none" normalizeH="0" baseline="0" dirty="0" err="1">
                <a:ln>
                  <a:noFill/>
                </a:ln>
                <a:solidFill>
                  <a:srgbClr val="202124"/>
                </a:solidFill>
                <a:effectLst/>
                <a:latin typeface="inherit"/>
              </a:rPr>
              <a:t>một</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bước</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tức</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là</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điểm</a:t>
            </a:r>
            <a:r>
              <a:rPr kumimoji="0" lang="vi-VN" altLang="en-US" b="0" i="0" u="none" strike="noStrike" cap="none" normalizeH="0" baseline="0" dirty="0">
                <a:ln>
                  <a:noFill/>
                </a:ln>
                <a:solidFill>
                  <a:srgbClr val="202124"/>
                </a:solidFill>
                <a:effectLst/>
                <a:latin typeface="inherit"/>
              </a:rPr>
              <a:t> bao </a:t>
            </a:r>
            <a:r>
              <a:rPr kumimoji="0" lang="vi-VN" altLang="en-US" b="0" i="0" u="none" strike="noStrike" cap="none" normalizeH="0" baseline="0" dirty="0" err="1">
                <a:ln>
                  <a:noFill/>
                </a:ln>
                <a:solidFill>
                  <a:srgbClr val="202124"/>
                </a:solidFill>
                <a:effectLst/>
                <a:latin typeface="inherit"/>
              </a:rPr>
              <a:t>gồm</a:t>
            </a:r>
            <a:r>
              <a:rPr kumimoji="0" lang="vi-VN" altLang="en-US" b="0" i="0" u="none" strike="noStrike" cap="none" normalizeH="0" baseline="0" dirty="0">
                <a:ln>
                  <a:noFill/>
                </a:ln>
                <a:solidFill>
                  <a:srgbClr val="202124"/>
                </a:solidFill>
                <a:effectLst/>
                <a:latin typeface="inherit"/>
              </a:rPr>
              <a:t>) trong quy </a:t>
            </a:r>
            <a:r>
              <a:rPr kumimoji="0" lang="vi-VN" altLang="en-US" b="0" i="0" u="none" strike="noStrike" cap="none" normalizeH="0" baseline="0" dirty="0" err="1">
                <a:ln>
                  <a:noFill/>
                </a:ln>
                <a:solidFill>
                  <a:srgbClr val="202124"/>
                </a:solidFill>
                <a:effectLst/>
                <a:latin typeface="inherit"/>
              </a:rPr>
              <a:t>trình</a:t>
            </a:r>
            <a:r>
              <a:rPr kumimoji="0" lang="vi-VN" altLang="en-US" b="0" i="0" u="none" strike="noStrike" cap="none" normalizeH="0" baseline="0" dirty="0">
                <a:ln>
                  <a:noFill/>
                </a:ln>
                <a:solidFill>
                  <a:srgbClr val="202124"/>
                </a:solidFill>
                <a:effectLst/>
                <a:latin typeface="inherit"/>
              </a:rPr>
              <a:t> cơ </a:t>
            </a:r>
            <a:r>
              <a:rPr kumimoji="0" lang="vi-VN" altLang="en-US" b="0" i="0" u="none" strike="noStrike" cap="none" normalizeH="0" baseline="0" dirty="0" err="1">
                <a:ln>
                  <a:noFill/>
                </a:ln>
                <a:solidFill>
                  <a:srgbClr val="202124"/>
                </a:solidFill>
                <a:effectLst/>
                <a:latin typeface="inherit"/>
              </a:rPr>
              <a:t>bản</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của</a:t>
            </a:r>
            <a:r>
              <a:rPr kumimoji="0" lang="vi-VN" altLang="en-US" b="0" i="0" u="none" strike="noStrike" cap="none" normalizeH="0" baseline="0" dirty="0">
                <a:ln>
                  <a:noFill/>
                </a:ln>
                <a:solidFill>
                  <a:srgbClr val="202124"/>
                </a:solidFill>
                <a:effectLst/>
                <a:latin typeface="inherit"/>
              </a:rPr>
              <a:t> ca </a:t>
            </a:r>
            <a:r>
              <a:rPr kumimoji="0" lang="vi-VN" altLang="en-US" b="0" i="0" u="none" strike="noStrike" cap="none" normalizeH="0" baseline="0" dirty="0" err="1">
                <a:ln>
                  <a:noFill/>
                </a:ln>
                <a:solidFill>
                  <a:srgbClr val="202124"/>
                </a:solidFill>
                <a:effectLst/>
                <a:latin typeface="inherit"/>
              </a:rPr>
              <a:t>sử</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dụng</a:t>
            </a:r>
            <a:r>
              <a:rPr kumimoji="0" lang="vi-VN" altLang="en-US" b="0" i="0" u="none" strike="noStrike" cap="none" normalizeH="0" baseline="0" dirty="0">
                <a:ln>
                  <a:noFill/>
                </a:ln>
                <a:solidFill>
                  <a:srgbClr val="202124"/>
                </a:solidFill>
                <a:effectLst/>
                <a:latin typeface="inherit"/>
              </a:rPr>
              <a:t> cơ </a:t>
            </a:r>
            <a:r>
              <a:rPr kumimoji="0" lang="vi-VN" altLang="en-US" b="0" i="0" u="none" strike="noStrike" cap="none" normalizeH="0" baseline="0" dirty="0" err="1">
                <a:ln>
                  <a:noFill/>
                </a:ln>
                <a:solidFill>
                  <a:srgbClr val="202124"/>
                </a:solidFill>
                <a:effectLst/>
                <a:latin typeface="inherit"/>
              </a:rPr>
              <a:t>sở</a:t>
            </a:r>
            <a:r>
              <a:rPr kumimoji="0" lang="vi-VN" altLang="en-US" b="0" i="0" u="none" strike="noStrike" cap="none" normalizeH="0" baseline="0" dirty="0">
                <a:ln>
                  <a:noFill/>
                </a:ln>
                <a:solidFill>
                  <a:srgbClr val="202124"/>
                </a:solidFill>
                <a:effectLst/>
                <a:latin typeface="inherit"/>
              </a:rPr>
              <a:t> </a:t>
            </a:r>
            <a:endParaRPr kumimoji="0" lang="en-US" altLang="en-US" b="0" i="0" u="none" strike="noStrike" cap="none" normalizeH="0" baseline="0" dirty="0">
              <a:ln>
                <a:noFill/>
              </a:ln>
              <a:solidFill>
                <a:srgbClr val="202124"/>
              </a:solidFill>
              <a:effectLst/>
              <a:latin typeface="inherit"/>
            </a:endParaRPr>
          </a:p>
          <a:p>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trường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hợp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mở</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rộng</a:t>
            </a:r>
            <a:r>
              <a:rPr kumimoji="0" lang="vi-VN" altLang="en-US" sz="2800" b="0" i="0" u="none" strike="noStrike" cap="none" normalizeH="0" baseline="0" dirty="0">
                <a:ln>
                  <a:noFill/>
                </a:ln>
                <a:solidFill>
                  <a:srgbClr val="202124"/>
                </a:solidFill>
                <a:effectLst/>
                <a:latin typeface="inherit"/>
              </a:rPr>
              <a:t> </a:t>
            </a:r>
            <a:endParaRPr kumimoji="0" lang="en-US" altLang="en-US" sz="2800" b="0" i="0" u="none" strike="noStrike" cap="none" normalizeH="0" baseline="0" dirty="0">
              <a:ln>
                <a:noFill/>
              </a:ln>
              <a:solidFill>
                <a:srgbClr val="202124"/>
              </a:solidFill>
              <a:effectLst/>
              <a:latin typeface="inherit"/>
            </a:endParaRPr>
          </a:p>
          <a:p>
            <a:pPr lvl="1"/>
            <a:r>
              <a:rPr kumimoji="0" lang="vi-VN" altLang="en-US" b="0" i="0" u="none" strike="noStrike" cap="none" normalizeH="0" baseline="0" dirty="0" err="1">
                <a:ln>
                  <a:noFill/>
                </a:ln>
                <a:solidFill>
                  <a:srgbClr val="202124"/>
                </a:solidFill>
                <a:effectLst/>
                <a:latin typeface="inherit"/>
              </a:rPr>
              <a:t>Chèn</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hành</a:t>
            </a:r>
            <a:r>
              <a:rPr kumimoji="0" lang="vi-VN" altLang="en-US" b="0" i="0" u="none" strike="noStrike" cap="none" normalizeH="0" baseline="0" dirty="0">
                <a:ln>
                  <a:noFill/>
                </a:ln>
                <a:solidFill>
                  <a:srgbClr val="202124"/>
                </a:solidFill>
                <a:effectLst/>
                <a:latin typeface="inherit"/>
              </a:rPr>
              <a:t> vi </a:t>
            </a:r>
            <a:r>
              <a:rPr kumimoji="0" lang="vi-VN" altLang="en-US" b="0" i="0" u="none" strike="noStrike" cap="none" normalizeH="0" baseline="0" dirty="0" err="1">
                <a:ln>
                  <a:noFill/>
                </a:ln>
                <a:solidFill>
                  <a:srgbClr val="202124"/>
                </a:solidFill>
                <a:effectLst/>
                <a:latin typeface="inherit"/>
              </a:rPr>
              <a:t>của</a:t>
            </a:r>
            <a:r>
              <a:rPr kumimoji="0" lang="vi-VN" altLang="en-US" b="0" i="0" u="none" strike="noStrike" cap="none" normalizeH="0" baseline="0" dirty="0">
                <a:ln>
                  <a:noFill/>
                </a:ln>
                <a:solidFill>
                  <a:srgbClr val="202124"/>
                </a:solidFill>
                <a:effectLst/>
                <a:latin typeface="inherit"/>
              </a:rPr>
              <a:t> ca </a:t>
            </a:r>
            <a:r>
              <a:rPr kumimoji="0" lang="vi-VN" altLang="en-US" b="0" i="0" u="none" strike="noStrike" cap="none" normalizeH="0" baseline="0" dirty="0" err="1">
                <a:ln>
                  <a:noFill/>
                </a:ln>
                <a:solidFill>
                  <a:srgbClr val="202124"/>
                </a:solidFill>
                <a:effectLst/>
                <a:latin typeface="inherit"/>
              </a:rPr>
              <a:t>sử</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dụng</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tiện</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ích</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mở</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rộng</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vào</a:t>
            </a:r>
            <a:r>
              <a:rPr kumimoji="0" lang="vi-VN" altLang="en-US" b="0" i="0" u="none" strike="noStrike" cap="none" normalizeH="0" baseline="0" dirty="0">
                <a:ln>
                  <a:noFill/>
                </a:ln>
                <a:solidFill>
                  <a:srgbClr val="202124"/>
                </a:solidFill>
                <a:effectLst/>
                <a:latin typeface="inherit"/>
              </a:rPr>
              <a:t> ca </a:t>
            </a:r>
            <a:r>
              <a:rPr kumimoji="0" lang="vi-VN" altLang="en-US" b="0" i="0" u="none" strike="noStrike" cap="none" normalizeH="0" baseline="0" dirty="0" err="1">
                <a:ln>
                  <a:noFill/>
                </a:ln>
                <a:solidFill>
                  <a:srgbClr val="202124"/>
                </a:solidFill>
                <a:effectLst/>
                <a:latin typeface="inherit"/>
              </a:rPr>
              <a:t>sử</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dụng</a:t>
            </a:r>
            <a:r>
              <a:rPr kumimoji="0" lang="vi-VN" altLang="en-US" b="0" i="0" u="none" strike="noStrike" cap="none" normalizeH="0" baseline="0" dirty="0">
                <a:ln>
                  <a:noFill/>
                </a:ln>
                <a:solidFill>
                  <a:srgbClr val="202124"/>
                </a:solidFill>
                <a:effectLst/>
                <a:latin typeface="inherit"/>
              </a:rPr>
              <a:t> cơ </a:t>
            </a:r>
            <a:r>
              <a:rPr kumimoji="0" lang="vi-VN" altLang="en-US" b="0" i="0" u="none" strike="noStrike" cap="none" normalizeH="0" baseline="0" dirty="0" err="1">
                <a:ln>
                  <a:noFill/>
                </a:ln>
                <a:solidFill>
                  <a:srgbClr val="202124"/>
                </a:solidFill>
                <a:effectLst/>
                <a:latin typeface="inherit"/>
              </a:rPr>
              <a:t>sở</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tại</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điểm</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mở</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rộng</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nếu</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điều</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kiện</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mở</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rộng</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là</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đúng</a:t>
            </a:r>
            <a:r>
              <a:rPr kumimoji="0" lang="vi-VN" altLang="en-US" b="0" i="0" u="none" strike="noStrike" cap="none" normalizeH="0" baseline="0" dirty="0">
                <a:ln>
                  <a:noFill/>
                </a:ln>
                <a:solidFill>
                  <a:srgbClr val="202124"/>
                </a:solidFill>
                <a:effectLst/>
                <a:latin typeface="inherit"/>
              </a:rPr>
              <a:t> </a:t>
            </a:r>
            <a:endParaRPr kumimoji="0" lang="en-US" altLang="en-US" b="0" i="0" u="none" strike="noStrike" cap="none" normalizeH="0" baseline="0" dirty="0">
              <a:ln>
                <a:noFill/>
              </a:ln>
              <a:solidFill>
                <a:srgbClr val="202124"/>
              </a:solidFill>
              <a:effectLst/>
              <a:latin typeface="inherit"/>
            </a:endParaRPr>
          </a:p>
          <a:p>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trường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hợp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tổng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quát</a:t>
            </a:r>
            <a:r>
              <a:rPr kumimoji="0" lang="vi-VN" altLang="en-US" sz="2800" b="0" i="0" u="none" strike="noStrike" cap="none" normalizeH="0" baseline="0" dirty="0">
                <a:ln>
                  <a:noFill/>
                </a:ln>
                <a:solidFill>
                  <a:srgbClr val="202124"/>
                </a:solidFill>
                <a:effectLst/>
                <a:latin typeface="inherit"/>
              </a:rPr>
              <a:t> </a:t>
            </a:r>
            <a:endParaRPr kumimoji="0" lang="en-US" altLang="en-US" sz="2800" b="0" i="0" u="none" strike="noStrike" cap="none" normalizeH="0" baseline="0" dirty="0">
              <a:ln>
                <a:noFill/>
              </a:ln>
              <a:solidFill>
                <a:srgbClr val="202124"/>
              </a:solidFill>
              <a:effectLst/>
              <a:latin typeface="inherit"/>
            </a:endParaRPr>
          </a:p>
          <a:p>
            <a:pPr lvl="1"/>
            <a:r>
              <a:rPr kumimoji="0" lang="vi-VN" altLang="en-US" b="0" i="0" u="none" strike="noStrike" cap="none" normalizeH="0" baseline="0" dirty="0" err="1">
                <a:ln>
                  <a:noFill/>
                </a:ln>
                <a:solidFill>
                  <a:srgbClr val="202124"/>
                </a:solidFill>
                <a:effectLst/>
                <a:latin typeface="inherit"/>
              </a:rPr>
              <a:t>Sử</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dụng</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trình</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giữ</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chỗ</a:t>
            </a:r>
            <a:r>
              <a:rPr kumimoji="0" lang="vi-VN" altLang="en-US" b="0" i="0" u="none" strike="noStrike" cap="none" normalizeH="0" baseline="0" dirty="0">
                <a:ln>
                  <a:noFill/>
                </a:ln>
                <a:solidFill>
                  <a:srgbClr val="202124"/>
                </a:solidFill>
                <a:effectLst/>
                <a:latin typeface="inherit"/>
              </a:rPr>
              <a:t> trong </a:t>
            </a:r>
            <a:r>
              <a:rPr kumimoji="0" lang="vi-VN" altLang="en-US" b="0" i="0" u="none" strike="noStrike" cap="none" normalizeH="0" baseline="0" dirty="0" err="1">
                <a:ln>
                  <a:noFill/>
                </a:ln>
                <a:solidFill>
                  <a:srgbClr val="202124"/>
                </a:solidFill>
                <a:effectLst/>
                <a:latin typeface="inherit"/>
              </a:rPr>
              <a:t>các</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trường</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hợp</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sử</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dụng</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chính</a:t>
            </a:r>
            <a:r>
              <a:rPr kumimoji="0" lang="vi-VN" altLang="en-US" sz="100" b="0" i="0" u="none" strike="noStrike" cap="none" normalizeH="0" baseline="0" dirty="0">
                <a:ln>
                  <a:noFill/>
                </a:ln>
                <a:solidFill>
                  <a:schemeClr val="tx1"/>
                </a:solidFill>
                <a:effectLst/>
              </a:rPr>
              <a:t> </a:t>
            </a:r>
            <a:endParaRPr kumimoji="0" lang="vi-VN" altLang="en-US" sz="14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5521651D-A6DF-4759-87D5-C0884235801F}"/>
              </a:ext>
            </a:extLst>
          </p:cNvPr>
          <p:cNvSpPr>
            <a:spLocks noGrp="1"/>
          </p:cNvSpPr>
          <p:nvPr>
            <p:ph type="sldNum" sz="quarter" idx="12"/>
          </p:nvPr>
        </p:nvSpPr>
        <p:spPr/>
        <p:txBody>
          <a:bodyPr/>
          <a:lstStyle/>
          <a:p>
            <a:pPr>
              <a:defRPr/>
            </a:pPr>
            <a:fld id="{222D1A01-2235-2A44-BF61-4339ED0E7A0A}" type="slidenum">
              <a:rPr lang="en-US" altLang="en-VN" smtClean="0"/>
              <a:pPr>
                <a:defRPr/>
              </a:pPr>
              <a:t>44</a:t>
            </a:fld>
            <a:endParaRPr lang="en-US" altLang="en-VN"/>
          </a:p>
        </p:txBody>
      </p:sp>
    </p:spTree>
    <p:extLst>
      <p:ext uri="{BB962C8B-B14F-4D97-AF65-F5344CB8AC3E}">
        <p14:creationId xmlns:p14="http://schemas.microsoft.com/office/powerpoint/2010/main" val="35133674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1DBF3-9B70-4ECB-AC61-45D668F98044}"/>
              </a:ext>
            </a:extLst>
          </p:cNvPr>
          <p:cNvSpPr>
            <a:spLocks noGrp="1"/>
          </p:cNvSpPr>
          <p:nvPr>
            <p:ph type="title"/>
          </p:nvPr>
        </p:nvSpPr>
        <p:spPr/>
        <p:txBody>
          <a:bodyPr/>
          <a:lstStyle/>
          <a:p>
            <a:r>
              <a:rPr kumimoji="0" lang="vi-VN" altLang="en-US" sz="3200" i="0" u="none" strike="noStrike" cap="none" normalizeH="0" baseline="0" dirty="0" err="1">
                <a:ln>
                  <a:noFill/>
                </a:ln>
                <a:solidFill>
                  <a:srgbClr val="FF0000"/>
                </a:solidFill>
                <a:effectLst/>
                <a:latin typeface="inherit"/>
              </a:rPr>
              <a:t>Ví</a:t>
            </a:r>
            <a:r>
              <a:rPr kumimoji="0" lang="vi-VN" altLang="en-US" sz="3200" i="0" u="none" strike="noStrike" cap="none" normalizeH="0" baseline="0" dirty="0">
                <a:ln>
                  <a:noFill/>
                </a:ln>
                <a:solidFill>
                  <a:srgbClr val="FF0000"/>
                </a:solidFill>
                <a:effectLst/>
                <a:latin typeface="inherit"/>
              </a:rPr>
              <a:t> </a:t>
            </a:r>
            <a:r>
              <a:rPr kumimoji="0" lang="vi-VN" altLang="en-US" sz="3200" i="0" u="none" strike="noStrike" cap="none" normalizeH="0" baseline="0" dirty="0" err="1">
                <a:ln>
                  <a:noFill/>
                </a:ln>
                <a:solidFill>
                  <a:srgbClr val="FF0000"/>
                </a:solidFill>
                <a:effectLst/>
                <a:latin typeface="inherit"/>
              </a:rPr>
              <a:t>dụ</a:t>
            </a:r>
            <a:r>
              <a:rPr kumimoji="0" lang="vi-VN" altLang="en-US" sz="3200" i="0" u="none" strike="noStrike" cap="none" normalizeH="0" baseline="0" dirty="0">
                <a:ln>
                  <a:noFill/>
                </a:ln>
                <a:solidFill>
                  <a:srgbClr val="FF0000"/>
                </a:solidFill>
                <a:effectLst/>
                <a:latin typeface="inherit"/>
              </a:rPr>
              <a:t>. Bao </a:t>
            </a:r>
            <a:r>
              <a:rPr kumimoji="0" lang="vi-VN" altLang="en-US" sz="3200" i="0" u="none" strike="noStrike" cap="none" normalizeH="0" baseline="0" dirty="0" err="1">
                <a:ln>
                  <a:noFill/>
                </a:ln>
                <a:solidFill>
                  <a:srgbClr val="FF0000"/>
                </a:solidFill>
                <a:effectLst/>
                <a:latin typeface="inherit"/>
              </a:rPr>
              <a:t>gồm</a:t>
            </a:r>
            <a:r>
              <a:rPr kumimoji="0" lang="vi-VN" altLang="en-US" sz="3200" i="0" u="none" strike="noStrike" cap="none" normalizeH="0" baseline="0" dirty="0">
                <a:ln>
                  <a:noFill/>
                </a:ln>
                <a:solidFill>
                  <a:srgbClr val="FF0000"/>
                </a:solidFill>
                <a:effectLst/>
                <a:latin typeface="inherit"/>
              </a:rPr>
              <a:t> ca </a:t>
            </a:r>
            <a:r>
              <a:rPr kumimoji="0" lang="vi-VN" altLang="en-US" sz="3200" i="0" u="none" strike="noStrike" cap="none" normalizeH="0" baseline="0" dirty="0" err="1">
                <a:ln>
                  <a:noFill/>
                </a:ln>
                <a:solidFill>
                  <a:srgbClr val="FF0000"/>
                </a:solidFill>
                <a:effectLst/>
                <a:latin typeface="inherit"/>
              </a:rPr>
              <a:t>sử</a:t>
            </a:r>
            <a:r>
              <a:rPr kumimoji="0" lang="vi-VN" altLang="en-US" sz="3200" i="0" u="none" strike="noStrike" cap="none" normalizeH="0" baseline="0" dirty="0">
                <a:ln>
                  <a:noFill/>
                </a:ln>
                <a:solidFill>
                  <a:srgbClr val="FF0000"/>
                </a:solidFill>
                <a:effectLst/>
                <a:latin typeface="inherit"/>
              </a:rPr>
              <a:t> </a:t>
            </a:r>
            <a:r>
              <a:rPr kumimoji="0" lang="vi-VN" altLang="en-US" sz="3200" i="0" u="none" strike="noStrike" cap="none" normalizeH="0" baseline="0" dirty="0" err="1">
                <a:ln>
                  <a:noFill/>
                </a:ln>
                <a:solidFill>
                  <a:srgbClr val="FF0000"/>
                </a:solidFill>
                <a:effectLst/>
                <a:latin typeface="inherit"/>
              </a:rPr>
              <a:t>dụng</a:t>
            </a:r>
            <a:r>
              <a:rPr kumimoji="0" lang="vi-VN" altLang="en-US" sz="3200" i="0" u="none" strike="noStrike" cap="none" normalizeH="0" baseline="0" dirty="0">
                <a:ln>
                  <a:noFill/>
                </a:ln>
                <a:solidFill>
                  <a:srgbClr val="FF0000"/>
                </a:solidFill>
                <a:effectLst/>
                <a:latin typeface="inherit"/>
              </a:rPr>
              <a:t> trong </a:t>
            </a:r>
            <a:r>
              <a:rPr kumimoji="0" lang="vi-VN" altLang="en-US" sz="3200" i="0" u="none" strike="noStrike" cap="none" normalizeH="0" baseline="0" dirty="0" err="1">
                <a:ln>
                  <a:noFill/>
                </a:ln>
                <a:solidFill>
                  <a:srgbClr val="FF0000"/>
                </a:solidFill>
                <a:effectLst/>
                <a:latin typeface="inherit"/>
              </a:rPr>
              <a:t>đặc</a:t>
            </a:r>
            <a:r>
              <a:rPr kumimoji="0" lang="vi-VN" altLang="en-US" sz="3200" i="0" u="none" strike="noStrike" cap="none" normalizeH="0" baseline="0" dirty="0">
                <a:ln>
                  <a:noFill/>
                </a:ln>
                <a:solidFill>
                  <a:srgbClr val="FF0000"/>
                </a:solidFill>
                <a:effectLst/>
                <a:latin typeface="inherit"/>
              </a:rPr>
              <a:t> </a:t>
            </a:r>
            <a:r>
              <a:rPr kumimoji="0" lang="vi-VN" altLang="en-US" sz="3200" i="0" u="none" strike="noStrike" cap="none" normalizeH="0" baseline="0" dirty="0" err="1">
                <a:ln>
                  <a:noFill/>
                </a:ln>
                <a:solidFill>
                  <a:srgbClr val="FF0000"/>
                </a:solidFill>
                <a:effectLst/>
                <a:latin typeface="inherit"/>
              </a:rPr>
              <a:t>tả</a:t>
            </a:r>
            <a:r>
              <a:rPr kumimoji="0" lang="vi-VN" altLang="en-US" sz="800" i="0" u="none" strike="noStrike" cap="none" normalizeH="0" baseline="0" dirty="0">
                <a:ln>
                  <a:noFill/>
                </a:ln>
                <a:solidFill>
                  <a:srgbClr val="FF0000"/>
                </a:solidFill>
                <a:effectLst/>
              </a:rPr>
              <a:t> </a:t>
            </a:r>
            <a:endParaRPr lang="en-US" dirty="0">
              <a:solidFill>
                <a:srgbClr val="FF0000"/>
              </a:solidFill>
            </a:endParaRPr>
          </a:p>
        </p:txBody>
      </p:sp>
      <p:sp>
        <p:nvSpPr>
          <p:cNvPr id="4" name="Slide Number Placeholder 3">
            <a:extLst>
              <a:ext uri="{FF2B5EF4-FFF2-40B4-BE49-F238E27FC236}">
                <a16:creationId xmlns:a16="http://schemas.microsoft.com/office/drawing/2014/main" id="{BC6D99EE-9879-4F10-B7E4-DE45D41BCF00}"/>
              </a:ext>
            </a:extLst>
          </p:cNvPr>
          <p:cNvSpPr>
            <a:spLocks noGrp="1"/>
          </p:cNvSpPr>
          <p:nvPr>
            <p:ph type="sldNum" sz="quarter" idx="12"/>
          </p:nvPr>
        </p:nvSpPr>
        <p:spPr/>
        <p:txBody>
          <a:bodyPr/>
          <a:lstStyle/>
          <a:p>
            <a:pPr>
              <a:defRPr/>
            </a:pPr>
            <a:fld id="{222D1A01-2235-2A44-BF61-4339ED0E7A0A}" type="slidenum">
              <a:rPr lang="en-US" altLang="en-VN" smtClean="0"/>
              <a:pPr>
                <a:defRPr/>
              </a:pPr>
              <a:t>45</a:t>
            </a:fld>
            <a:endParaRPr lang="en-US" altLang="en-VN"/>
          </a:p>
        </p:txBody>
      </p:sp>
      <p:grpSp>
        <p:nvGrpSpPr>
          <p:cNvPr id="5" name="Group 4" descr="background">
            <a:extLst>
              <a:ext uri="{FF2B5EF4-FFF2-40B4-BE49-F238E27FC236}">
                <a16:creationId xmlns:a16="http://schemas.microsoft.com/office/drawing/2014/main" id="{D374B5DB-AE22-4F89-A65F-0FCD341CFA83}"/>
              </a:ext>
            </a:extLst>
          </p:cNvPr>
          <p:cNvGrpSpPr>
            <a:grpSpLocks/>
          </p:cNvGrpSpPr>
          <p:nvPr/>
        </p:nvGrpSpPr>
        <p:grpSpPr bwMode="auto">
          <a:xfrm>
            <a:off x="5763982" y="1028687"/>
            <a:ext cx="3528686" cy="3154296"/>
            <a:chOff x="1280" y="1432"/>
            <a:chExt cx="4492" cy="2463"/>
          </a:xfrm>
        </p:grpSpPr>
        <p:sp>
          <p:nvSpPr>
            <p:cNvPr id="6" name="Text Box 6">
              <a:extLst>
                <a:ext uri="{FF2B5EF4-FFF2-40B4-BE49-F238E27FC236}">
                  <a16:creationId xmlns:a16="http://schemas.microsoft.com/office/drawing/2014/main" id="{52AFC061-7103-43BF-BAE6-473584DF9607}"/>
                </a:ext>
              </a:extLst>
            </p:cNvPr>
            <p:cNvSpPr txBox="1">
              <a:spLocks noChangeArrowheads="1"/>
            </p:cNvSpPr>
            <p:nvPr/>
          </p:nvSpPr>
          <p:spPr bwMode="auto">
            <a:xfrm>
              <a:off x="1280" y="2122"/>
              <a:ext cx="892" cy="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spAutoFit/>
            </a:bodyPr>
            <a:lstStyle/>
            <a:p>
              <a:pPr eaLnBrk="0" hangingPunct="0">
                <a:spcBef>
                  <a:spcPct val="0"/>
                </a:spcBef>
                <a:buFontTx/>
                <a:buNone/>
              </a:pPr>
              <a:r>
                <a:rPr lang="en-US" altLang="en-US" sz="2000"/>
                <a:t>Use-Case </a:t>
              </a:r>
            </a:p>
            <a:p>
              <a:pPr eaLnBrk="0" hangingPunct="0">
                <a:spcBef>
                  <a:spcPct val="0"/>
                </a:spcBef>
                <a:buFontTx/>
                <a:buNone/>
              </a:pPr>
              <a:r>
                <a:rPr lang="en-US" altLang="en-US" sz="2000"/>
                <a:t>Instance</a:t>
              </a:r>
            </a:p>
          </p:txBody>
        </p:sp>
        <p:sp>
          <p:nvSpPr>
            <p:cNvPr id="7" name="Text Box 7">
              <a:extLst>
                <a:ext uri="{FF2B5EF4-FFF2-40B4-BE49-F238E27FC236}">
                  <a16:creationId xmlns:a16="http://schemas.microsoft.com/office/drawing/2014/main" id="{1033709C-30A9-4D89-B74C-08414D10874F}"/>
                </a:ext>
              </a:extLst>
            </p:cNvPr>
            <p:cNvSpPr txBox="1">
              <a:spLocks noChangeArrowheads="1"/>
            </p:cNvSpPr>
            <p:nvPr/>
          </p:nvSpPr>
          <p:spPr bwMode="auto">
            <a:xfrm>
              <a:off x="3901" y="1432"/>
              <a:ext cx="839" cy="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spAutoFit/>
            </a:bodyPr>
            <a:lstStyle/>
            <a:p>
              <a:pPr eaLnBrk="0" hangingPunct="0">
                <a:spcBef>
                  <a:spcPct val="0"/>
                </a:spcBef>
                <a:buFontTx/>
                <a:buNone/>
              </a:pPr>
              <a:r>
                <a:rPr lang="en-US" altLang="en-US" sz="2000"/>
                <a:t>Base </a:t>
              </a:r>
            </a:p>
            <a:p>
              <a:pPr eaLnBrk="0" hangingPunct="0">
                <a:spcBef>
                  <a:spcPct val="0"/>
                </a:spcBef>
                <a:buFontTx/>
                <a:buNone/>
              </a:pPr>
              <a:r>
                <a:rPr lang="en-US" altLang="en-US" sz="2000"/>
                <a:t>Use Case</a:t>
              </a:r>
            </a:p>
          </p:txBody>
        </p:sp>
        <p:sp>
          <p:nvSpPr>
            <p:cNvPr id="8" name="Oval 8">
              <a:extLst>
                <a:ext uri="{FF2B5EF4-FFF2-40B4-BE49-F238E27FC236}">
                  <a16:creationId xmlns:a16="http://schemas.microsoft.com/office/drawing/2014/main" id="{23C80B61-54FF-4A34-B0C0-3C9239F9C5AC}"/>
                </a:ext>
              </a:extLst>
            </p:cNvPr>
            <p:cNvSpPr>
              <a:spLocks noChangeArrowheads="1"/>
            </p:cNvSpPr>
            <p:nvPr/>
          </p:nvSpPr>
          <p:spPr bwMode="auto">
            <a:xfrm>
              <a:off x="2103" y="1501"/>
              <a:ext cx="1545" cy="541"/>
            </a:xfrm>
            <a:prstGeom prst="ellipse">
              <a:avLst/>
            </a:prstGeom>
            <a:solidFill>
              <a:schemeClr val="hlink"/>
            </a:solidFill>
            <a:ln w="2857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9" name="Oval 9">
              <a:extLst>
                <a:ext uri="{FF2B5EF4-FFF2-40B4-BE49-F238E27FC236}">
                  <a16:creationId xmlns:a16="http://schemas.microsoft.com/office/drawing/2014/main" id="{44E600C7-08FA-471C-A503-9399752B539A}"/>
                </a:ext>
              </a:extLst>
            </p:cNvPr>
            <p:cNvSpPr>
              <a:spLocks noChangeArrowheads="1"/>
            </p:cNvSpPr>
            <p:nvPr/>
          </p:nvSpPr>
          <p:spPr bwMode="auto">
            <a:xfrm>
              <a:off x="2880" y="2761"/>
              <a:ext cx="1493" cy="541"/>
            </a:xfrm>
            <a:prstGeom prst="ellipse">
              <a:avLst/>
            </a:prstGeom>
            <a:solidFill>
              <a:schemeClr val="hlink"/>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10" name="Oval 10">
              <a:extLst>
                <a:ext uri="{FF2B5EF4-FFF2-40B4-BE49-F238E27FC236}">
                  <a16:creationId xmlns:a16="http://schemas.microsoft.com/office/drawing/2014/main" id="{CE030996-98C3-4B55-BAFC-8BD15014D29A}"/>
                </a:ext>
              </a:extLst>
            </p:cNvPr>
            <p:cNvSpPr>
              <a:spLocks noChangeArrowheads="1"/>
            </p:cNvSpPr>
            <p:nvPr/>
          </p:nvSpPr>
          <p:spPr bwMode="auto">
            <a:xfrm>
              <a:off x="2058" y="1719"/>
              <a:ext cx="114" cy="131"/>
            </a:xfrm>
            <a:prstGeom prst="ellipse">
              <a:avLst/>
            </a:prstGeom>
            <a:solidFill>
              <a:srgbClr val="3399FF"/>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11" name="Freeform 11">
              <a:extLst>
                <a:ext uri="{FF2B5EF4-FFF2-40B4-BE49-F238E27FC236}">
                  <a16:creationId xmlns:a16="http://schemas.microsoft.com/office/drawing/2014/main" id="{1E115771-3708-4D42-9217-FFA0406A78DE}"/>
                </a:ext>
              </a:extLst>
            </p:cNvPr>
            <p:cNvSpPr>
              <a:spLocks/>
            </p:cNvSpPr>
            <p:nvPr/>
          </p:nvSpPr>
          <p:spPr bwMode="auto">
            <a:xfrm>
              <a:off x="2145" y="1550"/>
              <a:ext cx="2467" cy="1662"/>
            </a:xfrm>
            <a:custGeom>
              <a:avLst/>
              <a:gdLst>
                <a:gd name="T0" fmla="*/ 0 w 2361"/>
                <a:gd name="T1" fmla="*/ 195 h 1618"/>
                <a:gd name="T2" fmla="*/ 192 w 2361"/>
                <a:gd name="T3" fmla="*/ 108 h 1618"/>
                <a:gd name="T4" fmla="*/ 314 w 2361"/>
                <a:gd name="T5" fmla="*/ 3 h 1618"/>
                <a:gd name="T6" fmla="*/ 349 w 2361"/>
                <a:gd name="T7" fmla="*/ 90 h 1618"/>
                <a:gd name="T8" fmla="*/ 314 w 2361"/>
                <a:gd name="T9" fmla="*/ 221 h 1618"/>
                <a:gd name="T10" fmla="*/ 463 w 2361"/>
                <a:gd name="T11" fmla="*/ 151 h 1618"/>
                <a:gd name="T12" fmla="*/ 585 w 2361"/>
                <a:gd name="T13" fmla="*/ 160 h 1618"/>
                <a:gd name="T14" fmla="*/ 463 w 2361"/>
                <a:gd name="T15" fmla="*/ 309 h 1618"/>
                <a:gd name="T16" fmla="*/ 646 w 2361"/>
                <a:gd name="T17" fmla="*/ 343 h 1618"/>
                <a:gd name="T18" fmla="*/ 716 w 2361"/>
                <a:gd name="T19" fmla="*/ 1452 h 1618"/>
                <a:gd name="T20" fmla="*/ 847 w 2361"/>
                <a:gd name="T21" fmla="*/ 1330 h 1618"/>
                <a:gd name="T22" fmla="*/ 908 w 2361"/>
                <a:gd name="T23" fmla="*/ 1434 h 1618"/>
                <a:gd name="T24" fmla="*/ 1108 w 2361"/>
                <a:gd name="T25" fmla="*/ 1530 h 1618"/>
                <a:gd name="T26" fmla="*/ 1266 w 2361"/>
                <a:gd name="T27" fmla="*/ 1382 h 1618"/>
                <a:gd name="T28" fmla="*/ 1519 w 2361"/>
                <a:gd name="T29" fmla="*/ 1609 h 1618"/>
                <a:gd name="T30" fmla="*/ 1789 w 2361"/>
                <a:gd name="T31" fmla="*/ 1330 h 1618"/>
                <a:gd name="T32" fmla="*/ 1955 w 2361"/>
                <a:gd name="T33" fmla="*/ 1443 h 1618"/>
                <a:gd name="T34" fmla="*/ 2156 w 2361"/>
                <a:gd name="T35" fmla="*/ 1434 h 1618"/>
                <a:gd name="T36" fmla="*/ 2138 w 2361"/>
                <a:gd name="T37" fmla="*/ 858 h 1618"/>
                <a:gd name="T38" fmla="*/ 820 w 2361"/>
                <a:gd name="T39" fmla="*/ 335 h 1618"/>
                <a:gd name="T40" fmla="*/ 899 w 2361"/>
                <a:gd name="T41" fmla="*/ 160 h 1618"/>
                <a:gd name="T42" fmla="*/ 1056 w 2361"/>
                <a:gd name="T43" fmla="*/ 230 h 1618"/>
                <a:gd name="T44" fmla="*/ 1161 w 2361"/>
                <a:gd name="T45" fmla="*/ 82 h 1618"/>
                <a:gd name="T46" fmla="*/ 1257 w 2361"/>
                <a:gd name="T47" fmla="*/ 239 h 1618"/>
                <a:gd name="T48" fmla="*/ 1388 w 2361"/>
                <a:gd name="T49" fmla="*/ 213 h 1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61" h="1618">
                  <a:moveTo>
                    <a:pt x="0" y="195"/>
                  </a:moveTo>
                  <a:cubicBezTo>
                    <a:pt x="70" y="167"/>
                    <a:pt x="140" y="140"/>
                    <a:pt x="192" y="108"/>
                  </a:cubicBezTo>
                  <a:cubicBezTo>
                    <a:pt x="244" y="76"/>
                    <a:pt x="288" y="6"/>
                    <a:pt x="314" y="3"/>
                  </a:cubicBezTo>
                  <a:cubicBezTo>
                    <a:pt x="340" y="0"/>
                    <a:pt x="349" y="54"/>
                    <a:pt x="349" y="90"/>
                  </a:cubicBezTo>
                  <a:cubicBezTo>
                    <a:pt x="349" y="126"/>
                    <a:pt x="295" y="211"/>
                    <a:pt x="314" y="221"/>
                  </a:cubicBezTo>
                  <a:cubicBezTo>
                    <a:pt x="333" y="231"/>
                    <a:pt x="418" y="161"/>
                    <a:pt x="463" y="151"/>
                  </a:cubicBezTo>
                  <a:cubicBezTo>
                    <a:pt x="508" y="141"/>
                    <a:pt x="585" y="134"/>
                    <a:pt x="585" y="160"/>
                  </a:cubicBezTo>
                  <a:cubicBezTo>
                    <a:pt x="585" y="186"/>
                    <a:pt x="453" y="279"/>
                    <a:pt x="463" y="309"/>
                  </a:cubicBezTo>
                  <a:cubicBezTo>
                    <a:pt x="473" y="339"/>
                    <a:pt x="604" y="152"/>
                    <a:pt x="646" y="343"/>
                  </a:cubicBezTo>
                  <a:cubicBezTo>
                    <a:pt x="688" y="534"/>
                    <a:pt x="683" y="1288"/>
                    <a:pt x="716" y="1452"/>
                  </a:cubicBezTo>
                  <a:cubicBezTo>
                    <a:pt x="749" y="1616"/>
                    <a:pt x="815" y="1333"/>
                    <a:pt x="847" y="1330"/>
                  </a:cubicBezTo>
                  <a:cubicBezTo>
                    <a:pt x="879" y="1327"/>
                    <a:pt x="865" y="1401"/>
                    <a:pt x="908" y="1434"/>
                  </a:cubicBezTo>
                  <a:cubicBezTo>
                    <a:pt x="951" y="1467"/>
                    <a:pt x="1048" y="1539"/>
                    <a:pt x="1108" y="1530"/>
                  </a:cubicBezTo>
                  <a:cubicBezTo>
                    <a:pt x="1168" y="1521"/>
                    <a:pt x="1198" y="1369"/>
                    <a:pt x="1266" y="1382"/>
                  </a:cubicBezTo>
                  <a:cubicBezTo>
                    <a:pt x="1334" y="1395"/>
                    <a:pt x="1432" y="1618"/>
                    <a:pt x="1519" y="1609"/>
                  </a:cubicBezTo>
                  <a:cubicBezTo>
                    <a:pt x="1606" y="1600"/>
                    <a:pt x="1716" y="1358"/>
                    <a:pt x="1789" y="1330"/>
                  </a:cubicBezTo>
                  <a:cubicBezTo>
                    <a:pt x="1862" y="1302"/>
                    <a:pt x="1894" y="1426"/>
                    <a:pt x="1955" y="1443"/>
                  </a:cubicBezTo>
                  <a:cubicBezTo>
                    <a:pt x="2016" y="1460"/>
                    <a:pt x="2126" y="1531"/>
                    <a:pt x="2156" y="1434"/>
                  </a:cubicBezTo>
                  <a:cubicBezTo>
                    <a:pt x="2186" y="1337"/>
                    <a:pt x="2361" y="1041"/>
                    <a:pt x="2138" y="858"/>
                  </a:cubicBezTo>
                  <a:cubicBezTo>
                    <a:pt x="1915" y="675"/>
                    <a:pt x="1027" y="451"/>
                    <a:pt x="820" y="335"/>
                  </a:cubicBezTo>
                  <a:cubicBezTo>
                    <a:pt x="613" y="219"/>
                    <a:pt x="860" y="177"/>
                    <a:pt x="899" y="160"/>
                  </a:cubicBezTo>
                  <a:cubicBezTo>
                    <a:pt x="938" y="143"/>
                    <a:pt x="1012" y="243"/>
                    <a:pt x="1056" y="230"/>
                  </a:cubicBezTo>
                  <a:cubicBezTo>
                    <a:pt x="1100" y="217"/>
                    <a:pt x="1128" y="81"/>
                    <a:pt x="1161" y="82"/>
                  </a:cubicBezTo>
                  <a:cubicBezTo>
                    <a:pt x="1194" y="83"/>
                    <a:pt x="1219" y="217"/>
                    <a:pt x="1257" y="239"/>
                  </a:cubicBezTo>
                  <a:cubicBezTo>
                    <a:pt x="1295" y="261"/>
                    <a:pt x="1341" y="237"/>
                    <a:pt x="1388" y="213"/>
                  </a:cubicBezTo>
                </a:path>
              </a:pathLst>
            </a:custGeom>
            <a:noFill/>
            <a:ln w="38100" cap="flat" cmpd="sng">
              <a:solidFill>
                <a:srgbClr val="3399FF"/>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12" name="Line 12">
              <a:extLst>
                <a:ext uri="{FF2B5EF4-FFF2-40B4-BE49-F238E27FC236}">
                  <a16:creationId xmlns:a16="http://schemas.microsoft.com/office/drawing/2014/main" id="{328B5EB0-FDF8-455D-8C03-784616E7D855}"/>
                </a:ext>
              </a:extLst>
            </p:cNvPr>
            <p:cNvSpPr>
              <a:spLocks noChangeShapeType="1"/>
            </p:cNvSpPr>
            <p:nvPr/>
          </p:nvSpPr>
          <p:spPr bwMode="auto">
            <a:xfrm flipH="1">
              <a:off x="3534" y="1553"/>
              <a:ext cx="401" cy="79"/>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13" name="Line 13">
              <a:extLst>
                <a:ext uri="{FF2B5EF4-FFF2-40B4-BE49-F238E27FC236}">
                  <a16:creationId xmlns:a16="http://schemas.microsoft.com/office/drawing/2014/main" id="{40915A90-381E-4D99-9CA6-2FC49B0097A0}"/>
                </a:ext>
              </a:extLst>
            </p:cNvPr>
            <p:cNvSpPr>
              <a:spLocks noChangeShapeType="1"/>
            </p:cNvSpPr>
            <p:nvPr/>
          </p:nvSpPr>
          <p:spPr bwMode="auto">
            <a:xfrm flipV="1">
              <a:off x="1918" y="1708"/>
              <a:ext cx="420" cy="39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14" name="Line 14">
              <a:extLst>
                <a:ext uri="{FF2B5EF4-FFF2-40B4-BE49-F238E27FC236}">
                  <a16:creationId xmlns:a16="http://schemas.microsoft.com/office/drawing/2014/main" id="{D437BD42-17FF-410A-9B8D-5D1BC3CE35A6}"/>
                </a:ext>
              </a:extLst>
            </p:cNvPr>
            <p:cNvSpPr>
              <a:spLocks noChangeShapeType="1"/>
            </p:cNvSpPr>
            <p:nvPr/>
          </p:nvSpPr>
          <p:spPr bwMode="auto">
            <a:xfrm>
              <a:off x="4041" y="3273"/>
              <a:ext cx="522" cy="15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15" name="Text Box 15">
              <a:extLst>
                <a:ext uri="{FF2B5EF4-FFF2-40B4-BE49-F238E27FC236}">
                  <a16:creationId xmlns:a16="http://schemas.microsoft.com/office/drawing/2014/main" id="{D09B3254-474B-4265-B6C7-1CE629C44B8B}"/>
                </a:ext>
              </a:extLst>
            </p:cNvPr>
            <p:cNvSpPr txBox="1">
              <a:spLocks noChangeArrowheads="1"/>
            </p:cNvSpPr>
            <p:nvPr/>
          </p:nvSpPr>
          <p:spPr bwMode="auto">
            <a:xfrm>
              <a:off x="4205" y="3377"/>
              <a:ext cx="1567"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spAutoFit/>
            </a:bodyPr>
            <a:lstStyle/>
            <a:p>
              <a:pPr eaLnBrk="0" hangingPunct="0">
                <a:spcBef>
                  <a:spcPct val="0"/>
                </a:spcBef>
                <a:buFontTx/>
                <a:buNone/>
              </a:pPr>
              <a:r>
                <a:rPr lang="en-US" altLang="en-US" sz="1800"/>
                <a:t>Included </a:t>
              </a:r>
            </a:p>
            <a:p>
              <a:pPr eaLnBrk="0" hangingPunct="0">
                <a:spcBef>
                  <a:spcPct val="0"/>
                </a:spcBef>
                <a:buFontTx/>
                <a:buNone/>
              </a:pPr>
              <a:r>
                <a:rPr lang="en-US" altLang="en-US" sz="1800"/>
                <a:t>Use Case</a:t>
              </a:r>
            </a:p>
          </p:txBody>
        </p:sp>
      </p:grpSp>
      <p:sp>
        <p:nvSpPr>
          <p:cNvPr id="16" name="Content Placeholder 2">
            <a:extLst>
              <a:ext uri="{FF2B5EF4-FFF2-40B4-BE49-F238E27FC236}">
                <a16:creationId xmlns:a16="http://schemas.microsoft.com/office/drawing/2014/main" id="{09702E18-CC57-4228-95C2-3700F04FCB88}"/>
              </a:ext>
            </a:extLst>
          </p:cNvPr>
          <p:cNvSpPr>
            <a:spLocks noGrp="1"/>
          </p:cNvSpPr>
          <p:nvPr>
            <p:ph idx="1"/>
          </p:nvPr>
        </p:nvSpPr>
        <p:spPr>
          <a:xfrm>
            <a:off x="436301" y="1087732"/>
            <a:ext cx="8229600" cy="5386373"/>
          </a:xfrm>
        </p:spPr>
        <p:txBody>
          <a:bodyPr>
            <a:normAutofit lnSpcReduction="10000"/>
          </a:bodyPr>
          <a:lstStyle/>
          <a:p>
            <a:r>
              <a:rPr lang="en-US" sz="2800" b="1" dirty="0"/>
              <a:t>Use case “Place order”</a:t>
            </a:r>
          </a:p>
          <a:p>
            <a:pPr marL="0" indent="0">
              <a:buNone/>
            </a:pPr>
            <a:r>
              <a:rPr lang="en-US" sz="2800" b="1" dirty="0"/>
              <a:t>    Basic flow</a:t>
            </a:r>
          </a:p>
          <a:p>
            <a:pPr marL="1005840" lvl="2" indent="-457200">
              <a:buFont typeface="+mj-lt"/>
              <a:buAutoNum type="arabicPeriod"/>
            </a:pPr>
            <a:r>
              <a:rPr lang="en-US" sz="2400" dirty="0"/>
              <a:t>…</a:t>
            </a:r>
          </a:p>
          <a:p>
            <a:pPr marL="1005840" lvl="2" indent="-457200">
              <a:buFont typeface="+mj-lt"/>
              <a:buAutoNum type="arabicPeriod"/>
            </a:pPr>
            <a:r>
              <a:rPr lang="en-US" sz="2400" dirty="0"/>
              <a:t>…</a:t>
            </a:r>
          </a:p>
          <a:p>
            <a:pPr marL="1005840" lvl="2" indent="-457200">
              <a:buFont typeface="+mj-lt"/>
              <a:buAutoNum type="arabicPeriod"/>
            </a:pPr>
            <a:r>
              <a:rPr lang="en-US" sz="2400" dirty="0"/>
              <a:t>Passenger confirm to buy tickets</a:t>
            </a:r>
          </a:p>
          <a:p>
            <a:pPr marL="1005840" lvl="2" indent="-457200">
              <a:buFont typeface="+mj-lt"/>
              <a:buAutoNum type="arabicPeriod"/>
            </a:pPr>
            <a:r>
              <a:rPr lang="en-US" sz="2400" dirty="0"/>
              <a:t>Software </a:t>
            </a:r>
            <a:r>
              <a:rPr lang="en-US" sz="2400" b="1" dirty="0"/>
              <a:t>calls the use case “Pay receipt”</a:t>
            </a:r>
          </a:p>
          <a:p>
            <a:pPr marL="1005840" lvl="2" indent="-457200">
              <a:buFont typeface="+mj-lt"/>
              <a:buAutoNum type="arabicPeriod"/>
            </a:pPr>
            <a:r>
              <a:rPr lang="en-US" sz="2400" dirty="0"/>
              <a:t>Software calls the use case “Print receipt”</a:t>
            </a:r>
          </a:p>
          <a:p>
            <a:pPr marL="1005840" lvl="2" indent="-457200">
              <a:buFont typeface="+mj-lt"/>
              <a:buAutoNum type="arabicPeriod"/>
            </a:pPr>
            <a:r>
              <a:rPr lang="en-US" sz="2400" dirty="0"/>
              <a:t>…</a:t>
            </a:r>
          </a:p>
          <a:p>
            <a:r>
              <a:rPr lang="en-US" sz="2800" b="1" dirty="0"/>
              <a:t>Use case “Pay receipt”</a:t>
            </a:r>
          </a:p>
          <a:p>
            <a:pPr marL="0" indent="0">
              <a:buNone/>
            </a:pPr>
            <a:r>
              <a:rPr lang="en-US" sz="2800" b="1" dirty="0"/>
              <a:t>     Basic flow</a:t>
            </a:r>
          </a:p>
          <a:p>
            <a:pPr marL="1005840" lvl="2" indent="-457200">
              <a:buFont typeface="+mj-lt"/>
              <a:buAutoNum type="arabicPeriod"/>
            </a:pPr>
            <a:r>
              <a:rPr lang="en-US" sz="2400" dirty="0"/>
              <a:t>Software asks passenger to insert a credit card</a:t>
            </a:r>
          </a:p>
          <a:p>
            <a:pPr marL="1005840" lvl="2" indent="-457200">
              <a:buFont typeface="+mj-lt"/>
              <a:buAutoNum type="arabicPeriod"/>
            </a:pPr>
            <a:r>
              <a:rPr lang="en-US" sz="2400" dirty="0"/>
              <a:t>Passenger inserts a credit card to the credit card slot</a:t>
            </a:r>
          </a:p>
          <a:p>
            <a:pPr marL="1005840" lvl="2" indent="-457200">
              <a:buFont typeface="+mj-lt"/>
              <a:buAutoNum type="arabicPeriod"/>
            </a:pPr>
            <a:r>
              <a:rPr lang="en-US" sz="2400" dirty="0"/>
              <a:t>…</a:t>
            </a:r>
          </a:p>
        </p:txBody>
      </p:sp>
    </p:spTree>
    <p:extLst>
      <p:ext uri="{BB962C8B-B14F-4D97-AF65-F5344CB8AC3E}">
        <p14:creationId xmlns:p14="http://schemas.microsoft.com/office/powerpoint/2010/main" val="4200035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8B8994-A764-41DA-98F1-D0A643259430}"/>
              </a:ext>
            </a:extLst>
          </p:cNvPr>
          <p:cNvSpPr>
            <a:spLocks noGrp="1"/>
          </p:cNvSpPr>
          <p:nvPr>
            <p:ph type="sldNum" sz="quarter" idx="12"/>
          </p:nvPr>
        </p:nvSpPr>
        <p:spPr/>
        <p:txBody>
          <a:bodyPr/>
          <a:lstStyle/>
          <a:p>
            <a:pPr>
              <a:defRPr/>
            </a:pPr>
            <a:fld id="{222D1A01-2235-2A44-BF61-4339ED0E7A0A}" type="slidenum">
              <a:rPr lang="en-US" altLang="en-VN" smtClean="0"/>
              <a:pPr>
                <a:defRPr/>
              </a:pPr>
              <a:t>46</a:t>
            </a:fld>
            <a:endParaRPr lang="en-US" altLang="en-VN"/>
          </a:p>
        </p:txBody>
      </p:sp>
      <p:sp>
        <p:nvSpPr>
          <p:cNvPr id="22" name="Title 1">
            <a:extLst>
              <a:ext uri="{FF2B5EF4-FFF2-40B4-BE49-F238E27FC236}">
                <a16:creationId xmlns:a16="http://schemas.microsoft.com/office/drawing/2014/main" id="{F4D244EB-D5D5-4F18-B4A6-99D68D2DD07A}"/>
              </a:ext>
            </a:extLst>
          </p:cNvPr>
          <p:cNvSpPr>
            <a:spLocks noGrp="1"/>
          </p:cNvSpPr>
          <p:nvPr>
            <p:ph type="title"/>
          </p:nvPr>
        </p:nvSpPr>
        <p:spPr>
          <a:xfrm>
            <a:off x="457200" y="347472"/>
            <a:ext cx="8229600" cy="717072"/>
          </a:xfrm>
        </p:spPr>
        <p:txBody>
          <a:bodyPr/>
          <a:lstStyle/>
          <a:p>
            <a:r>
              <a:rPr lang="en-US"/>
              <a:t>E.g. Extend use case in specification</a:t>
            </a:r>
          </a:p>
        </p:txBody>
      </p:sp>
      <p:sp>
        <p:nvSpPr>
          <p:cNvPr id="23" name="Content Placeholder 2">
            <a:extLst>
              <a:ext uri="{FF2B5EF4-FFF2-40B4-BE49-F238E27FC236}">
                <a16:creationId xmlns:a16="http://schemas.microsoft.com/office/drawing/2014/main" id="{FC4B49C0-F929-4C87-8BBE-6AA6FE000A45}"/>
              </a:ext>
            </a:extLst>
          </p:cNvPr>
          <p:cNvSpPr>
            <a:spLocks noGrp="1"/>
          </p:cNvSpPr>
          <p:nvPr>
            <p:ph idx="1"/>
          </p:nvPr>
        </p:nvSpPr>
        <p:spPr>
          <a:xfrm>
            <a:off x="457200" y="1981200"/>
            <a:ext cx="8229600" cy="4876800"/>
          </a:xfrm>
        </p:spPr>
        <p:txBody>
          <a:bodyPr>
            <a:normAutofit fontScale="85000" lnSpcReduction="10000"/>
          </a:bodyPr>
          <a:lstStyle/>
          <a:p>
            <a:r>
              <a:rPr lang="en-US" sz="2800" b="1"/>
              <a:t>Use case “Place order”</a:t>
            </a:r>
          </a:p>
          <a:p>
            <a:pPr marL="0" indent="0">
              <a:buNone/>
            </a:pPr>
            <a:r>
              <a:rPr lang="en-US" sz="2800" b="1"/>
              <a:t>    Basic flow</a:t>
            </a:r>
          </a:p>
          <a:p>
            <a:pPr marL="1005840" lvl="2" indent="-457200">
              <a:buFont typeface="+mj-lt"/>
              <a:buAutoNum type="arabicPeriod"/>
            </a:pPr>
            <a:r>
              <a:rPr lang="en-US" sz="2200"/>
              <a:t>…</a:t>
            </a:r>
          </a:p>
          <a:p>
            <a:pPr marL="1005840" lvl="2" indent="-457200">
              <a:buFont typeface="+mj-lt"/>
              <a:buAutoNum type="arabicPeriod"/>
            </a:pPr>
            <a:r>
              <a:rPr lang="en-US" sz="2200"/>
              <a:t>Customer enters and submits shipping info</a:t>
            </a:r>
          </a:p>
          <a:p>
            <a:pPr marL="1005840" lvl="2" indent="-457200">
              <a:buFont typeface="+mj-lt"/>
              <a:buAutoNum type="arabicPeriod"/>
            </a:pPr>
            <a:r>
              <a:rPr lang="en-US" sz="2200"/>
              <a:t>Software displays receipt</a:t>
            </a:r>
          </a:p>
          <a:p>
            <a:pPr marL="1005840" lvl="2" indent="-457200">
              <a:buFont typeface="+mj-lt"/>
              <a:buAutoNum type="arabicPeriod"/>
            </a:pPr>
            <a:r>
              <a:rPr lang="en-US" sz="2200"/>
              <a:t>…</a:t>
            </a:r>
          </a:p>
          <a:p>
            <a:pPr marL="0" indent="0">
              <a:buNone/>
            </a:pPr>
            <a:r>
              <a:rPr lang="en-US" b="1"/>
              <a:t>    Alternative flow</a:t>
            </a:r>
          </a:p>
          <a:p>
            <a:pPr marL="0" indent="0">
              <a:buNone/>
            </a:pPr>
            <a:r>
              <a:rPr lang="en-US"/>
              <a:t>      </a:t>
            </a:r>
            <a:r>
              <a:rPr lang="en-US" b="1" i="1"/>
              <a:t>A1. </a:t>
            </a:r>
            <a:r>
              <a:rPr lang="en-US" b="1" i="1">
                <a:solidFill>
                  <a:srgbClr val="C00000"/>
                </a:solidFill>
              </a:rPr>
              <a:t>In the step 2</a:t>
            </a:r>
            <a:r>
              <a:rPr lang="en-US" b="1" i="1"/>
              <a:t>, i</a:t>
            </a:r>
            <a:r>
              <a:rPr lang="en-US" b="1" i="1">
                <a:solidFill>
                  <a:srgbClr val="0033CC"/>
                </a:solidFill>
              </a:rPr>
              <a:t>f customer chooses to place a rush order</a:t>
            </a:r>
            <a:r>
              <a:rPr lang="en-US" b="1" i="1"/>
              <a:t>, </a:t>
            </a:r>
            <a:r>
              <a:rPr lang="en-US" b="1" i="1">
                <a:solidFill>
                  <a:srgbClr val="009051"/>
                </a:solidFill>
              </a:rPr>
              <a:t>insert use case “Place rush order”</a:t>
            </a:r>
            <a:r>
              <a:rPr lang="en-US" b="1" i="1"/>
              <a:t>, then resume at the step 3.</a:t>
            </a:r>
          </a:p>
          <a:p>
            <a:pPr marL="0" indent="0">
              <a:buNone/>
            </a:pPr>
            <a:r>
              <a:rPr lang="en-US"/>
              <a:t>      …</a:t>
            </a:r>
          </a:p>
          <a:p>
            <a:r>
              <a:rPr lang="en-US" b="1"/>
              <a:t>Use case “Place rush order”</a:t>
            </a:r>
          </a:p>
          <a:p>
            <a:pPr marL="1005840" lvl="2" indent="-457200">
              <a:buFont typeface="+mj-lt"/>
              <a:buAutoNum type="arabicPeriod"/>
            </a:pPr>
            <a:r>
              <a:rPr lang="en-US" sz="2200"/>
              <a:t>Software displays rush order form</a:t>
            </a:r>
          </a:p>
          <a:p>
            <a:pPr marL="1005840" lvl="2" indent="-457200">
              <a:buFont typeface="+mj-lt"/>
              <a:buAutoNum type="arabicPeriod"/>
            </a:pPr>
            <a:r>
              <a:rPr lang="en-US" sz="2200"/>
              <a:t>Customer </a:t>
            </a:r>
          </a:p>
          <a:p>
            <a:pPr marL="1005840" lvl="2" indent="-457200">
              <a:buFont typeface="+mj-lt"/>
              <a:buAutoNum type="arabicPeriod"/>
            </a:pPr>
            <a:r>
              <a:rPr lang="en-US" sz="2200"/>
              <a:t>…</a:t>
            </a:r>
          </a:p>
        </p:txBody>
      </p:sp>
      <p:grpSp>
        <p:nvGrpSpPr>
          <p:cNvPr id="24" name="Group 23">
            <a:extLst>
              <a:ext uri="{FF2B5EF4-FFF2-40B4-BE49-F238E27FC236}">
                <a16:creationId xmlns:a16="http://schemas.microsoft.com/office/drawing/2014/main" id="{12803F4D-3E66-40E5-8F28-97B22D47D110}"/>
              </a:ext>
            </a:extLst>
          </p:cNvPr>
          <p:cNvGrpSpPr/>
          <p:nvPr/>
        </p:nvGrpSpPr>
        <p:grpSpPr>
          <a:xfrm>
            <a:off x="4425034" y="1177710"/>
            <a:ext cx="4328362" cy="1892049"/>
            <a:chOff x="1525588" y="2382838"/>
            <a:chExt cx="6475412" cy="3548062"/>
          </a:xfrm>
        </p:grpSpPr>
        <p:sp>
          <p:nvSpPr>
            <p:cNvPr id="25" name="Text Box 5">
              <a:extLst>
                <a:ext uri="{FF2B5EF4-FFF2-40B4-BE49-F238E27FC236}">
                  <a16:creationId xmlns:a16="http://schemas.microsoft.com/office/drawing/2014/main" id="{90D1EBE6-7551-4013-AA73-F3714DCC1C98}"/>
                </a:ext>
              </a:extLst>
            </p:cNvPr>
            <p:cNvSpPr txBox="1">
              <a:spLocks noChangeArrowheads="1"/>
            </p:cNvSpPr>
            <p:nvPr/>
          </p:nvSpPr>
          <p:spPr bwMode="auto">
            <a:xfrm>
              <a:off x="1647825" y="2419350"/>
              <a:ext cx="1416050" cy="71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spAutoFit/>
            </a:bodyPr>
            <a:lstStyle/>
            <a:p>
              <a:pPr eaLnBrk="0" hangingPunct="0">
                <a:spcBef>
                  <a:spcPct val="0"/>
                </a:spcBef>
                <a:buFontTx/>
                <a:buNone/>
              </a:pPr>
              <a:r>
                <a:rPr lang="en-US" altLang="en-US" sz="2000"/>
                <a:t>Use-Case </a:t>
              </a:r>
            </a:p>
            <a:p>
              <a:pPr eaLnBrk="0" hangingPunct="0">
                <a:spcBef>
                  <a:spcPct val="0"/>
                </a:spcBef>
                <a:buFontTx/>
                <a:buNone/>
              </a:pPr>
              <a:r>
                <a:rPr lang="en-US" altLang="en-US" sz="2000"/>
                <a:t>Instance</a:t>
              </a:r>
            </a:p>
          </p:txBody>
        </p:sp>
        <p:sp>
          <p:nvSpPr>
            <p:cNvPr id="26" name="Text Box 6">
              <a:extLst>
                <a:ext uri="{FF2B5EF4-FFF2-40B4-BE49-F238E27FC236}">
                  <a16:creationId xmlns:a16="http://schemas.microsoft.com/office/drawing/2014/main" id="{228AA702-A6B6-4E0C-8770-73B0CCCB22D3}"/>
                </a:ext>
              </a:extLst>
            </p:cNvPr>
            <p:cNvSpPr txBox="1">
              <a:spLocks noChangeArrowheads="1"/>
            </p:cNvSpPr>
            <p:nvPr/>
          </p:nvSpPr>
          <p:spPr bwMode="auto">
            <a:xfrm>
              <a:off x="6502400" y="2451100"/>
              <a:ext cx="1331913" cy="71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spAutoFit/>
            </a:bodyPr>
            <a:lstStyle/>
            <a:p>
              <a:pPr eaLnBrk="0" hangingPunct="0">
                <a:spcBef>
                  <a:spcPct val="0"/>
                </a:spcBef>
                <a:buFontTx/>
                <a:buNone/>
              </a:pPr>
              <a:r>
                <a:rPr lang="en-US" altLang="en-US" sz="2000"/>
                <a:t>Base </a:t>
              </a:r>
            </a:p>
            <a:p>
              <a:pPr eaLnBrk="0" hangingPunct="0">
                <a:spcBef>
                  <a:spcPct val="0"/>
                </a:spcBef>
                <a:buFontTx/>
                <a:buNone/>
              </a:pPr>
              <a:r>
                <a:rPr lang="en-US" altLang="en-US" sz="2000"/>
                <a:t>Use Case</a:t>
              </a:r>
            </a:p>
          </p:txBody>
        </p:sp>
        <p:sp>
          <p:nvSpPr>
            <p:cNvPr id="27" name="Oval 7">
              <a:extLst>
                <a:ext uri="{FF2B5EF4-FFF2-40B4-BE49-F238E27FC236}">
                  <a16:creationId xmlns:a16="http://schemas.microsoft.com/office/drawing/2014/main" id="{9F314DBF-6F63-4F91-8FEE-27F5E4027789}"/>
                </a:ext>
              </a:extLst>
            </p:cNvPr>
            <p:cNvSpPr>
              <a:spLocks noChangeArrowheads="1"/>
            </p:cNvSpPr>
            <p:nvPr/>
          </p:nvSpPr>
          <p:spPr bwMode="auto">
            <a:xfrm>
              <a:off x="3338513" y="2382838"/>
              <a:ext cx="2452687" cy="858837"/>
            </a:xfrm>
            <a:prstGeom prst="ellipse">
              <a:avLst/>
            </a:prstGeom>
            <a:solidFill>
              <a:schemeClr val="hlink"/>
            </a:solidFill>
            <a:ln w="2857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28" name="Oval 8">
              <a:extLst>
                <a:ext uri="{FF2B5EF4-FFF2-40B4-BE49-F238E27FC236}">
                  <a16:creationId xmlns:a16="http://schemas.microsoft.com/office/drawing/2014/main" id="{D9ADB149-A47C-474E-92B5-B06508178CC9}"/>
                </a:ext>
              </a:extLst>
            </p:cNvPr>
            <p:cNvSpPr>
              <a:spLocks noChangeArrowheads="1"/>
            </p:cNvSpPr>
            <p:nvPr/>
          </p:nvSpPr>
          <p:spPr bwMode="auto">
            <a:xfrm>
              <a:off x="4335463" y="4391025"/>
              <a:ext cx="2370137" cy="858838"/>
            </a:xfrm>
            <a:prstGeom prst="ellipse">
              <a:avLst/>
            </a:prstGeom>
            <a:solidFill>
              <a:schemeClr val="hlink"/>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29" name="Oval 9">
              <a:extLst>
                <a:ext uri="{FF2B5EF4-FFF2-40B4-BE49-F238E27FC236}">
                  <a16:creationId xmlns:a16="http://schemas.microsoft.com/office/drawing/2014/main" id="{D230C438-927E-408C-B055-9269F80E9F60}"/>
                </a:ext>
              </a:extLst>
            </p:cNvPr>
            <p:cNvSpPr>
              <a:spLocks noChangeArrowheads="1"/>
            </p:cNvSpPr>
            <p:nvPr/>
          </p:nvSpPr>
          <p:spPr bwMode="auto">
            <a:xfrm>
              <a:off x="3267075" y="2728913"/>
              <a:ext cx="180975" cy="207962"/>
            </a:xfrm>
            <a:prstGeom prst="ellipse">
              <a:avLst/>
            </a:prstGeom>
            <a:solidFill>
              <a:srgbClr val="3399FF"/>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30" name="Line 10">
              <a:extLst>
                <a:ext uri="{FF2B5EF4-FFF2-40B4-BE49-F238E27FC236}">
                  <a16:creationId xmlns:a16="http://schemas.microsoft.com/office/drawing/2014/main" id="{33EB78C8-5315-49DB-893B-F345B9B3D51C}"/>
                </a:ext>
              </a:extLst>
            </p:cNvPr>
            <p:cNvSpPr>
              <a:spLocks noChangeShapeType="1"/>
            </p:cNvSpPr>
            <p:nvPr/>
          </p:nvSpPr>
          <p:spPr bwMode="auto">
            <a:xfrm flipH="1" flipV="1">
              <a:off x="5680075" y="2603500"/>
              <a:ext cx="811213" cy="212725"/>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31" name="Line 11">
              <a:extLst>
                <a:ext uri="{FF2B5EF4-FFF2-40B4-BE49-F238E27FC236}">
                  <a16:creationId xmlns:a16="http://schemas.microsoft.com/office/drawing/2014/main" id="{6B2C5C0C-5412-4253-A9DE-AF9215DFAA53}"/>
                </a:ext>
              </a:extLst>
            </p:cNvPr>
            <p:cNvSpPr>
              <a:spLocks noChangeShapeType="1"/>
            </p:cNvSpPr>
            <p:nvPr/>
          </p:nvSpPr>
          <p:spPr bwMode="auto">
            <a:xfrm>
              <a:off x="3028950" y="2540000"/>
              <a:ext cx="815975" cy="9683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32" name="Text Box 12">
              <a:extLst>
                <a:ext uri="{FF2B5EF4-FFF2-40B4-BE49-F238E27FC236}">
                  <a16:creationId xmlns:a16="http://schemas.microsoft.com/office/drawing/2014/main" id="{54050A54-2BFF-477F-B1BA-876E1AD90A6F}"/>
                </a:ext>
              </a:extLst>
            </p:cNvPr>
            <p:cNvSpPr txBox="1">
              <a:spLocks noChangeArrowheads="1"/>
            </p:cNvSpPr>
            <p:nvPr/>
          </p:nvSpPr>
          <p:spPr bwMode="auto">
            <a:xfrm>
              <a:off x="6599238" y="5213350"/>
              <a:ext cx="1401762" cy="71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spAutoFit/>
            </a:bodyPr>
            <a:lstStyle/>
            <a:p>
              <a:pPr eaLnBrk="0" hangingPunct="0">
                <a:spcBef>
                  <a:spcPct val="0"/>
                </a:spcBef>
                <a:buFontTx/>
                <a:buNone/>
              </a:pPr>
              <a:r>
                <a:rPr lang="en-US" altLang="en-US" sz="2000"/>
                <a:t>Extension </a:t>
              </a:r>
            </a:p>
            <a:p>
              <a:pPr eaLnBrk="0" hangingPunct="0">
                <a:spcBef>
                  <a:spcPct val="0"/>
                </a:spcBef>
                <a:buFontTx/>
                <a:buNone/>
              </a:pPr>
              <a:r>
                <a:rPr lang="en-US" altLang="en-US" sz="2000"/>
                <a:t>Use Case</a:t>
              </a:r>
            </a:p>
          </p:txBody>
        </p:sp>
        <p:sp>
          <p:nvSpPr>
            <p:cNvPr id="33" name="Freeform 13">
              <a:extLst>
                <a:ext uri="{FF2B5EF4-FFF2-40B4-BE49-F238E27FC236}">
                  <a16:creationId xmlns:a16="http://schemas.microsoft.com/office/drawing/2014/main" id="{1891FC53-0753-439A-8943-187C679D2E6F}"/>
                </a:ext>
              </a:extLst>
            </p:cNvPr>
            <p:cNvSpPr>
              <a:spLocks/>
            </p:cNvSpPr>
            <p:nvPr/>
          </p:nvSpPr>
          <p:spPr bwMode="auto">
            <a:xfrm>
              <a:off x="3408363" y="2508250"/>
              <a:ext cx="2312987" cy="555625"/>
            </a:xfrm>
            <a:custGeom>
              <a:avLst/>
              <a:gdLst>
                <a:gd name="T0" fmla="*/ 0 w 1457"/>
                <a:gd name="T1" fmla="*/ 227 h 350"/>
                <a:gd name="T2" fmla="*/ 218 w 1457"/>
                <a:gd name="T3" fmla="*/ 218 h 350"/>
                <a:gd name="T4" fmla="*/ 314 w 1457"/>
                <a:gd name="T5" fmla="*/ 69 h 350"/>
                <a:gd name="T6" fmla="*/ 428 w 1457"/>
                <a:gd name="T7" fmla="*/ 35 h 350"/>
                <a:gd name="T8" fmla="*/ 497 w 1457"/>
                <a:gd name="T9" fmla="*/ 279 h 350"/>
                <a:gd name="T10" fmla="*/ 663 w 1457"/>
                <a:gd name="T11" fmla="*/ 305 h 350"/>
                <a:gd name="T12" fmla="*/ 846 w 1457"/>
                <a:gd name="T13" fmla="*/ 26 h 350"/>
                <a:gd name="T14" fmla="*/ 881 w 1457"/>
                <a:gd name="T15" fmla="*/ 148 h 350"/>
                <a:gd name="T16" fmla="*/ 1065 w 1457"/>
                <a:gd name="T17" fmla="*/ 340 h 350"/>
                <a:gd name="T18" fmla="*/ 1457 w 1457"/>
                <a:gd name="T19" fmla="*/ 209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57" h="350">
                  <a:moveTo>
                    <a:pt x="0" y="227"/>
                  </a:moveTo>
                  <a:cubicBezTo>
                    <a:pt x="83" y="235"/>
                    <a:pt x="166" y="244"/>
                    <a:pt x="218" y="218"/>
                  </a:cubicBezTo>
                  <a:cubicBezTo>
                    <a:pt x="270" y="192"/>
                    <a:pt x="279" y="100"/>
                    <a:pt x="314" y="69"/>
                  </a:cubicBezTo>
                  <a:cubicBezTo>
                    <a:pt x="349" y="38"/>
                    <a:pt x="397" y="0"/>
                    <a:pt x="428" y="35"/>
                  </a:cubicBezTo>
                  <a:cubicBezTo>
                    <a:pt x="459" y="70"/>
                    <a:pt x="458" y="234"/>
                    <a:pt x="497" y="279"/>
                  </a:cubicBezTo>
                  <a:cubicBezTo>
                    <a:pt x="536" y="324"/>
                    <a:pt x="605" y="347"/>
                    <a:pt x="663" y="305"/>
                  </a:cubicBezTo>
                  <a:cubicBezTo>
                    <a:pt x="721" y="263"/>
                    <a:pt x="810" y="52"/>
                    <a:pt x="846" y="26"/>
                  </a:cubicBezTo>
                  <a:cubicBezTo>
                    <a:pt x="882" y="0"/>
                    <a:pt x="845" y="96"/>
                    <a:pt x="881" y="148"/>
                  </a:cubicBezTo>
                  <a:cubicBezTo>
                    <a:pt x="917" y="200"/>
                    <a:pt x="969" y="330"/>
                    <a:pt x="1065" y="340"/>
                  </a:cubicBezTo>
                  <a:cubicBezTo>
                    <a:pt x="1161" y="350"/>
                    <a:pt x="1309" y="279"/>
                    <a:pt x="1457" y="209"/>
                  </a:cubicBezTo>
                </a:path>
              </a:pathLst>
            </a:custGeom>
            <a:noFill/>
            <a:ln w="28575" cap="flat" cmpd="sng">
              <a:solidFill>
                <a:srgbClr val="3399FF"/>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34" name="Oval 14">
              <a:extLst>
                <a:ext uri="{FF2B5EF4-FFF2-40B4-BE49-F238E27FC236}">
                  <a16:creationId xmlns:a16="http://schemas.microsoft.com/office/drawing/2014/main" id="{D53A9CFD-FCC6-4D25-BC6F-38BE47491AE0}"/>
                </a:ext>
              </a:extLst>
            </p:cNvPr>
            <p:cNvSpPr>
              <a:spLocks noChangeArrowheads="1"/>
            </p:cNvSpPr>
            <p:nvPr/>
          </p:nvSpPr>
          <p:spPr bwMode="auto">
            <a:xfrm>
              <a:off x="4306888" y="2895600"/>
              <a:ext cx="180975" cy="207963"/>
            </a:xfrm>
            <a:prstGeom prst="ellipse">
              <a:avLst/>
            </a:prstGeom>
            <a:solidFill>
              <a:srgbClr val="3399FF"/>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35" name="Text Box 15">
              <a:extLst>
                <a:ext uri="{FF2B5EF4-FFF2-40B4-BE49-F238E27FC236}">
                  <a16:creationId xmlns:a16="http://schemas.microsoft.com/office/drawing/2014/main" id="{25778CA6-D4DC-4B93-8768-F96176AD18DB}"/>
                </a:ext>
              </a:extLst>
            </p:cNvPr>
            <p:cNvSpPr txBox="1">
              <a:spLocks noChangeArrowheads="1"/>
            </p:cNvSpPr>
            <p:nvPr/>
          </p:nvSpPr>
          <p:spPr bwMode="auto">
            <a:xfrm>
              <a:off x="1525588" y="4210050"/>
              <a:ext cx="1401762" cy="71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spAutoFit/>
            </a:bodyPr>
            <a:lstStyle/>
            <a:p>
              <a:pPr eaLnBrk="0" hangingPunct="0">
                <a:spcBef>
                  <a:spcPct val="0"/>
                </a:spcBef>
                <a:buFontTx/>
                <a:buNone/>
              </a:pPr>
              <a:r>
                <a:rPr lang="en-US" altLang="en-US" sz="2000"/>
                <a:t>Extension </a:t>
              </a:r>
            </a:p>
            <a:p>
              <a:pPr eaLnBrk="0" hangingPunct="0">
                <a:spcBef>
                  <a:spcPct val="0"/>
                </a:spcBef>
                <a:buFontTx/>
                <a:buNone/>
              </a:pPr>
              <a:r>
                <a:rPr lang="en-US" altLang="en-US" sz="2000"/>
                <a:t>Point</a:t>
              </a:r>
            </a:p>
          </p:txBody>
        </p:sp>
        <p:sp>
          <p:nvSpPr>
            <p:cNvPr id="36" name="Line 16">
              <a:extLst>
                <a:ext uri="{FF2B5EF4-FFF2-40B4-BE49-F238E27FC236}">
                  <a16:creationId xmlns:a16="http://schemas.microsoft.com/office/drawing/2014/main" id="{AD46098D-7928-4233-90E0-672D67A1AF62}"/>
                </a:ext>
              </a:extLst>
            </p:cNvPr>
            <p:cNvSpPr>
              <a:spLocks noChangeShapeType="1"/>
            </p:cNvSpPr>
            <p:nvPr/>
          </p:nvSpPr>
          <p:spPr bwMode="auto">
            <a:xfrm flipV="1">
              <a:off x="2244725" y="3117850"/>
              <a:ext cx="2008188" cy="1108075"/>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37" name="Freeform 17">
              <a:extLst>
                <a:ext uri="{FF2B5EF4-FFF2-40B4-BE49-F238E27FC236}">
                  <a16:creationId xmlns:a16="http://schemas.microsoft.com/office/drawing/2014/main" id="{404EDE75-DA8D-4791-98FE-A0EE75A6FB97}"/>
                </a:ext>
              </a:extLst>
            </p:cNvPr>
            <p:cNvSpPr>
              <a:spLocks/>
            </p:cNvSpPr>
            <p:nvPr/>
          </p:nvSpPr>
          <p:spPr bwMode="auto">
            <a:xfrm>
              <a:off x="4313238" y="3074988"/>
              <a:ext cx="2547937" cy="2001837"/>
            </a:xfrm>
            <a:custGeom>
              <a:avLst/>
              <a:gdLst>
                <a:gd name="T0" fmla="*/ 84 w 1719"/>
                <a:gd name="T1" fmla="*/ 0 h 1330"/>
                <a:gd name="T2" fmla="*/ 32 w 1719"/>
                <a:gd name="T3" fmla="*/ 1091 h 1330"/>
                <a:gd name="T4" fmla="*/ 276 w 1719"/>
                <a:gd name="T5" fmla="*/ 1065 h 1330"/>
                <a:gd name="T6" fmla="*/ 442 w 1719"/>
                <a:gd name="T7" fmla="*/ 969 h 1330"/>
                <a:gd name="T8" fmla="*/ 416 w 1719"/>
                <a:gd name="T9" fmla="*/ 1187 h 1330"/>
                <a:gd name="T10" fmla="*/ 521 w 1719"/>
                <a:gd name="T11" fmla="*/ 1327 h 1330"/>
                <a:gd name="T12" fmla="*/ 730 w 1719"/>
                <a:gd name="T13" fmla="*/ 1170 h 1330"/>
                <a:gd name="T14" fmla="*/ 940 w 1719"/>
                <a:gd name="T15" fmla="*/ 908 h 1330"/>
                <a:gd name="T16" fmla="*/ 1463 w 1719"/>
                <a:gd name="T17" fmla="*/ 1118 h 1330"/>
                <a:gd name="T18" fmla="*/ 1498 w 1719"/>
                <a:gd name="T19" fmla="*/ 1022 h 1330"/>
                <a:gd name="T20" fmla="*/ 137 w 1719"/>
                <a:gd name="T21" fmla="*/ 9 h 1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19" h="1330">
                  <a:moveTo>
                    <a:pt x="84" y="0"/>
                  </a:moveTo>
                  <a:cubicBezTo>
                    <a:pt x="42" y="457"/>
                    <a:pt x="0" y="914"/>
                    <a:pt x="32" y="1091"/>
                  </a:cubicBezTo>
                  <a:cubicBezTo>
                    <a:pt x="64" y="1268"/>
                    <a:pt x="208" y="1085"/>
                    <a:pt x="276" y="1065"/>
                  </a:cubicBezTo>
                  <a:cubicBezTo>
                    <a:pt x="344" y="1045"/>
                    <a:pt x="419" y="949"/>
                    <a:pt x="442" y="969"/>
                  </a:cubicBezTo>
                  <a:cubicBezTo>
                    <a:pt x="465" y="989"/>
                    <a:pt x="403" y="1127"/>
                    <a:pt x="416" y="1187"/>
                  </a:cubicBezTo>
                  <a:cubicBezTo>
                    <a:pt x="429" y="1247"/>
                    <a:pt x="469" y="1330"/>
                    <a:pt x="521" y="1327"/>
                  </a:cubicBezTo>
                  <a:cubicBezTo>
                    <a:pt x="573" y="1324"/>
                    <a:pt x="660" y="1240"/>
                    <a:pt x="730" y="1170"/>
                  </a:cubicBezTo>
                  <a:cubicBezTo>
                    <a:pt x="800" y="1100"/>
                    <a:pt x="818" y="917"/>
                    <a:pt x="940" y="908"/>
                  </a:cubicBezTo>
                  <a:cubicBezTo>
                    <a:pt x="1062" y="899"/>
                    <a:pt x="1370" y="1099"/>
                    <a:pt x="1463" y="1118"/>
                  </a:cubicBezTo>
                  <a:cubicBezTo>
                    <a:pt x="1556" y="1137"/>
                    <a:pt x="1719" y="1207"/>
                    <a:pt x="1498" y="1022"/>
                  </a:cubicBezTo>
                  <a:cubicBezTo>
                    <a:pt x="1277" y="837"/>
                    <a:pt x="707" y="423"/>
                    <a:pt x="137" y="9"/>
                  </a:cubicBezTo>
                </a:path>
              </a:pathLst>
            </a:custGeom>
            <a:noFill/>
            <a:ln w="28575" cap="flat" cmpd="sng">
              <a:solidFill>
                <a:srgbClr val="3399FF"/>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38" name="Line 18">
              <a:extLst>
                <a:ext uri="{FF2B5EF4-FFF2-40B4-BE49-F238E27FC236}">
                  <a16:creationId xmlns:a16="http://schemas.microsoft.com/office/drawing/2014/main" id="{1299E1E0-FE15-4554-80A6-7CF0825C60B3}"/>
                </a:ext>
              </a:extLst>
            </p:cNvPr>
            <p:cNvSpPr>
              <a:spLocks noChangeShapeType="1"/>
            </p:cNvSpPr>
            <p:nvPr/>
          </p:nvSpPr>
          <p:spPr bwMode="auto">
            <a:xfrm>
              <a:off x="5940425" y="5254625"/>
              <a:ext cx="693738" cy="35083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grpSp>
    </p:spTree>
    <p:extLst>
      <p:ext uri="{BB962C8B-B14F-4D97-AF65-F5344CB8AC3E}">
        <p14:creationId xmlns:p14="http://schemas.microsoft.com/office/powerpoint/2010/main" val="30698093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D23E4-8344-4B20-895B-5E4D96B8DEC7}"/>
              </a:ext>
            </a:extLst>
          </p:cNvPr>
          <p:cNvSpPr>
            <a:spLocks noGrp="1"/>
          </p:cNvSpPr>
          <p:nvPr>
            <p:ph type="title"/>
          </p:nvPr>
        </p:nvSpPr>
        <p:spPr/>
        <p:txBody>
          <a:bodyPr/>
          <a:lstStyle/>
          <a:p>
            <a:r>
              <a:rPr lang="en-US" dirty="0" err="1"/>
              <a:t>Bạn</a:t>
            </a:r>
            <a:r>
              <a:rPr lang="en-US" dirty="0"/>
              <a:t> </a:t>
            </a:r>
            <a:r>
              <a:rPr lang="en-US" dirty="0" err="1"/>
              <a:t>xử</a:t>
            </a:r>
            <a:r>
              <a:rPr lang="en-US" dirty="0"/>
              <a:t> </a:t>
            </a:r>
            <a:r>
              <a:rPr lang="en-US" dirty="0" err="1"/>
              <a:t>lý</a:t>
            </a:r>
            <a:r>
              <a:rPr lang="en-US" dirty="0"/>
              <a:t> </a:t>
            </a:r>
            <a:r>
              <a:rPr lang="en-US" dirty="0" err="1"/>
              <a:t>hành</a:t>
            </a:r>
            <a:r>
              <a:rPr lang="en-US" dirty="0"/>
              <a:t> vi </a:t>
            </a:r>
            <a:r>
              <a:rPr lang="en-US" dirty="0" err="1"/>
              <a:t>lặp</a:t>
            </a:r>
            <a:r>
              <a:rPr lang="en-US" dirty="0"/>
              <a:t> </a:t>
            </a:r>
            <a:r>
              <a:rPr lang="en-US" dirty="0" err="1"/>
              <a:t>lại</a:t>
            </a:r>
            <a:r>
              <a:rPr lang="en-US" dirty="0"/>
              <a:t> </a:t>
            </a:r>
            <a:r>
              <a:rPr lang="en-US" dirty="0" err="1"/>
              <a:t>như</a:t>
            </a:r>
            <a:r>
              <a:rPr lang="en-US" dirty="0"/>
              <a:t> </a:t>
            </a:r>
            <a:r>
              <a:rPr lang="en-US" dirty="0" err="1"/>
              <a:t>thế</a:t>
            </a:r>
            <a:r>
              <a:rPr lang="en-US" dirty="0"/>
              <a:t> </a:t>
            </a:r>
            <a:r>
              <a:rPr lang="en-US" dirty="0" err="1"/>
              <a:t>nào</a:t>
            </a:r>
            <a:r>
              <a:rPr lang="en-US" dirty="0"/>
              <a:t>?</a:t>
            </a:r>
          </a:p>
        </p:txBody>
      </p:sp>
      <p:sp>
        <p:nvSpPr>
          <p:cNvPr id="4" name="Slide Number Placeholder 3">
            <a:extLst>
              <a:ext uri="{FF2B5EF4-FFF2-40B4-BE49-F238E27FC236}">
                <a16:creationId xmlns:a16="http://schemas.microsoft.com/office/drawing/2014/main" id="{56856CAC-5019-4ECE-B819-2A2F1CB80AEA}"/>
              </a:ext>
            </a:extLst>
          </p:cNvPr>
          <p:cNvSpPr>
            <a:spLocks noGrp="1"/>
          </p:cNvSpPr>
          <p:nvPr>
            <p:ph type="sldNum" sz="quarter" idx="12"/>
          </p:nvPr>
        </p:nvSpPr>
        <p:spPr/>
        <p:txBody>
          <a:bodyPr/>
          <a:lstStyle/>
          <a:p>
            <a:pPr>
              <a:defRPr/>
            </a:pPr>
            <a:fld id="{222D1A01-2235-2A44-BF61-4339ED0E7A0A}" type="slidenum">
              <a:rPr lang="en-US" altLang="en-VN" smtClean="0"/>
              <a:pPr>
                <a:defRPr/>
              </a:pPr>
              <a:t>47</a:t>
            </a:fld>
            <a:endParaRPr lang="en-US" altLang="en-VN"/>
          </a:p>
        </p:txBody>
      </p:sp>
      <p:pic>
        <p:nvPicPr>
          <p:cNvPr id="5" name="Picture 2">
            <a:extLst>
              <a:ext uri="{FF2B5EF4-FFF2-40B4-BE49-F238E27FC236}">
                <a16:creationId xmlns:a16="http://schemas.microsoft.com/office/drawing/2014/main" id="{7CB9A4F0-0E18-4A35-9C4F-84DDCAE63B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5809" t="29414" r="24374" b="24451"/>
          <a:stretch>
            <a:fillRect/>
          </a:stretch>
        </p:blipFill>
        <p:spPr>
          <a:xfrm>
            <a:off x="2209800" y="1170860"/>
            <a:ext cx="6477000" cy="5103813"/>
          </a:xfrm>
          <a:prstGeom prst="rect">
            <a:avLst/>
          </a:prstGeom>
          <a:noFill/>
          <a:ln>
            <a:solidFill>
              <a:schemeClr val="tx1"/>
            </a:solidFill>
            <a:miter lim="800000"/>
            <a:headEnd/>
            <a:tailEnd/>
          </a:ln>
        </p:spPr>
      </p:pic>
      <p:sp>
        <p:nvSpPr>
          <p:cNvPr id="6" name="Oval 4">
            <a:extLst>
              <a:ext uri="{FF2B5EF4-FFF2-40B4-BE49-F238E27FC236}">
                <a16:creationId xmlns:a16="http://schemas.microsoft.com/office/drawing/2014/main" id="{C3EC15EA-168E-4194-8D5F-10209A9E1BDC}"/>
              </a:ext>
            </a:extLst>
          </p:cNvPr>
          <p:cNvSpPr>
            <a:spLocks noChangeArrowheads="1"/>
          </p:cNvSpPr>
          <p:nvPr/>
        </p:nvSpPr>
        <p:spPr bwMode="invGray">
          <a:xfrm>
            <a:off x="2209800" y="3983117"/>
            <a:ext cx="6357937" cy="579438"/>
          </a:xfrm>
          <a:prstGeom prst="ellipse">
            <a:avLst/>
          </a:prstGeom>
          <a:noFill/>
          <a:ln w="38100">
            <a:solidFill>
              <a:srgbClr val="0066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en-US"/>
          </a:p>
        </p:txBody>
      </p:sp>
      <p:sp>
        <p:nvSpPr>
          <p:cNvPr id="7" name="Rectangle 6">
            <a:extLst>
              <a:ext uri="{FF2B5EF4-FFF2-40B4-BE49-F238E27FC236}">
                <a16:creationId xmlns:a16="http://schemas.microsoft.com/office/drawing/2014/main" id="{C34778B6-5351-43F2-97CC-B4585C15D214}"/>
              </a:ext>
            </a:extLst>
          </p:cNvPr>
          <p:cNvSpPr>
            <a:spLocks noChangeArrowheads="1"/>
          </p:cNvSpPr>
          <p:nvPr/>
        </p:nvSpPr>
        <p:spPr bwMode="auto">
          <a:xfrm>
            <a:off x="217487" y="2427367"/>
            <a:ext cx="2286000" cy="1295400"/>
          </a:xfrm>
          <a:prstGeom prst="rect">
            <a:avLst/>
          </a:prstGeom>
          <a:solidFill>
            <a:srgbClr val="B9D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2057400" algn="l"/>
              </a:tabLst>
              <a:defRPr sz="2400">
                <a:solidFill>
                  <a:schemeClr val="tx1"/>
                </a:solidFill>
                <a:latin typeface="Times New Roman" panose="02020603050405020304" pitchFamily="18" charset="0"/>
              </a:defRPr>
            </a:lvl1pPr>
            <a:lvl2pPr marL="750888" indent="-285750">
              <a:tabLst>
                <a:tab pos="2057400" algn="l"/>
              </a:tabLst>
              <a:defRPr sz="2400">
                <a:solidFill>
                  <a:schemeClr val="tx1"/>
                </a:solidFill>
                <a:latin typeface="Times New Roman" panose="02020603050405020304" pitchFamily="18" charset="0"/>
              </a:defRPr>
            </a:lvl2pPr>
            <a:lvl3pPr marL="1143000" indent="-228600">
              <a:tabLst>
                <a:tab pos="2057400" algn="l"/>
              </a:tabLst>
              <a:defRPr sz="2400">
                <a:solidFill>
                  <a:schemeClr val="tx1"/>
                </a:solidFill>
                <a:latin typeface="Times New Roman" panose="02020603050405020304" pitchFamily="18" charset="0"/>
              </a:defRPr>
            </a:lvl3pPr>
            <a:lvl4pPr marL="1600200" indent="-228600">
              <a:tabLst>
                <a:tab pos="2057400" algn="l"/>
              </a:tabLst>
              <a:defRPr sz="2400">
                <a:solidFill>
                  <a:schemeClr val="tx1"/>
                </a:solidFill>
                <a:latin typeface="Times New Roman" panose="02020603050405020304" pitchFamily="18" charset="0"/>
              </a:defRPr>
            </a:lvl4pPr>
            <a:lvl5pPr marL="2057400" indent="-228600">
              <a:tabLst>
                <a:tab pos="2057400" algn="l"/>
              </a:tabLst>
              <a:defRPr sz="2400">
                <a:solidFill>
                  <a:schemeClr val="tx1"/>
                </a:solidFill>
                <a:latin typeface="Times New Roman" panose="02020603050405020304" pitchFamily="18" charset="0"/>
              </a:defRPr>
            </a:lvl5pPr>
            <a:lvl6pPr marL="2514600" indent="-228600" fontAlgn="base">
              <a:spcBef>
                <a:spcPct val="0"/>
              </a:spcBef>
              <a:spcAft>
                <a:spcPct val="0"/>
              </a:spcAft>
              <a:tabLst>
                <a:tab pos="2057400" algn="l"/>
              </a:tabLst>
              <a:defRPr sz="2400">
                <a:solidFill>
                  <a:schemeClr val="tx1"/>
                </a:solidFill>
                <a:latin typeface="Times New Roman" panose="02020603050405020304" pitchFamily="18" charset="0"/>
              </a:defRPr>
            </a:lvl6pPr>
            <a:lvl7pPr marL="2971800" indent="-228600" fontAlgn="base">
              <a:spcBef>
                <a:spcPct val="0"/>
              </a:spcBef>
              <a:spcAft>
                <a:spcPct val="0"/>
              </a:spcAft>
              <a:tabLst>
                <a:tab pos="2057400" algn="l"/>
              </a:tabLst>
              <a:defRPr sz="2400">
                <a:solidFill>
                  <a:schemeClr val="tx1"/>
                </a:solidFill>
                <a:latin typeface="Times New Roman" panose="02020603050405020304" pitchFamily="18" charset="0"/>
              </a:defRPr>
            </a:lvl7pPr>
            <a:lvl8pPr marL="3429000" indent="-228600" fontAlgn="base">
              <a:spcBef>
                <a:spcPct val="0"/>
              </a:spcBef>
              <a:spcAft>
                <a:spcPct val="0"/>
              </a:spcAft>
              <a:tabLst>
                <a:tab pos="2057400" algn="l"/>
              </a:tabLst>
              <a:defRPr sz="2400">
                <a:solidFill>
                  <a:schemeClr val="tx1"/>
                </a:solidFill>
                <a:latin typeface="Times New Roman" panose="02020603050405020304" pitchFamily="18" charset="0"/>
              </a:defRPr>
            </a:lvl8pPr>
            <a:lvl9pPr marL="3886200" indent="-228600" fontAlgn="base">
              <a:spcBef>
                <a:spcPct val="0"/>
              </a:spcBef>
              <a:spcAft>
                <a:spcPct val="0"/>
              </a:spcAft>
              <a:tabLst>
                <a:tab pos="2057400" algn="l"/>
              </a:tabLst>
              <a:defRPr sz="2400">
                <a:solidFill>
                  <a:schemeClr val="tx1"/>
                </a:solidFill>
                <a:latin typeface="Times New Roman" panose="02020603050405020304" pitchFamily="18" charset="0"/>
              </a:defRPr>
            </a:lvl9pPr>
          </a:lstStyle>
          <a:p>
            <a:pPr>
              <a:buClr>
                <a:srgbClr val="00A3A1"/>
              </a:buClr>
              <a:buFont typeface="Wingdings" pitchFamily="2" charset="2"/>
              <a:buNone/>
            </a:pPr>
            <a:r>
              <a:rPr lang="en-US" altLang="en-US" sz="2000">
                <a:latin typeface="Arial" panose="020B0604020202020204" pitchFamily="34" charset="0"/>
                <a:cs typeface="Arial" panose="020B0604020202020204" pitchFamily="34" charset="0"/>
              </a:rPr>
              <a:t>Simple, repetitive behavior can be captured within the basic flow.</a:t>
            </a:r>
          </a:p>
        </p:txBody>
      </p:sp>
      <p:grpSp>
        <p:nvGrpSpPr>
          <p:cNvPr id="8" name="Group 10">
            <a:extLst>
              <a:ext uri="{FF2B5EF4-FFF2-40B4-BE49-F238E27FC236}">
                <a16:creationId xmlns:a16="http://schemas.microsoft.com/office/drawing/2014/main" id="{A3B70892-2325-44D7-8987-654C2A58CF1D}"/>
              </a:ext>
            </a:extLst>
          </p:cNvPr>
          <p:cNvGrpSpPr>
            <a:grpSpLocks/>
          </p:cNvGrpSpPr>
          <p:nvPr/>
        </p:nvGrpSpPr>
        <p:grpSpPr bwMode="auto">
          <a:xfrm>
            <a:off x="4332287" y="827167"/>
            <a:ext cx="2819400" cy="609600"/>
            <a:chOff x="0" y="1920"/>
            <a:chExt cx="1776" cy="384"/>
          </a:xfrm>
        </p:grpSpPr>
        <p:sp>
          <p:nvSpPr>
            <p:cNvPr id="9" name="Oval 8">
              <a:extLst>
                <a:ext uri="{FF2B5EF4-FFF2-40B4-BE49-F238E27FC236}">
                  <a16:creationId xmlns:a16="http://schemas.microsoft.com/office/drawing/2014/main" id="{4DD065D0-B1A6-48DF-88A0-89B4EFE7749D}"/>
                </a:ext>
              </a:extLst>
            </p:cNvPr>
            <p:cNvSpPr>
              <a:spLocks noChangeArrowheads="1"/>
            </p:cNvSpPr>
            <p:nvPr/>
          </p:nvSpPr>
          <p:spPr bwMode="auto">
            <a:xfrm>
              <a:off x="0" y="1920"/>
              <a:ext cx="1776" cy="38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Text Box 9">
              <a:extLst>
                <a:ext uri="{FF2B5EF4-FFF2-40B4-BE49-F238E27FC236}">
                  <a16:creationId xmlns:a16="http://schemas.microsoft.com/office/drawing/2014/main" id="{8E21C740-FE88-4CA8-9AF8-CD6561C1CBF8}"/>
                </a:ext>
              </a:extLst>
            </p:cNvPr>
            <p:cNvSpPr txBox="1">
              <a:spLocks noChangeArrowheads="1"/>
            </p:cNvSpPr>
            <p:nvPr/>
          </p:nvSpPr>
          <p:spPr bwMode="auto">
            <a:xfrm>
              <a:off x="192" y="2016"/>
              <a:ext cx="14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latin typeface="Arial" panose="020B0604020202020204" pitchFamily="34" charset="0"/>
                </a:rPr>
                <a:t>Register for Courses</a:t>
              </a:r>
            </a:p>
          </p:txBody>
        </p:sp>
      </p:grpSp>
    </p:spTree>
    <p:extLst>
      <p:ext uri="{BB962C8B-B14F-4D97-AF65-F5344CB8AC3E}">
        <p14:creationId xmlns:p14="http://schemas.microsoft.com/office/powerpoint/2010/main" val="30965494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9BF8765-B5E7-4989-B96F-CCBBB334915A}"/>
              </a:ext>
            </a:extLst>
          </p:cNvPr>
          <p:cNvSpPr>
            <a:spLocks noGrp="1"/>
          </p:cNvSpPr>
          <p:nvPr>
            <p:ph type="sldNum" sz="quarter" idx="12"/>
          </p:nvPr>
        </p:nvSpPr>
        <p:spPr/>
        <p:txBody>
          <a:bodyPr/>
          <a:lstStyle/>
          <a:p>
            <a:pPr>
              <a:defRPr/>
            </a:pPr>
            <a:fld id="{222D1A01-2235-2A44-BF61-4339ED0E7A0A}" type="slidenum">
              <a:rPr lang="en-US" altLang="en-VN" smtClean="0"/>
              <a:pPr>
                <a:defRPr/>
              </a:pPr>
              <a:t>48</a:t>
            </a:fld>
            <a:endParaRPr lang="en-US" altLang="en-VN"/>
          </a:p>
        </p:txBody>
      </p:sp>
      <p:sp>
        <p:nvSpPr>
          <p:cNvPr id="5" name="Text Box 4">
            <a:extLst>
              <a:ext uri="{FF2B5EF4-FFF2-40B4-BE49-F238E27FC236}">
                <a16:creationId xmlns:a16="http://schemas.microsoft.com/office/drawing/2014/main" id="{D7319A9C-5E6C-462E-8BE8-F24E880B1292}"/>
              </a:ext>
            </a:extLst>
          </p:cNvPr>
          <p:cNvSpPr txBox="1">
            <a:spLocks noChangeArrowheads="1"/>
          </p:cNvSpPr>
          <p:nvPr/>
        </p:nvSpPr>
        <p:spPr bwMode="auto">
          <a:xfrm>
            <a:off x="2590800" y="1031967"/>
            <a:ext cx="6248400" cy="5835650"/>
          </a:xfrm>
          <a:prstGeom prst="rect">
            <a:avLst/>
          </a:prstGeom>
          <a:solidFill>
            <a:schemeClr val="bg2">
              <a:lumMod val="90000"/>
            </a:schemeClr>
          </a:solidFill>
          <a:ln>
            <a:noFill/>
          </a:ln>
          <a:effec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r>
              <a:rPr lang="en-US" altLang="en-US" sz="1400" b="1"/>
              <a:t>Basic Flow</a:t>
            </a:r>
          </a:p>
          <a:p>
            <a:pPr>
              <a:buFontTx/>
              <a:buAutoNum type="arabicPeriod"/>
            </a:pPr>
            <a:r>
              <a:rPr lang="en-US" altLang="en-US" sz="1400"/>
              <a:t>Log On. </a:t>
            </a:r>
          </a:p>
          <a:p>
            <a:r>
              <a:rPr lang="en-US" altLang="en-US" sz="1400"/>
              <a:t>…</a:t>
            </a:r>
          </a:p>
          <a:p>
            <a:r>
              <a:rPr lang="en-US" altLang="en-US" sz="1400"/>
              <a:t>2.	Create Schedule. </a:t>
            </a:r>
          </a:p>
          <a:p>
            <a:r>
              <a:rPr lang="en-US" altLang="en-US" sz="1400"/>
              <a:t>	1.2.	The system displays the functions available to the student. These functions are Create A Schedule, Modify a Schedule and Delete a Schedule. The student selects ‘Create a Schedule’. </a:t>
            </a:r>
          </a:p>
          <a:p>
            <a:pPr>
              <a:buFontTx/>
              <a:buAutoNum type="arabicPeriod" startAt="3"/>
            </a:pPr>
            <a:r>
              <a:rPr lang="en-US" altLang="en-US" sz="1400"/>
              <a:t>Perform Subflow</a:t>
            </a:r>
            <a:r>
              <a:rPr lang="en-US" altLang="en-US" sz="1400" b="1" i="1"/>
              <a:t> Select Courses</a:t>
            </a:r>
          </a:p>
          <a:p>
            <a:pPr>
              <a:buFontTx/>
              <a:buAutoNum type="arabicPeriod" startAt="3"/>
            </a:pPr>
            <a:r>
              <a:rPr lang="en-US" altLang="en-US" sz="1400"/>
              <a:t>Submit Schedule</a:t>
            </a:r>
          </a:p>
          <a:p>
            <a:r>
              <a:rPr lang="en-US" altLang="en-US" sz="1400"/>
              <a:t>…</a:t>
            </a:r>
          </a:p>
          <a:p>
            <a:r>
              <a:rPr lang="en-US" altLang="en-US" sz="1400" b="1"/>
              <a:t>Alternative Flows</a:t>
            </a:r>
          </a:p>
          <a:p>
            <a:r>
              <a:rPr lang="en-US" altLang="en-US" sz="1400"/>
              <a:t>1.	Modify Schedule. </a:t>
            </a:r>
          </a:p>
          <a:p>
            <a:r>
              <a:rPr lang="en-US" altLang="en-US" sz="1400"/>
              <a:t>	1.1 In the Create Schedule step of the Basic Flow, if the student already has a schedule that has been saved; the system retrieves and displays the Student’s current schedule (e.g., the schedule for the current semester) and allows him/her to use it as a starting point.  </a:t>
            </a:r>
          </a:p>
          <a:p>
            <a:r>
              <a:rPr lang="en-US" altLang="en-US" sz="1400"/>
              <a:t>	1.2 Perform Subflow </a:t>
            </a:r>
            <a:r>
              <a:rPr lang="en-US" altLang="en-US" sz="1400" b="1" i="1"/>
              <a:t>Select Courses</a:t>
            </a:r>
            <a:r>
              <a:rPr lang="en-US" altLang="en-US" sz="1400"/>
              <a:t>. </a:t>
            </a:r>
          </a:p>
          <a:p>
            <a:r>
              <a:rPr lang="en-US" altLang="en-US" sz="1400"/>
              <a:t>  	1.3 The use case resumes at the Submit Schedule step of the Basic Flow.</a:t>
            </a:r>
          </a:p>
          <a:p>
            <a:r>
              <a:rPr lang="en-US" altLang="en-US" sz="1400"/>
              <a:t>…</a:t>
            </a:r>
          </a:p>
          <a:p>
            <a:r>
              <a:rPr lang="en-US" altLang="en-US" sz="1400" b="1"/>
              <a:t>Subflows</a:t>
            </a:r>
          </a:p>
          <a:p>
            <a:pPr>
              <a:buFontTx/>
              <a:buAutoNum type="arabicPeriod"/>
            </a:pPr>
            <a:r>
              <a:rPr lang="en-GB" altLang="en-US" sz="1400"/>
              <a:t>Select Courses.</a:t>
            </a:r>
          </a:p>
          <a:p>
            <a:r>
              <a:rPr lang="en-GB" altLang="en-US" sz="1400"/>
              <a:t>	1.1 The system retrieves a list of available course offerings from the 	Course Catalog System and displays the list to the student. </a:t>
            </a:r>
          </a:p>
          <a:p>
            <a:r>
              <a:rPr lang="en-GB" altLang="en-US" sz="1400"/>
              <a:t>	1.2 The Student selects up to 4 primary course offerings and 2 alternative course offerings from the list of available offerings.  </a:t>
            </a:r>
          </a:p>
          <a:p>
            <a:r>
              <a:rPr lang="en-GB" altLang="en-US" sz="1400"/>
              <a:t>	1.3 The student can add and delete courses as desired until choosing to submit the schedule.</a:t>
            </a:r>
            <a:endParaRPr lang="en-US" altLang="en-US" sz="1400"/>
          </a:p>
        </p:txBody>
      </p:sp>
      <p:sp>
        <p:nvSpPr>
          <p:cNvPr id="6" name="Rectangle 5">
            <a:extLst>
              <a:ext uri="{FF2B5EF4-FFF2-40B4-BE49-F238E27FC236}">
                <a16:creationId xmlns:a16="http://schemas.microsoft.com/office/drawing/2014/main" id="{84EC87EB-435A-4852-9A94-6C12347A5F91}"/>
              </a:ext>
            </a:extLst>
          </p:cNvPr>
          <p:cNvSpPr>
            <a:spLocks noChangeArrowheads="1"/>
          </p:cNvSpPr>
          <p:nvPr/>
        </p:nvSpPr>
        <p:spPr bwMode="auto">
          <a:xfrm>
            <a:off x="266700" y="2632167"/>
            <a:ext cx="2286000" cy="1295400"/>
          </a:xfrm>
          <a:prstGeom prst="rect">
            <a:avLst/>
          </a:prstGeom>
          <a:solidFill>
            <a:srgbClr val="B9D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2057400" algn="l"/>
              </a:tabLst>
              <a:defRPr sz="2400">
                <a:solidFill>
                  <a:schemeClr val="tx1"/>
                </a:solidFill>
                <a:latin typeface="Times New Roman" panose="02020603050405020304" pitchFamily="18" charset="0"/>
              </a:defRPr>
            </a:lvl1pPr>
            <a:lvl2pPr marL="750888" indent="-285750">
              <a:tabLst>
                <a:tab pos="2057400" algn="l"/>
              </a:tabLst>
              <a:defRPr sz="2400">
                <a:solidFill>
                  <a:schemeClr val="tx1"/>
                </a:solidFill>
                <a:latin typeface="Times New Roman" panose="02020603050405020304" pitchFamily="18" charset="0"/>
              </a:defRPr>
            </a:lvl2pPr>
            <a:lvl3pPr marL="1143000" indent="-228600">
              <a:tabLst>
                <a:tab pos="2057400" algn="l"/>
              </a:tabLst>
              <a:defRPr sz="2400">
                <a:solidFill>
                  <a:schemeClr val="tx1"/>
                </a:solidFill>
                <a:latin typeface="Times New Roman" panose="02020603050405020304" pitchFamily="18" charset="0"/>
              </a:defRPr>
            </a:lvl3pPr>
            <a:lvl4pPr marL="1600200" indent="-228600">
              <a:tabLst>
                <a:tab pos="2057400" algn="l"/>
              </a:tabLst>
              <a:defRPr sz="2400">
                <a:solidFill>
                  <a:schemeClr val="tx1"/>
                </a:solidFill>
                <a:latin typeface="Times New Roman" panose="02020603050405020304" pitchFamily="18" charset="0"/>
              </a:defRPr>
            </a:lvl4pPr>
            <a:lvl5pPr marL="2057400" indent="-228600">
              <a:tabLst>
                <a:tab pos="2057400" algn="l"/>
              </a:tabLst>
              <a:defRPr sz="2400">
                <a:solidFill>
                  <a:schemeClr val="tx1"/>
                </a:solidFill>
                <a:latin typeface="Times New Roman" panose="02020603050405020304" pitchFamily="18" charset="0"/>
              </a:defRPr>
            </a:lvl5pPr>
            <a:lvl6pPr marL="2514600" indent="-228600" fontAlgn="base">
              <a:spcBef>
                <a:spcPct val="0"/>
              </a:spcBef>
              <a:spcAft>
                <a:spcPct val="0"/>
              </a:spcAft>
              <a:tabLst>
                <a:tab pos="2057400" algn="l"/>
              </a:tabLst>
              <a:defRPr sz="2400">
                <a:solidFill>
                  <a:schemeClr val="tx1"/>
                </a:solidFill>
                <a:latin typeface="Times New Roman" panose="02020603050405020304" pitchFamily="18" charset="0"/>
              </a:defRPr>
            </a:lvl6pPr>
            <a:lvl7pPr marL="2971800" indent="-228600" fontAlgn="base">
              <a:spcBef>
                <a:spcPct val="0"/>
              </a:spcBef>
              <a:spcAft>
                <a:spcPct val="0"/>
              </a:spcAft>
              <a:tabLst>
                <a:tab pos="2057400" algn="l"/>
              </a:tabLst>
              <a:defRPr sz="2400">
                <a:solidFill>
                  <a:schemeClr val="tx1"/>
                </a:solidFill>
                <a:latin typeface="Times New Roman" panose="02020603050405020304" pitchFamily="18" charset="0"/>
              </a:defRPr>
            </a:lvl7pPr>
            <a:lvl8pPr marL="3429000" indent="-228600" fontAlgn="base">
              <a:spcBef>
                <a:spcPct val="0"/>
              </a:spcBef>
              <a:spcAft>
                <a:spcPct val="0"/>
              </a:spcAft>
              <a:tabLst>
                <a:tab pos="2057400" algn="l"/>
              </a:tabLst>
              <a:defRPr sz="2400">
                <a:solidFill>
                  <a:schemeClr val="tx1"/>
                </a:solidFill>
                <a:latin typeface="Times New Roman" panose="02020603050405020304" pitchFamily="18" charset="0"/>
              </a:defRPr>
            </a:lvl8pPr>
            <a:lvl9pPr marL="3886200" indent="-228600" fontAlgn="base">
              <a:spcBef>
                <a:spcPct val="0"/>
              </a:spcBef>
              <a:spcAft>
                <a:spcPct val="0"/>
              </a:spcAft>
              <a:tabLst>
                <a:tab pos="2057400" algn="l"/>
              </a:tabLst>
              <a:defRPr sz="2400">
                <a:solidFill>
                  <a:schemeClr val="tx1"/>
                </a:solidFill>
                <a:latin typeface="Times New Roman" panose="02020603050405020304" pitchFamily="18" charset="0"/>
              </a:defRPr>
            </a:lvl9pPr>
          </a:lstStyle>
          <a:p>
            <a:pPr>
              <a:buClr>
                <a:srgbClr val="00A3A1"/>
              </a:buClr>
              <a:buFont typeface="Wingdings" pitchFamily="2" charset="2"/>
              <a:buNone/>
            </a:pPr>
            <a:r>
              <a:rPr lang="en-US" altLang="en-US" sz="2000">
                <a:latin typeface="Arial" panose="020B0604020202020204" pitchFamily="34" charset="0"/>
                <a:cs typeface="Arial" panose="020B0604020202020204" pitchFamily="34" charset="0"/>
              </a:rPr>
              <a:t>Repetitive flow of events can be captured using a subflow.</a:t>
            </a:r>
          </a:p>
        </p:txBody>
      </p:sp>
      <p:grpSp>
        <p:nvGrpSpPr>
          <p:cNvPr id="7" name="Group 6">
            <a:extLst>
              <a:ext uri="{FF2B5EF4-FFF2-40B4-BE49-F238E27FC236}">
                <a16:creationId xmlns:a16="http://schemas.microsoft.com/office/drawing/2014/main" id="{0FD7C966-75AB-4AF1-9157-1224DE9EE9E7}"/>
              </a:ext>
            </a:extLst>
          </p:cNvPr>
          <p:cNvGrpSpPr>
            <a:grpSpLocks/>
          </p:cNvGrpSpPr>
          <p:nvPr/>
        </p:nvGrpSpPr>
        <p:grpSpPr bwMode="auto">
          <a:xfrm>
            <a:off x="5181600" y="955767"/>
            <a:ext cx="2819400" cy="609600"/>
            <a:chOff x="0" y="1920"/>
            <a:chExt cx="1776" cy="384"/>
          </a:xfrm>
        </p:grpSpPr>
        <p:sp>
          <p:nvSpPr>
            <p:cNvPr id="8" name="Oval 7">
              <a:extLst>
                <a:ext uri="{FF2B5EF4-FFF2-40B4-BE49-F238E27FC236}">
                  <a16:creationId xmlns:a16="http://schemas.microsoft.com/office/drawing/2014/main" id="{F3B50AA5-D1F6-478A-A64F-0F27ED99286D}"/>
                </a:ext>
              </a:extLst>
            </p:cNvPr>
            <p:cNvSpPr>
              <a:spLocks noChangeArrowheads="1"/>
            </p:cNvSpPr>
            <p:nvPr/>
          </p:nvSpPr>
          <p:spPr bwMode="auto">
            <a:xfrm>
              <a:off x="0" y="1920"/>
              <a:ext cx="1776" cy="38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Text Box 8">
              <a:extLst>
                <a:ext uri="{FF2B5EF4-FFF2-40B4-BE49-F238E27FC236}">
                  <a16:creationId xmlns:a16="http://schemas.microsoft.com/office/drawing/2014/main" id="{A3B868EB-1E33-4D57-97F4-BA38A1CA676D}"/>
                </a:ext>
              </a:extLst>
            </p:cNvPr>
            <p:cNvSpPr txBox="1">
              <a:spLocks noChangeArrowheads="1"/>
            </p:cNvSpPr>
            <p:nvPr/>
          </p:nvSpPr>
          <p:spPr bwMode="auto">
            <a:xfrm>
              <a:off x="192" y="2016"/>
              <a:ext cx="14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latin typeface="Arial" panose="020B0604020202020204" pitchFamily="34" charset="0"/>
                </a:rPr>
                <a:t>Register for Courses</a:t>
              </a:r>
            </a:p>
          </p:txBody>
        </p:sp>
      </p:grpSp>
      <p:sp>
        <p:nvSpPr>
          <p:cNvPr id="10" name="Oval 9">
            <a:extLst>
              <a:ext uri="{FF2B5EF4-FFF2-40B4-BE49-F238E27FC236}">
                <a16:creationId xmlns:a16="http://schemas.microsoft.com/office/drawing/2014/main" id="{D63EC4F1-450B-419A-A600-BC36951C6EE3}"/>
              </a:ext>
            </a:extLst>
          </p:cNvPr>
          <p:cNvSpPr>
            <a:spLocks noChangeArrowheads="1"/>
          </p:cNvSpPr>
          <p:nvPr/>
        </p:nvSpPr>
        <p:spPr bwMode="invGray">
          <a:xfrm>
            <a:off x="2590800" y="4994367"/>
            <a:ext cx="1905000" cy="609600"/>
          </a:xfrm>
          <a:prstGeom prst="ellipse">
            <a:avLst/>
          </a:prstGeom>
          <a:noFill/>
          <a:ln w="38100">
            <a:solidFill>
              <a:srgbClr val="0066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en-US"/>
          </a:p>
        </p:txBody>
      </p:sp>
      <p:sp>
        <p:nvSpPr>
          <p:cNvPr id="11" name="Oval 10">
            <a:extLst>
              <a:ext uri="{FF2B5EF4-FFF2-40B4-BE49-F238E27FC236}">
                <a16:creationId xmlns:a16="http://schemas.microsoft.com/office/drawing/2014/main" id="{771C9683-4C22-4B33-ACF7-69BD2B272B0A}"/>
              </a:ext>
            </a:extLst>
          </p:cNvPr>
          <p:cNvSpPr>
            <a:spLocks noChangeArrowheads="1"/>
          </p:cNvSpPr>
          <p:nvPr/>
        </p:nvSpPr>
        <p:spPr bwMode="invGray">
          <a:xfrm>
            <a:off x="2819400" y="2479767"/>
            <a:ext cx="3124200" cy="382588"/>
          </a:xfrm>
          <a:prstGeom prst="ellipse">
            <a:avLst/>
          </a:prstGeom>
          <a:noFill/>
          <a:ln w="38100">
            <a:solidFill>
              <a:srgbClr val="0066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en-US"/>
          </a:p>
        </p:txBody>
      </p:sp>
      <p:sp>
        <p:nvSpPr>
          <p:cNvPr id="12" name="Oval 11">
            <a:extLst>
              <a:ext uri="{FF2B5EF4-FFF2-40B4-BE49-F238E27FC236}">
                <a16:creationId xmlns:a16="http://schemas.microsoft.com/office/drawing/2014/main" id="{2C968347-CAA6-48EC-8C3A-958840C52B63}"/>
              </a:ext>
            </a:extLst>
          </p:cNvPr>
          <p:cNvSpPr>
            <a:spLocks noChangeArrowheads="1"/>
          </p:cNvSpPr>
          <p:nvPr/>
        </p:nvSpPr>
        <p:spPr bwMode="invGray">
          <a:xfrm>
            <a:off x="2895600" y="4384767"/>
            <a:ext cx="3124200" cy="382588"/>
          </a:xfrm>
          <a:prstGeom prst="ellipse">
            <a:avLst/>
          </a:prstGeom>
          <a:noFill/>
          <a:ln w="38100">
            <a:solidFill>
              <a:srgbClr val="0066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en-US"/>
          </a:p>
        </p:txBody>
      </p:sp>
      <p:sp>
        <p:nvSpPr>
          <p:cNvPr id="13" name="Rectangle 2">
            <a:extLst>
              <a:ext uri="{FF2B5EF4-FFF2-40B4-BE49-F238E27FC236}">
                <a16:creationId xmlns:a16="http://schemas.microsoft.com/office/drawing/2014/main" id="{C4DAB124-6890-4ADC-AEB4-7285323183E9}"/>
              </a:ext>
            </a:extLst>
          </p:cNvPr>
          <p:cNvSpPr>
            <a:spLocks noGrp="1" noChangeArrowheads="1"/>
          </p:cNvSpPr>
          <p:nvPr>
            <p:ph type="title"/>
          </p:nvPr>
        </p:nvSpPr>
        <p:spPr>
          <a:xfrm>
            <a:off x="285750" y="275409"/>
            <a:ext cx="8229600" cy="598717"/>
          </a:xfrm>
        </p:spPr>
        <p:txBody>
          <a:bodyPr>
            <a:noAutofit/>
          </a:bodyPr>
          <a:lstStyle/>
          <a:p>
            <a:r>
              <a:rPr lang="en-US" dirty="0" err="1"/>
              <a:t>Bạn</a:t>
            </a:r>
            <a:r>
              <a:rPr lang="en-US" dirty="0"/>
              <a:t> </a:t>
            </a:r>
            <a:r>
              <a:rPr lang="en-US" dirty="0" err="1"/>
              <a:t>xử</a:t>
            </a:r>
            <a:r>
              <a:rPr lang="en-US" dirty="0"/>
              <a:t> </a:t>
            </a:r>
            <a:r>
              <a:rPr lang="en-US" dirty="0" err="1"/>
              <a:t>lý</a:t>
            </a:r>
            <a:r>
              <a:rPr lang="en-US" dirty="0"/>
              <a:t> </a:t>
            </a:r>
            <a:r>
              <a:rPr lang="en-US" dirty="0" err="1"/>
              <a:t>hành</a:t>
            </a:r>
            <a:r>
              <a:rPr lang="en-US" dirty="0"/>
              <a:t> vi </a:t>
            </a:r>
            <a:r>
              <a:rPr lang="en-US" dirty="0" err="1"/>
              <a:t>lặp</a:t>
            </a:r>
            <a:r>
              <a:rPr lang="en-US" dirty="0"/>
              <a:t> </a:t>
            </a:r>
            <a:r>
              <a:rPr lang="en-US" dirty="0" err="1"/>
              <a:t>lại</a:t>
            </a:r>
            <a:r>
              <a:rPr lang="en-US" dirty="0"/>
              <a:t> </a:t>
            </a:r>
            <a:r>
              <a:rPr lang="en-US" dirty="0" err="1"/>
              <a:t>như</a:t>
            </a:r>
            <a:r>
              <a:rPr lang="en-US" dirty="0"/>
              <a:t> </a:t>
            </a:r>
            <a:r>
              <a:rPr lang="en-US" dirty="0" err="1"/>
              <a:t>thế</a:t>
            </a:r>
            <a:r>
              <a:rPr lang="en-US" dirty="0"/>
              <a:t> </a:t>
            </a:r>
            <a:r>
              <a:rPr lang="en-US" dirty="0" err="1"/>
              <a:t>nào</a:t>
            </a:r>
            <a:r>
              <a:rPr lang="en-US" dirty="0"/>
              <a:t>? (2)</a:t>
            </a:r>
            <a:endParaRPr lang="en-US" altLang="en-US" sz="3200" dirty="0"/>
          </a:p>
        </p:txBody>
      </p:sp>
    </p:spTree>
    <p:extLst>
      <p:ext uri="{BB962C8B-B14F-4D97-AF65-F5344CB8AC3E}">
        <p14:creationId xmlns:p14="http://schemas.microsoft.com/office/powerpoint/2010/main" val="21696567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6481E-F3BD-4704-BABA-89B7255C16C6}"/>
              </a:ext>
            </a:extLst>
          </p:cNvPr>
          <p:cNvSpPr>
            <a:spLocks noGrp="1"/>
          </p:cNvSpPr>
          <p:nvPr>
            <p:ph type="title"/>
          </p:nvPr>
        </p:nvSpPr>
        <p:spPr/>
        <p:txBody>
          <a:bodyPr/>
          <a:lstStyle/>
          <a:p>
            <a:r>
              <a:rPr lang="en-US" dirty="0" err="1"/>
              <a:t>Ví</a:t>
            </a:r>
            <a:r>
              <a:rPr lang="en-US" dirty="0"/>
              <a:t> </a:t>
            </a:r>
            <a:r>
              <a:rPr lang="en-US" dirty="0" err="1"/>
              <a:t>dụ</a:t>
            </a:r>
            <a:r>
              <a:rPr lang="en-US" dirty="0"/>
              <a:t> </a:t>
            </a:r>
            <a:r>
              <a:rPr lang="en-US" dirty="0" err="1"/>
              <a:t>Dòng</a:t>
            </a:r>
            <a:r>
              <a:rPr lang="en-US" dirty="0"/>
              <a:t> </a:t>
            </a:r>
            <a:r>
              <a:rPr lang="en-US" dirty="0" err="1"/>
              <a:t>phụ</a:t>
            </a:r>
            <a:endParaRPr lang="en-US" dirty="0"/>
          </a:p>
        </p:txBody>
      </p:sp>
      <p:sp>
        <p:nvSpPr>
          <p:cNvPr id="4" name="Slide Number Placeholder 3">
            <a:extLst>
              <a:ext uri="{FF2B5EF4-FFF2-40B4-BE49-F238E27FC236}">
                <a16:creationId xmlns:a16="http://schemas.microsoft.com/office/drawing/2014/main" id="{C8DCF563-C73B-445A-A4DC-58521CEEA443}"/>
              </a:ext>
            </a:extLst>
          </p:cNvPr>
          <p:cNvSpPr>
            <a:spLocks noGrp="1"/>
          </p:cNvSpPr>
          <p:nvPr>
            <p:ph type="sldNum" sz="quarter" idx="12"/>
          </p:nvPr>
        </p:nvSpPr>
        <p:spPr/>
        <p:txBody>
          <a:bodyPr/>
          <a:lstStyle/>
          <a:p>
            <a:pPr>
              <a:defRPr/>
            </a:pPr>
            <a:fld id="{222D1A01-2235-2A44-BF61-4339ED0E7A0A}" type="slidenum">
              <a:rPr lang="en-US" altLang="en-VN" smtClean="0"/>
              <a:pPr>
                <a:defRPr/>
              </a:pPr>
              <a:t>49</a:t>
            </a:fld>
            <a:endParaRPr lang="en-US" altLang="en-VN"/>
          </a:p>
        </p:txBody>
      </p:sp>
      <p:grpSp>
        <p:nvGrpSpPr>
          <p:cNvPr id="5" name="Group 25">
            <a:extLst>
              <a:ext uri="{FF2B5EF4-FFF2-40B4-BE49-F238E27FC236}">
                <a16:creationId xmlns:a16="http://schemas.microsoft.com/office/drawing/2014/main" id="{F780B511-7C35-4B4A-B555-3D0B79E14CFF}"/>
              </a:ext>
            </a:extLst>
          </p:cNvPr>
          <p:cNvGrpSpPr>
            <a:grpSpLocks/>
          </p:cNvGrpSpPr>
          <p:nvPr/>
        </p:nvGrpSpPr>
        <p:grpSpPr bwMode="auto">
          <a:xfrm>
            <a:off x="1828800" y="690562"/>
            <a:ext cx="5838825" cy="5476875"/>
            <a:chOff x="1074" y="582"/>
            <a:chExt cx="3678" cy="3450"/>
          </a:xfrm>
        </p:grpSpPr>
        <p:pic>
          <p:nvPicPr>
            <p:cNvPr id="6" name="Picture 2">
              <a:extLst>
                <a:ext uri="{FF2B5EF4-FFF2-40B4-BE49-F238E27FC236}">
                  <a16:creationId xmlns:a16="http://schemas.microsoft.com/office/drawing/2014/main" id="{8A50A8CD-864C-484E-A89F-BFCA4E2BCE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4" y="582"/>
              <a:ext cx="3678" cy="345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23">
              <a:extLst>
                <a:ext uri="{FF2B5EF4-FFF2-40B4-BE49-F238E27FC236}">
                  <a16:creationId xmlns:a16="http://schemas.microsoft.com/office/drawing/2014/main" id="{166F5E2E-5B4A-4B80-BD0C-AA5CDE201E7F}"/>
                </a:ext>
              </a:extLst>
            </p:cNvPr>
            <p:cNvSpPr>
              <a:spLocks noChangeArrowheads="1"/>
            </p:cNvSpPr>
            <p:nvPr/>
          </p:nvSpPr>
          <p:spPr bwMode="white">
            <a:xfrm>
              <a:off x="2592" y="624"/>
              <a:ext cx="624" cy="96"/>
            </a:xfrm>
            <a:prstGeom prst="rect">
              <a:avLst/>
            </a:prstGeom>
            <a:solidFill>
              <a:schemeClr val="bg1"/>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 name="Oval 4">
            <a:extLst>
              <a:ext uri="{FF2B5EF4-FFF2-40B4-BE49-F238E27FC236}">
                <a16:creationId xmlns:a16="http://schemas.microsoft.com/office/drawing/2014/main" id="{A91C3B6D-8C57-47CE-9E75-8F0118CBDDEE}"/>
              </a:ext>
            </a:extLst>
          </p:cNvPr>
          <p:cNvSpPr>
            <a:spLocks noChangeArrowheads="1"/>
          </p:cNvSpPr>
          <p:nvPr/>
        </p:nvSpPr>
        <p:spPr bwMode="auto">
          <a:xfrm>
            <a:off x="2638425" y="3195637"/>
            <a:ext cx="3614738" cy="431800"/>
          </a:xfrm>
          <a:prstGeom prst="ellipse">
            <a:avLst/>
          </a:prstGeom>
          <a:noFill/>
          <a:ln w="2857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9" name="Oval 5">
            <a:extLst>
              <a:ext uri="{FF2B5EF4-FFF2-40B4-BE49-F238E27FC236}">
                <a16:creationId xmlns:a16="http://schemas.microsoft.com/office/drawing/2014/main" id="{E027DFD1-3AAE-4E52-A232-7CFC844367C8}"/>
              </a:ext>
            </a:extLst>
          </p:cNvPr>
          <p:cNvSpPr>
            <a:spLocks noChangeArrowheads="1"/>
          </p:cNvSpPr>
          <p:nvPr/>
        </p:nvSpPr>
        <p:spPr bwMode="auto">
          <a:xfrm>
            <a:off x="1647825" y="5024437"/>
            <a:ext cx="3429000" cy="311150"/>
          </a:xfrm>
          <a:prstGeom prst="ellipse">
            <a:avLst/>
          </a:prstGeom>
          <a:noFill/>
          <a:ln w="2857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Tree>
    <p:extLst>
      <p:ext uri="{BB962C8B-B14F-4D97-AF65-F5344CB8AC3E}">
        <p14:creationId xmlns:p14="http://schemas.microsoft.com/office/powerpoint/2010/main" val="287624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CE318-1F2C-49E2-BDA2-28FD9353598B}"/>
              </a:ext>
            </a:extLst>
          </p:cNvPr>
          <p:cNvSpPr>
            <a:spLocks noGrp="1"/>
          </p:cNvSpPr>
          <p:nvPr>
            <p:ph type="title"/>
          </p:nvPr>
        </p:nvSpPr>
        <p:spPr/>
        <p:txBody>
          <a:bodyPr/>
          <a:lstStyle/>
          <a:p>
            <a:r>
              <a:rPr lang="en-US" dirty="0" err="1"/>
              <a:t>Mục</a:t>
            </a:r>
            <a:r>
              <a:rPr lang="en-US" dirty="0"/>
              <a:t> </a:t>
            </a:r>
            <a:r>
              <a:rPr lang="en-US" dirty="0" err="1"/>
              <a:t>đích</a:t>
            </a:r>
            <a:r>
              <a:rPr lang="en-US" dirty="0"/>
              <a:t> </a:t>
            </a:r>
            <a:r>
              <a:rPr lang="en-US" dirty="0" err="1"/>
              <a:t>yêu</a:t>
            </a:r>
            <a:r>
              <a:rPr lang="en-US" dirty="0"/>
              <a:t> </a:t>
            </a:r>
            <a:r>
              <a:rPr lang="en-US" dirty="0" err="1"/>
              <a:t>cầu</a:t>
            </a:r>
            <a:endParaRPr lang="en-US" dirty="0"/>
          </a:p>
        </p:txBody>
      </p:sp>
      <p:sp>
        <p:nvSpPr>
          <p:cNvPr id="3" name="Content Placeholder 2">
            <a:extLst>
              <a:ext uri="{FF2B5EF4-FFF2-40B4-BE49-F238E27FC236}">
                <a16:creationId xmlns:a16="http://schemas.microsoft.com/office/drawing/2014/main" id="{6658A728-D633-4670-B4E7-E6C304B73F28}"/>
              </a:ext>
            </a:extLst>
          </p:cNvPr>
          <p:cNvSpPr>
            <a:spLocks noGrp="1"/>
          </p:cNvSpPr>
          <p:nvPr>
            <p:ph idx="1"/>
          </p:nvPr>
        </p:nvSpPr>
        <p:spPr/>
        <p:txBody>
          <a:bodyPr/>
          <a:lstStyle/>
          <a:p>
            <a:r>
              <a:rPr lang="en-US" dirty="0"/>
              <a:t> </a:t>
            </a:r>
            <a:r>
              <a:rPr lang="vi-VN" b="0" i="0" dirty="0" err="1">
                <a:solidFill>
                  <a:srgbClr val="202124"/>
                </a:solidFill>
                <a:effectLst/>
                <a:latin typeface="arial" panose="020B0604020202020204" pitchFamily="34" charset="0"/>
              </a:rPr>
              <a:t>Thiết</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lập</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và</a:t>
            </a:r>
            <a:r>
              <a:rPr lang="vi-VN" b="0" i="0" dirty="0">
                <a:solidFill>
                  <a:srgbClr val="202124"/>
                </a:solidFill>
                <a:effectLst/>
                <a:latin typeface="arial" panose="020B0604020202020204" pitchFamily="34" charset="0"/>
              </a:rPr>
              <a:t> duy </a:t>
            </a:r>
            <a:r>
              <a:rPr lang="vi-VN" b="0" i="0" dirty="0" err="1">
                <a:solidFill>
                  <a:srgbClr val="202124"/>
                </a:solidFill>
                <a:effectLst/>
                <a:latin typeface="arial" panose="020B0604020202020204" pitchFamily="34" charset="0"/>
              </a:rPr>
              <a:t>trì</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thỏa</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thuận</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với</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khách</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hàng</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và</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các</a:t>
            </a:r>
            <a:r>
              <a:rPr lang="vi-VN" b="0" i="0" dirty="0">
                <a:solidFill>
                  <a:srgbClr val="202124"/>
                </a:solidFill>
                <a:effectLst/>
                <a:latin typeface="arial" panose="020B0604020202020204" pitchFamily="34" charset="0"/>
              </a:rPr>
              <a:t> bên liên quan </a:t>
            </a:r>
            <a:r>
              <a:rPr lang="vi-VN" b="0" i="0" dirty="0" err="1">
                <a:solidFill>
                  <a:srgbClr val="202124"/>
                </a:solidFill>
                <a:effectLst/>
                <a:latin typeface="arial" panose="020B0604020202020204" pitchFamily="34" charset="0"/>
              </a:rPr>
              <a:t>khác</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về</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những</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gì</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hệ</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thống</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phải</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làm</a:t>
            </a:r>
            <a:r>
              <a:rPr lang="vi-VN" b="0" i="0" dirty="0">
                <a:solidFill>
                  <a:srgbClr val="202124"/>
                </a:solidFill>
                <a:effectLst/>
                <a:latin typeface="arial" panose="020B0604020202020204" pitchFamily="34" charset="0"/>
              </a:rPr>
              <a:t>. </a:t>
            </a:r>
            <a:endParaRPr lang="en-US" b="0" i="0" dirty="0">
              <a:solidFill>
                <a:srgbClr val="202124"/>
              </a:solidFill>
              <a:effectLst/>
              <a:latin typeface="arial" panose="020B0604020202020204" pitchFamily="34" charset="0"/>
            </a:endParaRPr>
          </a:p>
          <a:p>
            <a:r>
              <a:rPr lang="vi-VN" b="0" i="0" dirty="0">
                <a:solidFill>
                  <a:srgbClr val="202124"/>
                </a:solidFill>
                <a:effectLst/>
                <a:latin typeface="arial" panose="020B0604020202020204" pitchFamily="34" charset="0"/>
              </a:rPr>
              <a:t>Cung </a:t>
            </a:r>
            <a:r>
              <a:rPr lang="vi-VN" b="0" i="0" dirty="0" err="1">
                <a:solidFill>
                  <a:srgbClr val="202124"/>
                </a:solidFill>
                <a:effectLst/>
                <a:latin typeface="arial" panose="020B0604020202020204" pitchFamily="34" charset="0"/>
              </a:rPr>
              <a:t>cấp</a:t>
            </a:r>
            <a:r>
              <a:rPr lang="vi-VN" b="0" i="0" dirty="0">
                <a:solidFill>
                  <a:srgbClr val="202124"/>
                </a:solidFill>
                <a:effectLst/>
                <a:latin typeface="arial" panose="020B0604020202020204" pitchFamily="34" charset="0"/>
              </a:rPr>
              <a:t> cho </a:t>
            </a:r>
            <a:r>
              <a:rPr lang="vi-VN" b="0" i="0" dirty="0" err="1">
                <a:solidFill>
                  <a:srgbClr val="202124"/>
                </a:solidFill>
                <a:effectLst/>
                <a:latin typeface="arial" panose="020B0604020202020204" pitchFamily="34" charset="0"/>
              </a:rPr>
              <a:t>các</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nhà</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phát</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triển</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hệ</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thống</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hiểu</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rõ</a:t>
            </a:r>
            <a:r>
              <a:rPr lang="vi-VN" b="0" i="0" dirty="0">
                <a:solidFill>
                  <a:srgbClr val="202124"/>
                </a:solidFill>
                <a:effectLst/>
                <a:latin typeface="arial" panose="020B0604020202020204" pitchFamily="34" charset="0"/>
              </a:rPr>
              <a:t> hơn </a:t>
            </a:r>
            <a:r>
              <a:rPr lang="vi-VN" b="0" i="0" dirty="0" err="1">
                <a:solidFill>
                  <a:srgbClr val="202124"/>
                </a:solidFill>
                <a:effectLst/>
                <a:latin typeface="arial" panose="020B0604020202020204" pitchFamily="34" charset="0"/>
              </a:rPr>
              <a:t>về</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các</a:t>
            </a:r>
            <a:r>
              <a:rPr lang="vi-VN" b="0" i="0" dirty="0">
                <a:solidFill>
                  <a:srgbClr val="202124"/>
                </a:solidFill>
                <a:effectLst/>
                <a:latin typeface="arial" panose="020B0604020202020204" pitchFamily="34" charset="0"/>
              </a:rPr>
              <a:t> yêu </a:t>
            </a:r>
            <a:r>
              <a:rPr lang="vi-VN" b="0" i="0" dirty="0" err="1">
                <a:solidFill>
                  <a:srgbClr val="202124"/>
                </a:solidFill>
                <a:effectLst/>
                <a:latin typeface="arial" panose="020B0604020202020204" pitchFamily="34" charset="0"/>
              </a:rPr>
              <a:t>cầu</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của</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hệ</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thống</a:t>
            </a:r>
            <a:r>
              <a:rPr lang="vi-VN" b="0" i="0" dirty="0">
                <a:solidFill>
                  <a:srgbClr val="202124"/>
                </a:solidFill>
                <a:effectLst/>
                <a:latin typeface="arial" panose="020B0604020202020204" pitchFamily="34" charset="0"/>
              </a:rPr>
              <a:t>. Phân </a:t>
            </a:r>
            <a:r>
              <a:rPr lang="vi-VN" b="0" i="0" dirty="0" err="1">
                <a:solidFill>
                  <a:srgbClr val="202124"/>
                </a:solidFill>
                <a:effectLst/>
                <a:latin typeface="arial" panose="020B0604020202020204" pitchFamily="34" charset="0"/>
              </a:rPr>
              <a:t>định</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hệ</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thống</a:t>
            </a:r>
            <a:r>
              <a:rPr lang="vi-VN" b="0" i="0" dirty="0">
                <a:solidFill>
                  <a:srgbClr val="202124"/>
                </a:solidFill>
                <a:effectLst/>
                <a:latin typeface="arial" panose="020B0604020202020204" pitchFamily="34" charset="0"/>
              </a:rPr>
              <a:t>. </a:t>
            </a:r>
            <a:endParaRPr lang="en-US" b="0" i="0" dirty="0">
              <a:solidFill>
                <a:srgbClr val="202124"/>
              </a:solidFill>
              <a:effectLst/>
              <a:latin typeface="arial" panose="020B0604020202020204" pitchFamily="34" charset="0"/>
            </a:endParaRPr>
          </a:p>
          <a:p>
            <a:r>
              <a:rPr lang="vi-VN" b="0" i="0" dirty="0">
                <a:solidFill>
                  <a:srgbClr val="202124"/>
                </a:solidFill>
                <a:effectLst/>
                <a:latin typeface="arial" panose="020B0604020202020204" pitchFamily="34" charset="0"/>
              </a:rPr>
              <a:t>Cung </a:t>
            </a:r>
            <a:r>
              <a:rPr lang="vi-VN" b="0" i="0" dirty="0" err="1">
                <a:solidFill>
                  <a:srgbClr val="202124"/>
                </a:solidFill>
                <a:effectLst/>
                <a:latin typeface="arial" panose="020B0604020202020204" pitchFamily="34" charset="0"/>
              </a:rPr>
              <a:t>cấp</a:t>
            </a:r>
            <a:r>
              <a:rPr lang="vi-VN" b="0" i="0" dirty="0">
                <a:solidFill>
                  <a:srgbClr val="202124"/>
                </a:solidFill>
                <a:effectLst/>
                <a:latin typeface="arial" panose="020B0604020202020204" pitchFamily="34" charset="0"/>
              </a:rPr>
              <a:t> cơ </a:t>
            </a:r>
            <a:r>
              <a:rPr lang="vi-VN" b="0" i="0" dirty="0" err="1">
                <a:solidFill>
                  <a:srgbClr val="202124"/>
                </a:solidFill>
                <a:effectLst/>
                <a:latin typeface="arial" panose="020B0604020202020204" pitchFamily="34" charset="0"/>
              </a:rPr>
              <a:t>sở</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để</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hoạch</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định</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các</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nội</a:t>
            </a:r>
            <a:r>
              <a:rPr lang="vi-VN" b="0" i="0" dirty="0">
                <a:solidFill>
                  <a:srgbClr val="202124"/>
                </a:solidFill>
                <a:effectLst/>
                <a:latin typeface="arial" panose="020B0604020202020204" pitchFamily="34" charset="0"/>
              </a:rPr>
              <a:t> dung </a:t>
            </a:r>
            <a:r>
              <a:rPr lang="vi-VN" b="0" i="0" dirty="0" err="1">
                <a:solidFill>
                  <a:srgbClr val="202124"/>
                </a:solidFill>
                <a:effectLst/>
                <a:latin typeface="arial" panose="020B0604020202020204" pitchFamily="34" charset="0"/>
              </a:rPr>
              <a:t>kỹ</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thuật</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của</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các</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lần</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lặp</a:t>
            </a:r>
            <a:r>
              <a:rPr lang="vi-VN" b="0" i="0" dirty="0">
                <a:solidFill>
                  <a:srgbClr val="202124"/>
                </a:solidFill>
                <a:effectLst/>
                <a:latin typeface="arial" panose="020B0604020202020204" pitchFamily="34" charset="0"/>
              </a:rPr>
              <a:t>. </a:t>
            </a:r>
            <a:endParaRPr lang="en-US" b="0" i="0" dirty="0">
              <a:solidFill>
                <a:srgbClr val="202124"/>
              </a:solidFill>
              <a:effectLst/>
              <a:latin typeface="arial" panose="020B0604020202020204" pitchFamily="34" charset="0"/>
            </a:endParaRPr>
          </a:p>
          <a:p>
            <a:r>
              <a:rPr lang="vi-VN" b="0" i="0" dirty="0">
                <a:solidFill>
                  <a:srgbClr val="202124"/>
                </a:solidFill>
                <a:effectLst/>
                <a:latin typeface="arial" panose="020B0604020202020204" pitchFamily="34" charset="0"/>
              </a:rPr>
              <a:t>Cung </a:t>
            </a:r>
            <a:r>
              <a:rPr lang="vi-VN" b="0" i="0" dirty="0" err="1">
                <a:solidFill>
                  <a:srgbClr val="202124"/>
                </a:solidFill>
                <a:effectLst/>
                <a:latin typeface="arial" panose="020B0604020202020204" pitchFamily="34" charset="0"/>
              </a:rPr>
              <a:t>cấp</a:t>
            </a:r>
            <a:r>
              <a:rPr lang="vi-VN" b="0" i="0" dirty="0">
                <a:solidFill>
                  <a:srgbClr val="202124"/>
                </a:solidFill>
                <a:effectLst/>
                <a:latin typeface="arial" panose="020B0604020202020204" pitchFamily="34" charset="0"/>
              </a:rPr>
              <a:t> cơ </a:t>
            </a:r>
            <a:r>
              <a:rPr lang="vi-VN" b="0" i="0" dirty="0" err="1">
                <a:solidFill>
                  <a:srgbClr val="202124"/>
                </a:solidFill>
                <a:effectLst/>
                <a:latin typeface="arial" panose="020B0604020202020204" pitchFamily="34" charset="0"/>
              </a:rPr>
              <a:t>sở</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để</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ước</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tính</a:t>
            </a:r>
            <a:r>
              <a:rPr lang="vi-VN" b="0" i="0" dirty="0">
                <a:solidFill>
                  <a:srgbClr val="202124"/>
                </a:solidFill>
                <a:effectLst/>
                <a:latin typeface="arial" panose="020B0604020202020204" pitchFamily="34" charset="0"/>
              </a:rPr>
              <a:t> chi </a:t>
            </a:r>
            <a:r>
              <a:rPr lang="vi-VN" b="0" i="0" dirty="0" err="1">
                <a:solidFill>
                  <a:srgbClr val="202124"/>
                </a:solidFill>
                <a:effectLst/>
                <a:latin typeface="arial" panose="020B0604020202020204" pitchFamily="34" charset="0"/>
              </a:rPr>
              <a:t>phí</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và</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thời</a:t>
            </a:r>
            <a:r>
              <a:rPr lang="vi-VN" b="0" i="0" dirty="0">
                <a:solidFill>
                  <a:srgbClr val="202124"/>
                </a:solidFill>
                <a:effectLst/>
                <a:latin typeface="arial" panose="020B0604020202020204" pitchFamily="34" charset="0"/>
              </a:rPr>
              <a:t> gian </a:t>
            </a:r>
            <a:r>
              <a:rPr lang="vi-VN" b="0" i="0" dirty="0" err="1">
                <a:solidFill>
                  <a:srgbClr val="202124"/>
                </a:solidFill>
                <a:effectLst/>
                <a:latin typeface="arial" panose="020B0604020202020204" pitchFamily="34" charset="0"/>
              </a:rPr>
              <a:t>phát</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triển</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hệ</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thống</a:t>
            </a:r>
            <a:r>
              <a:rPr lang="vi-VN" b="0" i="0" dirty="0">
                <a:solidFill>
                  <a:srgbClr val="202124"/>
                </a:solidFill>
                <a:effectLst/>
                <a:latin typeface="arial" panose="020B0604020202020204" pitchFamily="34" charset="0"/>
              </a:rPr>
              <a:t>. </a:t>
            </a:r>
            <a:endParaRPr lang="en-US" b="0" i="0" dirty="0">
              <a:solidFill>
                <a:srgbClr val="202124"/>
              </a:solidFill>
              <a:effectLst/>
              <a:latin typeface="arial" panose="020B0604020202020204" pitchFamily="34" charset="0"/>
            </a:endParaRPr>
          </a:p>
          <a:p>
            <a:r>
              <a:rPr lang="vi-VN" b="0" i="0" dirty="0" err="1">
                <a:solidFill>
                  <a:srgbClr val="202124"/>
                </a:solidFill>
                <a:effectLst/>
                <a:latin typeface="arial" panose="020B0604020202020204" pitchFamily="34" charset="0"/>
              </a:rPr>
              <a:t>Xác</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định</a:t>
            </a:r>
            <a:r>
              <a:rPr lang="vi-VN" b="0" i="0" dirty="0">
                <a:solidFill>
                  <a:srgbClr val="202124"/>
                </a:solidFill>
                <a:effectLst/>
                <a:latin typeface="arial" panose="020B0604020202020204" pitchFamily="34" charset="0"/>
              </a:rPr>
              <a:t> giao </a:t>
            </a:r>
            <a:r>
              <a:rPr lang="vi-VN" b="0" i="0" dirty="0" err="1">
                <a:solidFill>
                  <a:srgbClr val="202124"/>
                </a:solidFill>
                <a:effectLst/>
                <a:latin typeface="arial" panose="020B0604020202020204" pitchFamily="34" charset="0"/>
              </a:rPr>
              <a:t>diện</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người</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dùng</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của</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hệ</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thống</a:t>
            </a:r>
            <a:r>
              <a:rPr lang="vi-VN" b="0" i="0" dirty="0">
                <a:solidFill>
                  <a:srgbClr val="202124"/>
                </a:solidFill>
                <a:effectLst/>
                <a:latin typeface="arial" panose="020B0604020202020204" pitchFamily="34" charset="0"/>
              </a:rPr>
              <a:t>.</a:t>
            </a:r>
            <a:endParaRPr lang="en-US" dirty="0"/>
          </a:p>
        </p:txBody>
      </p:sp>
      <p:sp>
        <p:nvSpPr>
          <p:cNvPr id="4" name="Slide Number Placeholder 3">
            <a:extLst>
              <a:ext uri="{FF2B5EF4-FFF2-40B4-BE49-F238E27FC236}">
                <a16:creationId xmlns:a16="http://schemas.microsoft.com/office/drawing/2014/main" id="{D7E832EA-C612-428D-8EA4-F2EDB8B11ACF}"/>
              </a:ext>
            </a:extLst>
          </p:cNvPr>
          <p:cNvSpPr>
            <a:spLocks noGrp="1"/>
          </p:cNvSpPr>
          <p:nvPr>
            <p:ph type="sldNum" sz="quarter" idx="12"/>
          </p:nvPr>
        </p:nvSpPr>
        <p:spPr/>
        <p:txBody>
          <a:bodyPr/>
          <a:lstStyle/>
          <a:p>
            <a:pPr>
              <a:defRPr/>
            </a:pPr>
            <a:fld id="{222D1A01-2235-2A44-BF61-4339ED0E7A0A}" type="slidenum">
              <a:rPr lang="en-US" altLang="en-VN" smtClean="0"/>
              <a:pPr>
                <a:defRPr/>
              </a:pPr>
              <a:t>5</a:t>
            </a:fld>
            <a:endParaRPr lang="en-US" altLang="en-VN"/>
          </a:p>
        </p:txBody>
      </p:sp>
    </p:spTree>
    <p:extLst>
      <p:ext uri="{BB962C8B-B14F-4D97-AF65-F5344CB8AC3E}">
        <p14:creationId xmlns:p14="http://schemas.microsoft.com/office/powerpoint/2010/main" val="24854700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9DD7F-27F7-4631-84CD-FE04831DB97A}"/>
              </a:ext>
            </a:extLst>
          </p:cNvPr>
          <p:cNvSpPr>
            <a:spLocks noGrp="1"/>
          </p:cNvSpPr>
          <p:nvPr>
            <p:ph type="title"/>
          </p:nvPr>
        </p:nvSpPr>
        <p:spPr/>
        <p:txBody>
          <a:bodyPr/>
          <a:lstStyle/>
          <a:p>
            <a:r>
              <a:rPr lang="en-US" altLang="en-US" dirty="0"/>
              <a:t>Visualize behavior (</a:t>
            </a:r>
            <a:r>
              <a:rPr lang="en-US" altLang="en-US" dirty="0" err="1"/>
              <a:t>Hình</a:t>
            </a:r>
            <a:r>
              <a:rPr lang="en-US" altLang="en-US" dirty="0"/>
              <a:t> dung </a:t>
            </a:r>
            <a:r>
              <a:rPr lang="en-US" altLang="en-US" dirty="0" err="1"/>
              <a:t>hành</a:t>
            </a:r>
            <a:r>
              <a:rPr lang="en-US" altLang="en-US" dirty="0"/>
              <a:t> vi)</a:t>
            </a:r>
            <a:endParaRPr lang="en-US" dirty="0"/>
          </a:p>
        </p:txBody>
      </p:sp>
      <p:sp>
        <p:nvSpPr>
          <p:cNvPr id="3" name="Content Placeholder 2">
            <a:extLst>
              <a:ext uri="{FF2B5EF4-FFF2-40B4-BE49-F238E27FC236}">
                <a16:creationId xmlns:a16="http://schemas.microsoft.com/office/drawing/2014/main" id="{667978DF-EFCE-452D-AF8D-93A2C0D690AE}"/>
              </a:ext>
            </a:extLst>
          </p:cNvPr>
          <p:cNvSpPr>
            <a:spLocks noGrp="1"/>
          </p:cNvSpPr>
          <p:nvPr>
            <p:ph idx="1"/>
          </p:nvPr>
        </p:nvSpPr>
        <p:spPr/>
        <p:txBody>
          <a:bodyPr>
            <a:normAutofit/>
          </a:bodyPr>
          <a:lstStyle/>
          <a:p>
            <a:r>
              <a:rPr lang="en-US" dirty="0"/>
              <a:t> </a:t>
            </a:r>
            <a:r>
              <a:rPr kumimoji="0" lang="vi-VN" altLang="en-US" sz="2800" b="0" i="0" u="none" strike="noStrike" cap="none" normalizeH="0" baseline="0" dirty="0">
                <a:ln>
                  <a:noFill/>
                </a:ln>
                <a:solidFill>
                  <a:srgbClr val="202124"/>
                </a:solidFill>
                <a:effectLst/>
                <a:latin typeface="inherit"/>
              </a:rPr>
              <a:t>Công </a:t>
            </a:r>
            <a:r>
              <a:rPr kumimoji="0" lang="vi-VN" altLang="en-US" sz="2800" b="0" i="0" u="none" strike="noStrike" cap="none" normalizeH="0" baseline="0" dirty="0" err="1">
                <a:ln>
                  <a:noFill/>
                </a:ln>
                <a:solidFill>
                  <a:srgbClr val="202124"/>
                </a:solidFill>
                <a:effectLst/>
                <a:latin typeface="inherit"/>
              </a:rPr>
              <a:t>cụ</a:t>
            </a:r>
            <a:r>
              <a:rPr kumimoji="0" lang="vi-VN" altLang="en-US" sz="2800" b="0" i="0" u="none" strike="noStrike" cap="none" normalizeH="0" baseline="0" dirty="0">
                <a:ln>
                  <a:noFill/>
                </a:ln>
                <a:solidFill>
                  <a:srgbClr val="202124"/>
                </a:solidFill>
                <a:effectLst/>
                <a:latin typeface="inherit"/>
              </a:rPr>
              <a:t> mô </a:t>
            </a:r>
            <a:r>
              <a:rPr kumimoji="0" lang="vi-VN" altLang="en-US" sz="2800" b="0" i="0" u="none" strike="noStrike" cap="none" normalizeH="0" baseline="0" dirty="0" err="1">
                <a:ln>
                  <a:noFill/>
                </a:ln>
                <a:solidFill>
                  <a:srgbClr val="202124"/>
                </a:solidFill>
                <a:effectLst/>
                <a:latin typeface="inherit"/>
              </a:rPr>
              <a:t>hình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trực</a:t>
            </a:r>
            <a:r>
              <a:rPr kumimoji="0" lang="vi-VN" altLang="en-US" sz="2800" b="0" i="0" u="none" strike="noStrike" cap="none" normalizeH="0" baseline="0" dirty="0">
                <a:ln>
                  <a:noFill/>
                </a:ln>
                <a:solidFill>
                  <a:srgbClr val="202124"/>
                </a:solidFill>
                <a:effectLst/>
                <a:latin typeface="inherit"/>
              </a:rPr>
              <a:t> quan </a:t>
            </a:r>
            <a:endParaRPr kumimoji="0" lang="en-US" altLang="en-US" sz="2800" b="0" i="0" u="none" strike="noStrike" cap="none" normalizeH="0" baseline="0" dirty="0">
              <a:ln>
                <a:noFill/>
              </a:ln>
              <a:solidFill>
                <a:srgbClr val="202124"/>
              </a:solidFill>
              <a:effectLst/>
              <a:latin typeface="inherit"/>
            </a:endParaRPr>
          </a:p>
          <a:p>
            <a:pPr lvl="1"/>
            <a:r>
              <a:rPr kumimoji="0" lang="vi-VN" altLang="en-US" b="0" i="0" u="none" strike="noStrike" cap="none" normalizeH="0" baseline="0" dirty="0">
                <a:ln>
                  <a:noFill/>
                </a:ln>
                <a:solidFill>
                  <a:srgbClr val="202124"/>
                </a:solidFill>
                <a:effectLst/>
                <a:latin typeface="inherit"/>
              </a:rPr>
              <a:t>Sơ </a:t>
            </a:r>
            <a:r>
              <a:rPr kumimoji="0" lang="vi-VN" altLang="en-US" b="0" i="0" u="none" strike="noStrike" cap="none" normalizeH="0" baseline="0" dirty="0" err="1">
                <a:ln>
                  <a:noFill/>
                </a:ln>
                <a:solidFill>
                  <a:srgbClr val="202124"/>
                </a:solidFill>
                <a:effectLst/>
                <a:latin typeface="inherit"/>
              </a:rPr>
              <a:t>đồ</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hoạt</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động</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hoặc</a:t>
            </a:r>
            <a:r>
              <a:rPr kumimoji="0" lang="vi-VN" altLang="en-US" b="0" i="0" u="none" strike="noStrike" cap="none" normalizeH="0" baseline="0" dirty="0">
                <a:ln>
                  <a:noFill/>
                </a:ln>
                <a:solidFill>
                  <a:srgbClr val="202124"/>
                </a:solidFill>
                <a:effectLst/>
                <a:latin typeface="inherit"/>
              </a:rPr>
              <a:t> lưu </a:t>
            </a:r>
            <a:r>
              <a:rPr kumimoji="0" lang="vi-VN" altLang="en-US" b="0" i="0" u="none" strike="noStrike" cap="none" normalizeH="0" baseline="0" dirty="0" err="1">
                <a:ln>
                  <a:noFill/>
                </a:ln>
                <a:solidFill>
                  <a:srgbClr val="202124"/>
                </a:solidFill>
                <a:effectLst/>
                <a:latin typeface="inherit"/>
              </a:rPr>
              <a:t>đồ</a:t>
            </a:r>
            <a:r>
              <a:rPr kumimoji="0" lang="vi-VN" altLang="en-US" b="0" i="0" u="none" strike="noStrike" cap="none" normalizeH="0" baseline="0" dirty="0">
                <a:ln>
                  <a:noFill/>
                </a:ln>
                <a:solidFill>
                  <a:srgbClr val="202124"/>
                </a:solidFill>
                <a:effectLst/>
                <a:latin typeface="inherit"/>
              </a:rPr>
              <a:t> </a:t>
            </a:r>
            <a:endParaRPr kumimoji="0" lang="en-US" altLang="en-US" b="0" i="0" u="none" strike="noStrike" cap="none" normalizeH="0" baseline="0" dirty="0">
              <a:ln>
                <a:noFill/>
              </a:ln>
              <a:solidFill>
                <a:srgbClr val="202124"/>
              </a:solidFill>
              <a:effectLst/>
              <a:latin typeface="inherit"/>
            </a:endParaRPr>
          </a:p>
          <a:p>
            <a:pPr lvl="1"/>
            <a:r>
              <a:rPr kumimoji="0" lang="vi-VN" altLang="en-US" b="0" i="0" u="none" strike="noStrike" cap="none" normalizeH="0" baseline="0" dirty="0" err="1">
                <a:ln>
                  <a:noFill/>
                </a:ln>
                <a:solidFill>
                  <a:srgbClr val="202124"/>
                </a:solidFill>
                <a:effectLst/>
                <a:latin typeface="inherit"/>
              </a:rPr>
              <a:t>Các</a:t>
            </a:r>
            <a:r>
              <a:rPr kumimoji="0" lang="vi-VN" altLang="en-US" b="0" i="0" u="none" strike="noStrike" cap="none" normalizeH="0" baseline="0" dirty="0">
                <a:ln>
                  <a:noFill/>
                </a:ln>
                <a:solidFill>
                  <a:srgbClr val="202124"/>
                </a:solidFill>
                <a:effectLst/>
                <a:latin typeface="inherit"/>
              </a:rPr>
              <a:t> mô </a:t>
            </a:r>
            <a:r>
              <a:rPr kumimoji="0" lang="vi-VN" altLang="en-US" b="0" i="0" u="none" strike="noStrike" cap="none" normalizeH="0" baseline="0" dirty="0" err="1">
                <a:ln>
                  <a:noFill/>
                </a:ln>
                <a:solidFill>
                  <a:srgbClr val="202124"/>
                </a:solidFill>
                <a:effectLst/>
                <a:latin typeface="inherit"/>
              </a:rPr>
              <a:t>hình</a:t>
            </a:r>
            <a:r>
              <a:rPr kumimoji="0" lang="vi-VN" altLang="en-US" b="0" i="0" u="none" strike="noStrike" cap="none" normalizeH="0" baseline="0" dirty="0">
                <a:ln>
                  <a:noFill/>
                </a:ln>
                <a:solidFill>
                  <a:srgbClr val="202124"/>
                </a:solidFill>
                <a:effectLst/>
                <a:latin typeface="inherit"/>
              </a:rPr>
              <a:t> quy </a:t>
            </a:r>
            <a:r>
              <a:rPr kumimoji="0" lang="vi-VN" altLang="en-US" b="0" i="0" u="none" strike="noStrike" cap="none" normalizeH="0" baseline="0" dirty="0" err="1">
                <a:ln>
                  <a:noFill/>
                </a:ln>
                <a:solidFill>
                  <a:srgbClr val="202124"/>
                </a:solidFill>
                <a:effectLst/>
                <a:latin typeface="inherit"/>
              </a:rPr>
              <a:t>trình</a:t>
            </a:r>
            <a:r>
              <a:rPr kumimoji="0" lang="vi-VN" altLang="en-US" b="0" i="0" u="none" strike="noStrike" cap="none" normalizeH="0" baseline="0" dirty="0">
                <a:ln>
                  <a:noFill/>
                </a:ln>
                <a:solidFill>
                  <a:srgbClr val="202124"/>
                </a:solidFill>
                <a:effectLst/>
                <a:latin typeface="inherit"/>
              </a:rPr>
              <a:t> kinh doanh </a:t>
            </a:r>
            <a:endParaRPr kumimoji="0" lang="en-US" altLang="en-US" b="0" i="0" u="none" strike="noStrike" cap="none" normalizeH="0" baseline="0" dirty="0">
              <a:ln>
                <a:noFill/>
              </a:ln>
              <a:solidFill>
                <a:srgbClr val="202124"/>
              </a:solidFill>
              <a:effectLst/>
              <a:latin typeface="inherit"/>
            </a:endParaRPr>
          </a:p>
          <a:p>
            <a:r>
              <a:rPr kumimoji="0" lang="vi-VN" altLang="en-US" sz="2800" b="0" i="0" u="none" strike="noStrike" cap="none" normalizeH="0" baseline="0" dirty="0" err="1">
                <a:ln>
                  <a:noFill/>
                </a:ln>
                <a:solidFill>
                  <a:srgbClr val="202124"/>
                </a:solidFill>
                <a:effectLst/>
                <a:latin typeface="inherit"/>
              </a:rPr>
              <a:t>Bạn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có</a:t>
            </a:r>
            <a:r>
              <a:rPr kumimoji="0" lang="vi-VN" altLang="en-US" sz="2800" b="0" i="0" u="none" strike="noStrike" cap="none" normalizeH="0" baseline="0" dirty="0">
                <a:ln>
                  <a:noFill/>
                </a:ln>
                <a:solidFill>
                  <a:srgbClr val="202124"/>
                </a:solidFill>
                <a:effectLst/>
                <a:latin typeface="inherit"/>
              </a:rPr>
              <a:t> nên minh </a:t>
            </a:r>
            <a:r>
              <a:rPr kumimoji="0" lang="vi-VN" altLang="en-US" sz="2800" b="0" i="0" u="none" strike="noStrike" cap="none" normalizeH="0" baseline="0" dirty="0" err="1">
                <a:ln>
                  <a:noFill/>
                </a:ln>
                <a:solidFill>
                  <a:srgbClr val="202124"/>
                </a:solidFill>
                <a:effectLst/>
                <a:latin typeface="inherit"/>
              </a:rPr>
              <a:t>họa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hành</a:t>
            </a:r>
            <a:r>
              <a:rPr kumimoji="0" lang="vi-VN" altLang="en-US" sz="2800" b="0" i="0" u="none" strike="noStrike" cap="none" normalizeH="0" baseline="0" dirty="0">
                <a:ln>
                  <a:noFill/>
                </a:ln>
                <a:solidFill>
                  <a:srgbClr val="202124"/>
                </a:solidFill>
                <a:effectLst/>
                <a:latin typeface="inherit"/>
              </a:rPr>
              <a:t> vi? </a:t>
            </a:r>
            <a:endParaRPr lang="en-US" altLang="en-US" dirty="0">
              <a:solidFill>
                <a:srgbClr val="202124"/>
              </a:solidFill>
              <a:latin typeface="inherit"/>
            </a:endParaRPr>
          </a:p>
          <a:p>
            <a:r>
              <a:rPr kumimoji="0" lang="vi-VN" altLang="en-US" b="0" i="0" u="none" strike="noStrike" cap="none" normalizeH="0" baseline="0" dirty="0" err="1">
                <a:ln>
                  <a:noFill/>
                </a:ln>
                <a:solidFill>
                  <a:srgbClr val="202124"/>
                </a:solidFill>
                <a:effectLst/>
                <a:latin typeface="inherit"/>
              </a:rPr>
              <a:t>Pro</a:t>
            </a:r>
            <a:r>
              <a:rPr kumimoji="0" lang="vi-VN" altLang="en-US" b="0" i="0" u="none" strike="noStrike" cap="none" normalizeH="0" baseline="0" dirty="0">
                <a:ln>
                  <a:noFill/>
                </a:ln>
                <a:solidFill>
                  <a:srgbClr val="202124"/>
                </a:solidFill>
                <a:effectLst/>
                <a:latin typeface="inherit"/>
              </a:rPr>
              <a:t> </a:t>
            </a:r>
            <a:endParaRPr kumimoji="0" lang="en-US" altLang="en-US" b="0" i="0" u="none" strike="noStrike" cap="none" normalizeH="0" baseline="0" dirty="0">
              <a:ln>
                <a:noFill/>
              </a:ln>
              <a:solidFill>
                <a:srgbClr val="202124"/>
              </a:solidFill>
              <a:effectLst/>
              <a:latin typeface="inherit"/>
            </a:endParaRPr>
          </a:p>
          <a:p>
            <a:pPr lvl="1"/>
            <a:r>
              <a:rPr kumimoji="0" lang="vi-VN" altLang="en-US" b="0" i="0" u="none" strike="noStrike" cap="none" normalizeH="0" baseline="0" dirty="0">
                <a:ln>
                  <a:noFill/>
                </a:ln>
                <a:solidFill>
                  <a:srgbClr val="202124"/>
                </a:solidFill>
                <a:effectLst/>
                <a:latin typeface="inherit"/>
              </a:rPr>
              <a:t>Công </a:t>
            </a:r>
            <a:r>
              <a:rPr kumimoji="0" lang="vi-VN" altLang="en-US" b="0" i="0" u="none" strike="noStrike" cap="none" normalizeH="0" baseline="0" dirty="0" err="1">
                <a:ln>
                  <a:noFill/>
                </a:ln>
                <a:solidFill>
                  <a:srgbClr val="202124"/>
                </a:solidFill>
                <a:effectLst/>
                <a:latin typeface="inherit"/>
              </a:rPr>
              <a:t>cụ</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tuyệt</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vời</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để</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xác</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định</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các</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luồng</a:t>
            </a:r>
            <a:r>
              <a:rPr kumimoji="0" lang="vi-VN" altLang="en-US" b="0" i="0" u="none" strike="noStrike" cap="none" normalizeH="0" baseline="0" dirty="0">
                <a:ln>
                  <a:noFill/>
                </a:ln>
                <a:solidFill>
                  <a:srgbClr val="202124"/>
                </a:solidFill>
                <a:effectLst/>
                <a:latin typeface="inherit"/>
              </a:rPr>
              <a:t> thay </a:t>
            </a:r>
            <a:r>
              <a:rPr kumimoji="0" lang="vi-VN" altLang="en-US" b="0" i="0" u="none" strike="noStrike" cap="none" normalizeH="0" baseline="0" dirty="0" err="1">
                <a:ln>
                  <a:noFill/>
                </a:ln>
                <a:solidFill>
                  <a:srgbClr val="202124"/>
                </a:solidFill>
                <a:effectLst/>
                <a:latin typeface="inherit"/>
              </a:rPr>
              <a:t>thế</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đặc</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biệt</a:t>
            </a:r>
            <a:r>
              <a:rPr kumimoji="0" lang="vi-VN" altLang="en-US" b="0" i="0" u="none" strike="noStrike" cap="none" normalizeH="0" baseline="0" dirty="0">
                <a:ln>
                  <a:noFill/>
                </a:ln>
                <a:solidFill>
                  <a:srgbClr val="202124"/>
                </a:solidFill>
                <a:effectLst/>
                <a:latin typeface="inherit"/>
              </a:rPr>
              <a:t> cho </a:t>
            </a:r>
            <a:r>
              <a:rPr kumimoji="0" lang="vi-VN" altLang="en-US" b="0" i="0" u="none" strike="noStrike" cap="none" normalizeH="0" baseline="0" dirty="0" err="1">
                <a:ln>
                  <a:noFill/>
                </a:ln>
                <a:solidFill>
                  <a:srgbClr val="202124"/>
                </a:solidFill>
                <a:effectLst/>
                <a:latin typeface="inherit"/>
              </a:rPr>
              <a:t>những</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người</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có</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định</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hướng</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thị</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giác</a:t>
            </a:r>
            <a:r>
              <a:rPr kumimoji="0" lang="vi-VN" altLang="en-US" b="0" i="0" u="none" strike="noStrike" cap="none" normalizeH="0" baseline="0" dirty="0">
                <a:ln>
                  <a:noFill/>
                </a:ln>
                <a:solidFill>
                  <a:srgbClr val="202124"/>
                </a:solidFill>
                <a:effectLst/>
                <a:latin typeface="inherit"/>
              </a:rPr>
              <a:t> </a:t>
            </a:r>
            <a:endParaRPr kumimoji="0" lang="en-US" altLang="en-US" b="0" i="0" u="none" strike="noStrike" cap="none" normalizeH="0" baseline="0" dirty="0">
              <a:ln>
                <a:noFill/>
              </a:ln>
              <a:solidFill>
                <a:srgbClr val="202124"/>
              </a:solidFill>
              <a:effectLst/>
              <a:latin typeface="inherit"/>
            </a:endParaRPr>
          </a:p>
          <a:p>
            <a:pPr lvl="1"/>
            <a:r>
              <a:rPr kumimoji="0" lang="vi-VN" altLang="en-US" b="0" i="0" u="none" strike="noStrike" cap="none" normalizeH="0" baseline="0" dirty="0" err="1">
                <a:ln>
                  <a:noFill/>
                </a:ln>
                <a:solidFill>
                  <a:srgbClr val="202124"/>
                </a:solidFill>
                <a:effectLst/>
                <a:latin typeface="inherit"/>
              </a:rPr>
              <a:t>Truyền</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đạt</a:t>
            </a:r>
            <a:r>
              <a:rPr kumimoji="0" lang="vi-VN" altLang="en-US" b="0" i="0" u="none" strike="noStrike" cap="none" normalizeH="0" baseline="0" dirty="0">
                <a:ln>
                  <a:noFill/>
                </a:ln>
                <a:solidFill>
                  <a:srgbClr val="202124"/>
                </a:solidFill>
                <a:effectLst/>
                <a:latin typeface="inherit"/>
              </a:rPr>
              <a:t> thông tin </a:t>
            </a:r>
            <a:r>
              <a:rPr kumimoji="0" lang="vi-VN" altLang="en-US" b="0" i="0" u="none" strike="noStrike" cap="none" normalizeH="0" baseline="0" dirty="0" err="1">
                <a:ln>
                  <a:noFill/>
                </a:ln>
                <a:solidFill>
                  <a:srgbClr val="202124"/>
                </a:solidFill>
                <a:effectLst/>
                <a:latin typeface="inherit"/>
              </a:rPr>
              <a:t>một</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cách</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khéo</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léo</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về</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các</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luồng</a:t>
            </a:r>
            <a:r>
              <a:rPr kumimoji="0" lang="vi-VN" altLang="en-US" b="0" i="0" u="none" strike="noStrike" cap="none" normalizeH="0" baseline="0" dirty="0">
                <a:ln>
                  <a:noFill/>
                </a:ln>
                <a:solidFill>
                  <a:srgbClr val="202124"/>
                </a:solidFill>
                <a:effectLst/>
                <a:latin typeface="inherit"/>
              </a:rPr>
              <a:t> ca </a:t>
            </a:r>
            <a:r>
              <a:rPr kumimoji="0" lang="vi-VN" altLang="en-US" b="0" i="0" u="none" strike="noStrike" cap="none" normalizeH="0" baseline="0" dirty="0" err="1">
                <a:ln>
                  <a:noFill/>
                </a:ln>
                <a:solidFill>
                  <a:srgbClr val="202124"/>
                </a:solidFill>
                <a:effectLst/>
                <a:latin typeface="inherit"/>
              </a:rPr>
              <a:t>sử</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dụng</a:t>
            </a:r>
            <a:r>
              <a:rPr kumimoji="0" lang="vi-VN" altLang="en-US" b="0" i="0" u="none" strike="noStrike" cap="none" normalizeH="0" baseline="0" dirty="0">
                <a:ln>
                  <a:noFill/>
                </a:ln>
                <a:solidFill>
                  <a:srgbClr val="202124"/>
                </a:solidFill>
                <a:effectLst/>
                <a:latin typeface="inherit"/>
              </a:rPr>
              <a:t> </a:t>
            </a:r>
            <a:endParaRPr kumimoji="0" lang="en-US" altLang="en-US" b="0" i="0" u="none" strike="noStrike" cap="none" normalizeH="0" baseline="0" dirty="0">
              <a:ln>
                <a:noFill/>
              </a:ln>
              <a:solidFill>
                <a:srgbClr val="202124"/>
              </a:solidFill>
              <a:effectLst/>
              <a:latin typeface="inherit"/>
            </a:endParaRPr>
          </a:p>
          <a:p>
            <a:r>
              <a:rPr kumimoji="0" lang="vi-VN" altLang="en-US" sz="2800" b="0" i="0" u="none" strike="noStrike" cap="none" normalizeH="0" baseline="0" dirty="0">
                <a:ln>
                  <a:noFill/>
                </a:ln>
                <a:solidFill>
                  <a:srgbClr val="202124"/>
                </a:solidFill>
                <a:effectLst/>
                <a:latin typeface="inherit"/>
              </a:rPr>
              <a:t>Con </a:t>
            </a:r>
            <a:endParaRPr kumimoji="0" lang="en-US" altLang="en-US" sz="2800" b="0" i="0" u="none" strike="noStrike" cap="none" normalizeH="0" baseline="0" dirty="0">
              <a:ln>
                <a:noFill/>
              </a:ln>
              <a:solidFill>
                <a:srgbClr val="202124"/>
              </a:solidFill>
              <a:effectLst/>
              <a:latin typeface="inherit"/>
            </a:endParaRPr>
          </a:p>
          <a:p>
            <a:pPr lvl="1"/>
            <a:r>
              <a:rPr kumimoji="0" lang="vi-VN" altLang="en-US" b="0" i="0" u="none" strike="noStrike" cap="none" normalizeH="0" baseline="0" dirty="0">
                <a:ln>
                  <a:noFill/>
                </a:ln>
                <a:solidFill>
                  <a:srgbClr val="202124"/>
                </a:solidFill>
                <a:effectLst/>
                <a:latin typeface="inherit"/>
              </a:rPr>
              <a:t>Chi </a:t>
            </a:r>
            <a:r>
              <a:rPr kumimoji="0" lang="vi-VN" altLang="en-US" b="0" i="0" u="none" strike="noStrike" cap="none" normalizeH="0" baseline="0" dirty="0" err="1">
                <a:ln>
                  <a:noFill/>
                </a:ln>
                <a:solidFill>
                  <a:srgbClr val="202124"/>
                </a:solidFill>
                <a:effectLst/>
                <a:latin typeface="inherit"/>
              </a:rPr>
              <a:t>phí</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để</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giữ</a:t>
            </a:r>
            <a:r>
              <a:rPr kumimoji="0" lang="vi-VN" altLang="en-US" b="0" i="0" u="none" strike="noStrike" cap="none" normalizeH="0" baseline="0" dirty="0">
                <a:ln>
                  <a:noFill/>
                </a:ln>
                <a:solidFill>
                  <a:srgbClr val="202124"/>
                </a:solidFill>
                <a:effectLst/>
                <a:latin typeface="inherit"/>
              </a:rPr>
              <a:t> cho sơ </a:t>
            </a:r>
            <a:r>
              <a:rPr kumimoji="0" lang="vi-VN" altLang="en-US" b="0" i="0" u="none" strike="noStrike" cap="none" normalizeH="0" baseline="0" dirty="0" err="1">
                <a:ln>
                  <a:noFill/>
                </a:ln>
                <a:solidFill>
                  <a:srgbClr val="202124"/>
                </a:solidFill>
                <a:effectLst/>
                <a:latin typeface="inherit"/>
              </a:rPr>
              <a:t>đồ</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và</a:t>
            </a:r>
            <a:r>
              <a:rPr kumimoji="0" lang="vi-VN" altLang="en-US" b="0" i="0" u="none" strike="noStrike" cap="none" normalizeH="0" baseline="0" dirty="0">
                <a:ln>
                  <a:noFill/>
                </a:ln>
                <a:solidFill>
                  <a:srgbClr val="202124"/>
                </a:solidFill>
                <a:effectLst/>
                <a:latin typeface="inherit"/>
              </a:rPr>
              <a:t> thông </a:t>
            </a:r>
            <a:r>
              <a:rPr kumimoji="0" lang="vi-VN" altLang="en-US" b="0" i="0" u="none" strike="noStrike" cap="none" normalizeH="0" baseline="0" dirty="0" err="1">
                <a:ln>
                  <a:noFill/>
                </a:ln>
                <a:solidFill>
                  <a:srgbClr val="202124"/>
                </a:solidFill>
                <a:effectLst/>
                <a:latin typeface="inherit"/>
              </a:rPr>
              <a:t>số</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kỹ</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thuật</a:t>
            </a:r>
            <a:r>
              <a:rPr kumimoji="0" lang="vi-VN" altLang="en-US" b="0" i="0" u="none" strike="noStrike" cap="none" normalizeH="0" baseline="0" dirty="0">
                <a:ln>
                  <a:noFill/>
                </a:ln>
                <a:solidFill>
                  <a:srgbClr val="202124"/>
                </a:solidFill>
                <a:effectLst/>
                <a:latin typeface="inherit"/>
              </a:rPr>
              <a:t> ca </a:t>
            </a:r>
            <a:r>
              <a:rPr kumimoji="0" lang="vi-VN" altLang="en-US" b="0" i="0" u="none" strike="noStrike" cap="none" normalizeH="0" baseline="0" dirty="0" err="1">
                <a:ln>
                  <a:noFill/>
                </a:ln>
                <a:solidFill>
                  <a:srgbClr val="202124"/>
                </a:solidFill>
                <a:effectLst/>
                <a:latin typeface="inherit"/>
              </a:rPr>
              <a:t>sử</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dụng</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được</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đồng</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bộ</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hóa</a:t>
            </a:r>
            <a:r>
              <a:rPr kumimoji="0" lang="vi-VN" altLang="en-US" sz="100" b="0" i="0" u="none" strike="noStrike" cap="none" normalizeH="0" baseline="0" dirty="0">
                <a:ln>
                  <a:noFill/>
                </a:ln>
                <a:solidFill>
                  <a:schemeClr val="tx1"/>
                </a:solidFill>
                <a:effectLst/>
              </a:rPr>
              <a:t> </a:t>
            </a:r>
            <a:endParaRPr kumimoji="0" lang="vi-VN" altLang="en-US" sz="14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DD297594-B955-44FB-82B9-26D8E503EF09}"/>
              </a:ext>
            </a:extLst>
          </p:cNvPr>
          <p:cNvSpPr>
            <a:spLocks noGrp="1"/>
          </p:cNvSpPr>
          <p:nvPr>
            <p:ph type="sldNum" sz="quarter" idx="12"/>
          </p:nvPr>
        </p:nvSpPr>
        <p:spPr/>
        <p:txBody>
          <a:bodyPr/>
          <a:lstStyle/>
          <a:p>
            <a:pPr>
              <a:defRPr/>
            </a:pPr>
            <a:fld id="{222D1A01-2235-2A44-BF61-4339ED0E7A0A}" type="slidenum">
              <a:rPr lang="en-US" altLang="en-VN" smtClean="0"/>
              <a:pPr>
                <a:defRPr/>
              </a:pPr>
              <a:t>50</a:t>
            </a:fld>
            <a:endParaRPr lang="en-US" altLang="en-VN"/>
          </a:p>
        </p:txBody>
      </p:sp>
      <p:sp>
        <p:nvSpPr>
          <p:cNvPr id="5" name="Rectangle 1">
            <a:extLst>
              <a:ext uri="{FF2B5EF4-FFF2-40B4-BE49-F238E27FC236}">
                <a16:creationId xmlns:a16="http://schemas.microsoft.com/office/drawing/2014/main" id="{5A859A4F-3356-44B3-B1CC-5D2F515D6A30}"/>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935356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DF04A-EE61-43D0-A606-5FD1FD976DF9}"/>
              </a:ext>
            </a:extLst>
          </p:cNvPr>
          <p:cNvSpPr>
            <a:spLocks noGrp="1"/>
          </p:cNvSpPr>
          <p:nvPr>
            <p:ph type="title"/>
          </p:nvPr>
        </p:nvSpPr>
        <p:spPr/>
        <p:txBody>
          <a:bodyPr/>
          <a:lstStyle/>
          <a:p>
            <a:r>
              <a:rPr lang="en-US" dirty="0" err="1"/>
              <a:t>Biểu</a:t>
            </a:r>
            <a:r>
              <a:rPr lang="en-US" dirty="0"/>
              <a:t> </a:t>
            </a:r>
            <a:r>
              <a:rPr lang="en-US" dirty="0" err="1"/>
              <a:t>đồ</a:t>
            </a:r>
            <a:r>
              <a:rPr lang="en-US" dirty="0"/>
              <a:t> </a:t>
            </a:r>
            <a:r>
              <a:rPr lang="en-US" dirty="0" err="1"/>
              <a:t>hoạt</a:t>
            </a:r>
            <a:r>
              <a:rPr lang="en-US" dirty="0"/>
              <a:t> </a:t>
            </a:r>
            <a:r>
              <a:rPr lang="en-US" dirty="0" err="1"/>
              <a:t>động</a:t>
            </a:r>
            <a:r>
              <a:rPr lang="en-US" dirty="0"/>
              <a:t> </a:t>
            </a:r>
            <a:r>
              <a:rPr lang="en-US" dirty="0" err="1"/>
              <a:t>là</a:t>
            </a:r>
            <a:r>
              <a:rPr lang="en-US" dirty="0"/>
              <a:t> </a:t>
            </a:r>
            <a:r>
              <a:rPr lang="en-US" dirty="0" err="1"/>
              <a:t>gì</a:t>
            </a:r>
            <a:r>
              <a:rPr lang="en-US" dirty="0"/>
              <a:t>?</a:t>
            </a:r>
          </a:p>
        </p:txBody>
      </p:sp>
      <p:sp>
        <p:nvSpPr>
          <p:cNvPr id="3" name="Content Placeholder 2">
            <a:extLst>
              <a:ext uri="{FF2B5EF4-FFF2-40B4-BE49-F238E27FC236}">
                <a16:creationId xmlns:a16="http://schemas.microsoft.com/office/drawing/2014/main" id="{E1583F47-112F-4D48-B439-05CEA70F8C72}"/>
              </a:ext>
            </a:extLst>
          </p:cNvPr>
          <p:cNvSpPr>
            <a:spLocks noGrp="1"/>
          </p:cNvSpPr>
          <p:nvPr>
            <p:ph idx="1"/>
          </p:nvPr>
        </p:nvSpPr>
        <p:spPr/>
        <p:txBody>
          <a:bodyPr/>
          <a:lstStyle/>
          <a:p>
            <a:r>
              <a:rPr lang="en-US" dirty="0"/>
              <a:t> </a:t>
            </a:r>
            <a:r>
              <a:rPr kumimoji="0" lang="vi-VN" altLang="en-US" sz="2400" b="0" i="0" u="none" strike="noStrike" cap="none" normalizeH="0" baseline="0" dirty="0" err="1">
                <a:ln>
                  <a:noFill/>
                </a:ln>
                <a:solidFill>
                  <a:srgbClr val="202124"/>
                </a:solidFill>
                <a:effectLst/>
                <a:latin typeface="Google Sans"/>
              </a:rPr>
              <a:t>Biểu</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đồ</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hoạt</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động</a:t>
            </a:r>
            <a:r>
              <a:rPr kumimoji="0" lang="vi-VN" altLang="en-US" sz="2400" b="0" i="0" u="none" strike="noStrike" cap="none" normalizeH="0" baseline="0" dirty="0">
                <a:ln>
                  <a:noFill/>
                </a:ln>
                <a:solidFill>
                  <a:srgbClr val="202124"/>
                </a:solidFill>
                <a:effectLst/>
                <a:latin typeface="Google Sans"/>
              </a:rPr>
              <a:t> trong Mô </a:t>
            </a:r>
            <a:r>
              <a:rPr kumimoji="0" lang="vi-VN" altLang="en-US" sz="2400" b="0" i="0" u="none" strike="noStrike" cap="none" normalizeH="0" baseline="0" dirty="0" err="1">
                <a:ln>
                  <a:noFill/>
                </a:ln>
                <a:solidFill>
                  <a:srgbClr val="202124"/>
                </a:solidFill>
                <a:effectLst/>
                <a:latin typeface="Google Sans"/>
              </a:rPr>
              <a:t>hình</a:t>
            </a:r>
            <a:r>
              <a:rPr kumimoji="0" lang="vi-VN" altLang="en-US" sz="2400" b="0" i="0" u="none" strike="noStrike" cap="none" normalizeH="0" baseline="0" dirty="0">
                <a:ln>
                  <a:noFill/>
                </a:ln>
                <a:solidFill>
                  <a:srgbClr val="202124"/>
                </a:solidFill>
                <a:effectLst/>
                <a:latin typeface="Google Sans"/>
              </a:rPr>
              <a:t> ca </a:t>
            </a:r>
            <a:r>
              <a:rPr kumimoji="0" lang="vi-VN" altLang="en-US" sz="2400" b="0" i="0" u="none" strike="noStrike" cap="none" normalizeH="0" baseline="0" dirty="0" err="1">
                <a:ln>
                  <a:noFill/>
                </a:ln>
                <a:solidFill>
                  <a:srgbClr val="202124"/>
                </a:solidFill>
                <a:effectLst/>
                <a:latin typeface="Google Sans"/>
              </a:rPr>
              <a:t>sử</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dụng</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có</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thể</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được</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sử</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dụng</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để</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nắm</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bắt</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các</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hoạt</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động</a:t>
            </a:r>
            <a:r>
              <a:rPr kumimoji="0" lang="vi-VN" altLang="en-US" sz="2400" b="0" i="0" u="none" strike="noStrike" cap="none" normalizeH="0" baseline="0" dirty="0">
                <a:ln>
                  <a:noFill/>
                </a:ln>
                <a:solidFill>
                  <a:srgbClr val="202124"/>
                </a:solidFill>
                <a:effectLst/>
                <a:latin typeface="Google Sans"/>
              </a:rPr>
              <a:t> trong ca </a:t>
            </a:r>
            <a:r>
              <a:rPr kumimoji="0" lang="vi-VN" altLang="en-US" sz="2400" b="0" i="0" u="none" strike="noStrike" cap="none" normalizeH="0" baseline="0" dirty="0" err="1">
                <a:ln>
                  <a:noFill/>
                </a:ln>
                <a:solidFill>
                  <a:srgbClr val="202124"/>
                </a:solidFill>
                <a:effectLst/>
                <a:latin typeface="Google Sans"/>
              </a:rPr>
              <a:t>sử</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dụng</a:t>
            </a:r>
            <a:r>
              <a:rPr kumimoji="0" lang="vi-VN" altLang="en-US" sz="2400" b="0" i="0" u="none" strike="noStrike" cap="none" normalizeH="0" baseline="0" dirty="0">
                <a:ln>
                  <a:noFill/>
                </a:ln>
                <a:solidFill>
                  <a:srgbClr val="202124"/>
                </a:solidFill>
                <a:effectLst/>
                <a:latin typeface="Google Sans"/>
              </a:rPr>
              <a:t>.</a:t>
            </a:r>
            <a:r>
              <a:rPr kumimoji="0" lang="vi-VN" altLang="en-US" sz="2400" b="0" i="0" u="none" strike="noStrike" cap="none" normalizeH="0" baseline="0" dirty="0">
                <a:ln>
                  <a:noFill/>
                </a:ln>
                <a:solidFill>
                  <a:schemeClr val="tx1"/>
                </a:solidFill>
                <a:effectLst/>
              </a:rPr>
              <a:t> </a:t>
            </a:r>
            <a:endParaRPr kumimoji="0" lang="vi-VN" altLang="en-US" sz="2400" b="0" i="0" u="none" strike="noStrike" cap="none" normalizeH="0" baseline="0" dirty="0">
              <a:ln>
                <a:noFill/>
              </a:ln>
              <a:solidFill>
                <a:schemeClr val="tx1"/>
              </a:solidFill>
              <a:effectLst/>
              <a:latin typeface="Arial" panose="020B0604020202020204" pitchFamily="34" charset="0"/>
            </a:endParaRPr>
          </a:p>
          <a:p>
            <a:r>
              <a:rPr lang="en-US" sz="2400" dirty="0"/>
              <a:t> </a:t>
            </a:r>
            <a:r>
              <a:rPr kumimoji="0" lang="vi-VN" altLang="en-US" sz="2400" b="0" i="0" u="none" strike="noStrike" cap="none" normalizeH="0" baseline="0" dirty="0" err="1">
                <a:ln>
                  <a:noFill/>
                </a:ln>
                <a:solidFill>
                  <a:srgbClr val="202124"/>
                </a:solidFill>
                <a:effectLst/>
                <a:latin typeface="Google Sans"/>
              </a:rPr>
              <a:t>Về</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bản</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chất</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nó</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là</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một</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biểu</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đồ</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hiển</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thị</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luồng</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kiểm</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soát</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từ</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một</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hoạt</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động</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hoặc</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hành</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động</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khác</a:t>
            </a:r>
            <a:r>
              <a:rPr kumimoji="0" lang="vi-VN" altLang="en-US" sz="2400" b="0" i="0" u="none" strike="noStrike" cap="none" normalizeH="0" baseline="0" dirty="0">
                <a:ln>
                  <a:noFill/>
                </a:ln>
                <a:solidFill>
                  <a:srgbClr val="202124"/>
                </a:solidFill>
                <a:effectLst/>
                <a:latin typeface="Google Sans"/>
              </a:rPr>
              <a:t>.</a:t>
            </a:r>
            <a:r>
              <a:rPr kumimoji="0" lang="vi-VN" altLang="en-US" sz="2400" b="0" i="0" u="none" strike="noStrike" cap="none" normalizeH="0" baseline="0" dirty="0">
                <a:ln>
                  <a:noFill/>
                </a:ln>
                <a:solidFill>
                  <a:schemeClr val="tx1"/>
                </a:solidFill>
                <a:effectLst/>
              </a:rPr>
              <a:t> </a:t>
            </a:r>
            <a:endParaRPr kumimoji="0" lang="vi-VN" altLang="en-US" sz="24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A56F6EBF-2411-458E-9DDC-9B9CEA25552C}"/>
              </a:ext>
            </a:extLst>
          </p:cNvPr>
          <p:cNvSpPr>
            <a:spLocks noGrp="1"/>
          </p:cNvSpPr>
          <p:nvPr>
            <p:ph type="sldNum" sz="quarter" idx="12"/>
          </p:nvPr>
        </p:nvSpPr>
        <p:spPr>
          <a:xfrm>
            <a:off x="6457950" y="5975351"/>
            <a:ext cx="2057400" cy="365125"/>
          </a:xfrm>
        </p:spPr>
        <p:txBody>
          <a:bodyPr/>
          <a:lstStyle/>
          <a:p>
            <a:pPr>
              <a:defRPr/>
            </a:pPr>
            <a:fld id="{222D1A01-2235-2A44-BF61-4339ED0E7A0A}" type="slidenum">
              <a:rPr lang="en-US" altLang="en-VN" smtClean="0"/>
              <a:pPr>
                <a:defRPr/>
              </a:pPr>
              <a:t>51</a:t>
            </a:fld>
            <a:endParaRPr lang="en-US" altLang="en-VN"/>
          </a:p>
        </p:txBody>
      </p:sp>
      <p:sp>
        <p:nvSpPr>
          <p:cNvPr id="5" name="Rectangle 1">
            <a:extLst>
              <a:ext uri="{FF2B5EF4-FFF2-40B4-BE49-F238E27FC236}">
                <a16:creationId xmlns:a16="http://schemas.microsoft.com/office/drawing/2014/main" id="{5D8B4D8F-D811-4412-882B-D11BC67DDEFE}"/>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845E06CF-6C07-4974-876A-C6156378C414}"/>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56">
            <a:extLst>
              <a:ext uri="{FF2B5EF4-FFF2-40B4-BE49-F238E27FC236}">
                <a16:creationId xmlns:a16="http://schemas.microsoft.com/office/drawing/2014/main" id="{6362A127-5F42-4C18-9E0E-D46F4E42E201}"/>
              </a:ext>
            </a:extLst>
          </p:cNvPr>
          <p:cNvSpPr>
            <a:spLocks noChangeArrowheads="1"/>
          </p:cNvSpPr>
          <p:nvPr/>
        </p:nvSpPr>
        <p:spPr bwMode="auto">
          <a:xfrm>
            <a:off x="304800" y="2678471"/>
            <a:ext cx="4724400" cy="3925434"/>
          </a:xfrm>
          <a:prstGeom prst="rect">
            <a:avLst/>
          </a:prstGeom>
          <a:solidFill>
            <a:srgbClr val="00CCFF"/>
          </a:solidFill>
          <a:ln w="9525">
            <a:solidFill>
              <a:schemeClr val="tx1"/>
            </a:solidFill>
            <a:miter lim="800000"/>
            <a:headEnd/>
            <a:tailEnd/>
          </a:ln>
        </p:spPr>
        <p:txBody>
          <a:bodyPr lIns="107950" tIns="53975" rIns="107950" bIns="53975">
            <a:spAutoFit/>
          </a:bodyPr>
          <a:lstStyle/>
          <a:p>
            <a:pPr lvl="1">
              <a:spcBef>
                <a:spcPts val="1200"/>
              </a:spcBef>
              <a:spcAft>
                <a:spcPts val="300"/>
              </a:spcAft>
            </a:pPr>
            <a:r>
              <a:rPr lang="en-GB" sz="1600" b="1" i="1" dirty="0" err="1">
                <a:solidFill>
                  <a:srgbClr val="2A3C29"/>
                </a:solidFill>
              </a:rPr>
              <a:t>Luồng</a:t>
            </a:r>
            <a:r>
              <a:rPr lang="en-GB" sz="1600" b="1" i="1" dirty="0">
                <a:solidFill>
                  <a:srgbClr val="2A3C29"/>
                </a:solidFill>
              </a:rPr>
              <a:t> </a:t>
            </a:r>
            <a:r>
              <a:rPr lang="en-GB" sz="1600" b="1" i="1" dirty="0" err="1">
                <a:solidFill>
                  <a:srgbClr val="2A3C29"/>
                </a:solidFill>
              </a:rPr>
              <a:t>sự</a:t>
            </a:r>
            <a:r>
              <a:rPr lang="en-GB" sz="1600" b="1" i="1" dirty="0">
                <a:solidFill>
                  <a:srgbClr val="2A3C29"/>
                </a:solidFill>
              </a:rPr>
              <a:t> </a:t>
            </a:r>
            <a:r>
              <a:rPr lang="en-GB" sz="1600" b="1" i="1" dirty="0" err="1">
                <a:solidFill>
                  <a:srgbClr val="2A3C29"/>
                </a:solidFill>
              </a:rPr>
              <a:t>kiện</a:t>
            </a:r>
            <a:endParaRPr lang="en-GB" sz="1600" b="1" i="1" dirty="0">
              <a:solidFill>
                <a:srgbClr val="2A3C29"/>
              </a:solidFill>
            </a:endParaRPr>
          </a:p>
          <a:p>
            <a:pPr lvl="1">
              <a:spcBef>
                <a:spcPts val="1200"/>
              </a:spcBef>
              <a:spcAft>
                <a:spcPts val="300"/>
              </a:spcAft>
            </a:pPr>
            <a:r>
              <a:rPr lang="en-US" sz="1400" dirty="0">
                <a:solidFill>
                  <a:srgbClr val="2A3C29"/>
                </a:solidFill>
                <a:cs typeface="Times New Roman" charset="0"/>
              </a:rPr>
              <a:t> use case  </a:t>
            </a:r>
            <a:r>
              <a:rPr lang="en-US" sz="1400" dirty="0" err="1">
                <a:solidFill>
                  <a:srgbClr val="2A3C29"/>
                </a:solidFill>
                <a:cs typeface="Times New Roman" charset="0"/>
              </a:rPr>
              <a:t>sử</a:t>
            </a:r>
            <a:r>
              <a:rPr lang="en-US" sz="1400" dirty="0">
                <a:solidFill>
                  <a:srgbClr val="2A3C29"/>
                </a:solidFill>
                <a:cs typeface="Times New Roman" charset="0"/>
              </a:rPr>
              <a:t> </a:t>
            </a:r>
            <a:r>
              <a:rPr lang="en-US" sz="1400" dirty="0" err="1">
                <a:solidFill>
                  <a:srgbClr val="2A3C29"/>
                </a:solidFill>
                <a:cs typeface="Times New Roman" charset="0"/>
              </a:rPr>
              <a:t>dụng</a:t>
            </a:r>
            <a:r>
              <a:rPr lang="en-US" sz="1400" dirty="0">
                <a:solidFill>
                  <a:srgbClr val="2A3C29"/>
                </a:solidFill>
                <a:cs typeface="Times New Roman" charset="0"/>
              </a:rPr>
              <a:t> </a:t>
            </a:r>
            <a:r>
              <a:rPr lang="en-US" sz="1400" dirty="0" err="1">
                <a:solidFill>
                  <a:srgbClr val="2A3C29"/>
                </a:solidFill>
                <a:cs typeface="Times New Roman" charset="0"/>
              </a:rPr>
              <a:t>bắt</a:t>
            </a:r>
            <a:r>
              <a:rPr lang="en-US" sz="1400" dirty="0">
                <a:solidFill>
                  <a:srgbClr val="2A3C29"/>
                </a:solidFill>
                <a:cs typeface="Times New Roman" charset="0"/>
              </a:rPr>
              <a:t> </a:t>
            </a:r>
            <a:r>
              <a:rPr lang="en-US" sz="1400" dirty="0" err="1">
                <a:solidFill>
                  <a:srgbClr val="2A3C29"/>
                </a:solidFill>
                <a:cs typeface="Times New Roman" charset="0"/>
              </a:rPr>
              <a:t>đầu</a:t>
            </a:r>
            <a:r>
              <a:rPr lang="en-US" sz="1400" dirty="0">
                <a:solidFill>
                  <a:srgbClr val="2A3C29"/>
                </a:solidFill>
                <a:cs typeface="Times New Roman" charset="0"/>
              </a:rPr>
              <a:t> </a:t>
            </a:r>
            <a:r>
              <a:rPr lang="en-US" sz="1400" dirty="0" err="1">
                <a:solidFill>
                  <a:srgbClr val="2A3C29"/>
                </a:solidFill>
                <a:cs typeface="Times New Roman" charset="0"/>
              </a:rPr>
              <a:t>khi</a:t>
            </a:r>
            <a:r>
              <a:rPr lang="en-US" sz="1400" dirty="0">
                <a:solidFill>
                  <a:srgbClr val="2A3C29"/>
                </a:solidFill>
                <a:cs typeface="Times New Roman" charset="0"/>
              </a:rPr>
              <a:t> </a:t>
            </a:r>
            <a:r>
              <a:rPr lang="en-US" sz="1400" dirty="0" err="1">
                <a:solidFill>
                  <a:srgbClr val="2A3C29"/>
                </a:solidFill>
                <a:cs typeface="Times New Roman" charset="0"/>
              </a:rPr>
              <a:t>nhà</a:t>
            </a:r>
            <a:r>
              <a:rPr lang="en-US" sz="1400" dirty="0">
                <a:solidFill>
                  <a:srgbClr val="2A3C29"/>
                </a:solidFill>
                <a:cs typeface="Times New Roman" charset="0"/>
              </a:rPr>
              <a:t> </a:t>
            </a:r>
            <a:r>
              <a:rPr lang="en-US" sz="1400" dirty="0" err="1">
                <a:solidFill>
                  <a:srgbClr val="2A3C29"/>
                </a:solidFill>
                <a:cs typeface="Times New Roman" charset="0"/>
              </a:rPr>
              <a:t>đăng</a:t>
            </a:r>
            <a:r>
              <a:rPr lang="en-US" sz="1400" dirty="0">
                <a:solidFill>
                  <a:srgbClr val="2A3C29"/>
                </a:solidFill>
                <a:cs typeface="Times New Roman" charset="0"/>
              </a:rPr>
              <a:t> </a:t>
            </a:r>
            <a:r>
              <a:rPr lang="en-US" sz="1400" dirty="0" err="1">
                <a:solidFill>
                  <a:srgbClr val="2A3C29"/>
                </a:solidFill>
                <a:cs typeface="Times New Roman" charset="0"/>
              </a:rPr>
              <a:t>ký</a:t>
            </a:r>
            <a:r>
              <a:rPr lang="en-US" sz="1400" dirty="0">
                <a:solidFill>
                  <a:srgbClr val="2A3C29"/>
                </a:solidFill>
                <a:cs typeface="Times New Roman" charset="0"/>
              </a:rPr>
              <a:t> </a:t>
            </a:r>
            <a:r>
              <a:rPr lang="en-US" sz="1400" dirty="0" err="1">
                <a:solidFill>
                  <a:srgbClr val="2A3C29"/>
                </a:solidFill>
                <a:cs typeface="Times New Roman" charset="0"/>
              </a:rPr>
              <a:t>yêu</a:t>
            </a:r>
            <a:r>
              <a:rPr lang="en-US" sz="1400" dirty="0">
                <a:solidFill>
                  <a:srgbClr val="2A3C29"/>
                </a:solidFill>
                <a:cs typeface="Times New Roman" charset="0"/>
              </a:rPr>
              <a:t> </a:t>
            </a:r>
            <a:r>
              <a:rPr lang="en-US" sz="1400" dirty="0" err="1">
                <a:solidFill>
                  <a:srgbClr val="2A3C29"/>
                </a:solidFill>
                <a:cs typeface="Times New Roman" charset="0"/>
              </a:rPr>
              <a:t>cầu</a:t>
            </a:r>
            <a:r>
              <a:rPr lang="en-US" sz="1400" dirty="0">
                <a:solidFill>
                  <a:srgbClr val="2A3C29"/>
                </a:solidFill>
                <a:cs typeface="Times New Roman" charset="0"/>
              </a:rPr>
              <a:t> </a:t>
            </a:r>
            <a:r>
              <a:rPr lang="en-US" sz="1400" dirty="0" err="1">
                <a:solidFill>
                  <a:srgbClr val="2A3C29"/>
                </a:solidFill>
                <a:cs typeface="Times New Roman" charset="0"/>
              </a:rPr>
              <a:t>hệ</a:t>
            </a:r>
            <a:r>
              <a:rPr lang="en-US" sz="1400" dirty="0">
                <a:solidFill>
                  <a:srgbClr val="2A3C29"/>
                </a:solidFill>
                <a:cs typeface="Times New Roman" charset="0"/>
              </a:rPr>
              <a:t> </a:t>
            </a:r>
            <a:r>
              <a:rPr lang="en-US" sz="1400" dirty="0" err="1">
                <a:solidFill>
                  <a:srgbClr val="2A3C29"/>
                </a:solidFill>
                <a:cs typeface="Times New Roman" charset="0"/>
              </a:rPr>
              <a:t>thống</a:t>
            </a:r>
            <a:r>
              <a:rPr lang="en-US" sz="1400" dirty="0">
                <a:solidFill>
                  <a:srgbClr val="2A3C29"/>
                </a:solidFill>
                <a:cs typeface="Times New Roman" charset="0"/>
              </a:rPr>
              <a:t> </a:t>
            </a:r>
            <a:r>
              <a:rPr lang="en-US" sz="1400" dirty="0" err="1">
                <a:solidFill>
                  <a:srgbClr val="2A3C29"/>
                </a:solidFill>
                <a:cs typeface="Times New Roman" charset="0"/>
              </a:rPr>
              <a:t>đóng</a:t>
            </a:r>
            <a:r>
              <a:rPr lang="en-US" sz="1400" dirty="0">
                <a:solidFill>
                  <a:srgbClr val="2A3C29"/>
                </a:solidFill>
                <a:cs typeface="Times New Roman" charset="0"/>
              </a:rPr>
              <a:t> </a:t>
            </a:r>
            <a:r>
              <a:rPr lang="en-US" sz="1400" dirty="0" err="1">
                <a:solidFill>
                  <a:srgbClr val="2A3C29"/>
                </a:solidFill>
                <a:cs typeface="Times New Roman" charset="0"/>
              </a:rPr>
              <a:t>đăng</a:t>
            </a:r>
            <a:r>
              <a:rPr lang="en-US" sz="1400" dirty="0">
                <a:solidFill>
                  <a:srgbClr val="2A3C29"/>
                </a:solidFill>
                <a:cs typeface="Times New Roman" charset="0"/>
              </a:rPr>
              <a:t> </a:t>
            </a:r>
            <a:r>
              <a:rPr lang="en-US" sz="1400" dirty="0" err="1">
                <a:solidFill>
                  <a:srgbClr val="2A3C29"/>
                </a:solidFill>
                <a:cs typeface="Times New Roman" charset="0"/>
              </a:rPr>
              <a:t>ký</a:t>
            </a:r>
            <a:endParaRPr lang="en-US" sz="1400" dirty="0">
              <a:solidFill>
                <a:srgbClr val="2A3C29"/>
              </a:solidFill>
              <a:cs typeface="Times New Roman" charset="0"/>
            </a:endParaRPr>
          </a:p>
          <a:p>
            <a:pPr lvl="1">
              <a:spcBef>
                <a:spcPts val="1200"/>
              </a:spcBef>
              <a:spcAft>
                <a:spcPts val="300"/>
              </a:spcAft>
            </a:pPr>
            <a:r>
              <a:rPr lang="en-US" sz="1400" dirty="0">
                <a:solidFill>
                  <a:srgbClr val="2A3C29"/>
                </a:solidFill>
                <a:cs typeface="Times New Roman" charset="0"/>
              </a:rPr>
              <a:t>1. </a:t>
            </a:r>
            <a:r>
              <a:rPr kumimoji="0" lang="vi-VN" altLang="en-US" sz="1400" b="0" i="0" u="none" strike="noStrike" cap="none" normalizeH="0" baseline="0" dirty="0" err="1">
                <a:ln>
                  <a:noFill/>
                </a:ln>
                <a:solidFill>
                  <a:srgbClr val="202124"/>
                </a:solidFill>
                <a:effectLst/>
                <a:latin typeface="Google Sans"/>
              </a:rPr>
              <a:t>Hệ</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thống</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kiểm</a:t>
            </a:r>
            <a:r>
              <a:rPr kumimoji="0" lang="vi-VN" altLang="en-US" sz="1400" b="0" i="0" u="none" strike="noStrike" cap="none" normalizeH="0" baseline="0" dirty="0">
                <a:ln>
                  <a:noFill/>
                </a:ln>
                <a:solidFill>
                  <a:srgbClr val="202124"/>
                </a:solidFill>
                <a:effectLst/>
                <a:latin typeface="Google Sans"/>
              </a:rPr>
              <a:t> tra xem </a:t>
            </a:r>
            <a:r>
              <a:rPr kumimoji="0" lang="vi-VN" altLang="en-US" sz="1400" b="0" i="0" u="none" strike="noStrike" cap="none" normalizeH="0" baseline="0" dirty="0" err="1">
                <a:ln>
                  <a:noFill/>
                </a:ln>
                <a:solidFill>
                  <a:srgbClr val="202124"/>
                </a:solidFill>
                <a:effectLst/>
                <a:latin typeface="Google Sans"/>
              </a:rPr>
              <a:t>có</a:t>
            </a:r>
            <a:r>
              <a:rPr kumimoji="0" lang="vi-VN" altLang="en-US" sz="1400" b="0" i="0" u="none" strike="noStrike" cap="none" normalizeH="0" baseline="0" dirty="0">
                <a:ln>
                  <a:noFill/>
                </a:ln>
                <a:solidFill>
                  <a:srgbClr val="202124"/>
                </a:solidFill>
                <a:effectLst/>
                <a:latin typeface="Google Sans"/>
              </a:rPr>
              <a:t> đang </a:t>
            </a:r>
            <a:r>
              <a:rPr kumimoji="0" lang="vi-VN" altLang="en-US" sz="1400" b="0" i="0" u="none" strike="noStrike" cap="none" normalizeH="0" baseline="0" dirty="0" err="1">
                <a:ln>
                  <a:noFill/>
                </a:ln>
                <a:solidFill>
                  <a:srgbClr val="202124"/>
                </a:solidFill>
                <a:effectLst/>
                <a:latin typeface="Google Sans"/>
              </a:rPr>
              <a:t>tiến</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hành</a:t>
            </a:r>
            <a:r>
              <a:rPr kumimoji="0" lang="vi-VN" altLang="en-US" sz="1400" b="0" i="0" u="none" strike="noStrike" cap="none" normalizeH="0" baseline="0" dirty="0">
                <a:ln>
                  <a:noFill/>
                </a:ln>
                <a:solidFill>
                  <a:srgbClr val="202124"/>
                </a:solidFill>
                <a:effectLst/>
                <a:latin typeface="Google Sans"/>
              </a:rPr>
              <a:t> đăng </a:t>
            </a:r>
            <a:r>
              <a:rPr kumimoji="0" lang="vi-VN" altLang="en-US" sz="1400" b="0" i="0" u="none" strike="noStrike" cap="none" normalizeH="0" baseline="0" dirty="0" err="1">
                <a:ln>
                  <a:noFill/>
                </a:ln>
                <a:solidFill>
                  <a:srgbClr val="202124"/>
                </a:solidFill>
                <a:effectLst/>
                <a:latin typeface="Google Sans"/>
              </a:rPr>
              <a:t>ký</a:t>
            </a:r>
            <a:r>
              <a:rPr kumimoji="0" lang="vi-VN" altLang="en-US" sz="1400" b="0" i="0" u="none" strike="noStrike" cap="none" normalizeH="0" baseline="0" dirty="0">
                <a:ln>
                  <a:noFill/>
                </a:ln>
                <a:solidFill>
                  <a:srgbClr val="202124"/>
                </a:solidFill>
                <a:effectLst/>
                <a:latin typeface="Google Sans"/>
              </a:rPr>
              <a:t> hay không. </a:t>
            </a:r>
            <a:r>
              <a:rPr kumimoji="0" lang="vi-VN" altLang="en-US" sz="1400" b="0" i="0" u="none" strike="noStrike" cap="none" normalizeH="0" baseline="0" dirty="0" err="1">
                <a:ln>
                  <a:noFill/>
                </a:ln>
                <a:solidFill>
                  <a:srgbClr val="202124"/>
                </a:solidFill>
                <a:effectLst/>
                <a:latin typeface="Google Sans"/>
              </a:rPr>
              <a:t>Nếu</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đúng</a:t>
            </a:r>
            <a:r>
              <a:rPr kumimoji="0" lang="vi-VN" altLang="en-US" sz="1400" b="0" i="0" u="none" strike="noStrike" cap="none" normalizeH="0" baseline="0" dirty="0">
                <a:ln>
                  <a:noFill/>
                </a:ln>
                <a:solidFill>
                  <a:srgbClr val="202124"/>
                </a:solidFill>
                <a:effectLst/>
                <a:latin typeface="Google Sans"/>
              </a:rPr>
              <a:t> như </a:t>
            </a:r>
            <a:r>
              <a:rPr kumimoji="0" lang="vi-VN" altLang="en-US" sz="1400" b="0" i="0" u="none" strike="noStrike" cap="none" normalizeH="0" baseline="0" dirty="0" err="1">
                <a:ln>
                  <a:noFill/>
                </a:ln>
                <a:solidFill>
                  <a:srgbClr val="202124"/>
                </a:solidFill>
                <a:effectLst/>
                <a:latin typeface="Google Sans"/>
              </a:rPr>
              <a:t>vậy</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thì</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một</a:t>
            </a:r>
            <a:r>
              <a:rPr kumimoji="0" lang="vi-VN" altLang="en-US" sz="1400" b="0" i="0" u="none" strike="noStrike" cap="none" normalizeH="0" baseline="0" dirty="0">
                <a:ln>
                  <a:noFill/>
                </a:ln>
                <a:solidFill>
                  <a:srgbClr val="202124"/>
                </a:solidFill>
                <a:effectLst/>
                <a:latin typeface="Google Sans"/>
              </a:rPr>
              <a:t> thông </a:t>
            </a:r>
            <a:r>
              <a:rPr kumimoji="0" lang="vi-VN" altLang="en-US" sz="1400" b="0" i="0" u="none" strike="noStrike" cap="none" normalizeH="0" baseline="0" dirty="0" err="1">
                <a:ln>
                  <a:noFill/>
                </a:ln>
                <a:solidFill>
                  <a:srgbClr val="202124"/>
                </a:solidFill>
                <a:effectLst/>
                <a:latin typeface="Google Sans"/>
              </a:rPr>
              <a:t>báo</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sẽ</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được</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hiển</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thị</a:t>
            </a:r>
            <a:r>
              <a:rPr kumimoji="0" lang="vi-VN" altLang="en-US" sz="1400" b="0" i="0" u="none" strike="noStrike" cap="none" normalizeH="0" baseline="0" dirty="0">
                <a:ln>
                  <a:noFill/>
                </a:ln>
                <a:solidFill>
                  <a:srgbClr val="202124"/>
                </a:solidFill>
                <a:effectLst/>
                <a:latin typeface="Google Sans"/>
              </a:rPr>
              <a:t> cho </a:t>
            </a:r>
            <a:r>
              <a:rPr kumimoji="0" lang="vi-VN" altLang="en-US" sz="1400" b="0" i="0" u="none" strike="noStrike" cap="none" normalizeH="0" baseline="0" dirty="0" err="1">
                <a:ln>
                  <a:noFill/>
                </a:ln>
                <a:solidFill>
                  <a:srgbClr val="202124"/>
                </a:solidFill>
                <a:effectLst/>
                <a:latin typeface="Google Sans"/>
              </a:rPr>
              <a:t>Nhà</a:t>
            </a:r>
            <a:r>
              <a:rPr kumimoji="0" lang="vi-VN" altLang="en-US" sz="1400" b="0" i="0" u="none" strike="noStrike" cap="none" normalizeH="0" baseline="0" dirty="0">
                <a:ln>
                  <a:noFill/>
                </a:ln>
                <a:solidFill>
                  <a:srgbClr val="202124"/>
                </a:solidFill>
                <a:effectLst/>
                <a:latin typeface="Google Sans"/>
              </a:rPr>
              <a:t> đăng </a:t>
            </a:r>
            <a:r>
              <a:rPr kumimoji="0" lang="vi-VN" altLang="en-US" sz="1400" b="0" i="0" u="none" strike="noStrike" cap="none" normalizeH="0" baseline="0" dirty="0" err="1">
                <a:ln>
                  <a:noFill/>
                </a:ln>
                <a:solidFill>
                  <a:srgbClr val="202124"/>
                </a:solidFill>
                <a:effectLst/>
                <a:latin typeface="Google Sans"/>
              </a:rPr>
              <a:t>ký</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và</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trường</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hợp</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sử</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dụng</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sẽ</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kết</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thúc</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Quá</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trình</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Đóng</a:t>
            </a:r>
            <a:r>
              <a:rPr kumimoji="0" lang="vi-VN" altLang="en-US" sz="1400" b="0" i="0" u="none" strike="noStrike" cap="none" normalizeH="0" baseline="0" dirty="0">
                <a:ln>
                  <a:noFill/>
                </a:ln>
                <a:solidFill>
                  <a:srgbClr val="202124"/>
                </a:solidFill>
                <a:effectLst/>
                <a:latin typeface="Google Sans"/>
              </a:rPr>
              <a:t> đăng </a:t>
            </a:r>
            <a:r>
              <a:rPr kumimoji="0" lang="vi-VN" altLang="en-US" sz="1400" b="0" i="0" u="none" strike="noStrike" cap="none" normalizeH="0" baseline="0" dirty="0" err="1">
                <a:ln>
                  <a:noFill/>
                </a:ln>
                <a:solidFill>
                  <a:srgbClr val="202124"/>
                </a:solidFill>
                <a:effectLst/>
                <a:latin typeface="Google Sans"/>
              </a:rPr>
              <a:t>ký</a:t>
            </a:r>
            <a:r>
              <a:rPr kumimoji="0" lang="vi-VN" altLang="en-US" sz="1400" b="0" i="0" u="none" strike="noStrike" cap="none" normalizeH="0" baseline="0" dirty="0">
                <a:ln>
                  <a:noFill/>
                </a:ln>
                <a:solidFill>
                  <a:srgbClr val="202124"/>
                </a:solidFill>
                <a:effectLst/>
                <a:latin typeface="Google Sans"/>
              </a:rPr>
              <a:t> không </a:t>
            </a:r>
            <a:r>
              <a:rPr kumimoji="0" lang="vi-VN" altLang="en-US" sz="1400" b="0" i="0" u="none" strike="noStrike" cap="none" normalizeH="0" baseline="0" dirty="0" err="1">
                <a:ln>
                  <a:noFill/>
                </a:ln>
                <a:solidFill>
                  <a:srgbClr val="202124"/>
                </a:solidFill>
                <a:effectLst/>
                <a:latin typeface="Google Sans"/>
              </a:rPr>
              <a:t>thể</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được</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thực</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hiện</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nếu</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quá</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trình</a:t>
            </a:r>
            <a:r>
              <a:rPr kumimoji="0" lang="vi-VN" altLang="en-US" sz="1400" b="0" i="0" u="none" strike="noStrike" cap="none" normalizeH="0" baseline="0" dirty="0">
                <a:ln>
                  <a:noFill/>
                </a:ln>
                <a:solidFill>
                  <a:srgbClr val="202124"/>
                </a:solidFill>
                <a:effectLst/>
                <a:latin typeface="Google Sans"/>
              </a:rPr>
              <a:t> đăng </a:t>
            </a:r>
            <a:r>
              <a:rPr kumimoji="0" lang="vi-VN" altLang="en-US" sz="1400" b="0" i="0" u="none" strike="noStrike" cap="none" normalizeH="0" baseline="0" dirty="0" err="1">
                <a:ln>
                  <a:noFill/>
                </a:ln>
                <a:solidFill>
                  <a:srgbClr val="202124"/>
                </a:solidFill>
                <a:effectLst/>
                <a:latin typeface="Google Sans"/>
              </a:rPr>
              <a:t>ký</a:t>
            </a:r>
            <a:r>
              <a:rPr kumimoji="0" lang="vi-VN" altLang="en-US" sz="1400" b="0" i="0" u="none" strike="noStrike" cap="none" normalizeH="0" baseline="0" dirty="0">
                <a:ln>
                  <a:noFill/>
                </a:ln>
                <a:solidFill>
                  <a:srgbClr val="202124"/>
                </a:solidFill>
                <a:effectLst/>
                <a:latin typeface="Google Sans"/>
              </a:rPr>
              <a:t> đang </a:t>
            </a:r>
            <a:r>
              <a:rPr kumimoji="0" lang="vi-VN" altLang="en-US" sz="1400" b="0" i="0" u="none" strike="noStrike" cap="none" normalizeH="0" baseline="0" dirty="0" err="1">
                <a:ln>
                  <a:noFill/>
                </a:ln>
                <a:solidFill>
                  <a:srgbClr val="202124"/>
                </a:solidFill>
                <a:effectLst/>
                <a:latin typeface="Google Sans"/>
              </a:rPr>
              <a:t>diễn</a:t>
            </a:r>
            <a:r>
              <a:rPr kumimoji="0" lang="vi-VN" altLang="en-US" sz="1400" b="0" i="0" u="none" strike="noStrike" cap="none" normalizeH="0" baseline="0" dirty="0">
                <a:ln>
                  <a:noFill/>
                </a:ln>
                <a:solidFill>
                  <a:srgbClr val="202124"/>
                </a:solidFill>
                <a:effectLst/>
                <a:latin typeface="Google Sans"/>
              </a:rPr>
              <a:t> ra.</a:t>
            </a:r>
            <a:r>
              <a:rPr kumimoji="0" lang="vi-VN" altLang="en-US" sz="200" b="0" i="0" u="none" strike="noStrike" cap="none" normalizeH="0" baseline="0" dirty="0">
                <a:ln>
                  <a:noFill/>
                </a:ln>
                <a:solidFill>
                  <a:schemeClr val="tx1"/>
                </a:solidFill>
                <a:effectLst/>
              </a:rPr>
              <a:t> </a:t>
            </a:r>
            <a:endParaRPr lang="en-US" sz="1400" dirty="0">
              <a:solidFill>
                <a:srgbClr val="2A3C29"/>
              </a:solidFill>
              <a:cs typeface="Times New Roman" charset="0"/>
            </a:endParaRPr>
          </a:p>
          <a:p>
            <a:pPr lvl="1">
              <a:spcBef>
                <a:spcPts val="1200"/>
              </a:spcBef>
              <a:spcAft>
                <a:spcPts val="300"/>
              </a:spcAft>
            </a:pPr>
            <a:r>
              <a:rPr lang="en-US" sz="1400" dirty="0">
                <a:solidFill>
                  <a:srgbClr val="2A3C29"/>
                </a:solidFill>
                <a:cs typeface="Times New Roman" charset="0"/>
              </a:rPr>
              <a:t>2. </a:t>
            </a:r>
            <a:r>
              <a:rPr kumimoji="0" lang="vi-VN" altLang="en-US" sz="1400" b="0" i="0" u="none" strike="noStrike" cap="none" normalizeH="0" baseline="0" dirty="0" err="1">
                <a:ln>
                  <a:noFill/>
                </a:ln>
                <a:solidFill>
                  <a:srgbClr val="202124"/>
                </a:solidFill>
                <a:effectLst/>
                <a:latin typeface="Google Sans"/>
              </a:rPr>
              <a:t>Đối</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với</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mỗi</a:t>
            </a:r>
            <a:r>
              <a:rPr kumimoji="0" lang="vi-VN" altLang="en-US" sz="1400" b="0" i="0" u="none" strike="noStrike" cap="none" normalizeH="0" baseline="0" dirty="0">
                <a:ln>
                  <a:noFill/>
                </a:ln>
                <a:solidFill>
                  <a:srgbClr val="202124"/>
                </a:solidFill>
                <a:effectLst/>
                <a:latin typeface="Google Sans"/>
              </a:rPr>
              <a:t> chương </a:t>
            </a:r>
            <a:r>
              <a:rPr kumimoji="0" lang="vi-VN" altLang="en-US" sz="1400" b="0" i="0" u="none" strike="noStrike" cap="none" normalizeH="0" baseline="0" dirty="0" err="1">
                <a:ln>
                  <a:noFill/>
                </a:ln>
                <a:solidFill>
                  <a:srgbClr val="202124"/>
                </a:solidFill>
                <a:effectLst/>
                <a:latin typeface="Google Sans"/>
              </a:rPr>
              <a:t>trình</a:t>
            </a:r>
            <a:r>
              <a:rPr kumimoji="0" lang="vi-VN" altLang="en-US" sz="1400" b="0" i="0" u="none" strike="noStrike" cap="none" normalizeH="0" baseline="0" dirty="0">
                <a:ln>
                  <a:noFill/>
                </a:ln>
                <a:solidFill>
                  <a:srgbClr val="202124"/>
                </a:solidFill>
                <a:effectLst/>
                <a:latin typeface="Google Sans"/>
              </a:rPr>
              <a:t> cung </a:t>
            </a:r>
            <a:r>
              <a:rPr kumimoji="0" lang="vi-VN" altLang="en-US" sz="1400" b="0" i="0" u="none" strike="noStrike" cap="none" normalizeH="0" baseline="0" dirty="0" err="1">
                <a:ln>
                  <a:noFill/>
                </a:ln>
                <a:solidFill>
                  <a:srgbClr val="202124"/>
                </a:solidFill>
                <a:effectLst/>
                <a:latin typeface="Google Sans"/>
              </a:rPr>
              <a:t>cấp</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khóa</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học</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hệ</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thống</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sẽ</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kiểm</a:t>
            </a:r>
            <a:r>
              <a:rPr kumimoji="0" lang="vi-VN" altLang="en-US" sz="1400" b="0" i="0" u="none" strike="noStrike" cap="none" normalizeH="0" baseline="0" dirty="0">
                <a:ln>
                  <a:noFill/>
                </a:ln>
                <a:solidFill>
                  <a:srgbClr val="202124"/>
                </a:solidFill>
                <a:effectLst/>
                <a:latin typeface="Google Sans"/>
              </a:rPr>
              <a:t> tra xem </a:t>
            </a:r>
            <a:r>
              <a:rPr kumimoji="0" lang="vi-VN" altLang="en-US" sz="1400" b="0" i="0" u="none" strike="noStrike" cap="none" normalizeH="0" baseline="0" dirty="0" err="1">
                <a:ln>
                  <a:noFill/>
                </a:ln>
                <a:solidFill>
                  <a:srgbClr val="202124"/>
                </a:solidFill>
                <a:effectLst/>
                <a:latin typeface="Google Sans"/>
              </a:rPr>
              <a:t>một</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giáo</a:t>
            </a:r>
            <a:r>
              <a:rPr kumimoji="0" lang="vi-VN" altLang="en-US" sz="1400" b="0" i="0" u="none" strike="noStrike" cap="none" normalizeH="0" baseline="0" dirty="0">
                <a:ln>
                  <a:noFill/>
                </a:ln>
                <a:solidFill>
                  <a:srgbClr val="202124"/>
                </a:solidFill>
                <a:effectLst/>
                <a:latin typeface="Google Sans"/>
              </a:rPr>
              <a:t> sư </a:t>
            </a:r>
            <a:r>
              <a:rPr kumimoji="0" lang="vi-VN" altLang="en-US" sz="1400" b="0" i="0" u="none" strike="noStrike" cap="none" normalizeH="0" baseline="0" dirty="0" err="1">
                <a:ln>
                  <a:noFill/>
                </a:ln>
                <a:solidFill>
                  <a:srgbClr val="202124"/>
                </a:solidFill>
                <a:effectLst/>
                <a:latin typeface="Google Sans"/>
              </a:rPr>
              <a:t>đã</a:t>
            </a:r>
            <a:r>
              <a:rPr kumimoji="0" lang="vi-VN" altLang="en-US" sz="1400" b="0" i="0" u="none" strike="noStrike" cap="none" normalizeH="0" baseline="0" dirty="0">
                <a:ln>
                  <a:noFill/>
                </a:ln>
                <a:solidFill>
                  <a:srgbClr val="202124"/>
                </a:solidFill>
                <a:effectLst/>
                <a:latin typeface="Google Sans"/>
              </a:rPr>
              <a:t> đăng </a:t>
            </a:r>
            <a:r>
              <a:rPr kumimoji="0" lang="vi-VN" altLang="en-US" sz="1400" b="0" i="0" u="none" strike="noStrike" cap="none" normalizeH="0" baseline="0" dirty="0" err="1">
                <a:ln>
                  <a:noFill/>
                </a:ln>
                <a:solidFill>
                  <a:srgbClr val="202124"/>
                </a:solidFill>
                <a:effectLst/>
                <a:latin typeface="Google Sans"/>
              </a:rPr>
              <a:t>ký</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để</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giảng</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dạy</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khóa</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học</a:t>
            </a:r>
            <a:r>
              <a:rPr kumimoji="0" lang="vi-VN" altLang="en-US" sz="1400" b="0" i="0" u="none" strike="noStrike" cap="none" normalizeH="0" baseline="0" dirty="0">
                <a:ln>
                  <a:noFill/>
                </a:ln>
                <a:solidFill>
                  <a:srgbClr val="202124"/>
                </a:solidFill>
                <a:effectLst/>
                <a:latin typeface="Google Sans"/>
              </a:rPr>
              <a:t> cung </a:t>
            </a:r>
            <a:r>
              <a:rPr kumimoji="0" lang="vi-VN" altLang="en-US" sz="1400" b="0" i="0" u="none" strike="noStrike" cap="none" normalizeH="0" baseline="0" dirty="0" err="1">
                <a:ln>
                  <a:noFill/>
                </a:ln>
                <a:solidFill>
                  <a:srgbClr val="202124"/>
                </a:solidFill>
                <a:effectLst/>
                <a:latin typeface="Google Sans"/>
              </a:rPr>
              <a:t>cấp</a:t>
            </a:r>
            <a:r>
              <a:rPr kumimoji="0" lang="vi-VN" altLang="en-US" sz="1400" b="0" i="0" u="none" strike="noStrike" cap="none" normalizeH="0" baseline="0" dirty="0">
                <a:ln>
                  <a:noFill/>
                </a:ln>
                <a:solidFill>
                  <a:srgbClr val="202124"/>
                </a:solidFill>
                <a:effectLst/>
                <a:latin typeface="Google Sans"/>
              </a:rPr>
              <a:t> hay chưa </a:t>
            </a:r>
            <a:r>
              <a:rPr kumimoji="0" lang="vi-VN" altLang="en-US" sz="1400" b="0" i="0" u="none" strike="noStrike" cap="none" normalizeH="0" baseline="0" dirty="0" err="1">
                <a:ln>
                  <a:noFill/>
                </a:ln>
                <a:solidFill>
                  <a:srgbClr val="202124"/>
                </a:solidFill>
                <a:effectLst/>
                <a:latin typeface="Google Sans"/>
              </a:rPr>
              <a:t>và</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ít</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nhất</a:t>
            </a:r>
            <a:r>
              <a:rPr kumimoji="0" lang="vi-VN" altLang="en-US" sz="1400" b="0" i="0" u="none" strike="noStrike" cap="none" normalizeH="0" baseline="0" dirty="0">
                <a:ln>
                  <a:noFill/>
                </a:ln>
                <a:solidFill>
                  <a:srgbClr val="202124"/>
                </a:solidFill>
                <a:effectLst/>
                <a:latin typeface="Google Sans"/>
              </a:rPr>
              <a:t> ba sinh viên </a:t>
            </a:r>
            <a:r>
              <a:rPr kumimoji="0" lang="vi-VN" altLang="en-US" sz="1400" b="0" i="0" u="none" strike="noStrike" cap="none" normalizeH="0" baseline="0" dirty="0" err="1">
                <a:ln>
                  <a:noFill/>
                </a:ln>
                <a:solidFill>
                  <a:srgbClr val="202124"/>
                </a:solidFill>
                <a:effectLst/>
                <a:latin typeface="Google Sans"/>
              </a:rPr>
              <a:t>đã</a:t>
            </a:r>
            <a:r>
              <a:rPr kumimoji="0" lang="vi-VN" altLang="en-US" sz="1400" b="0" i="0" u="none" strike="noStrike" cap="none" normalizeH="0" baseline="0" dirty="0">
                <a:ln>
                  <a:noFill/>
                </a:ln>
                <a:solidFill>
                  <a:srgbClr val="202124"/>
                </a:solidFill>
                <a:effectLst/>
                <a:latin typeface="Google Sans"/>
              </a:rPr>
              <a:t> đăng </a:t>
            </a:r>
            <a:r>
              <a:rPr kumimoji="0" lang="vi-VN" altLang="en-US" sz="1400" b="0" i="0" u="none" strike="noStrike" cap="none" normalizeH="0" baseline="0" dirty="0" err="1">
                <a:ln>
                  <a:noFill/>
                </a:ln>
                <a:solidFill>
                  <a:srgbClr val="202124"/>
                </a:solidFill>
                <a:effectLst/>
                <a:latin typeface="Google Sans"/>
              </a:rPr>
              <a:t>ký</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Nếu</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vậy</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hệ</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thống</a:t>
            </a:r>
            <a:r>
              <a:rPr kumimoji="0" lang="vi-VN" altLang="en-US" sz="1400" b="0" i="0" u="none" strike="noStrike" cap="none" normalizeH="0" baseline="0" dirty="0">
                <a:ln>
                  <a:noFill/>
                </a:ln>
                <a:solidFill>
                  <a:srgbClr val="202124"/>
                </a:solidFill>
                <a:effectLst/>
                <a:latin typeface="Google Sans"/>
              </a:rPr>
              <a:t> cam </a:t>
            </a:r>
            <a:r>
              <a:rPr kumimoji="0" lang="vi-VN" altLang="en-US" sz="1400" b="0" i="0" u="none" strike="noStrike" cap="none" normalizeH="0" baseline="0" dirty="0" err="1">
                <a:ln>
                  <a:noFill/>
                </a:ln>
                <a:solidFill>
                  <a:srgbClr val="202124"/>
                </a:solidFill>
                <a:effectLst/>
                <a:latin typeface="Google Sans"/>
              </a:rPr>
              <a:t>kết</a:t>
            </a:r>
            <a:r>
              <a:rPr kumimoji="0" lang="vi-VN" altLang="en-US" sz="1400" b="0" i="0" u="none" strike="noStrike" cap="none" normalizeH="0" baseline="0" dirty="0">
                <a:ln>
                  <a:noFill/>
                </a:ln>
                <a:solidFill>
                  <a:srgbClr val="202124"/>
                </a:solidFill>
                <a:effectLst/>
                <a:latin typeface="Google Sans"/>
              </a:rPr>
              <a:t> cung </a:t>
            </a:r>
            <a:r>
              <a:rPr kumimoji="0" lang="vi-VN" altLang="en-US" sz="1400" b="0" i="0" u="none" strike="noStrike" cap="none" normalizeH="0" baseline="0" dirty="0" err="1">
                <a:ln>
                  <a:noFill/>
                </a:ln>
                <a:solidFill>
                  <a:srgbClr val="202124"/>
                </a:solidFill>
                <a:effectLst/>
                <a:latin typeface="Google Sans"/>
              </a:rPr>
              <a:t>cấp</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khóa</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học</a:t>
            </a:r>
            <a:r>
              <a:rPr kumimoji="0" lang="vi-VN" altLang="en-US" sz="1400" b="0" i="0" u="none" strike="noStrike" cap="none" normalizeH="0" baseline="0" dirty="0">
                <a:ln>
                  <a:noFill/>
                </a:ln>
                <a:solidFill>
                  <a:srgbClr val="202124"/>
                </a:solidFill>
                <a:effectLst/>
                <a:latin typeface="Google Sans"/>
              </a:rPr>
              <a:t> cho </a:t>
            </a:r>
            <a:r>
              <a:rPr kumimoji="0" lang="vi-VN" altLang="en-US" sz="1400" b="0" i="0" u="none" strike="noStrike" cap="none" normalizeH="0" baseline="0" dirty="0" err="1">
                <a:ln>
                  <a:noFill/>
                </a:ln>
                <a:solidFill>
                  <a:srgbClr val="202124"/>
                </a:solidFill>
                <a:effectLst/>
                <a:latin typeface="Google Sans"/>
              </a:rPr>
              <a:t>mỗi</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lịch</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trình</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chứa</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nó</a:t>
            </a:r>
            <a:r>
              <a:rPr kumimoji="0" lang="vi-VN" altLang="en-US" sz="1400" b="0" i="0" u="none" strike="noStrike" cap="none" normalizeH="0" baseline="0" dirty="0">
                <a:ln>
                  <a:noFill/>
                </a:ln>
                <a:solidFill>
                  <a:srgbClr val="202124"/>
                </a:solidFill>
                <a:effectLst/>
                <a:latin typeface="Google Sans"/>
              </a:rPr>
              <a:t>.</a:t>
            </a:r>
            <a:r>
              <a:rPr kumimoji="0" lang="vi-VN" altLang="en-US" sz="200" b="0" i="0" u="none" strike="noStrike" cap="none" normalizeH="0" baseline="0" dirty="0">
                <a:ln>
                  <a:noFill/>
                </a:ln>
                <a:solidFill>
                  <a:schemeClr val="tx1"/>
                </a:solidFill>
                <a:effectLst/>
              </a:rPr>
              <a:t> </a:t>
            </a:r>
            <a:endParaRPr kumimoji="0" lang="vi-VN" altLang="en-US" sz="1100" b="0" i="0" u="none" strike="noStrike" cap="none" normalizeH="0" baseline="0" dirty="0">
              <a:ln>
                <a:noFill/>
              </a:ln>
              <a:solidFill>
                <a:schemeClr val="tx1"/>
              </a:solidFill>
              <a:effectLst/>
              <a:latin typeface="Arial" panose="020B0604020202020204" pitchFamily="34" charset="0"/>
            </a:endParaRPr>
          </a:p>
          <a:p>
            <a:pPr lvl="1">
              <a:spcBef>
                <a:spcPts val="1200"/>
              </a:spcBef>
              <a:spcAft>
                <a:spcPts val="300"/>
              </a:spcAft>
            </a:pPr>
            <a:endParaRPr lang="en-US" sz="1400" dirty="0">
              <a:solidFill>
                <a:srgbClr val="2A3C29"/>
              </a:solidFill>
              <a:cs typeface="Times New Roman" charset="0"/>
            </a:endParaRPr>
          </a:p>
        </p:txBody>
      </p:sp>
      <p:sp>
        <p:nvSpPr>
          <p:cNvPr id="8" name="Oval 57">
            <a:extLst>
              <a:ext uri="{FF2B5EF4-FFF2-40B4-BE49-F238E27FC236}">
                <a16:creationId xmlns:a16="http://schemas.microsoft.com/office/drawing/2014/main" id="{19F7E5EF-1411-4404-9C6A-306A92A7BCDD}"/>
              </a:ext>
            </a:extLst>
          </p:cNvPr>
          <p:cNvSpPr>
            <a:spLocks noChangeArrowheads="1"/>
          </p:cNvSpPr>
          <p:nvPr/>
        </p:nvSpPr>
        <p:spPr bwMode="auto">
          <a:xfrm>
            <a:off x="6286500" y="3722688"/>
            <a:ext cx="223838" cy="223837"/>
          </a:xfrm>
          <a:prstGeom prst="ellipse">
            <a:avLst/>
          </a:prstGeom>
          <a:solidFill>
            <a:srgbClr val="C0C0C0"/>
          </a:solidFill>
          <a:ln w="0">
            <a:solidFill>
              <a:schemeClr val="tx1"/>
            </a:solidFill>
            <a:round/>
            <a:headEnd/>
            <a:tailEnd/>
          </a:ln>
        </p:spPr>
        <p:txBody>
          <a:bodyPr/>
          <a:lstStyle/>
          <a:p>
            <a:endParaRPr lang="en-GB"/>
          </a:p>
        </p:txBody>
      </p:sp>
      <p:sp>
        <p:nvSpPr>
          <p:cNvPr id="9" name="AutoShape 58">
            <a:extLst>
              <a:ext uri="{FF2B5EF4-FFF2-40B4-BE49-F238E27FC236}">
                <a16:creationId xmlns:a16="http://schemas.microsoft.com/office/drawing/2014/main" id="{3B174E7F-595A-4959-926C-53E26BE05B2D}"/>
              </a:ext>
            </a:extLst>
          </p:cNvPr>
          <p:cNvSpPr>
            <a:spLocks noChangeArrowheads="1"/>
          </p:cNvSpPr>
          <p:nvPr/>
        </p:nvSpPr>
        <p:spPr bwMode="auto">
          <a:xfrm>
            <a:off x="5864225" y="4394200"/>
            <a:ext cx="1081088" cy="484188"/>
          </a:xfrm>
          <a:prstGeom prst="roundRect">
            <a:avLst>
              <a:gd name="adj" fmla="val 16667"/>
            </a:avLst>
          </a:prstGeom>
          <a:solidFill>
            <a:srgbClr val="FFFFCC"/>
          </a:solidFill>
          <a:ln w="0">
            <a:solidFill>
              <a:srgbClr val="990033"/>
            </a:solidFill>
            <a:round/>
            <a:headEnd/>
            <a:tailEnd/>
          </a:ln>
        </p:spPr>
        <p:txBody>
          <a:bodyPr/>
          <a:lstStyle/>
          <a:p>
            <a:endParaRPr lang="en-GB"/>
          </a:p>
        </p:txBody>
      </p:sp>
      <p:sp>
        <p:nvSpPr>
          <p:cNvPr id="10" name="Freeform 59">
            <a:extLst>
              <a:ext uri="{FF2B5EF4-FFF2-40B4-BE49-F238E27FC236}">
                <a16:creationId xmlns:a16="http://schemas.microsoft.com/office/drawing/2014/main" id="{BD6D58EE-D112-4016-BA52-BAEEC5E389E8}"/>
              </a:ext>
            </a:extLst>
          </p:cNvPr>
          <p:cNvSpPr>
            <a:spLocks/>
          </p:cNvSpPr>
          <p:nvPr/>
        </p:nvSpPr>
        <p:spPr bwMode="auto">
          <a:xfrm>
            <a:off x="6397625" y="3933825"/>
            <a:ext cx="63500" cy="460375"/>
          </a:xfrm>
          <a:custGeom>
            <a:avLst/>
            <a:gdLst>
              <a:gd name="T0" fmla="*/ 0 w 5"/>
              <a:gd name="T1" fmla="*/ 0 h 37"/>
              <a:gd name="T2" fmla="*/ 0 w 5"/>
              <a:gd name="T3" fmla="*/ 2147483647 h 37"/>
              <a:gd name="T4" fmla="*/ 2147483647 w 5"/>
              <a:gd name="T5" fmla="*/ 2147483647 h 37"/>
              <a:gd name="T6" fmla="*/ 0 60000 65536"/>
              <a:gd name="T7" fmla="*/ 0 60000 65536"/>
              <a:gd name="T8" fmla="*/ 0 60000 65536"/>
              <a:gd name="T9" fmla="*/ 0 w 5"/>
              <a:gd name="T10" fmla="*/ 0 h 37"/>
              <a:gd name="T11" fmla="*/ 5 w 5"/>
              <a:gd name="T12" fmla="*/ 37 h 37"/>
            </a:gdLst>
            <a:ahLst/>
            <a:cxnLst>
              <a:cxn ang="T6">
                <a:pos x="T0" y="T1"/>
              </a:cxn>
              <a:cxn ang="T7">
                <a:pos x="T2" y="T3"/>
              </a:cxn>
              <a:cxn ang="T8">
                <a:pos x="T4" y="T5"/>
              </a:cxn>
            </a:cxnLst>
            <a:rect l="T9" t="T10" r="T11" b="T12"/>
            <a:pathLst>
              <a:path w="5" h="37">
                <a:moveTo>
                  <a:pt x="0" y="0"/>
                </a:moveTo>
                <a:lnTo>
                  <a:pt x="0" y="37"/>
                </a:lnTo>
                <a:lnTo>
                  <a:pt x="5" y="27"/>
                </a:lnTo>
              </a:path>
            </a:pathLst>
          </a:custGeom>
          <a:noFill/>
          <a:ln w="0">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11" name="Line 60">
            <a:extLst>
              <a:ext uri="{FF2B5EF4-FFF2-40B4-BE49-F238E27FC236}">
                <a16:creationId xmlns:a16="http://schemas.microsoft.com/office/drawing/2014/main" id="{52E85F85-759F-48E4-B747-DBE7E632B6C3}"/>
              </a:ext>
            </a:extLst>
          </p:cNvPr>
          <p:cNvSpPr>
            <a:spLocks noChangeShapeType="1"/>
          </p:cNvSpPr>
          <p:nvPr/>
        </p:nvSpPr>
        <p:spPr bwMode="auto">
          <a:xfrm flipH="1" flipV="1">
            <a:off x="6348413" y="4270375"/>
            <a:ext cx="49212" cy="123825"/>
          </a:xfrm>
          <a:prstGeom prst="line">
            <a:avLst/>
          </a:prstGeom>
          <a:noFill/>
          <a:ln w="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12" name="Freeform 61">
            <a:extLst>
              <a:ext uri="{FF2B5EF4-FFF2-40B4-BE49-F238E27FC236}">
                <a16:creationId xmlns:a16="http://schemas.microsoft.com/office/drawing/2014/main" id="{0978861A-2F96-451C-93F1-F0284A38EA97}"/>
              </a:ext>
            </a:extLst>
          </p:cNvPr>
          <p:cNvSpPr>
            <a:spLocks/>
          </p:cNvSpPr>
          <p:nvPr/>
        </p:nvSpPr>
        <p:spPr bwMode="auto">
          <a:xfrm>
            <a:off x="7205663" y="4505325"/>
            <a:ext cx="522287" cy="249238"/>
          </a:xfrm>
          <a:custGeom>
            <a:avLst/>
            <a:gdLst>
              <a:gd name="T0" fmla="*/ 0 w 329"/>
              <a:gd name="T1" fmla="*/ 2147483647 h 157"/>
              <a:gd name="T2" fmla="*/ 2147483647 w 329"/>
              <a:gd name="T3" fmla="*/ 0 h 157"/>
              <a:gd name="T4" fmla="*/ 2147483647 w 329"/>
              <a:gd name="T5" fmla="*/ 2147483647 h 157"/>
              <a:gd name="T6" fmla="*/ 2147483647 w 329"/>
              <a:gd name="T7" fmla="*/ 2147483647 h 157"/>
              <a:gd name="T8" fmla="*/ 0 w 329"/>
              <a:gd name="T9" fmla="*/ 2147483647 h 157"/>
              <a:gd name="T10" fmla="*/ 0 60000 65536"/>
              <a:gd name="T11" fmla="*/ 0 60000 65536"/>
              <a:gd name="T12" fmla="*/ 0 60000 65536"/>
              <a:gd name="T13" fmla="*/ 0 60000 65536"/>
              <a:gd name="T14" fmla="*/ 0 60000 65536"/>
              <a:gd name="T15" fmla="*/ 0 w 329"/>
              <a:gd name="T16" fmla="*/ 0 h 157"/>
              <a:gd name="T17" fmla="*/ 329 w 329"/>
              <a:gd name="T18" fmla="*/ 157 h 157"/>
            </a:gdLst>
            <a:ahLst/>
            <a:cxnLst>
              <a:cxn ang="T10">
                <a:pos x="T0" y="T1"/>
              </a:cxn>
              <a:cxn ang="T11">
                <a:pos x="T2" y="T3"/>
              </a:cxn>
              <a:cxn ang="T12">
                <a:pos x="T4" y="T5"/>
              </a:cxn>
              <a:cxn ang="T13">
                <a:pos x="T6" y="T7"/>
              </a:cxn>
              <a:cxn ang="T14">
                <a:pos x="T8" y="T9"/>
              </a:cxn>
            </a:cxnLst>
            <a:rect l="T15" t="T16" r="T17" b="T18"/>
            <a:pathLst>
              <a:path w="329" h="157">
                <a:moveTo>
                  <a:pt x="0" y="86"/>
                </a:moveTo>
                <a:lnTo>
                  <a:pt x="172" y="0"/>
                </a:lnTo>
                <a:lnTo>
                  <a:pt x="329" y="86"/>
                </a:lnTo>
                <a:lnTo>
                  <a:pt x="172" y="157"/>
                </a:lnTo>
                <a:lnTo>
                  <a:pt x="0" y="86"/>
                </a:lnTo>
                <a:close/>
              </a:path>
            </a:pathLst>
          </a:custGeom>
          <a:solidFill>
            <a:srgbClr val="FFFFCC"/>
          </a:solidFill>
          <a:ln w="0">
            <a:solidFill>
              <a:srgbClr val="990033"/>
            </a:solidFill>
            <a:prstDash val="solid"/>
            <a:round/>
            <a:headEnd/>
            <a:tailEnd/>
          </a:ln>
        </p:spPr>
        <p:txBody>
          <a:bodyPr/>
          <a:lstStyle/>
          <a:p>
            <a:endParaRPr lang="en-GB"/>
          </a:p>
        </p:txBody>
      </p:sp>
      <p:sp>
        <p:nvSpPr>
          <p:cNvPr id="13" name="Freeform 62">
            <a:extLst>
              <a:ext uri="{FF2B5EF4-FFF2-40B4-BE49-F238E27FC236}">
                <a16:creationId xmlns:a16="http://schemas.microsoft.com/office/drawing/2014/main" id="{7D8E8D54-99A3-4E95-854E-AB540597CE4A}"/>
              </a:ext>
            </a:extLst>
          </p:cNvPr>
          <p:cNvSpPr>
            <a:spLocks/>
          </p:cNvSpPr>
          <p:nvPr/>
        </p:nvSpPr>
        <p:spPr bwMode="auto">
          <a:xfrm>
            <a:off x="6945313" y="4579938"/>
            <a:ext cx="260350" cy="61912"/>
          </a:xfrm>
          <a:custGeom>
            <a:avLst/>
            <a:gdLst>
              <a:gd name="T0" fmla="*/ 0 w 21"/>
              <a:gd name="T1" fmla="*/ 2147483647 h 5"/>
              <a:gd name="T2" fmla="*/ 2147483647 w 21"/>
              <a:gd name="T3" fmla="*/ 2147483647 h 5"/>
              <a:gd name="T4" fmla="*/ 2147483647 w 21"/>
              <a:gd name="T5" fmla="*/ 0 h 5"/>
              <a:gd name="T6" fmla="*/ 0 60000 65536"/>
              <a:gd name="T7" fmla="*/ 0 60000 65536"/>
              <a:gd name="T8" fmla="*/ 0 60000 65536"/>
              <a:gd name="T9" fmla="*/ 0 w 21"/>
              <a:gd name="T10" fmla="*/ 0 h 5"/>
              <a:gd name="T11" fmla="*/ 21 w 21"/>
              <a:gd name="T12" fmla="*/ 5 h 5"/>
            </a:gdLst>
            <a:ahLst/>
            <a:cxnLst>
              <a:cxn ang="T6">
                <a:pos x="T0" y="T1"/>
              </a:cxn>
              <a:cxn ang="T7">
                <a:pos x="T2" y="T3"/>
              </a:cxn>
              <a:cxn ang="T8">
                <a:pos x="T4" y="T5"/>
              </a:cxn>
            </a:cxnLst>
            <a:rect l="T9" t="T10" r="T11" b="T12"/>
            <a:pathLst>
              <a:path w="21" h="5">
                <a:moveTo>
                  <a:pt x="0" y="4"/>
                </a:moveTo>
                <a:lnTo>
                  <a:pt x="21" y="5"/>
                </a:lnTo>
                <a:lnTo>
                  <a:pt x="11" y="0"/>
                </a:lnTo>
              </a:path>
            </a:pathLst>
          </a:custGeom>
          <a:noFill/>
          <a:ln w="0">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14" name="Line 63">
            <a:extLst>
              <a:ext uri="{FF2B5EF4-FFF2-40B4-BE49-F238E27FC236}">
                <a16:creationId xmlns:a16="http://schemas.microsoft.com/office/drawing/2014/main" id="{8D7A2ACD-6C15-4465-BEE5-8786E7959AC5}"/>
              </a:ext>
            </a:extLst>
          </p:cNvPr>
          <p:cNvSpPr>
            <a:spLocks noChangeShapeType="1"/>
          </p:cNvSpPr>
          <p:nvPr/>
        </p:nvSpPr>
        <p:spPr bwMode="auto">
          <a:xfrm flipH="1">
            <a:off x="7081838" y="4641850"/>
            <a:ext cx="123825" cy="50800"/>
          </a:xfrm>
          <a:prstGeom prst="line">
            <a:avLst/>
          </a:prstGeom>
          <a:noFill/>
          <a:ln w="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15" name="AutoShape 64">
            <a:extLst>
              <a:ext uri="{FF2B5EF4-FFF2-40B4-BE49-F238E27FC236}">
                <a16:creationId xmlns:a16="http://schemas.microsoft.com/office/drawing/2014/main" id="{CA3F4C5B-139D-496A-A9AC-61850F2FECE3}"/>
              </a:ext>
            </a:extLst>
          </p:cNvPr>
          <p:cNvSpPr>
            <a:spLocks noChangeArrowheads="1"/>
          </p:cNvSpPr>
          <p:nvPr/>
        </p:nvSpPr>
        <p:spPr bwMode="auto">
          <a:xfrm>
            <a:off x="7913688" y="4394200"/>
            <a:ext cx="1068387" cy="484188"/>
          </a:xfrm>
          <a:prstGeom prst="roundRect">
            <a:avLst>
              <a:gd name="adj" fmla="val 16667"/>
            </a:avLst>
          </a:prstGeom>
          <a:solidFill>
            <a:srgbClr val="FFFFCC"/>
          </a:solidFill>
          <a:ln w="0">
            <a:solidFill>
              <a:srgbClr val="990033"/>
            </a:solidFill>
            <a:round/>
            <a:headEnd/>
            <a:tailEnd/>
          </a:ln>
        </p:spPr>
        <p:txBody>
          <a:bodyPr/>
          <a:lstStyle/>
          <a:p>
            <a:endParaRPr lang="en-GB"/>
          </a:p>
        </p:txBody>
      </p:sp>
      <p:sp>
        <p:nvSpPr>
          <p:cNvPr id="16" name="AutoShape 65">
            <a:extLst>
              <a:ext uri="{FF2B5EF4-FFF2-40B4-BE49-F238E27FC236}">
                <a16:creationId xmlns:a16="http://schemas.microsoft.com/office/drawing/2014/main" id="{9738A7CE-FDF8-4DDC-B028-AEB3FC96CABE}"/>
              </a:ext>
            </a:extLst>
          </p:cNvPr>
          <p:cNvSpPr>
            <a:spLocks noChangeArrowheads="1"/>
          </p:cNvSpPr>
          <p:nvPr/>
        </p:nvSpPr>
        <p:spPr bwMode="auto">
          <a:xfrm>
            <a:off x="7913688" y="3487738"/>
            <a:ext cx="1068387" cy="471487"/>
          </a:xfrm>
          <a:prstGeom prst="roundRect">
            <a:avLst>
              <a:gd name="adj" fmla="val 17106"/>
            </a:avLst>
          </a:prstGeom>
          <a:solidFill>
            <a:srgbClr val="FFFFCC"/>
          </a:solidFill>
          <a:ln w="0">
            <a:solidFill>
              <a:srgbClr val="990033"/>
            </a:solidFill>
            <a:round/>
            <a:headEnd/>
            <a:tailEnd/>
          </a:ln>
        </p:spPr>
        <p:txBody>
          <a:bodyPr/>
          <a:lstStyle/>
          <a:p>
            <a:endParaRPr lang="en-GB"/>
          </a:p>
        </p:txBody>
      </p:sp>
      <p:sp>
        <p:nvSpPr>
          <p:cNvPr id="17" name="Freeform 66">
            <a:extLst>
              <a:ext uri="{FF2B5EF4-FFF2-40B4-BE49-F238E27FC236}">
                <a16:creationId xmlns:a16="http://schemas.microsoft.com/office/drawing/2014/main" id="{75344738-48F9-4889-806C-6CE851539CF4}"/>
              </a:ext>
            </a:extLst>
          </p:cNvPr>
          <p:cNvSpPr>
            <a:spLocks/>
          </p:cNvSpPr>
          <p:nvPr/>
        </p:nvSpPr>
        <p:spPr bwMode="auto">
          <a:xfrm>
            <a:off x="7751763" y="4630738"/>
            <a:ext cx="161925" cy="61912"/>
          </a:xfrm>
          <a:custGeom>
            <a:avLst/>
            <a:gdLst>
              <a:gd name="T0" fmla="*/ 0 w 13"/>
              <a:gd name="T1" fmla="*/ 2147483647 h 5"/>
              <a:gd name="T2" fmla="*/ 2147483647 w 13"/>
              <a:gd name="T3" fmla="*/ 0 h 5"/>
              <a:gd name="T4" fmla="*/ 2147483647 w 13"/>
              <a:gd name="T5" fmla="*/ 2147483647 h 5"/>
              <a:gd name="T6" fmla="*/ 0 60000 65536"/>
              <a:gd name="T7" fmla="*/ 0 60000 65536"/>
              <a:gd name="T8" fmla="*/ 0 60000 65536"/>
              <a:gd name="T9" fmla="*/ 0 w 13"/>
              <a:gd name="T10" fmla="*/ 0 h 5"/>
              <a:gd name="T11" fmla="*/ 13 w 13"/>
              <a:gd name="T12" fmla="*/ 5 h 5"/>
            </a:gdLst>
            <a:ahLst/>
            <a:cxnLst>
              <a:cxn ang="T6">
                <a:pos x="T0" y="T1"/>
              </a:cxn>
              <a:cxn ang="T7">
                <a:pos x="T2" y="T3"/>
              </a:cxn>
              <a:cxn ang="T8">
                <a:pos x="T4" y="T5"/>
              </a:cxn>
            </a:cxnLst>
            <a:rect l="T9" t="T10" r="T11" b="T12"/>
            <a:pathLst>
              <a:path w="13" h="5">
                <a:moveTo>
                  <a:pt x="0" y="1"/>
                </a:moveTo>
                <a:lnTo>
                  <a:pt x="13" y="0"/>
                </a:lnTo>
                <a:lnTo>
                  <a:pt x="3" y="5"/>
                </a:lnTo>
              </a:path>
            </a:pathLst>
          </a:custGeom>
          <a:noFill/>
          <a:ln w="0">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18" name="Line 67">
            <a:extLst>
              <a:ext uri="{FF2B5EF4-FFF2-40B4-BE49-F238E27FC236}">
                <a16:creationId xmlns:a16="http://schemas.microsoft.com/office/drawing/2014/main" id="{89F3B9F9-1EB2-4C44-83C7-C3BF01677B78}"/>
              </a:ext>
            </a:extLst>
          </p:cNvPr>
          <p:cNvSpPr>
            <a:spLocks noChangeShapeType="1"/>
          </p:cNvSpPr>
          <p:nvPr/>
        </p:nvSpPr>
        <p:spPr bwMode="auto">
          <a:xfrm flipH="1" flipV="1">
            <a:off x="7789863" y="4579938"/>
            <a:ext cx="123825" cy="50800"/>
          </a:xfrm>
          <a:prstGeom prst="line">
            <a:avLst/>
          </a:prstGeom>
          <a:noFill/>
          <a:ln w="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19" name="Freeform 68">
            <a:extLst>
              <a:ext uri="{FF2B5EF4-FFF2-40B4-BE49-F238E27FC236}">
                <a16:creationId xmlns:a16="http://schemas.microsoft.com/office/drawing/2014/main" id="{CDCCBA96-020B-4CD9-BDBE-303828E00ABF}"/>
              </a:ext>
            </a:extLst>
          </p:cNvPr>
          <p:cNvSpPr>
            <a:spLocks/>
          </p:cNvSpPr>
          <p:nvPr/>
        </p:nvSpPr>
        <p:spPr bwMode="auto">
          <a:xfrm>
            <a:off x="7478713" y="3660775"/>
            <a:ext cx="434975" cy="844550"/>
          </a:xfrm>
          <a:custGeom>
            <a:avLst/>
            <a:gdLst>
              <a:gd name="T0" fmla="*/ 0 w 35"/>
              <a:gd name="T1" fmla="*/ 2147483647 h 68"/>
              <a:gd name="T2" fmla="*/ 0 w 35"/>
              <a:gd name="T3" fmla="*/ 2147483647 h 68"/>
              <a:gd name="T4" fmla="*/ 2147483647 w 35"/>
              <a:gd name="T5" fmla="*/ 2147483647 h 68"/>
              <a:gd name="T6" fmla="*/ 2147483647 w 35"/>
              <a:gd name="T7" fmla="*/ 0 h 68"/>
              <a:gd name="T8" fmla="*/ 0 60000 65536"/>
              <a:gd name="T9" fmla="*/ 0 60000 65536"/>
              <a:gd name="T10" fmla="*/ 0 60000 65536"/>
              <a:gd name="T11" fmla="*/ 0 60000 65536"/>
              <a:gd name="T12" fmla="*/ 0 w 35"/>
              <a:gd name="T13" fmla="*/ 0 h 68"/>
              <a:gd name="T14" fmla="*/ 35 w 35"/>
              <a:gd name="T15" fmla="*/ 68 h 68"/>
            </a:gdLst>
            <a:ahLst/>
            <a:cxnLst>
              <a:cxn ang="T8">
                <a:pos x="T0" y="T1"/>
              </a:cxn>
              <a:cxn ang="T9">
                <a:pos x="T2" y="T3"/>
              </a:cxn>
              <a:cxn ang="T10">
                <a:pos x="T4" y="T5"/>
              </a:cxn>
              <a:cxn ang="T11">
                <a:pos x="T6" y="T7"/>
              </a:cxn>
            </a:cxnLst>
            <a:rect l="T12" t="T13" r="T14" b="T15"/>
            <a:pathLst>
              <a:path w="35" h="68">
                <a:moveTo>
                  <a:pt x="0" y="68"/>
                </a:moveTo>
                <a:lnTo>
                  <a:pt x="0" y="4"/>
                </a:lnTo>
                <a:lnTo>
                  <a:pt x="35" y="4"/>
                </a:lnTo>
                <a:lnTo>
                  <a:pt x="25" y="0"/>
                </a:lnTo>
              </a:path>
            </a:pathLst>
          </a:custGeom>
          <a:noFill/>
          <a:ln w="0">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20" name="Line 69">
            <a:extLst>
              <a:ext uri="{FF2B5EF4-FFF2-40B4-BE49-F238E27FC236}">
                <a16:creationId xmlns:a16="http://schemas.microsoft.com/office/drawing/2014/main" id="{48754C79-BACB-42AF-A460-15A1B0F185E3}"/>
              </a:ext>
            </a:extLst>
          </p:cNvPr>
          <p:cNvSpPr>
            <a:spLocks noChangeShapeType="1"/>
          </p:cNvSpPr>
          <p:nvPr/>
        </p:nvSpPr>
        <p:spPr bwMode="auto">
          <a:xfrm flipH="1">
            <a:off x="7789863" y="3711575"/>
            <a:ext cx="123825" cy="61913"/>
          </a:xfrm>
          <a:prstGeom prst="line">
            <a:avLst/>
          </a:prstGeom>
          <a:noFill/>
          <a:ln w="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21" name="Line 70">
            <a:extLst>
              <a:ext uri="{FF2B5EF4-FFF2-40B4-BE49-F238E27FC236}">
                <a16:creationId xmlns:a16="http://schemas.microsoft.com/office/drawing/2014/main" id="{A812C0A6-9CC8-4F29-BC59-D36F4BADD608}"/>
              </a:ext>
            </a:extLst>
          </p:cNvPr>
          <p:cNvSpPr>
            <a:spLocks noChangeShapeType="1"/>
          </p:cNvSpPr>
          <p:nvPr/>
        </p:nvSpPr>
        <p:spPr bwMode="auto">
          <a:xfrm>
            <a:off x="5029200" y="4191000"/>
            <a:ext cx="990600" cy="0"/>
          </a:xfrm>
          <a:prstGeom prst="line">
            <a:avLst/>
          </a:prstGeom>
          <a:noFill/>
          <a:ln w="57150">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lIns="107950" tIns="53975" rIns="107950" bIns="53975" anchor="ctr"/>
          <a:lstStyle/>
          <a:p>
            <a:endParaRPr lang="en-GB"/>
          </a:p>
        </p:txBody>
      </p:sp>
      <p:sp>
        <p:nvSpPr>
          <p:cNvPr id="22" name="Text Box 71">
            <a:extLst>
              <a:ext uri="{FF2B5EF4-FFF2-40B4-BE49-F238E27FC236}">
                <a16:creationId xmlns:a16="http://schemas.microsoft.com/office/drawing/2014/main" id="{EC78238B-3EE1-429F-8D0C-C2FCDD81104C}"/>
              </a:ext>
            </a:extLst>
          </p:cNvPr>
          <p:cNvSpPr txBox="1">
            <a:spLocks noChangeArrowheads="1"/>
          </p:cNvSpPr>
          <p:nvPr/>
        </p:nvSpPr>
        <p:spPr bwMode="auto">
          <a:xfrm>
            <a:off x="5867400" y="4448175"/>
            <a:ext cx="985838" cy="352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7950" tIns="53975" rIns="107950" bIns="53975">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spcBef>
                <a:spcPct val="50000"/>
              </a:spcBef>
            </a:pPr>
            <a:r>
              <a:rPr lang="en-US" sz="1600">
                <a:solidFill>
                  <a:srgbClr val="292934"/>
                </a:solidFill>
              </a:rPr>
              <a:t>Activity1</a:t>
            </a:r>
          </a:p>
        </p:txBody>
      </p:sp>
      <p:sp>
        <p:nvSpPr>
          <p:cNvPr id="23" name="Text Box 72">
            <a:extLst>
              <a:ext uri="{FF2B5EF4-FFF2-40B4-BE49-F238E27FC236}">
                <a16:creationId xmlns:a16="http://schemas.microsoft.com/office/drawing/2014/main" id="{8B82EEAE-6B18-4518-B279-A1524B024D11}"/>
              </a:ext>
            </a:extLst>
          </p:cNvPr>
          <p:cNvSpPr txBox="1">
            <a:spLocks noChangeArrowheads="1"/>
          </p:cNvSpPr>
          <p:nvPr/>
        </p:nvSpPr>
        <p:spPr bwMode="auto">
          <a:xfrm>
            <a:off x="7937500" y="4460875"/>
            <a:ext cx="985838" cy="352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7950" tIns="53975" rIns="107950" bIns="53975">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spcBef>
                <a:spcPct val="50000"/>
              </a:spcBef>
            </a:pPr>
            <a:r>
              <a:rPr lang="en-US" sz="1600">
                <a:solidFill>
                  <a:srgbClr val="292934"/>
                </a:solidFill>
              </a:rPr>
              <a:t>Activity3</a:t>
            </a:r>
          </a:p>
        </p:txBody>
      </p:sp>
      <p:sp>
        <p:nvSpPr>
          <p:cNvPr id="24" name="Text Box 73">
            <a:extLst>
              <a:ext uri="{FF2B5EF4-FFF2-40B4-BE49-F238E27FC236}">
                <a16:creationId xmlns:a16="http://schemas.microsoft.com/office/drawing/2014/main" id="{9A43FEC9-6A4D-485F-B95A-250007F039AC}"/>
              </a:ext>
            </a:extLst>
          </p:cNvPr>
          <p:cNvSpPr txBox="1">
            <a:spLocks noChangeArrowheads="1"/>
          </p:cNvSpPr>
          <p:nvPr/>
        </p:nvSpPr>
        <p:spPr bwMode="auto">
          <a:xfrm>
            <a:off x="7924800" y="3543300"/>
            <a:ext cx="985838" cy="352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7950" tIns="53975" rIns="107950" bIns="53975">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spcBef>
                <a:spcPct val="50000"/>
              </a:spcBef>
            </a:pPr>
            <a:r>
              <a:rPr lang="en-US" sz="1600">
                <a:solidFill>
                  <a:srgbClr val="292934"/>
                </a:solidFill>
              </a:rPr>
              <a:t>Activity2</a:t>
            </a:r>
          </a:p>
        </p:txBody>
      </p:sp>
      <p:sp>
        <p:nvSpPr>
          <p:cNvPr id="26" name="Rectangle 4">
            <a:extLst>
              <a:ext uri="{FF2B5EF4-FFF2-40B4-BE49-F238E27FC236}">
                <a16:creationId xmlns:a16="http://schemas.microsoft.com/office/drawing/2014/main" id="{4D53A1FC-010C-42EC-8631-7D5519B179D5}"/>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458010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B089D84-22D4-45AD-A565-84CE11CDFDCD}"/>
              </a:ext>
            </a:extLst>
          </p:cNvPr>
          <p:cNvSpPr>
            <a:spLocks noGrp="1"/>
          </p:cNvSpPr>
          <p:nvPr>
            <p:ph type="sldNum" sz="quarter" idx="12"/>
          </p:nvPr>
        </p:nvSpPr>
        <p:spPr/>
        <p:txBody>
          <a:bodyPr/>
          <a:lstStyle/>
          <a:p>
            <a:pPr>
              <a:defRPr/>
            </a:pPr>
            <a:fld id="{222D1A01-2235-2A44-BF61-4339ED0E7A0A}" type="slidenum">
              <a:rPr lang="en-US" altLang="en-VN" smtClean="0"/>
              <a:pPr>
                <a:defRPr/>
              </a:pPr>
              <a:t>52</a:t>
            </a:fld>
            <a:endParaRPr lang="en-US" altLang="en-VN"/>
          </a:p>
        </p:txBody>
      </p:sp>
      <p:sp>
        <p:nvSpPr>
          <p:cNvPr id="5" name="AutoShape 414">
            <a:extLst>
              <a:ext uri="{FF2B5EF4-FFF2-40B4-BE49-F238E27FC236}">
                <a16:creationId xmlns:a16="http://schemas.microsoft.com/office/drawing/2014/main" id="{BD77BA0E-8618-420D-8B4E-DBBDD22FEC1A}"/>
              </a:ext>
            </a:extLst>
          </p:cNvPr>
          <p:cNvSpPr>
            <a:spLocks noChangeArrowheads="1"/>
          </p:cNvSpPr>
          <p:nvPr/>
        </p:nvSpPr>
        <p:spPr bwMode="auto">
          <a:xfrm>
            <a:off x="5422900" y="1987550"/>
            <a:ext cx="1081088" cy="436562"/>
          </a:xfrm>
          <a:prstGeom prst="roundRect">
            <a:avLst>
              <a:gd name="adj" fmla="val 16667"/>
            </a:avLst>
          </a:prstGeom>
          <a:solidFill>
            <a:srgbClr val="FFFFCC"/>
          </a:solidFill>
          <a:ln w="0">
            <a:solidFill>
              <a:srgbClr val="990033"/>
            </a:solidFill>
            <a:round/>
            <a:headEnd/>
            <a:tailEnd/>
          </a:ln>
        </p:spPr>
        <p:txBody>
          <a:bodyPr/>
          <a:lstStyle/>
          <a:p>
            <a:endParaRPr lang="en-GB"/>
          </a:p>
        </p:txBody>
      </p:sp>
      <p:sp>
        <p:nvSpPr>
          <p:cNvPr id="6" name="AutoShape 405">
            <a:extLst>
              <a:ext uri="{FF2B5EF4-FFF2-40B4-BE49-F238E27FC236}">
                <a16:creationId xmlns:a16="http://schemas.microsoft.com/office/drawing/2014/main" id="{44D74D3F-EE21-448D-853B-933C90FA8424}"/>
              </a:ext>
            </a:extLst>
          </p:cNvPr>
          <p:cNvSpPr>
            <a:spLocks noChangeArrowheads="1"/>
          </p:cNvSpPr>
          <p:nvPr/>
        </p:nvSpPr>
        <p:spPr bwMode="auto">
          <a:xfrm>
            <a:off x="3079750" y="1397000"/>
            <a:ext cx="1081088" cy="436562"/>
          </a:xfrm>
          <a:prstGeom prst="roundRect">
            <a:avLst>
              <a:gd name="adj" fmla="val 16667"/>
            </a:avLst>
          </a:prstGeom>
          <a:solidFill>
            <a:srgbClr val="FFFFCC"/>
          </a:solidFill>
          <a:ln w="0">
            <a:solidFill>
              <a:srgbClr val="990033"/>
            </a:solidFill>
            <a:round/>
            <a:headEnd/>
            <a:tailEnd/>
          </a:ln>
        </p:spPr>
        <p:txBody>
          <a:bodyPr/>
          <a:lstStyle/>
          <a:p>
            <a:endParaRPr lang="en-GB"/>
          </a:p>
        </p:txBody>
      </p:sp>
      <p:sp>
        <p:nvSpPr>
          <p:cNvPr id="7" name="Freeform 339">
            <a:extLst>
              <a:ext uri="{FF2B5EF4-FFF2-40B4-BE49-F238E27FC236}">
                <a16:creationId xmlns:a16="http://schemas.microsoft.com/office/drawing/2014/main" id="{40C61456-2F3D-4A4C-8B84-F9F19AA5CE4E}"/>
              </a:ext>
            </a:extLst>
          </p:cNvPr>
          <p:cNvSpPr>
            <a:spLocks/>
          </p:cNvSpPr>
          <p:nvPr/>
        </p:nvSpPr>
        <p:spPr bwMode="auto">
          <a:xfrm>
            <a:off x="3619500" y="1787525"/>
            <a:ext cx="1588" cy="282575"/>
          </a:xfrm>
          <a:custGeom>
            <a:avLst/>
            <a:gdLst>
              <a:gd name="T0" fmla="*/ 0 w 1"/>
              <a:gd name="T1" fmla="*/ 0 h 178"/>
              <a:gd name="T2" fmla="*/ 0 w 1"/>
              <a:gd name="T3" fmla="*/ 2147483647 h 178"/>
              <a:gd name="T4" fmla="*/ 0 60000 65536"/>
              <a:gd name="T5" fmla="*/ 0 60000 65536"/>
              <a:gd name="T6" fmla="*/ 0 w 1"/>
              <a:gd name="T7" fmla="*/ 0 h 178"/>
              <a:gd name="T8" fmla="*/ 1 w 1"/>
              <a:gd name="T9" fmla="*/ 178 h 178"/>
            </a:gdLst>
            <a:ahLst/>
            <a:cxnLst>
              <a:cxn ang="T4">
                <a:pos x="T0" y="T1"/>
              </a:cxn>
              <a:cxn ang="T5">
                <a:pos x="T2" y="T3"/>
              </a:cxn>
            </a:cxnLst>
            <a:rect l="T6" t="T7" r="T8" b="T9"/>
            <a:pathLst>
              <a:path w="1" h="178">
                <a:moveTo>
                  <a:pt x="0" y="0"/>
                </a:moveTo>
                <a:lnTo>
                  <a:pt x="0" y="178"/>
                </a:lnTo>
              </a:path>
            </a:pathLst>
          </a:custGeom>
          <a:noFill/>
          <a:ln w="12700">
            <a:solidFill>
              <a:schemeClr val="tx1"/>
            </a:solidFill>
            <a:prstDash val="solid"/>
            <a:round/>
            <a:headEnd/>
            <a:tailEnd type="arrow" w="lg" len="lg"/>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8" name="Freeform 314">
            <a:extLst>
              <a:ext uri="{FF2B5EF4-FFF2-40B4-BE49-F238E27FC236}">
                <a16:creationId xmlns:a16="http://schemas.microsoft.com/office/drawing/2014/main" id="{7C7B457F-5705-4622-87EB-78808EDF0C5B}"/>
              </a:ext>
            </a:extLst>
          </p:cNvPr>
          <p:cNvSpPr>
            <a:spLocks/>
          </p:cNvSpPr>
          <p:nvPr/>
        </p:nvSpPr>
        <p:spPr bwMode="auto">
          <a:xfrm flipH="1">
            <a:off x="3100388" y="3408362"/>
            <a:ext cx="325437" cy="334963"/>
          </a:xfrm>
          <a:custGeom>
            <a:avLst/>
            <a:gdLst>
              <a:gd name="T0" fmla="*/ 2147483647 w 316"/>
              <a:gd name="T1" fmla="*/ 0 h 211"/>
              <a:gd name="T2" fmla="*/ 0 w 316"/>
              <a:gd name="T3" fmla="*/ 2147483647 h 211"/>
              <a:gd name="T4" fmla="*/ 0 60000 65536"/>
              <a:gd name="T5" fmla="*/ 0 60000 65536"/>
              <a:gd name="T6" fmla="*/ 0 w 316"/>
              <a:gd name="T7" fmla="*/ 0 h 211"/>
              <a:gd name="T8" fmla="*/ 316 w 316"/>
              <a:gd name="T9" fmla="*/ 211 h 211"/>
            </a:gdLst>
            <a:ahLst/>
            <a:cxnLst>
              <a:cxn ang="T4">
                <a:pos x="T0" y="T1"/>
              </a:cxn>
              <a:cxn ang="T5">
                <a:pos x="T2" y="T3"/>
              </a:cxn>
            </a:cxnLst>
            <a:rect l="T6" t="T7" r="T8" b="T9"/>
            <a:pathLst>
              <a:path w="316" h="211">
                <a:moveTo>
                  <a:pt x="316" y="0"/>
                </a:moveTo>
                <a:lnTo>
                  <a:pt x="0" y="211"/>
                </a:lnTo>
              </a:path>
            </a:pathLst>
          </a:custGeom>
          <a:noFill/>
          <a:ln w="12700">
            <a:solidFill>
              <a:schemeClr val="tx1"/>
            </a:solidFill>
            <a:prstDash val="solid"/>
            <a:round/>
            <a:headEnd/>
            <a:tailEnd type="arrow" w="lg" len="lg"/>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9" name="Freeform 374">
            <a:extLst>
              <a:ext uri="{FF2B5EF4-FFF2-40B4-BE49-F238E27FC236}">
                <a16:creationId xmlns:a16="http://schemas.microsoft.com/office/drawing/2014/main" id="{48637F41-1A6A-4E34-B926-7697228BC02C}"/>
              </a:ext>
            </a:extLst>
          </p:cNvPr>
          <p:cNvSpPr>
            <a:spLocks/>
          </p:cNvSpPr>
          <p:nvPr/>
        </p:nvSpPr>
        <p:spPr bwMode="auto">
          <a:xfrm>
            <a:off x="3005138" y="5664200"/>
            <a:ext cx="533400" cy="312737"/>
          </a:xfrm>
          <a:custGeom>
            <a:avLst/>
            <a:gdLst>
              <a:gd name="T0" fmla="*/ 0 w 303"/>
              <a:gd name="T1" fmla="*/ 0 h 178"/>
              <a:gd name="T2" fmla="*/ 2147483647 w 303"/>
              <a:gd name="T3" fmla="*/ 2147483647 h 178"/>
              <a:gd name="T4" fmla="*/ 0 60000 65536"/>
              <a:gd name="T5" fmla="*/ 0 60000 65536"/>
              <a:gd name="T6" fmla="*/ 0 w 303"/>
              <a:gd name="T7" fmla="*/ 0 h 178"/>
              <a:gd name="T8" fmla="*/ 303 w 303"/>
              <a:gd name="T9" fmla="*/ 178 h 178"/>
            </a:gdLst>
            <a:ahLst/>
            <a:cxnLst>
              <a:cxn ang="T4">
                <a:pos x="T0" y="T1"/>
              </a:cxn>
              <a:cxn ang="T5">
                <a:pos x="T2" y="T3"/>
              </a:cxn>
            </a:cxnLst>
            <a:rect l="T6" t="T7" r="T8" b="T9"/>
            <a:pathLst>
              <a:path w="303" h="178">
                <a:moveTo>
                  <a:pt x="0" y="0"/>
                </a:moveTo>
                <a:lnTo>
                  <a:pt x="303" y="178"/>
                </a:lnTo>
              </a:path>
            </a:pathLst>
          </a:custGeom>
          <a:noFill/>
          <a:ln w="12700">
            <a:solidFill>
              <a:schemeClr val="tx1"/>
            </a:solidFill>
            <a:prstDash val="solid"/>
            <a:round/>
            <a:headEnd/>
            <a:tailEnd type="arrow" w="lg" len="lg"/>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10" name="Freeform 382">
            <a:extLst>
              <a:ext uri="{FF2B5EF4-FFF2-40B4-BE49-F238E27FC236}">
                <a16:creationId xmlns:a16="http://schemas.microsoft.com/office/drawing/2014/main" id="{C113C029-01DE-408E-976B-0BCAE64BF49F}"/>
              </a:ext>
            </a:extLst>
          </p:cNvPr>
          <p:cNvSpPr>
            <a:spLocks/>
          </p:cNvSpPr>
          <p:nvPr/>
        </p:nvSpPr>
        <p:spPr bwMode="auto">
          <a:xfrm>
            <a:off x="3798888" y="5076825"/>
            <a:ext cx="892175" cy="887412"/>
          </a:xfrm>
          <a:custGeom>
            <a:avLst/>
            <a:gdLst>
              <a:gd name="T0" fmla="*/ 2147483647 w 490"/>
              <a:gd name="T1" fmla="*/ 0 h 529"/>
              <a:gd name="T2" fmla="*/ 0 w 490"/>
              <a:gd name="T3" fmla="*/ 2147483647 h 529"/>
              <a:gd name="T4" fmla="*/ 0 60000 65536"/>
              <a:gd name="T5" fmla="*/ 0 60000 65536"/>
              <a:gd name="T6" fmla="*/ 0 w 490"/>
              <a:gd name="T7" fmla="*/ 0 h 529"/>
              <a:gd name="T8" fmla="*/ 490 w 490"/>
              <a:gd name="T9" fmla="*/ 529 h 529"/>
            </a:gdLst>
            <a:ahLst/>
            <a:cxnLst>
              <a:cxn ang="T4">
                <a:pos x="T0" y="T1"/>
              </a:cxn>
              <a:cxn ang="T5">
                <a:pos x="T2" y="T3"/>
              </a:cxn>
            </a:cxnLst>
            <a:rect l="T6" t="T7" r="T8" b="T9"/>
            <a:pathLst>
              <a:path w="490" h="529">
                <a:moveTo>
                  <a:pt x="490" y="0"/>
                </a:moveTo>
                <a:lnTo>
                  <a:pt x="0" y="529"/>
                </a:lnTo>
              </a:path>
            </a:pathLst>
          </a:custGeom>
          <a:noFill/>
          <a:ln w="12700">
            <a:solidFill>
              <a:schemeClr val="tx1"/>
            </a:solidFill>
            <a:prstDash val="solid"/>
            <a:round/>
            <a:headEnd/>
            <a:tailEnd type="arrow" w="lg" len="lg"/>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11" name="Freeform 316">
            <a:extLst>
              <a:ext uri="{FF2B5EF4-FFF2-40B4-BE49-F238E27FC236}">
                <a16:creationId xmlns:a16="http://schemas.microsoft.com/office/drawing/2014/main" id="{CDFF0AB9-42C0-41DD-85F2-0859F07EF291}"/>
              </a:ext>
            </a:extLst>
          </p:cNvPr>
          <p:cNvSpPr>
            <a:spLocks/>
          </p:cNvSpPr>
          <p:nvPr/>
        </p:nvSpPr>
        <p:spPr bwMode="auto">
          <a:xfrm flipH="1">
            <a:off x="3140075" y="2619375"/>
            <a:ext cx="400050" cy="400050"/>
          </a:xfrm>
          <a:custGeom>
            <a:avLst/>
            <a:gdLst>
              <a:gd name="T0" fmla="*/ 0 w 270"/>
              <a:gd name="T1" fmla="*/ 0 h 140"/>
              <a:gd name="T2" fmla="*/ 2147483647 w 270"/>
              <a:gd name="T3" fmla="*/ 2147483647 h 140"/>
              <a:gd name="T4" fmla="*/ 0 60000 65536"/>
              <a:gd name="T5" fmla="*/ 0 60000 65536"/>
              <a:gd name="T6" fmla="*/ 0 w 270"/>
              <a:gd name="T7" fmla="*/ 0 h 140"/>
              <a:gd name="T8" fmla="*/ 270 w 270"/>
              <a:gd name="T9" fmla="*/ 140 h 140"/>
            </a:gdLst>
            <a:ahLst/>
            <a:cxnLst>
              <a:cxn ang="T4">
                <a:pos x="T0" y="T1"/>
              </a:cxn>
              <a:cxn ang="T5">
                <a:pos x="T2" y="T3"/>
              </a:cxn>
            </a:cxnLst>
            <a:rect l="T6" t="T7" r="T8" b="T9"/>
            <a:pathLst>
              <a:path w="270" h="140">
                <a:moveTo>
                  <a:pt x="0" y="0"/>
                </a:moveTo>
                <a:lnTo>
                  <a:pt x="270" y="140"/>
                </a:lnTo>
              </a:path>
            </a:pathLst>
          </a:custGeom>
          <a:noFill/>
          <a:ln w="12700">
            <a:solidFill>
              <a:schemeClr val="tx1"/>
            </a:solidFill>
            <a:prstDash val="solid"/>
            <a:round/>
            <a:headEnd/>
            <a:tailEnd type="arrow" w="lg" len="lg"/>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12" name="Freeform 313">
            <a:extLst>
              <a:ext uri="{FF2B5EF4-FFF2-40B4-BE49-F238E27FC236}">
                <a16:creationId xmlns:a16="http://schemas.microsoft.com/office/drawing/2014/main" id="{1BB3CCD2-EE57-40B5-821C-06AFEC8F2D42}"/>
              </a:ext>
            </a:extLst>
          </p:cNvPr>
          <p:cNvSpPr>
            <a:spLocks/>
          </p:cNvSpPr>
          <p:nvPr/>
        </p:nvSpPr>
        <p:spPr bwMode="auto">
          <a:xfrm>
            <a:off x="3670300" y="3798887"/>
            <a:ext cx="1588" cy="319088"/>
          </a:xfrm>
          <a:custGeom>
            <a:avLst/>
            <a:gdLst>
              <a:gd name="T0" fmla="*/ 0 w 1"/>
              <a:gd name="T1" fmla="*/ 0 h 201"/>
              <a:gd name="T2" fmla="*/ 2147483647 w 1"/>
              <a:gd name="T3" fmla="*/ 2147483647 h 201"/>
              <a:gd name="T4" fmla="*/ 0 60000 65536"/>
              <a:gd name="T5" fmla="*/ 0 60000 65536"/>
              <a:gd name="T6" fmla="*/ 0 w 1"/>
              <a:gd name="T7" fmla="*/ 0 h 201"/>
              <a:gd name="T8" fmla="*/ 1 w 1"/>
              <a:gd name="T9" fmla="*/ 201 h 201"/>
            </a:gdLst>
            <a:ahLst/>
            <a:cxnLst>
              <a:cxn ang="T4">
                <a:pos x="T0" y="T1"/>
              </a:cxn>
              <a:cxn ang="T5">
                <a:pos x="T2" y="T3"/>
              </a:cxn>
            </a:cxnLst>
            <a:rect l="T6" t="T7" r="T8" b="T9"/>
            <a:pathLst>
              <a:path w="1" h="201">
                <a:moveTo>
                  <a:pt x="0" y="0"/>
                </a:moveTo>
                <a:lnTo>
                  <a:pt x="1" y="201"/>
                </a:lnTo>
              </a:path>
            </a:pathLst>
          </a:custGeom>
          <a:noFill/>
          <a:ln w="12700">
            <a:solidFill>
              <a:schemeClr val="tx1"/>
            </a:solidFill>
            <a:prstDash val="solid"/>
            <a:round/>
            <a:headEnd/>
            <a:tailEnd type="arrow" w="lg" len="lg"/>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13" name="Freeform 317">
            <a:extLst>
              <a:ext uri="{FF2B5EF4-FFF2-40B4-BE49-F238E27FC236}">
                <a16:creationId xmlns:a16="http://schemas.microsoft.com/office/drawing/2014/main" id="{E95D43A6-ACEA-4024-9E84-EF614780C7B7}"/>
              </a:ext>
            </a:extLst>
          </p:cNvPr>
          <p:cNvSpPr>
            <a:spLocks/>
          </p:cNvSpPr>
          <p:nvPr/>
        </p:nvSpPr>
        <p:spPr bwMode="auto">
          <a:xfrm>
            <a:off x="3616325" y="2289175"/>
            <a:ext cx="1588" cy="282575"/>
          </a:xfrm>
          <a:custGeom>
            <a:avLst/>
            <a:gdLst>
              <a:gd name="T0" fmla="*/ 0 w 1"/>
              <a:gd name="T1" fmla="*/ 0 h 178"/>
              <a:gd name="T2" fmla="*/ 0 w 1"/>
              <a:gd name="T3" fmla="*/ 2147483647 h 178"/>
              <a:gd name="T4" fmla="*/ 0 60000 65536"/>
              <a:gd name="T5" fmla="*/ 0 60000 65536"/>
              <a:gd name="T6" fmla="*/ 0 w 1"/>
              <a:gd name="T7" fmla="*/ 0 h 178"/>
              <a:gd name="T8" fmla="*/ 1 w 1"/>
              <a:gd name="T9" fmla="*/ 178 h 178"/>
            </a:gdLst>
            <a:ahLst/>
            <a:cxnLst>
              <a:cxn ang="T4">
                <a:pos x="T0" y="T1"/>
              </a:cxn>
              <a:cxn ang="T5">
                <a:pos x="T2" y="T3"/>
              </a:cxn>
            </a:cxnLst>
            <a:rect l="T6" t="T7" r="T8" b="T9"/>
            <a:pathLst>
              <a:path w="1" h="178">
                <a:moveTo>
                  <a:pt x="0" y="0"/>
                </a:moveTo>
                <a:lnTo>
                  <a:pt x="0" y="178"/>
                </a:lnTo>
              </a:path>
            </a:pathLst>
          </a:custGeom>
          <a:noFill/>
          <a:ln w="12700">
            <a:solidFill>
              <a:schemeClr val="tx1"/>
            </a:solidFill>
            <a:prstDash val="solid"/>
            <a:round/>
            <a:headEnd/>
            <a:tailEnd type="arrow" w="lg" len="lg"/>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14" name="Line 318">
            <a:extLst>
              <a:ext uri="{FF2B5EF4-FFF2-40B4-BE49-F238E27FC236}">
                <a16:creationId xmlns:a16="http://schemas.microsoft.com/office/drawing/2014/main" id="{3CEC93A4-5098-41DD-9EAD-DCB6CF402616}"/>
              </a:ext>
            </a:extLst>
          </p:cNvPr>
          <p:cNvSpPr>
            <a:spLocks noChangeShapeType="1"/>
          </p:cNvSpPr>
          <p:nvPr/>
        </p:nvSpPr>
        <p:spPr bwMode="auto">
          <a:xfrm flipV="1">
            <a:off x="6629400" y="1524000"/>
            <a:ext cx="584200" cy="584200"/>
          </a:xfrm>
          <a:prstGeom prst="line">
            <a:avLst/>
          </a:prstGeom>
          <a:noFill/>
          <a:ln w="28575">
            <a:solidFill>
              <a:schemeClr val="hlink"/>
            </a:solidFill>
            <a:round/>
            <a:headEnd type="triangle" w="med" len="med"/>
            <a:tailEnd/>
          </a:ln>
          <a:extLst>
            <a:ext uri="{909E8E84-426E-40dd-AFC4-6F175D3DCCD1}">
              <a14:hiddenFill xmlns:a14="http://schemas.microsoft.com/office/drawing/2010/main" xmlns="">
                <a:noFill/>
              </a14:hiddenFill>
            </a:ext>
          </a:extLst>
        </p:spPr>
        <p:txBody>
          <a:bodyPr lIns="107950" tIns="53975" rIns="107950" bIns="53975"/>
          <a:lstStyle/>
          <a:p>
            <a:endParaRPr lang="en-GB"/>
          </a:p>
        </p:txBody>
      </p:sp>
      <p:sp>
        <p:nvSpPr>
          <p:cNvPr id="15" name="Text Box 319">
            <a:extLst>
              <a:ext uri="{FF2B5EF4-FFF2-40B4-BE49-F238E27FC236}">
                <a16:creationId xmlns:a16="http://schemas.microsoft.com/office/drawing/2014/main" id="{72578C06-1F29-4B9E-B671-209C5B105247}"/>
              </a:ext>
            </a:extLst>
          </p:cNvPr>
          <p:cNvSpPr txBox="1">
            <a:spLocks noChangeArrowheads="1"/>
          </p:cNvSpPr>
          <p:nvPr/>
        </p:nvSpPr>
        <p:spPr bwMode="auto">
          <a:xfrm>
            <a:off x="7172325" y="1339850"/>
            <a:ext cx="1768475" cy="382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7950" tIns="53975" rIns="107950" bIns="53975">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r>
              <a:rPr lang="en-US" sz="1800">
                <a:solidFill>
                  <a:schemeClr val="hlink"/>
                </a:solidFill>
              </a:rPr>
              <a:t>Activity/Action</a:t>
            </a:r>
          </a:p>
        </p:txBody>
      </p:sp>
      <p:sp>
        <p:nvSpPr>
          <p:cNvPr id="16" name="Line 320">
            <a:extLst>
              <a:ext uri="{FF2B5EF4-FFF2-40B4-BE49-F238E27FC236}">
                <a16:creationId xmlns:a16="http://schemas.microsoft.com/office/drawing/2014/main" id="{67B052B9-B8D7-48BC-99C6-F37DFC5DA8AD}"/>
              </a:ext>
            </a:extLst>
          </p:cNvPr>
          <p:cNvSpPr>
            <a:spLocks noChangeShapeType="1"/>
          </p:cNvSpPr>
          <p:nvPr/>
        </p:nvSpPr>
        <p:spPr bwMode="auto">
          <a:xfrm flipV="1">
            <a:off x="4222750" y="2611437"/>
            <a:ext cx="2419350" cy="0"/>
          </a:xfrm>
          <a:prstGeom prst="line">
            <a:avLst/>
          </a:prstGeom>
          <a:noFill/>
          <a:ln w="28575">
            <a:solidFill>
              <a:schemeClr val="hlink"/>
            </a:solidFill>
            <a:round/>
            <a:headEnd type="triangle" w="med" len="med"/>
            <a:tailEnd/>
          </a:ln>
          <a:extLst>
            <a:ext uri="{909E8E84-426E-40dd-AFC4-6F175D3DCCD1}">
              <a14:hiddenFill xmlns:a14="http://schemas.microsoft.com/office/drawing/2010/main" xmlns="">
                <a:noFill/>
              </a14:hiddenFill>
            </a:ext>
          </a:extLst>
        </p:spPr>
        <p:txBody>
          <a:bodyPr lIns="107950" tIns="53975" rIns="107950" bIns="53975"/>
          <a:lstStyle/>
          <a:p>
            <a:endParaRPr lang="en-GB"/>
          </a:p>
        </p:txBody>
      </p:sp>
      <p:sp>
        <p:nvSpPr>
          <p:cNvPr id="17" name="Text Box 321">
            <a:extLst>
              <a:ext uri="{FF2B5EF4-FFF2-40B4-BE49-F238E27FC236}">
                <a16:creationId xmlns:a16="http://schemas.microsoft.com/office/drawing/2014/main" id="{9F55DEED-0F90-41F0-B857-4D881FD121C3}"/>
              </a:ext>
            </a:extLst>
          </p:cNvPr>
          <p:cNvSpPr txBox="1">
            <a:spLocks noChangeArrowheads="1"/>
          </p:cNvSpPr>
          <p:nvPr/>
        </p:nvSpPr>
        <p:spPr bwMode="auto">
          <a:xfrm>
            <a:off x="6597650" y="2436812"/>
            <a:ext cx="1873250" cy="657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7950" tIns="53975" rIns="107950" bIns="53975">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r>
              <a:rPr lang="en-US" sz="1800">
                <a:solidFill>
                  <a:schemeClr val="hlink"/>
                </a:solidFill>
              </a:rPr>
              <a:t>Synchronization</a:t>
            </a:r>
            <a:endParaRPr lang="fr-FR" sz="1800">
              <a:solidFill>
                <a:schemeClr val="hlink"/>
              </a:solidFill>
            </a:endParaRPr>
          </a:p>
          <a:p>
            <a:pPr eaLnBrk="1" hangingPunct="1"/>
            <a:r>
              <a:rPr lang="en-US" sz="1800">
                <a:solidFill>
                  <a:schemeClr val="hlink"/>
                </a:solidFill>
              </a:rPr>
              <a:t>Bar (Fork)</a:t>
            </a:r>
          </a:p>
        </p:txBody>
      </p:sp>
      <p:sp>
        <p:nvSpPr>
          <p:cNvPr id="18" name="Line 322">
            <a:extLst>
              <a:ext uri="{FF2B5EF4-FFF2-40B4-BE49-F238E27FC236}">
                <a16:creationId xmlns:a16="http://schemas.microsoft.com/office/drawing/2014/main" id="{B673BAB7-9EFC-45EC-96AC-DEBF0DF4048E}"/>
              </a:ext>
            </a:extLst>
          </p:cNvPr>
          <p:cNvSpPr>
            <a:spLocks noChangeShapeType="1"/>
          </p:cNvSpPr>
          <p:nvPr/>
        </p:nvSpPr>
        <p:spPr bwMode="auto">
          <a:xfrm flipH="1" flipV="1">
            <a:off x="1568450" y="3563937"/>
            <a:ext cx="449263" cy="454025"/>
          </a:xfrm>
          <a:prstGeom prst="line">
            <a:avLst/>
          </a:prstGeom>
          <a:noFill/>
          <a:ln w="28575">
            <a:solidFill>
              <a:schemeClr val="hlink"/>
            </a:solidFill>
            <a:round/>
            <a:headEnd type="triangle" w="med" len="med"/>
            <a:tailEnd/>
          </a:ln>
          <a:extLst>
            <a:ext uri="{909E8E84-426E-40dd-AFC4-6F175D3DCCD1}">
              <a14:hiddenFill xmlns:a14="http://schemas.microsoft.com/office/drawing/2010/main" xmlns="">
                <a:noFill/>
              </a14:hiddenFill>
            </a:ext>
          </a:extLst>
        </p:spPr>
        <p:txBody>
          <a:bodyPr lIns="107950" tIns="53975" rIns="107950" bIns="53975"/>
          <a:lstStyle/>
          <a:p>
            <a:endParaRPr lang="en-GB"/>
          </a:p>
        </p:txBody>
      </p:sp>
      <p:sp>
        <p:nvSpPr>
          <p:cNvPr id="19" name="Text Box 323">
            <a:extLst>
              <a:ext uri="{FF2B5EF4-FFF2-40B4-BE49-F238E27FC236}">
                <a16:creationId xmlns:a16="http://schemas.microsoft.com/office/drawing/2014/main" id="{55DB2FAB-8072-4564-82E9-1A8433DCEB0D}"/>
              </a:ext>
            </a:extLst>
          </p:cNvPr>
          <p:cNvSpPr txBox="1">
            <a:spLocks noChangeArrowheads="1"/>
          </p:cNvSpPr>
          <p:nvPr/>
        </p:nvSpPr>
        <p:spPr bwMode="auto">
          <a:xfrm>
            <a:off x="441325" y="3027362"/>
            <a:ext cx="1198563" cy="657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7950" tIns="53975" rIns="107950" bIns="53975">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r>
              <a:rPr lang="en-US" sz="1800">
                <a:solidFill>
                  <a:schemeClr val="hlink"/>
                </a:solidFill>
              </a:rPr>
              <a:t>Guard</a:t>
            </a:r>
          </a:p>
          <a:p>
            <a:pPr eaLnBrk="1" hangingPunct="1"/>
            <a:r>
              <a:rPr lang="en-US" sz="1800">
                <a:solidFill>
                  <a:schemeClr val="hlink"/>
                </a:solidFill>
              </a:rPr>
              <a:t>Condition</a:t>
            </a:r>
          </a:p>
        </p:txBody>
      </p:sp>
      <p:sp>
        <p:nvSpPr>
          <p:cNvPr id="20" name="Text Box 324">
            <a:extLst>
              <a:ext uri="{FF2B5EF4-FFF2-40B4-BE49-F238E27FC236}">
                <a16:creationId xmlns:a16="http://schemas.microsoft.com/office/drawing/2014/main" id="{4BE2E870-4732-450F-8D52-F2E9CAA4B6B6}"/>
              </a:ext>
            </a:extLst>
          </p:cNvPr>
          <p:cNvSpPr txBox="1">
            <a:spLocks noChangeArrowheads="1"/>
          </p:cNvSpPr>
          <p:nvPr/>
        </p:nvSpPr>
        <p:spPr bwMode="auto">
          <a:xfrm>
            <a:off x="6597650" y="3600450"/>
            <a:ext cx="1873250" cy="657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7950" tIns="53975" rIns="107950" bIns="53975">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r>
              <a:rPr lang="en-US" sz="1800">
                <a:solidFill>
                  <a:schemeClr val="hlink"/>
                </a:solidFill>
              </a:rPr>
              <a:t>Synchronization</a:t>
            </a:r>
            <a:endParaRPr lang="fr-FR" sz="1800">
              <a:solidFill>
                <a:schemeClr val="hlink"/>
              </a:solidFill>
            </a:endParaRPr>
          </a:p>
          <a:p>
            <a:pPr eaLnBrk="1" hangingPunct="1"/>
            <a:r>
              <a:rPr lang="en-US" sz="1800">
                <a:solidFill>
                  <a:schemeClr val="hlink"/>
                </a:solidFill>
              </a:rPr>
              <a:t>Bar (Join)</a:t>
            </a:r>
          </a:p>
        </p:txBody>
      </p:sp>
      <p:sp>
        <p:nvSpPr>
          <p:cNvPr id="21" name="Line 325">
            <a:extLst>
              <a:ext uri="{FF2B5EF4-FFF2-40B4-BE49-F238E27FC236}">
                <a16:creationId xmlns:a16="http://schemas.microsoft.com/office/drawing/2014/main" id="{2AB367A1-D00B-479C-9944-1B43B2162047}"/>
              </a:ext>
            </a:extLst>
          </p:cNvPr>
          <p:cNvSpPr>
            <a:spLocks noChangeShapeType="1"/>
          </p:cNvSpPr>
          <p:nvPr/>
        </p:nvSpPr>
        <p:spPr bwMode="auto">
          <a:xfrm flipV="1">
            <a:off x="3784600" y="1365250"/>
            <a:ext cx="1079500" cy="762000"/>
          </a:xfrm>
          <a:prstGeom prst="line">
            <a:avLst/>
          </a:prstGeom>
          <a:noFill/>
          <a:ln w="28575">
            <a:solidFill>
              <a:schemeClr val="hlink"/>
            </a:solidFill>
            <a:round/>
            <a:headEnd type="triangle" w="med" len="med"/>
            <a:tailEnd/>
          </a:ln>
          <a:extLst>
            <a:ext uri="{909E8E84-426E-40dd-AFC4-6F175D3DCCD1}">
              <a14:hiddenFill xmlns:a14="http://schemas.microsoft.com/office/drawing/2010/main" xmlns="">
                <a:noFill/>
              </a14:hiddenFill>
            </a:ext>
          </a:extLst>
        </p:spPr>
        <p:txBody>
          <a:bodyPr lIns="107950" tIns="53975" rIns="107950" bIns="53975"/>
          <a:lstStyle/>
          <a:p>
            <a:endParaRPr lang="en-GB"/>
          </a:p>
        </p:txBody>
      </p:sp>
      <p:sp>
        <p:nvSpPr>
          <p:cNvPr id="22" name="Text Box 326">
            <a:extLst>
              <a:ext uri="{FF2B5EF4-FFF2-40B4-BE49-F238E27FC236}">
                <a16:creationId xmlns:a16="http://schemas.microsoft.com/office/drawing/2014/main" id="{B65521D9-4791-46EC-A2A8-A0DF6DB3947E}"/>
              </a:ext>
            </a:extLst>
          </p:cNvPr>
          <p:cNvSpPr txBox="1">
            <a:spLocks noChangeArrowheads="1"/>
          </p:cNvSpPr>
          <p:nvPr/>
        </p:nvSpPr>
        <p:spPr bwMode="auto">
          <a:xfrm>
            <a:off x="4800600" y="1162050"/>
            <a:ext cx="1111250" cy="382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7950" tIns="53975" rIns="107950" bIns="53975">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r>
              <a:rPr lang="en-US" sz="1800">
                <a:solidFill>
                  <a:schemeClr val="hlink"/>
                </a:solidFill>
              </a:rPr>
              <a:t>Decision</a:t>
            </a:r>
          </a:p>
        </p:txBody>
      </p:sp>
      <p:sp>
        <p:nvSpPr>
          <p:cNvPr id="23" name="Text Box 327">
            <a:extLst>
              <a:ext uri="{FF2B5EF4-FFF2-40B4-BE49-F238E27FC236}">
                <a16:creationId xmlns:a16="http://schemas.microsoft.com/office/drawing/2014/main" id="{7C71E3E2-6F85-4C83-B1DF-01B671A0690B}"/>
              </a:ext>
            </a:extLst>
          </p:cNvPr>
          <p:cNvSpPr txBox="1">
            <a:spLocks noChangeArrowheads="1"/>
          </p:cNvSpPr>
          <p:nvPr/>
        </p:nvSpPr>
        <p:spPr bwMode="auto">
          <a:xfrm>
            <a:off x="279400" y="1546225"/>
            <a:ext cx="1524000" cy="657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7950" tIns="53975" rIns="107950" bIns="53975">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algn="r" eaLnBrk="1" hangingPunct="1"/>
            <a:r>
              <a:rPr lang="en-US" sz="1800">
                <a:solidFill>
                  <a:schemeClr val="hlink"/>
                </a:solidFill>
              </a:rPr>
              <a:t>Concurrent Threads</a:t>
            </a:r>
          </a:p>
        </p:txBody>
      </p:sp>
      <p:sp>
        <p:nvSpPr>
          <p:cNvPr id="24" name="Line 328">
            <a:extLst>
              <a:ext uri="{FF2B5EF4-FFF2-40B4-BE49-F238E27FC236}">
                <a16:creationId xmlns:a16="http://schemas.microsoft.com/office/drawing/2014/main" id="{8F72407A-DE4C-44C9-9330-07AF87D0C355}"/>
              </a:ext>
            </a:extLst>
          </p:cNvPr>
          <p:cNvSpPr>
            <a:spLocks noChangeShapeType="1"/>
          </p:cNvSpPr>
          <p:nvPr/>
        </p:nvSpPr>
        <p:spPr bwMode="auto">
          <a:xfrm flipV="1">
            <a:off x="5994400" y="4838700"/>
            <a:ext cx="1219200" cy="0"/>
          </a:xfrm>
          <a:prstGeom prst="line">
            <a:avLst/>
          </a:prstGeom>
          <a:noFill/>
          <a:ln w="28575">
            <a:solidFill>
              <a:schemeClr val="hlink"/>
            </a:solidFill>
            <a:round/>
            <a:headEnd type="triangle" w="med" len="med"/>
            <a:tailEnd/>
          </a:ln>
          <a:extLst>
            <a:ext uri="{909E8E84-426E-40dd-AFC4-6F175D3DCCD1}">
              <a14:hiddenFill xmlns:a14="http://schemas.microsoft.com/office/drawing/2010/main" xmlns="">
                <a:noFill/>
              </a14:hiddenFill>
            </a:ext>
          </a:extLst>
        </p:spPr>
        <p:txBody>
          <a:bodyPr lIns="107950" tIns="53975" rIns="107950" bIns="53975"/>
          <a:lstStyle/>
          <a:p>
            <a:endParaRPr lang="en-GB"/>
          </a:p>
        </p:txBody>
      </p:sp>
      <p:sp>
        <p:nvSpPr>
          <p:cNvPr id="25" name="Text Box 329">
            <a:extLst>
              <a:ext uri="{FF2B5EF4-FFF2-40B4-BE49-F238E27FC236}">
                <a16:creationId xmlns:a16="http://schemas.microsoft.com/office/drawing/2014/main" id="{9F41D16D-1DF9-47CC-AF56-C1E9FB82FCFC}"/>
              </a:ext>
            </a:extLst>
          </p:cNvPr>
          <p:cNvSpPr txBox="1">
            <a:spLocks noChangeArrowheads="1"/>
          </p:cNvSpPr>
          <p:nvPr/>
        </p:nvSpPr>
        <p:spPr bwMode="auto">
          <a:xfrm>
            <a:off x="7175500" y="4641850"/>
            <a:ext cx="1295400" cy="382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7950" tIns="53975" rIns="107950" bIns="53975">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r>
              <a:rPr lang="en-US" sz="1800">
                <a:solidFill>
                  <a:schemeClr val="hlink"/>
                </a:solidFill>
              </a:rPr>
              <a:t>Transition</a:t>
            </a:r>
          </a:p>
        </p:txBody>
      </p:sp>
      <p:sp>
        <p:nvSpPr>
          <p:cNvPr id="26" name="Oval 330">
            <a:extLst>
              <a:ext uri="{FF2B5EF4-FFF2-40B4-BE49-F238E27FC236}">
                <a16:creationId xmlns:a16="http://schemas.microsoft.com/office/drawing/2014/main" id="{B9230D51-2603-4294-8F90-ACF26A22ABD7}"/>
              </a:ext>
            </a:extLst>
          </p:cNvPr>
          <p:cNvSpPr>
            <a:spLocks noChangeArrowheads="1"/>
          </p:cNvSpPr>
          <p:nvPr/>
        </p:nvSpPr>
        <p:spPr bwMode="auto">
          <a:xfrm>
            <a:off x="3517900" y="908050"/>
            <a:ext cx="204788" cy="192087"/>
          </a:xfrm>
          <a:prstGeom prst="ellipse">
            <a:avLst/>
          </a:prstGeom>
          <a:solidFill>
            <a:srgbClr val="C0C0C0"/>
          </a:solidFill>
          <a:ln w="12700">
            <a:solidFill>
              <a:schemeClr val="tx1"/>
            </a:solidFill>
            <a:round/>
            <a:headEnd/>
            <a:tailEnd/>
          </a:ln>
        </p:spPr>
        <p:txBody>
          <a:bodyPr/>
          <a:lstStyle/>
          <a:p>
            <a:endParaRPr lang="en-GB"/>
          </a:p>
        </p:txBody>
      </p:sp>
      <p:sp>
        <p:nvSpPr>
          <p:cNvPr id="27" name="Freeform 331">
            <a:extLst>
              <a:ext uri="{FF2B5EF4-FFF2-40B4-BE49-F238E27FC236}">
                <a16:creationId xmlns:a16="http://schemas.microsoft.com/office/drawing/2014/main" id="{BFDDC86B-2DBF-4238-8F85-7E9FE1D70436}"/>
              </a:ext>
            </a:extLst>
          </p:cNvPr>
          <p:cNvSpPr>
            <a:spLocks/>
          </p:cNvSpPr>
          <p:nvPr/>
        </p:nvSpPr>
        <p:spPr bwMode="auto">
          <a:xfrm>
            <a:off x="3619500" y="1100137"/>
            <a:ext cx="52388" cy="303213"/>
          </a:xfrm>
          <a:custGeom>
            <a:avLst/>
            <a:gdLst>
              <a:gd name="T0" fmla="*/ 0 w 5"/>
              <a:gd name="T1" fmla="*/ 0 h 30"/>
              <a:gd name="T2" fmla="*/ 0 w 5"/>
              <a:gd name="T3" fmla="*/ 2147483647 h 30"/>
              <a:gd name="T4" fmla="*/ 2147483647 w 5"/>
              <a:gd name="T5" fmla="*/ 2147483647 h 30"/>
              <a:gd name="T6" fmla="*/ 0 60000 65536"/>
              <a:gd name="T7" fmla="*/ 0 60000 65536"/>
              <a:gd name="T8" fmla="*/ 0 60000 65536"/>
              <a:gd name="T9" fmla="*/ 0 w 5"/>
              <a:gd name="T10" fmla="*/ 0 h 30"/>
              <a:gd name="T11" fmla="*/ 5 w 5"/>
              <a:gd name="T12" fmla="*/ 30 h 30"/>
            </a:gdLst>
            <a:ahLst/>
            <a:cxnLst>
              <a:cxn ang="T6">
                <a:pos x="T0" y="T1"/>
              </a:cxn>
              <a:cxn ang="T7">
                <a:pos x="T2" y="T3"/>
              </a:cxn>
              <a:cxn ang="T8">
                <a:pos x="T4" y="T5"/>
              </a:cxn>
            </a:cxnLst>
            <a:rect l="T9" t="T10" r="T11" b="T12"/>
            <a:pathLst>
              <a:path w="5" h="30">
                <a:moveTo>
                  <a:pt x="0" y="0"/>
                </a:moveTo>
                <a:lnTo>
                  <a:pt x="0" y="30"/>
                </a:lnTo>
                <a:lnTo>
                  <a:pt x="5" y="18"/>
                </a:lnTo>
              </a:path>
            </a:pathLst>
          </a:custGeom>
          <a:noFill/>
          <a:ln w="12700">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28" name="Line 332">
            <a:extLst>
              <a:ext uri="{FF2B5EF4-FFF2-40B4-BE49-F238E27FC236}">
                <a16:creationId xmlns:a16="http://schemas.microsoft.com/office/drawing/2014/main" id="{79EF2120-9513-4488-BE14-64DA11DB463E}"/>
              </a:ext>
            </a:extLst>
          </p:cNvPr>
          <p:cNvSpPr>
            <a:spLocks noChangeShapeType="1"/>
          </p:cNvSpPr>
          <p:nvPr/>
        </p:nvSpPr>
        <p:spPr bwMode="auto">
          <a:xfrm flipH="1" flipV="1">
            <a:off x="3568700" y="1282700"/>
            <a:ext cx="50800" cy="1206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29" name="Freeform 333">
            <a:extLst>
              <a:ext uri="{FF2B5EF4-FFF2-40B4-BE49-F238E27FC236}">
                <a16:creationId xmlns:a16="http://schemas.microsoft.com/office/drawing/2014/main" id="{9BB3B267-B604-4D41-9350-7C96A08DB29D}"/>
              </a:ext>
            </a:extLst>
          </p:cNvPr>
          <p:cNvSpPr>
            <a:spLocks/>
          </p:cNvSpPr>
          <p:nvPr/>
        </p:nvSpPr>
        <p:spPr bwMode="auto">
          <a:xfrm>
            <a:off x="3375025" y="2089150"/>
            <a:ext cx="469900" cy="212725"/>
          </a:xfrm>
          <a:custGeom>
            <a:avLst/>
            <a:gdLst>
              <a:gd name="T0" fmla="*/ 0 w 326"/>
              <a:gd name="T1" fmla="*/ 2147483647 h 149"/>
              <a:gd name="T2" fmla="*/ 2147483647 w 326"/>
              <a:gd name="T3" fmla="*/ 0 h 149"/>
              <a:gd name="T4" fmla="*/ 2147483647 w 326"/>
              <a:gd name="T5" fmla="*/ 2147483647 h 149"/>
              <a:gd name="T6" fmla="*/ 2147483647 w 326"/>
              <a:gd name="T7" fmla="*/ 2147483647 h 149"/>
              <a:gd name="T8" fmla="*/ 0 w 326"/>
              <a:gd name="T9" fmla="*/ 2147483647 h 149"/>
              <a:gd name="T10" fmla="*/ 0 60000 65536"/>
              <a:gd name="T11" fmla="*/ 0 60000 65536"/>
              <a:gd name="T12" fmla="*/ 0 60000 65536"/>
              <a:gd name="T13" fmla="*/ 0 60000 65536"/>
              <a:gd name="T14" fmla="*/ 0 60000 65536"/>
              <a:gd name="T15" fmla="*/ 0 w 326"/>
              <a:gd name="T16" fmla="*/ 0 h 149"/>
              <a:gd name="T17" fmla="*/ 326 w 326"/>
              <a:gd name="T18" fmla="*/ 149 h 149"/>
            </a:gdLst>
            <a:ahLst/>
            <a:cxnLst>
              <a:cxn ang="T10">
                <a:pos x="T0" y="T1"/>
              </a:cxn>
              <a:cxn ang="T11">
                <a:pos x="T2" y="T3"/>
              </a:cxn>
              <a:cxn ang="T12">
                <a:pos x="T4" y="T5"/>
              </a:cxn>
              <a:cxn ang="T13">
                <a:pos x="T6" y="T7"/>
              </a:cxn>
              <a:cxn ang="T14">
                <a:pos x="T8" y="T9"/>
              </a:cxn>
            </a:cxnLst>
            <a:rect l="T15" t="T16" r="T17" b="T18"/>
            <a:pathLst>
              <a:path w="326" h="149">
                <a:moveTo>
                  <a:pt x="0" y="78"/>
                </a:moveTo>
                <a:lnTo>
                  <a:pt x="170" y="0"/>
                </a:lnTo>
                <a:lnTo>
                  <a:pt x="326" y="78"/>
                </a:lnTo>
                <a:lnTo>
                  <a:pt x="170" y="149"/>
                </a:lnTo>
                <a:lnTo>
                  <a:pt x="0" y="78"/>
                </a:lnTo>
                <a:close/>
              </a:path>
            </a:pathLst>
          </a:custGeom>
          <a:solidFill>
            <a:srgbClr val="FFFFCC"/>
          </a:solidFill>
          <a:ln w="12700">
            <a:solidFill>
              <a:srgbClr val="990033"/>
            </a:solidFill>
            <a:prstDash val="solid"/>
            <a:round/>
            <a:headEnd/>
            <a:tailEnd/>
          </a:ln>
        </p:spPr>
        <p:txBody>
          <a:bodyPr/>
          <a:lstStyle/>
          <a:p>
            <a:endParaRPr lang="en-GB"/>
          </a:p>
        </p:txBody>
      </p:sp>
      <p:sp>
        <p:nvSpPr>
          <p:cNvPr id="30" name="Freeform 334">
            <a:extLst>
              <a:ext uri="{FF2B5EF4-FFF2-40B4-BE49-F238E27FC236}">
                <a16:creationId xmlns:a16="http://schemas.microsoft.com/office/drawing/2014/main" id="{B957CA30-510F-4DE5-8FC5-36FEF0EDC21A}"/>
              </a:ext>
            </a:extLst>
          </p:cNvPr>
          <p:cNvSpPr>
            <a:spLocks/>
          </p:cNvSpPr>
          <p:nvPr/>
        </p:nvSpPr>
        <p:spPr bwMode="auto">
          <a:xfrm>
            <a:off x="3619500" y="1100137"/>
            <a:ext cx="52388" cy="303213"/>
          </a:xfrm>
          <a:custGeom>
            <a:avLst/>
            <a:gdLst>
              <a:gd name="T0" fmla="*/ 0 w 5"/>
              <a:gd name="T1" fmla="*/ 0 h 30"/>
              <a:gd name="T2" fmla="*/ 0 w 5"/>
              <a:gd name="T3" fmla="*/ 2147483647 h 30"/>
              <a:gd name="T4" fmla="*/ 2147483647 w 5"/>
              <a:gd name="T5" fmla="*/ 2147483647 h 30"/>
              <a:gd name="T6" fmla="*/ 0 60000 65536"/>
              <a:gd name="T7" fmla="*/ 0 60000 65536"/>
              <a:gd name="T8" fmla="*/ 0 60000 65536"/>
              <a:gd name="T9" fmla="*/ 0 w 5"/>
              <a:gd name="T10" fmla="*/ 0 h 30"/>
              <a:gd name="T11" fmla="*/ 5 w 5"/>
              <a:gd name="T12" fmla="*/ 30 h 30"/>
            </a:gdLst>
            <a:ahLst/>
            <a:cxnLst>
              <a:cxn ang="T6">
                <a:pos x="T0" y="T1"/>
              </a:cxn>
              <a:cxn ang="T7">
                <a:pos x="T2" y="T3"/>
              </a:cxn>
              <a:cxn ang="T8">
                <a:pos x="T4" y="T5"/>
              </a:cxn>
            </a:cxnLst>
            <a:rect l="T9" t="T10" r="T11" b="T12"/>
            <a:pathLst>
              <a:path w="5" h="30">
                <a:moveTo>
                  <a:pt x="0" y="0"/>
                </a:moveTo>
                <a:lnTo>
                  <a:pt x="0" y="30"/>
                </a:lnTo>
                <a:lnTo>
                  <a:pt x="5" y="18"/>
                </a:lnTo>
              </a:path>
            </a:pathLst>
          </a:custGeom>
          <a:noFill/>
          <a:ln w="12700">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31" name="Line 335">
            <a:extLst>
              <a:ext uri="{FF2B5EF4-FFF2-40B4-BE49-F238E27FC236}">
                <a16:creationId xmlns:a16="http://schemas.microsoft.com/office/drawing/2014/main" id="{09B1BB24-8B3D-4518-B798-8BB205E9ED77}"/>
              </a:ext>
            </a:extLst>
          </p:cNvPr>
          <p:cNvSpPr>
            <a:spLocks noChangeShapeType="1"/>
          </p:cNvSpPr>
          <p:nvPr/>
        </p:nvSpPr>
        <p:spPr bwMode="auto">
          <a:xfrm flipH="1" flipV="1">
            <a:off x="3568700" y="1282700"/>
            <a:ext cx="50800" cy="1206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32" name="Rectangle 338">
            <a:extLst>
              <a:ext uri="{FF2B5EF4-FFF2-40B4-BE49-F238E27FC236}">
                <a16:creationId xmlns:a16="http://schemas.microsoft.com/office/drawing/2014/main" id="{C06F30DC-2732-4411-9B96-FF4D982CFC8F}"/>
              </a:ext>
            </a:extLst>
          </p:cNvPr>
          <p:cNvSpPr>
            <a:spLocks noChangeArrowheads="1"/>
          </p:cNvSpPr>
          <p:nvPr/>
        </p:nvSpPr>
        <p:spPr bwMode="auto">
          <a:xfrm>
            <a:off x="3146425" y="1447800"/>
            <a:ext cx="954088" cy="182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spAutoFit/>
          </a:bodyPr>
          <a:lstStyle/>
          <a:p>
            <a:pPr algn="ctr"/>
            <a:r>
              <a:rPr lang="en-US" sz="1200">
                <a:solidFill>
                  <a:srgbClr val="000000"/>
                </a:solidFill>
              </a:rPr>
              <a:t>Select Course</a:t>
            </a:r>
            <a:endParaRPr lang="en-US"/>
          </a:p>
        </p:txBody>
      </p:sp>
      <p:sp>
        <p:nvSpPr>
          <p:cNvPr id="33" name="Rectangle 340">
            <a:extLst>
              <a:ext uri="{FF2B5EF4-FFF2-40B4-BE49-F238E27FC236}">
                <a16:creationId xmlns:a16="http://schemas.microsoft.com/office/drawing/2014/main" id="{31A67EFA-C049-46C6-85D0-407090D02A06}"/>
              </a:ext>
            </a:extLst>
          </p:cNvPr>
          <p:cNvSpPr>
            <a:spLocks noChangeArrowheads="1"/>
          </p:cNvSpPr>
          <p:nvPr/>
        </p:nvSpPr>
        <p:spPr bwMode="auto">
          <a:xfrm>
            <a:off x="3232150" y="2259012"/>
            <a:ext cx="1008063" cy="182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spAutoFit/>
          </a:bodyPr>
          <a:lstStyle/>
          <a:p>
            <a:r>
              <a:rPr lang="en-US" sz="1200"/>
              <a:t>[ add  course ] </a:t>
            </a:r>
            <a:endParaRPr lang="en-US"/>
          </a:p>
        </p:txBody>
      </p:sp>
      <p:grpSp>
        <p:nvGrpSpPr>
          <p:cNvPr id="34" name="Group 421">
            <a:extLst>
              <a:ext uri="{FF2B5EF4-FFF2-40B4-BE49-F238E27FC236}">
                <a16:creationId xmlns:a16="http://schemas.microsoft.com/office/drawing/2014/main" id="{EA04C5B1-CB3E-4E15-9BEE-247F66E09BED}"/>
              </a:ext>
            </a:extLst>
          </p:cNvPr>
          <p:cNvGrpSpPr>
            <a:grpSpLocks/>
          </p:cNvGrpSpPr>
          <p:nvPr/>
        </p:nvGrpSpPr>
        <p:grpSpPr bwMode="auto">
          <a:xfrm>
            <a:off x="2198688" y="3006725"/>
            <a:ext cx="1081087" cy="436562"/>
            <a:chOff x="1630" y="1850"/>
            <a:chExt cx="681" cy="275"/>
          </a:xfrm>
        </p:grpSpPr>
        <p:sp>
          <p:nvSpPr>
            <p:cNvPr id="35" name="AutoShape 415">
              <a:extLst>
                <a:ext uri="{FF2B5EF4-FFF2-40B4-BE49-F238E27FC236}">
                  <a16:creationId xmlns:a16="http://schemas.microsoft.com/office/drawing/2014/main" id="{CE89B692-BEF3-4646-81C7-744E2A2C8229}"/>
                </a:ext>
              </a:extLst>
            </p:cNvPr>
            <p:cNvSpPr>
              <a:spLocks noChangeArrowheads="1"/>
            </p:cNvSpPr>
            <p:nvPr/>
          </p:nvSpPr>
          <p:spPr bwMode="auto">
            <a:xfrm>
              <a:off x="1630" y="1850"/>
              <a:ext cx="681" cy="275"/>
            </a:xfrm>
            <a:prstGeom prst="roundRect">
              <a:avLst>
                <a:gd name="adj" fmla="val 16667"/>
              </a:avLst>
            </a:prstGeom>
            <a:solidFill>
              <a:srgbClr val="FFFFCC"/>
            </a:solidFill>
            <a:ln w="0">
              <a:solidFill>
                <a:srgbClr val="990033"/>
              </a:solidFill>
              <a:round/>
              <a:headEnd/>
              <a:tailEnd/>
            </a:ln>
          </p:spPr>
          <p:txBody>
            <a:bodyPr/>
            <a:lstStyle/>
            <a:p>
              <a:endParaRPr lang="en-GB"/>
            </a:p>
          </p:txBody>
        </p:sp>
        <p:sp>
          <p:nvSpPr>
            <p:cNvPr id="36" name="Rectangle 342">
              <a:extLst>
                <a:ext uri="{FF2B5EF4-FFF2-40B4-BE49-F238E27FC236}">
                  <a16:creationId xmlns:a16="http://schemas.microsoft.com/office/drawing/2014/main" id="{1808DABA-BEBA-4BE9-B05E-FD3CBB932BC4}"/>
                </a:ext>
              </a:extLst>
            </p:cNvPr>
            <p:cNvSpPr>
              <a:spLocks noChangeArrowheads="1"/>
            </p:cNvSpPr>
            <p:nvPr/>
          </p:nvSpPr>
          <p:spPr bwMode="auto">
            <a:xfrm>
              <a:off x="1824" y="1873"/>
              <a:ext cx="298" cy="1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spAutoFit/>
            </a:bodyPr>
            <a:lstStyle/>
            <a:p>
              <a:r>
                <a:rPr lang="en-US" sz="1200">
                  <a:solidFill>
                    <a:srgbClr val="000000"/>
                  </a:solidFill>
                </a:rPr>
                <a:t>Check </a:t>
              </a:r>
              <a:endParaRPr lang="en-US"/>
            </a:p>
          </p:txBody>
        </p:sp>
        <p:sp>
          <p:nvSpPr>
            <p:cNvPr id="37" name="Rectangle 343">
              <a:extLst>
                <a:ext uri="{FF2B5EF4-FFF2-40B4-BE49-F238E27FC236}">
                  <a16:creationId xmlns:a16="http://schemas.microsoft.com/office/drawing/2014/main" id="{79DD89CC-1700-48ED-86C1-C980144C0129}"/>
                </a:ext>
              </a:extLst>
            </p:cNvPr>
            <p:cNvSpPr>
              <a:spLocks noChangeArrowheads="1"/>
            </p:cNvSpPr>
            <p:nvPr/>
          </p:nvSpPr>
          <p:spPr bwMode="auto">
            <a:xfrm>
              <a:off x="1779" y="1975"/>
              <a:ext cx="398" cy="1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spAutoFit/>
            </a:bodyPr>
            <a:lstStyle/>
            <a:p>
              <a:r>
                <a:rPr lang="en-US" sz="1200">
                  <a:solidFill>
                    <a:srgbClr val="000000"/>
                  </a:solidFill>
                </a:rPr>
                <a:t>Schedule</a:t>
              </a:r>
              <a:endParaRPr lang="en-US"/>
            </a:p>
          </p:txBody>
        </p:sp>
      </p:grpSp>
      <p:grpSp>
        <p:nvGrpSpPr>
          <p:cNvPr id="38" name="Group 422">
            <a:extLst>
              <a:ext uri="{FF2B5EF4-FFF2-40B4-BE49-F238E27FC236}">
                <a16:creationId xmlns:a16="http://schemas.microsoft.com/office/drawing/2014/main" id="{3174F8C0-DCAF-4271-AF53-CC7592AE56D0}"/>
              </a:ext>
            </a:extLst>
          </p:cNvPr>
          <p:cNvGrpSpPr>
            <a:grpSpLocks/>
          </p:cNvGrpSpPr>
          <p:nvPr/>
        </p:nvGrpSpPr>
        <p:grpSpPr bwMode="auto">
          <a:xfrm>
            <a:off x="4127500" y="3006725"/>
            <a:ext cx="1081088" cy="436562"/>
            <a:chOff x="2626" y="1850"/>
            <a:chExt cx="681" cy="275"/>
          </a:xfrm>
        </p:grpSpPr>
        <p:sp>
          <p:nvSpPr>
            <p:cNvPr id="39" name="AutoShape 416">
              <a:extLst>
                <a:ext uri="{FF2B5EF4-FFF2-40B4-BE49-F238E27FC236}">
                  <a16:creationId xmlns:a16="http://schemas.microsoft.com/office/drawing/2014/main" id="{B5C6734B-7100-4141-982C-D71A271EDE14}"/>
                </a:ext>
              </a:extLst>
            </p:cNvPr>
            <p:cNvSpPr>
              <a:spLocks noChangeArrowheads="1"/>
            </p:cNvSpPr>
            <p:nvPr/>
          </p:nvSpPr>
          <p:spPr bwMode="auto">
            <a:xfrm>
              <a:off x="2626" y="1850"/>
              <a:ext cx="681" cy="275"/>
            </a:xfrm>
            <a:prstGeom prst="roundRect">
              <a:avLst>
                <a:gd name="adj" fmla="val 16667"/>
              </a:avLst>
            </a:prstGeom>
            <a:solidFill>
              <a:srgbClr val="FFFFCC"/>
            </a:solidFill>
            <a:ln w="0">
              <a:solidFill>
                <a:srgbClr val="990033"/>
              </a:solidFill>
              <a:round/>
              <a:headEnd/>
              <a:tailEnd/>
            </a:ln>
          </p:spPr>
          <p:txBody>
            <a:bodyPr/>
            <a:lstStyle/>
            <a:p>
              <a:endParaRPr lang="en-GB"/>
            </a:p>
          </p:txBody>
        </p:sp>
        <p:sp>
          <p:nvSpPr>
            <p:cNvPr id="40" name="Rectangle 345">
              <a:extLst>
                <a:ext uri="{FF2B5EF4-FFF2-40B4-BE49-F238E27FC236}">
                  <a16:creationId xmlns:a16="http://schemas.microsoft.com/office/drawing/2014/main" id="{BE218B4F-2EAD-4978-87B8-5B82735EAF3D}"/>
                </a:ext>
              </a:extLst>
            </p:cNvPr>
            <p:cNvSpPr>
              <a:spLocks noChangeArrowheads="1"/>
            </p:cNvSpPr>
            <p:nvPr/>
          </p:nvSpPr>
          <p:spPr bwMode="auto">
            <a:xfrm>
              <a:off x="2797" y="1873"/>
              <a:ext cx="298" cy="1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spAutoFit/>
            </a:bodyPr>
            <a:lstStyle/>
            <a:p>
              <a:r>
                <a:rPr lang="en-US" sz="1200">
                  <a:solidFill>
                    <a:srgbClr val="000000"/>
                  </a:solidFill>
                </a:rPr>
                <a:t>Check </a:t>
              </a:r>
              <a:endParaRPr lang="en-US"/>
            </a:p>
          </p:txBody>
        </p:sp>
        <p:sp>
          <p:nvSpPr>
            <p:cNvPr id="41" name="Rectangle 346">
              <a:extLst>
                <a:ext uri="{FF2B5EF4-FFF2-40B4-BE49-F238E27FC236}">
                  <a16:creationId xmlns:a16="http://schemas.microsoft.com/office/drawing/2014/main" id="{C08836FC-5EC3-4AFE-8D4F-E8CE061F0A07}"/>
                </a:ext>
              </a:extLst>
            </p:cNvPr>
            <p:cNvSpPr>
              <a:spLocks noChangeArrowheads="1"/>
            </p:cNvSpPr>
            <p:nvPr/>
          </p:nvSpPr>
          <p:spPr bwMode="auto">
            <a:xfrm>
              <a:off x="2675" y="1975"/>
              <a:ext cx="590" cy="1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spAutoFit/>
            </a:bodyPr>
            <a:lstStyle/>
            <a:p>
              <a:r>
                <a:rPr lang="en-US" sz="1200">
                  <a:solidFill>
                    <a:srgbClr val="000000"/>
                  </a:solidFill>
                </a:rPr>
                <a:t>Pre-requisites</a:t>
              </a:r>
              <a:endParaRPr lang="en-US"/>
            </a:p>
          </p:txBody>
        </p:sp>
      </p:grpSp>
      <p:grpSp>
        <p:nvGrpSpPr>
          <p:cNvPr id="42" name="Group 423">
            <a:extLst>
              <a:ext uri="{FF2B5EF4-FFF2-40B4-BE49-F238E27FC236}">
                <a16:creationId xmlns:a16="http://schemas.microsoft.com/office/drawing/2014/main" id="{6DCDA180-6BE9-4E33-A178-EB20F6FD4F4E}"/>
              </a:ext>
            </a:extLst>
          </p:cNvPr>
          <p:cNvGrpSpPr>
            <a:grpSpLocks/>
          </p:cNvGrpSpPr>
          <p:nvPr/>
        </p:nvGrpSpPr>
        <p:grpSpPr bwMode="auto">
          <a:xfrm>
            <a:off x="2198688" y="4664075"/>
            <a:ext cx="1081087" cy="436562"/>
            <a:chOff x="1540" y="2894"/>
            <a:chExt cx="681" cy="275"/>
          </a:xfrm>
        </p:grpSpPr>
        <p:sp>
          <p:nvSpPr>
            <p:cNvPr id="43" name="AutoShape 417">
              <a:extLst>
                <a:ext uri="{FF2B5EF4-FFF2-40B4-BE49-F238E27FC236}">
                  <a16:creationId xmlns:a16="http://schemas.microsoft.com/office/drawing/2014/main" id="{C4BA0386-845A-47F9-AA49-1B6CD018C572}"/>
                </a:ext>
              </a:extLst>
            </p:cNvPr>
            <p:cNvSpPr>
              <a:spLocks noChangeArrowheads="1"/>
            </p:cNvSpPr>
            <p:nvPr/>
          </p:nvSpPr>
          <p:spPr bwMode="auto">
            <a:xfrm>
              <a:off x="1540" y="2894"/>
              <a:ext cx="681" cy="275"/>
            </a:xfrm>
            <a:prstGeom prst="roundRect">
              <a:avLst>
                <a:gd name="adj" fmla="val 16667"/>
              </a:avLst>
            </a:prstGeom>
            <a:solidFill>
              <a:srgbClr val="FFFFCC"/>
            </a:solidFill>
            <a:ln w="0">
              <a:solidFill>
                <a:srgbClr val="990033"/>
              </a:solidFill>
              <a:round/>
              <a:headEnd/>
              <a:tailEnd/>
            </a:ln>
          </p:spPr>
          <p:txBody>
            <a:bodyPr/>
            <a:lstStyle/>
            <a:p>
              <a:endParaRPr lang="en-GB"/>
            </a:p>
          </p:txBody>
        </p:sp>
        <p:sp>
          <p:nvSpPr>
            <p:cNvPr id="44" name="Rectangle 348">
              <a:extLst>
                <a:ext uri="{FF2B5EF4-FFF2-40B4-BE49-F238E27FC236}">
                  <a16:creationId xmlns:a16="http://schemas.microsoft.com/office/drawing/2014/main" id="{88AC478C-BF31-4C10-9186-EEF31DAB16E4}"/>
                </a:ext>
              </a:extLst>
            </p:cNvPr>
            <p:cNvSpPr>
              <a:spLocks noChangeArrowheads="1"/>
            </p:cNvSpPr>
            <p:nvPr/>
          </p:nvSpPr>
          <p:spPr bwMode="auto">
            <a:xfrm>
              <a:off x="1661" y="2911"/>
              <a:ext cx="421" cy="1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spAutoFit/>
            </a:bodyPr>
            <a:lstStyle/>
            <a:p>
              <a:r>
                <a:rPr lang="en-US" sz="1200">
                  <a:solidFill>
                    <a:srgbClr val="000000"/>
                  </a:solidFill>
                </a:rPr>
                <a:t>Assign to </a:t>
              </a:r>
              <a:endParaRPr lang="en-US"/>
            </a:p>
          </p:txBody>
        </p:sp>
        <p:sp>
          <p:nvSpPr>
            <p:cNvPr id="45" name="Rectangle 349">
              <a:extLst>
                <a:ext uri="{FF2B5EF4-FFF2-40B4-BE49-F238E27FC236}">
                  <a16:creationId xmlns:a16="http://schemas.microsoft.com/office/drawing/2014/main" id="{C11AAD78-E182-4345-94D7-EAACA8FE0D2B}"/>
                </a:ext>
              </a:extLst>
            </p:cNvPr>
            <p:cNvSpPr>
              <a:spLocks noChangeArrowheads="1"/>
            </p:cNvSpPr>
            <p:nvPr/>
          </p:nvSpPr>
          <p:spPr bwMode="auto">
            <a:xfrm>
              <a:off x="1713" y="3014"/>
              <a:ext cx="308" cy="1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spAutoFit/>
            </a:bodyPr>
            <a:lstStyle/>
            <a:p>
              <a:r>
                <a:rPr lang="en-US" sz="1200">
                  <a:solidFill>
                    <a:srgbClr val="000000"/>
                  </a:solidFill>
                </a:rPr>
                <a:t>Course</a:t>
              </a:r>
              <a:endParaRPr lang="en-US"/>
            </a:p>
          </p:txBody>
        </p:sp>
      </p:grpSp>
      <p:sp>
        <p:nvSpPr>
          <p:cNvPr id="46" name="Freeform 350">
            <a:extLst>
              <a:ext uri="{FF2B5EF4-FFF2-40B4-BE49-F238E27FC236}">
                <a16:creationId xmlns:a16="http://schemas.microsoft.com/office/drawing/2014/main" id="{79A41EAE-D3F1-425E-B68E-074E25177E39}"/>
              </a:ext>
            </a:extLst>
          </p:cNvPr>
          <p:cNvSpPr>
            <a:spLocks/>
          </p:cNvSpPr>
          <p:nvPr/>
        </p:nvSpPr>
        <p:spPr bwMode="auto">
          <a:xfrm>
            <a:off x="2730500" y="5076825"/>
            <a:ext cx="1588" cy="222250"/>
          </a:xfrm>
          <a:custGeom>
            <a:avLst/>
            <a:gdLst>
              <a:gd name="T0" fmla="*/ 0 w 1"/>
              <a:gd name="T1" fmla="*/ 0 h 140"/>
              <a:gd name="T2" fmla="*/ 0 w 1"/>
              <a:gd name="T3" fmla="*/ 2147483647 h 140"/>
              <a:gd name="T4" fmla="*/ 0 60000 65536"/>
              <a:gd name="T5" fmla="*/ 0 60000 65536"/>
              <a:gd name="T6" fmla="*/ 0 w 1"/>
              <a:gd name="T7" fmla="*/ 0 h 140"/>
              <a:gd name="T8" fmla="*/ 1 w 1"/>
              <a:gd name="T9" fmla="*/ 140 h 140"/>
            </a:gdLst>
            <a:ahLst/>
            <a:cxnLst>
              <a:cxn ang="T4">
                <a:pos x="T0" y="T1"/>
              </a:cxn>
              <a:cxn ang="T5">
                <a:pos x="T2" y="T3"/>
              </a:cxn>
            </a:cxnLst>
            <a:rect l="T6" t="T7" r="T8" b="T9"/>
            <a:pathLst>
              <a:path w="1" h="140">
                <a:moveTo>
                  <a:pt x="0" y="0"/>
                </a:moveTo>
                <a:lnTo>
                  <a:pt x="0" y="140"/>
                </a:lnTo>
              </a:path>
            </a:pathLst>
          </a:custGeom>
          <a:noFill/>
          <a:ln w="12700">
            <a:solidFill>
              <a:schemeClr val="tx1"/>
            </a:solidFill>
            <a:prstDash val="solid"/>
            <a:round/>
            <a:headEnd/>
            <a:tailEnd type="arrow" w="lg" len="lg"/>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47" name="Freeform 352">
            <a:extLst>
              <a:ext uri="{FF2B5EF4-FFF2-40B4-BE49-F238E27FC236}">
                <a16:creationId xmlns:a16="http://schemas.microsoft.com/office/drawing/2014/main" id="{7E3EABD0-CBBF-4D02-A3E7-F42EB09222BB}"/>
              </a:ext>
            </a:extLst>
          </p:cNvPr>
          <p:cNvSpPr>
            <a:spLocks/>
          </p:cNvSpPr>
          <p:nvPr/>
        </p:nvSpPr>
        <p:spPr bwMode="auto">
          <a:xfrm>
            <a:off x="2740025" y="4257675"/>
            <a:ext cx="687388" cy="423862"/>
          </a:xfrm>
          <a:custGeom>
            <a:avLst/>
            <a:gdLst>
              <a:gd name="T0" fmla="*/ 2147483647 w 433"/>
              <a:gd name="T1" fmla="*/ 0 h 267"/>
              <a:gd name="T2" fmla="*/ 0 w 433"/>
              <a:gd name="T3" fmla="*/ 0 h 267"/>
              <a:gd name="T4" fmla="*/ 0 w 433"/>
              <a:gd name="T5" fmla="*/ 2147483647 h 267"/>
              <a:gd name="T6" fmla="*/ 0 60000 65536"/>
              <a:gd name="T7" fmla="*/ 0 60000 65536"/>
              <a:gd name="T8" fmla="*/ 0 60000 65536"/>
              <a:gd name="T9" fmla="*/ 0 w 433"/>
              <a:gd name="T10" fmla="*/ 0 h 267"/>
              <a:gd name="T11" fmla="*/ 433 w 433"/>
              <a:gd name="T12" fmla="*/ 267 h 267"/>
            </a:gdLst>
            <a:ahLst/>
            <a:cxnLst>
              <a:cxn ang="T6">
                <a:pos x="T0" y="T1"/>
              </a:cxn>
              <a:cxn ang="T7">
                <a:pos x="T2" y="T3"/>
              </a:cxn>
              <a:cxn ang="T8">
                <a:pos x="T4" y="T5"/>
              </a:cxn>
            </a:cxnLst>
            <a:rect l="T9" t="T10" r="T11" b="T12"/>
            <a:pathLst>
              <a:path w="433" h="267">
                <a:moveTo>
                  <a:pt x="433" y="0"/>
                </a:moveTo>
                <a:lnTo>
                  <a:pt x="0" y="0"/>
                </a:lnTo>
                <a:lnTo>
                  <a:pt x="0" y="267"/>
                </a:lnTo>
              </a:path>
            </a:pathLst>
          </a:custGeom>
          <a:noFill/>
          <a:ln w="12700">
            <a:solidFill>
              <a:schemeClr val="tx1"/>
            </a:solidFill>
            <a:prstDash val="solid"/>
            <a:round/>
            <a:headEnd/>
            <a:tailEnd type="arrow" w="lg" len="lg"/>
          </a:ln>
          <a:extLst>
            <a:ext uri="{909E8E84-426E-40dd-AFC4-6F175D3DCCD1}">
              <a14:hiddenFill xmlns:a14="http://schemas.microsoft.com/office/drawing/2010/main" xmlns="">
                <a:solidFill>
                  <a:srgbClr val="FFFFFF"/>
                </a:solidFill>
              </a14:hiddenFill>
            </a:ext>
          </a:extLst>
        </p:spPr>
        <p:txBody>
          <a:bodyPr/>
          <a:lstStyle/>
          <a:p>
            <a:endParaRPr lang="en-GB"/>
          </a:p>
        </p:txBody>
      </p:sp>
      <p:grpSp>
        <p:nvGrpSpPr>
          <p:cNvPr id="48" name="Group 424">
            <a:extLst>
              <a:ext uri="{FF2B5EF4-FFF2-40B4-BE49-F238E27FC236}">
                <a16:creationId xmlns:a16="http://schemas.microsoft.com/office/drawing/2014/main" id="{21FC0961-BA15-41E6-B4E1-6F01AE51451B}"/>
              </a:ext>
            </a:extLst>
          </p:cNvPr>
          <p:cNvGrpSpPr>
            <a:grpSpLocks/>
          </p:cNvGrpSpPr>
          <p:nvPr/>
        </p:nvGrpSpPr>
        <p:grpSpPr bwMode="auto">
          <a:xfrm>
            <a:off x="4127500" y="4664075"/>
            <a:ext cx="1081088" cy="436562"/>
            <a:chOff x="2722" y="2894"/>
            <a:chExt cx="681" cy="275"/>
          </a:xfrm>
        </p:grpSpPr>
        <p:sp>
          <p:nvSpPr>
            <p:cNvPr id="49" name="AutoShape 418">
              <a:extLst>
                <a:ext uri="{FF2B5EF4-FFF2-40B4-BE49-F238E27FC236}">
                  <a16:creationId xmlns:a16="http://schemas.microsoft.com/office/drawing/2014/main" id="{96264922-A1E2-4B6D-B335-2831F604A452}"/>
                </a:ext>
              </a:extLst>
            </p:cNvPr>
            <p:cNvSpPr>
              <a:spLocks noChangeArrowheads="1"/>
            </p:cNvSpPr>
            <p:nvPr/>
          </p:nvSpPr>
          <p:spPr bwMode="auto">
            <a:xfrm>
              <a:off x="2722" y="2894"/>
              <a:ext cx="681" cy="275"/>
            </a:xfrm>
            <a:prstGeom prst="roundRect">
              <a:avLst>
                <a:gd name="adj" fmla="val 16667"/>
              </a:avLst>
            </a:prstGeom>
            <a:solidFill>
              <a:srgbClr val="FFFFCC"/>
            </a:solidFill>
            <a:ln w="0">
              <a:solidFill>
                <a:srgbClr val="990033"/>
              </a:solidFill>
              <a:round/>
              <a:headEnd/>
              <a:tailEnd/>
            </a:ln>
          </p:spPr>
          <p:txBody>
            <a:bodyPr/>
            <a:lstStyle/>
            <a:p>
              <a:endParaRPr lang="en-GB"/>
            </a:p>
          </p:txBody>
        </p:sp>
        <p:sp>
          <p:nvSpPr>
            <p:cNvPr id="50" name="Rectangle 354">
              <a:extLst>
                <a:ext uri="{FF2B5EF4-FFF2-40B4-BE49-F238E27FC236}">
                  <a16:creationId xmlns:a16="http://schemas.microsoft.com/office/drawing/2014/main" id="{42EFE30A-0826-4782-8AF5-830241A5ECA5}"/>
                </a:ext>
              </a:extLst>
            </p:cNvPr>
            <p:cNvSpPr>
              <a:spLocks noChangeArrowheads="1"/>
            </p:cNvSpPr>
            <p:nvPr/>
          </p:nvSpPr>
          <p:spPr bwMode="auto">
            <a:xfrm>
              <a:off x="2888" y="2911"/>
              <a:ext cx="372" cy="1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spAutoFit/>
            </a:bodyPr>
            <a:lstStyle/>
            <a:p>
              <a:r>
                <a:rPr lang="en-US" sz="1200">
                  <a:solidFill>
                    <a:srgbClr val="000000"/>
                  </a:solidFill>
                </a:rPr>
                <a:t>Resolve </a:t>
              </a:r>
              <a:endParaRPr lang="en-US"/>
            </a:p>
          </p:txBody>
        </p:sp>
        <p:sp>
          <p:nvSpPr>
            <p:cNvPr id="51" name="Rectangle 355">
              <a:extLst>
                <a:ext uri="{FF2B5EF4-FFF2-40B4-BE49-F238E27FC236}">
                  <a16:creationId xmlns:a16="http://schemas.microsoft.com/office/drawing/2014/main" id="{BD9088B7-3F24-4E2E-A477-2CFFE0B6C307}"/>
                </a:ext>
              </a:extLst>
            </p:cNvPr>
            <p:cNvSpPr>
              <a:spLocks noChangeArrowheads="1"/>
            </p:cNvSpPr>
            <p:nvPr/>
          </p:nvSpPr>
          <p:spPr bwMode="auto">
            <a:xfrm>
              <a:off x="2888" y="3014"/>
              <a:ext cx="367" cy="1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spAutoFit/>
            </a:bodyPr>
            <a:lstStyle/>
            <a:p>
              <a:r>
                <a:rPr lang="en-US" sz="1200">
                  <a:solidFill>
                    <a:srgbClr val="000000"/>
                  </a:solidFill>
                </a:rPr>
                <a:t>Conflicts</a:t>
              </a:r>
              <a:endParaRPr lang="en-US"/>
            </a:p>
          </p:txBody>
        </p:sp>
      </p:grpSp>
      <p:sp>
        <p:nvSpPr>
          <p:cNvPr id="52" name="Freeform 358">
            <a:extLst>
              <a:ext uri="{FF2B5EF4-FFF2-40B4-BE49-F238E27FC236}">
                <a16:creationId xmlns:a16="http://schemas.microsoft.com/office/drawing/2014/main" id="{B62B12F6-8B29-4753-8474-CC6DEFA4C343}"/>
              </a:ext>
            </a:extLst>
          </p:cNvPr>
          <p:cNvSpPr>
            <a:spLocks/>
          </p:cNvSpPr>
          <p:nvPr/>
        </p:nvSpPr>
        <p:spPr bwMode="auto">
          <a:xfrm>
            <a:off x="3916363" y="4257675"/>
            <a:ext cx="755650" cy="423862"/>
          </a:xfrm>
          <a:custGeom>
            <a:avLst/>
            <a:gdLst>
              <a:gd name="T0" fmla="*/ 0 w 476"/>
              <a:gd name="T1" fmla="*/ 0 h 267"/>
              <a:gd name="T2" fmla="*/ 2147483647 w 476"/>
              <a:gd name="T3" fmla="*/ 0 h 267"/>
              <a:gd name="T4" fmla="*/ 2147483647 w 476"/>
              <a:gd name="T5" fmla="*/ 2147483647 h 267"/>
              <a:gd name="T6" fmla="*/ 0 60000 65536"/>
              <a:gd name="T7" fmla="*/ 0 60000 65536"/>
              <a:gd name="T8" fmla="*/ 0 60000 65536"/>
              <a:gd name="T9" fmla="*/ 0 w 476"/>
              <a:gd name="T10" fmla="*/ 0 h 267"/>
              <a:gd name="T11" fmla="*/ 476 w 476"/>
              <a:gd name="T12" fmla="*/ 267 h 267"/>
            </a:gdLst>
            <a:ahLst/>
            <a:cxnLst>
              <a:cxn ang="T6">
                <a:pos x="T0" y="T1"/>
              </a:cxn>
              <a:cxn ang="T7">
                <a:pos x="T2" y="T3"/>
              </a:cxn>
              <a:cxn ang="T8">
                <a:pos x="T4" y="T5"/>
              </a:cxn>
            </a:cxnLst>
            <a:rect l="T9" t="T10" r="T11" b="T12"/>
            <a:pathLst>
              <a:path w="476" h="267">
                <a:moveTo>
                  <a:pt x="0" y="0"/>
                </a:moveTo>
                <a:lnTo>
                  <a:pt x="476" y="0"/>
                </a:lnTo>
                <a:lnTo>
                  <a:pt x="476" y="267"/>
                </a:lnTo>
              </a:path>
            </a:pathLst>
          </a:custGeom>
          <a:noFill/>
          <a:ln w="12700">
            <a:solidFill>
              <a:schemeClr val="tx1"/>
            </a:solidFill>
            <a:prstDash val="solid"/>
            <a:round/>
            <a:headEnd/>
            <a:tailEnd type="arrow" w="lg" len="lg"/>
          </a:ln>
          <a:extLst>
            <a:ext uri="{909E8E84-426E-40dd-AFC4-6F175D3DCCD1}">
              <a14:hiddenFill xmlns:a14="http://schemas.microsoft.com/office/drawing/2010/main" xmlns="">
                <a:solidFill>
                  <a:srgbClr val="FFFFFF"/>
                </a:solidFill>
              </a14:hiddenFill>
            </a:ext>
          </a:extLst>
        </p:spPr>
        <p:txBody>
          <a:bodyPr/>
          <a:lstStyle/>
          <a:p>
            <a:endParaRPr lang="en-GB"/>
          </a:p>
        </p:txBody>
      </p:sp>
      <p:grpSp>
        <p:nvGrpSpPr>
          <p:cNvPr id="53" name="Group 425">
            <a:extLst>
              <a:ext uri="{FF2B5EF4-FFF2-40B4-BE49-F238E27FC236}">
                <a16:creationId xmlns:a16="http://schemas.microsoft.com/office/drawing/2014/main" id="{86809CF5-D708-4241-B78A-78C0C5BB9C1C}"/>
              </a:ext>
            </a:extLst>
          </p:cNvPr>
          <p:cNvGrpSpPr>
            <a:grpSpLocks/>
          </p:cNvGrpSpPr>
          <p:nvPr/>
        </p:nvGrpSpPr>
        <p:grpSpPr bwMode="auto">
          <a:xfrm>
            <a:off x="2198688" y="5292725"/>
            <a:ext cx="1081087" cy="436562"/>
            <a:chOff x="1540" y="3290"/>
            <a:chExt cx="681" cy="275"/>
          </a:xfrm>
        </p:grpSpPr>
        <p:sp>
          <p:nvSpPr>
            <p:cNvPr id="54" name="AutoShape 419">
              <a:extLst>
                <a:ext uri="{FF2B5EF4-FFF2-40B4-BE49-F238E27FC236}">
                  <a16:creationId xmlns:a16="http://schemas.microsoft.com/office/drawing/2014/main" id="{D12F79A6-B2A8-410E-9322-B3447D2DC802}"/>
                </a:ext>
              </a:extLst>
            </p:cNvPr>
            <p:cNvSpPr>
              <a:spLocks noChangeArrowheads="1"/>
            </p:cNvSpPr>
            <p:nvPr/>
          </p:nvSpPr>
          <p:spPr bwMode="auto">
            <a:xfrm>
              <a:off x="1540" y="3290"/>
              <a:ext cx="681" cy="275"/>
            </a:xfrm>
            <a:prstGeom prst="roundRect">
              <a:avLst>
                <a:gd name="adj" fmla="val 16667"/>
              </a:avLst>
            </a:prstGeom>
            <a:solidFill>
              <a:srgbClr val="FFFFCC"/>
            </a:solidFill>
            <a:ln w="0">
              <a:solidFill>
                <a:srgbClr val="990033"/>
              </a:solidFill>
              <a:round/>
              <a:headEnd/>
              <a:tailEnd/>
            </a:ln>
          </p:spPr>
          <p:txBody>
            <a:bodyPr/>
            <a:lstStyle/>
            <a:p>
              <a:endParaRPr lang="en-GB"/>
            </a:p>
          </p:txBody>
        </p:sp>
        <p:sp>
          <p:nvSpPr>
            <p:cNvPr id="55" name="Rectangle 360">
              <a:extLst>
                <a:ext uri="{FF2B5EF4-FFF2-40B4-BE49-F238E27FC236}">
                  <a16:creationId xmlns:a16="http://schemas.microsoft.com/office/drawing/2014/main" id="{3745682D-2268-4ACB-8F6B-9643E85140BF}"/>
                </a:ext>
              </a:extLst>
            </p:cNvPr>
            <p:cNvSpPr>
              <a:spLocks noChangeArrowheads="1"/>
            </p:cNvSpPr>
            <p:nvPr/>
          </p:nvSpPr>
          <p:spPr bwMode="auto">
            <a:xfrm>
              <a:off x="1707" y="3307"/>
              <a:ext cx="335" cy="1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spAutoFit/>
            </a:bodyPr>
            <a:lstStyle/>
            <a:p>
              <a:r>
                <a:rPr lang="en-US" sz="1200">
                  <a:solidFill>
                    <a:srgbClr val="000000"/>
                  </a:solidFill>
                </a:rPr>
                <a:t>Update </a:t>
              </a:r>
              <a:endParaRPr lang="en-US"/>
            </a:p>
          </p:txBody>
        </p:sp>
        <p:sp>
          <p:nvSpPr>
            <p:cNvPr id="56" name="Rectangle 361">
              <a:extLst>
                <a:ext uri="{FF2B5EF4-FFF2-40B4-BE49-F238E27FC236}">
                  <a16:creationId xmlns:a16="http://schemas.microsoft.com/office/drawing/2014/main" id="{81029448-C55B-4310-87E2-CD41F6584F72}"/>
                </a:ext>
              </a:extLst>
            </p:cNvPr>
            <p:cNvSpPr>
              <a:spLocks noChangeArrowheads="1"/>
            </p:cNvSpPr>
            <p:nvPr/>
          </p:nvSpPr>
          <p:spPr bwMode="auto">
            <a:xfrm>
              <a:off x="1675" y="3409"/>
              <a:ext cx="398" cy="1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spAutoFit/>
            </a:bodyPr>
            <a:lstStyle/>
            <a:p>
              <a:r>
                <a:rPr lang="en-US" sz="1200">
                  <a:solidFill>
                    <a:srgbClr val="000000"/>
                  </a:solidFill>
                </a:rPr>
                <a:t>Schedule</a:t>
              </a:r>
              <a:endParaRPr lang="en-US"/>
            </a:p>
          </p:txBody>
        </p:sp>
      </p:grpSp>
      <p:sp>
        <p:nvSpPr>
          <p:cNvPr id="57" name="Rectangle 369">
            <a:extLst>
              <a:ext uri="{FF2B5EF4-FFF2-40B4-BE49-F238E27FC236}">
                <a16:creationId xmlns:a16="http://schemas.microsoft.com/office/drawing/2014/main" id="{5C87024F-7625-40DA-8E1A-28FE0E59CE17}"/>
              </a:ext>
            </a:extLst>
          </p:cNvPr>
          <p:cNvSpPr>
            <a:spLocks noChangeArrowheads="1"/>
          </p:cNvSpPr>
          <p:nvPr/>
        </p:nvSpPr>
        <p:spPr bwMode="auto">
          <a:xfrm>
            <a:off x="5486400" y="2057400"/>
            <a:ext cx="969963" cy="182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spAutoFit/>
          </a:bodyPr>
          <a:lstStyle/>
          <a:p>
            <a:r>
              <a:rPr lang="en-US" sz="1200">
                <a:solidFill>
                  <a:srgbClr val="000000"/>
                </a:solidFill>
              </a:rPr>
              <a:t>Delete Course</a:t>
            </a:r>
            <a:endParaRPr lang="en-US"/>
          </a:p>
        </p:txBody>
      </p:sp>
      <p:sp>
        <p:nvSpPr>
          <p:cNvPr id="58" name="Oval 372">
            <a:extLst>
              <a:ext uri="{FF2B5EF4-FFF2-40B4-BE49-F238E27FC236}">
                <a16:creationId xmlns:a16="http://schemas.microsoft.com/office/drawing/2014/main" id="{4C901218-5669-44AF-B89D-5061884AFCBF}"/>
              </a:ext>
            </a:extLst>
          </p:cNvPr>
          <p:cNvSpPr>
            <a:spLocks noChangeArrowheads="1"/>
          </p:cNvSpPr>
          <p:nvPr/>
        </p:nvSpPr>
        <p:spPr bwMode="auto">
          <a:xfrm>
            <a:off x="3538538" y="5937250"/>
            <a:ext cx="265112" cy="261937"/>
          </a:xfrm>
          <a:prstGeom prst="ellipse">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59" name="Oval 373">
            <a:extLst>
              <a:ext uri="{FF2B5EF4-FFF2-40B4-BE49-F238E27FC236}">
                <a16:creationId xmlns:a16="http://schemas.microsoft.com/office/drawing/2014/main" id="{54D860F1-A249-47A2-AE4B-36E92921CA07}"/>
              </a:ext>
            </a:extLst>
          </p:cNvPr>
          <p:cNvSpPr>
            <a:spLocks noChangeArrowheads="1"/>
          </p:cNvSpPr>
          <p:nvPr/>
        </p:nvSpPr>
        <p:spPr bwMode="auto">
          <a:xfrm>
            <a:off x="3568700" y="5965825"/>
            <a:ext cx="204788" cy="203200"/>
          </a:xfrm>
          <a:prstGeom prst="ellipse">
            <a:avLst/>
          </a:prstGeom>
          <a:solidFill>
            <a:srgbClr val="C0C0C0"/>
          </a:solidFill>
          <a:ln w="12700">
            <a:solidFill>
              <a:schemeClr val="tx1"/>
            </a:solidFill>
            <a:round/>
            <a:headEnd/>
            <a:tailEnd/>
          </a:ln>
        </p:spPr>
        <p:txBody>
          <a:bodyPr/>
          <a:lstStyle/>
          <a:p>
            <a:endParaRPr lang="en-GB"/>
          </a:p>
        </p:txBody>
      </p:sp>
      <p:sp>
        <p:nvSpPr>
          <p:cNvPr id="60" name="Freeform 384">
            <a:extLst>
              <a:ext uri="{FF2B5EF4-FFF2-40B4-BE49-F238E27FC236}">
                <a16:creationId xmlns:a16="http://schemas.microsoft.com/office/drawing/2014/main" id="{E6A055FA-95C7-4C3A-977B-A579940A28D2}"/>
              </a:ext>
            </a:extLst>
          </p:cNvPr>
          <p:cNvSpPr>
            <a:spLocks/>
          </p:cNvSpPr>
          <p:nvPr/>
        </p:nvSpPr>
        <p:spPr bwMode="auto">
          <a:xfrm>
            <a:off x="3427413" y="4135437"/>
            <a:ext cx="468312" cy="223838"/>
          </a:xfrm>
          <a:custGeom>
            <a:avLst/>
            <a:gdLst>
              <a:gd name="T0" fmla="*/ 0 w 326"/>
              <a:gd name="T1" fmla="*/ 2147483647 h 156"/>
              <a:gd name="T2" fmla="*/ 2147483647 w 326"/>
              <a:gd name="T3" fmla="*/ 0 h 156"/>
              <a:gd name="T4" fmla="*/ 2147483647 w 326"/>
              <a:gd name="T5" fmla="*/ 2147483647 h 156"/>
              <a:gd name="T6" fmla="*/ 2147483647 w 326"/>
              <a:gd name="T7" fmla="*/ 2147483647 h 156"/>
              <a:gd name="T8" fmla="*/ 0 w 326"/>
              <a:gd name="T9" fmla="*/ 2147483647 h 156"/>
              <a:gd name="T10" fmla="*/ 0 60000 65536"/>
              <a:gd name="T11" fmla="*/ 0 60000 65536"/>
              <a:gd name="T12" fmla="*/ 0 60000 65536"/>
              <a:gd name="T13" fmla="*/ 0 60000 65536"/>
              <a:gd name="T14" fmla="*/ 0 60000 65536"/>
              <a:gd name="T15" fmla="*/ 0 w 326"/>
              <a:gd name="T16" fmla="*/ 0 h 156"/>
              <a:gd name="T17" fmla="*/ 326 w 326"/>
              <a:gd name="T18" fmla="*/ 156 h 156"/>
            </a:gdLst>
            <a:ahLst/>
            <a:cxnLst>
              <a:cxn ang="T10">
                <a:pos x="T0" y="T1"/>
              </a:cxn>
              <a:cxn ang="T11">
                <a:pos x="T2" y="T3"/>
              </a:cxn>
              <a:cxn ang="T12">
                <a:pos x="T4" y="T5"/>
              </a:cxn>
              <a:cxn ang="T13">
                <a:pos x="T6" y="T7"/>
              </a:cxn>
              <a:cxn ang="T14">
                <a:pos x="T8" y="T9"/>
              </a:cxn>
            </a:cxnLst>
            <a:rect l="T15" t="T16" r="T17" b="T18"/>
            <a:pathLst>
              <a:path w="326" h="156">
                <a:moveTo>
                  <a:pt x="0" y="85"/>
                </a:moveTo>
                <a:lnTo>
                  <a:pt x="170" y="0"/>
                </a:lnTo>
                <a:lnTo>
                  <a:pt x="326" y="85"/>
                </a:lnTo>
                <a:lnTo>
                  <a:pt x="170" y="156"/>
                </a:lnTo>
                <a:lnTo>
                  <a:pt x="0" y="85"/>
                </a:lnTo>
                <a:close/>
              </a:path>
            </a:pathLst>
          </a:custGeom>
          <a:solidFill>
            <a:srgbClr val="FFFFCC"/>
          </a:solidFill>
          <a:ln w="12700">
            <a:solidFill>
              <a:srgbClr val="990033"/>
            </a:solidFill>
            <a:prstDash val="solid"/>
            <a:round/>
            <a:headEnd/>
            <a:tailEnd/>
          </a:ln>
        </p:spPr>
        <p:txBody>
          <a:bodyPr/>
          <a:lstStyle/>
          <a:p>
            <a:endParaRPr lang="en-GB"/>
          </a:p>
        </p:txBody>
      </p:sp>
      <p:sp>
        <p:nvSpPr>
          <p:cNvPr id="61" name="Rectangle 385">
            <a:extLst>
              <a:ext uri="{FF2B5EF4-FFF2-40B4-BE49-F238E27FC236}">
                <a16:creationId xmlns:a16="http://schemas.microsoft.com/office/drawing/2014/main" id="{E2CB27F1-7392-404A-ABD9-C8E7A49944AD}"/>
              </a:ext>
            </a:extLst>
          </p:cNvPr>
          <p:cNvSpPr>
            <a:spLocks noChangeArrowheads="1"/>
          </p:cNvSpPr>
          <p:nvPr/>
        </p:nvSpPr>
        <p:spPr bwMode="auto">
          <a:xfrm>
            <a:off x="3140075" y="2587625"/>
            <a:ext cx="981075" cy="60325"/>
          </a:xfrm>
          <a:prstGeom prst="rect">
            <a:avLst/>
          </a:prstGeom>
          <a:solidFill>
            <a:srgbClr val="C0C0C0"/>
          </a:solidFill>
          <a:ln w="12700">
            <a:solidFill>
              <a:srgbClr val="C0C0C0"/>
            </a:solidFill>
            <a:miter lim="800000"/>
            <a:headEnd/>
            <a:tailEnd/>
          </a:ln>
        </p:spPr>
        <p:txBody>
          <a:bodyPr/>
          <a:lstStyle/>
          <a:p>
            <a:endParaRPr lang="en-GB"/>
          </a:p>
        </p:txBody>
      </p:sp>
      <p:sp>
        <p:nvSpPr>
          <p:cNvPr id="62" name="Rectangle 387">
            <a:extLst>
              <a:ext uri="{FF2B5EF4-FFF2-40B4-BE49-F238E27FC236}">
                <a16:creationId xmlns:a16="http://schemas.microsoft.com/office/drawing/2014/main" id="{FF984DE6-30D6-4BBE-BDED-B48984496AE3}"/>
              </a:ext>
            </a:extLst>
          </p:cNvPr>
          <p:cNvSpPr>
            <a:spLocks noChangeArrowheads="1"/>
          </p:cNvSpPr>
          <p:nvPr/>
        </p:nvSpPr>
        <p:spPr bwMode="auto">
          <a:xfrm>
            <a:off x="3179763" y="3762375"/>
            <a:ext cx="981075" cy="58737"/>
          </a:xfrm>
          <a:prstGeom prst="rect">
            <a:avLst/>
          </a:prstGeom>
          <a:solidFill>
            <a:srgbClr val="C0C0C0"/>
          </a:solidFill>
          <a:ln w="12700">
            <a:solidFill>
              <a:srgbClr val="C0C0C0"/>
            </a:solidFill>
            <a:miter lim="800000"/>
            <a:headEnd/>
            <a:tailEnd/>
          </a:ln>
        </p:spPr>
        <p:txBody>
          <a:bodyPr/>
          <a:lstStyle/>
          <a:p>
            <a:endParaRPr lang="en-GB"/>
          </a:p>
        </p:txBody>
      </p:sp>
      <p:sp>
        <p:nvSpPr>
          <p:cNvPr id="63" name="Rectangle 389">
            <a:extLst>
              <a:ext uri="{FF2B5EF4-FFF2-40B4-BE49-F238E27FC236}">
                <a16:creationId xmlns:a16="http://schemas.microsoft.com/office/drawing/2014/main" id="{7CC453B2-50A8-4910-BFFD-1262FBD1664D}"/>
              </a:ext>
            </a:extLst>
          </p:cNvPr>
          <p:cNvSpPr>
            <a:spLocks noChangeArrowheads="1"/>
          </p:cNvSpPr>
          <p:nvPr/>
        </p:nvSpPr>
        <p:spPr bwMode="auto">
          <a:xfrm>
            <a:off x="2065338" y="4027487"/>
            <a:ext cx="1387475" cy="182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spAutoFit/>
          </a:bodyPr>
          <a:lstStyle/>
          <a:p>
            <a:r>
              <a:rPr lang="en-US" sz="1200"/>
              <a:t>[ checks completed ]</a:t>
            </a:r>
            <a:endParaRPr lang="en-US"/>
          </a:p>
        </p:txBody>
      </p:sp>
      <p:sp>
        <p:nvSpPr>
          <p:cNvPr id="64" name="Rectangle 390">
            <a:extLst>
              <a:ext uri="{FF2B5EF4-FFF2-40B4-BE49-F238E27FC236}">
                <a16:creationId xmlns:a16="http://schemas.microsoft.com/office/drawing/2014/main" id="{A661FDEC-C79A-4726-B6C1-4FCEE3BF12DB}"/>
              </a:ext>
            </a:extLst>
          </p:cNvPr>
          <p:cNvSpPr>
            <a:spLocks noChangeArrowheads="1"/>
          </p:cNvSpPr>
          <p:nvPr/>
        </p:nvSpPr>
        <p:spPr bwMode="auto">
          <a:xfrm>
            <a:off x="3905250" y="4027487"/>
            <a:ext cx="1049338" cy="182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spAutoFit/>
          </a:bodyPr>
          <a:lstStyle/>
          <a:p>
            <a:r>
              <a:rPr lang="en-US" sz="1200"/>
              <a:t>[ checks failed ]</a:t>
            </a:r>
            <a:endParaRPr lang="en-US"/>
          </a:p>
        </p:txBody>
      </p:sp>
      <p:sp>
        <p:nvSpPr>
          <p:cNvPr id="65" name="Rectangle 391">
            <a:extLst>
              <a:ext uri="{FF2B5EF4-FFF2-40B4-BE49-F238E27FC236}">
                <a16:creationId xmlns:a16="http://schemas.microsoft.com/office/drawing/2014/main" id="{BE7D13D9-719A-47F7-9F03-A75FB9343B57}"/>
              </a:ext>
            </a:extLst>
          </p:cNvPr>
          <p:cNvSpPr>
            <a:spLocks noChangeArrowheads="1"/>
          </p:cNvSpPr>
          <p:nvPr/>
        </p:nvSpPr>
        <p:spPr bwMode="auto">
          <a:xfrm>
            <a:off x="4222750" y="1958975"/>
            <a:ext cx="1082675" cy="182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spAutoFit/>
          </a:bodyPr>
          <a:lstStyle/>
          <a:p>
            <a:r>
              <a:rPr lang="en-US" sz="1200"/>
              <a:t>[ delete course ]</a:t>
            </a:r>
            <a:endParaRPr lang="en-US"/>
          </a:p>
        </p:txBody>
      </p:sp>
      <p:sp>
        <p:nvSpPr>
          <p:cNvPr id="66" name="Line 392">
            <a:extLst>
              <a:ext uri="{FF2B5EF4-FFF2-40B4-BE49-F238E27FC236}">
                <a16:creationId xmlns:a16="http://schemas.microsoft.com/office/drawing/2014/main" id="{2AFFDBF2-F0B3-4728-AEB0-1FF15E4541A1}"/>
              </a:ext>
            </a:extLst>
          </p:cNvPr>
          <p:cNvSpPr>
            <a:spLocks noChangeShapeType="1"/>
          </p:cNvSpPr>
          <p:nvPr/>
        </p:nvSpPr>
        <p:spPr bwMode="auto">
          <a:xfrm flipH="1" flipV="1">
            <a:off x="1743075" y="2028825"/>
            <a:ext cx="1541463" cy="788987"/>
          </a:xfrm>
          <a:prstGeom prst="line">
            <a:avLst/>
          </a:prstGeom>
          <a:noFill/>
          <a:ln w="28575">
            <a:solidFill>
              <a:schemeClr val="hlink"/>
            </a:solidFill>
            <a:round/>
            <a:headEnd type="triangle" w="med" len="med"/>
            <a:tailEnd/>
          </a:ln>
          <a:extLst>
            <a:ext uri="{909E8E84-426E-40dd-AFC4-6F175D3DCCD1}">
              <a14:hiddenFill xmlns:a14="http://schemas.microsoft.com/office/drawing/2010/main" xmlns="">
                <a:noFill/>
              </a14:hiddenFill>
            </a:ext>
          </a:extLst>
        </p:spPr>
        <p:txBody>
          <a:bodyPr lIns="107950" tIns="53975" rIns="107950" bIns="53975"/>
          <a:lstStyle/>
          <a:p>
            <a:endParaRPr lang="en-GB"/>
          </a:p>
        </p:txBody>
      </p:sp>
      <p:sp>
        <p:nvSpPr>
          <p:cNvPr id="67" name="Line 394">
            <a:extLst>
              <a:ext uri="{FF2B5EF4-FFF2-40B4-BE49-F238E27FC236}">
                <a16:creationId xmlns:a16="http://schemas.microsoft.com/office/drawing/2014/main" id="{ECEEBFF8-E734-4CB4-88EC-AA41FC6DD6B8}"/>
              </a:ext>
            </a:extLst>
          </p:cNvPr>
          <p:cNvSpPr>
            <a:spLocks noChangeShapeType="1"/>
          </p:cNvSpPr>
          <p:nvPr/>
        </p:nvSpPr>
        <p:spPr bwMode="auto">
          <a:xfrm>
            <a:off x="4267200" y="3803650"/>
            <a:ext cx="2352675" cy="3175"/>
          </a:xfrm>
          <a:prstGeom prst="line">
            <a:avLst/>
          </a:prstGeom>
          <a:noFill/>
          <a:ln w="28575">
            <a:solidFill>
              <a:schemeClr val="hlink"/>
            </a:solidFill>
            <a:round/>
            <a:headEnd type="triangle" w="med" len="med"/>
            <a:tailEnd/>
          </a:ln>
          <a:extLst>
            <a:ext uri="{909E8E84-426E-40dd-AFC4-6F175D3DCCD1}">
              <a14:hiddenFill xmlns:a14="http://schemas.microsoft.com/office/drawing/2010/main" xmlns="">
                <a:noFill/>
              </a14:hiddenFill>
            </a:ext>
          </a:extLst>
        </p:spPr>
        <p:txBody>
          <a:bodyPr lIns="107950" tIns="53975" rIns="107950" bIns="53975"/>
          <a:lstStyle/>
          <a:p>
            <a:endParaRPr lang="en-GB"/>
          </a:p>
        </p:txBody>
      </p:sp>
      <p:sp>
        <p:nvSpPr>
          <p:cNvPr id="68" name="Freeform 404">
            <a:extLst>
              <a:ext uri="{FF2B5EF4-FFF2-40B4-BE49-F238E27FC236}">
                <a16:creationId xmlns:a16="http://schemas.microsoft.com/office/drawing/2014/main" id="{5A11C63D-95CA-4344-B4B2-8432E0B09701}"/>
              </a:ext>
            </a:extLst>
          </p:cNvPr>
          <p:cNvSpPr>
            <a:spLocks/>
          </p:cNvSpPr>
          <p:nvPr/>
        </p:nvSpPr>
        <p:spPr bwMode="auto">
          <a:xfrm>
            <a:off x="3914775" y="3408362"/>
            <a:ext cx="325438" cy="334963"/>
          </a:xfrm>
          <a:custGeom>
            <a:avLst/>
            <a:gdLst>
              <a:gd name="T0" fmla="*/ 2147483647 w 316"/>
              <a:gd name="T1" fmla="*/ 0 h 211"/>
              <a:gd name="T2" fmla="*/ 0 w 316"/>
              <a:gd name="T3" fmla="*/ 2147483647 h 211"/>
              <a:gd name="T4" fmla="*/ 0 60000 65536"/>
              <a:gd name="T5" fmla="*/ 0 60000 65536"/>
              <a:gd name="T6" fmla="*/ 0 w 316"/>
              <a:gd name="T7" fmla="*/ 0 h 211"/>
              <a:gd name="T8" fmla="*/ 316 w 316"/>
              <a:gd name="T9" fmla="*/ 211 h 211"/>
            </a:gdLst>
            <a:ahLst/>
            <a:cxnLst>
              <a:cxn ang="T4">
                <a:pos x="T0" y="T1"/>
              </a:cxn>
              <a:cxn ang="T5">
                <a:pos x="T2" y="T3"/>
              </a:cxn>
            </a:cxnLst>
            <a:rect l="T6" t="T7" r="T8" b="T9"/>
            <a:pathLst>
              <a:path w="316" h="211">
                <a:moveTo>
                  <a:pt x="316" y="0"/>
                </a:moveTo>
                <a:lnTo>
                  <a:pt x="0" y="211"/>
                </a:lnTo>
              </a:path>
            </a:pathLst>
          </a:custGeom>
          <a:noFill/>
          <a:ln w="12700">
            <a:solidFill>
              <a:schemeClr val="tx1"/>
            </a:solidFill>
            <a:prstDash val="solid"/>
            <a:round/>
            <a:headEnd/>
            <a:tailEnd type="arrow" w="lg" len="lg"/>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69" name="Line 420">
            <a:extLst>
              <a:ext uri="{FF2B5EF4-FFF2-40B4-BE49-F238E27FC236}">
                <a16:creationId xmlns:a16="http://schemas.microsoft.com/office/drawing/2014/main" id="{121C92EB-8063-4490-8E9B-A7E8E978B9F2}"/>
              </a:ext>
            </a:extLst>
          </p:cNvPr>
          <p:cNvSpPr>
            <a:spLocks noChangeShapeType="1"/>
          </p:cNvSpPr>
          <p:nvPr/>
        </p:nvSpPr>
        <p:spPr bwMode="auto">
          <a:xfrm>
            <a:off x="3835400" y="2193925"/>
            <a:ext cx="1571625" cy="0"/>
          </a:xfrm>
          <a:prstGeom prst="line">
            <a:avLst/>
          </a:prstGeom>
          <a:noFill/>
          <a:ln w="12700">
            <a:solidFill>
              <a:schemeClr val="tx1"/>
            </a:solidFill>
            <a:round/>
            <a:headEnd/>
            <a:tailEnd type="arrow" w="lg" len="lg"/>
          </a:ln>
          <a:extLst>
            <a:ext uri="{909E8E84-426E-40dd-AFC4-6F175D3DCCD1}">
              <a14:hiddenFill xmlns:a14="http://schemas.microsoft.com/office/drawing/2010/main" xmlns="">
                <a:noFill/>
              </a14:hiddenFill>
            </a:ext>
          </a:extLst>
        </p:spPr>
        <p:txBody>
          <a:bodyPr lIns="107950" tIns="53975" rIns="107950" bIns="53975"/>
          <a:lstStyle/>
          <a:p>
            <a:endParaRPr lang="en-GB"/>
          </a:p>
        </p:txBody>
      </p:sp>
      <p:sp>
        <p:nvSpPr>
          <p:cNvPr id="70" name="Line 426">
            <a:extLst>
              <a:ext uri="{FF2B5EF4-FFF2-40B4-BE49-F238E27FC236}">
                <a16:creationId xmlns:a16="http://schemas.microsoft.com/office/drawing/2014/main" id="{A12DE9A9-CD74-440E-867D-B4645FD8A0AF}"/>
              </a:ext>
            </a:extLst>
          </p:cNvPr>
          <p:cNvSpPr>
            <a:spLocks noChangeShapeType="1"/>
          </p:cNvSpPr>
          <p:nvPr/>
        </p:nvSpPr>
        <p:spPr bwMode="auto">
          <a:xfrm>
            <a:off x="3740150" y="2641600"/>
            <a:ext cx="466725" cy="361950"/>
          </a:xfrm>
          <a:prstGeom prst="line">
            <a:avLst/>
          </a:prstGeom>
          <a:noFill/>
          <a:ln w="12700">
            <a:solidFill>
              <a:schemeClr val="tx1"/>
            </a:solidFill>
            <a:round/>
            <a:headEnd/>
            <a:tailEnd type="arrow" w="lg" len="lg"/>
          </a:ln>
          <a:extLst>
            <a:ext uri="{909E8E84-426E-40dd-AFC4-6F175D3DCCD1}">
              <a14:hiddenFill xmlns:a14="http://schemas.microsoft.com/office/drawing/2010/main" xmlns="">
                <a:noFill/>
              </a14:hiddenFill>
            </a:ext>
          </a:extLst>
        </p:spPr>
        <p:txBody>
          <a:bodyPr lIns="107950" tIns="53975" rIns="107950" bIns="53975"/>
          <a:lstStyle/>
          <a:p>
            <a:endParaRPr lang="en-GB"/>
          </a:p>
        </p:txBody>
      </p:sp>
      <p:sp>
        <p:nvSpPr>
          <p:cNvPr id="71" name="Line 393">
            <a:extLst>
              <a:ext uri="{FF2B5EF4-FFF2-40B4-BE49-F238E27FC236}">
                <a16:creationId xmlns:a16="http://schemas.microsoft.com/office/drawing/2014/main" id="{2803600B-7E72-42C1-A6BD-AE997D355813}"/>
              </a:ext>
            </a:extLst>
          </p:cNvPr>
          <p:cNvSpPr>
            <a:spLocks noChangeShapeType="1"/>
          </p:cNvSpPr>
          <p:nvPr/>
        </p:nvSpPr>
        <p:spPr bwMode="auto">
          <a:xfrm flipH="1" flipV="1">
            <a:off x="1739900" y="2025650"/>
            <a:ext cx="2139950" cy="782637"/>
          </a:xfrm>
          <a:prstGeom prst="line">
            <a:avLst/>
          </a:prstGeom>
          <a:noFill/>
          <a:ln w="28575">
            <a:solidFill>
              <a:schemeClr val="hlink"/>
            </a:solidFill>
            <a:round/>
            <a:headEnd type="triangle" w="med" len="med"/>
            <a:tailEnd/>
          </a:ln>
          <a:extLst>
            <a:ext uri="{909E8E84-426E-40dd-AFC4-6F175D3DCCD1}">
              <a14:hiddenFill xmlns:a14="http://schemas.microsoft.com/office/drawing/2010/main" xmlns="">
                <a:noFill/>
              </a14:hiddenFill>
            </a:ext>
          </a:extLst>
        </p:spPr>
        <p:txBody>
          <a:bodyPr lIns="107950" tIns="53975" rIns="107950" bIns="53975"/>
          <a:lstStyle/>
          <a:p>
            <a:endParaRPr lang="en-GB"/>
          </a:p>
        </p:txBody>
      </p:sp>
      <p:sp>
        <p:nvSpPr>
          <p:cNvPr id="72" name="Line 428">
            <a:extLst>
              <a:ext uri="{FF2B5EF4-FFF2-40B4-BE49-F238E27FC236}">
                <a16:creationId xmlns:a16="http://schemas.microsoft.com/office/drawing/2014/main" id="{74C3075A-5209-4FEE-9104-EEECBFD91ACA}"/>
              </a:ext>
            </a:extLst>
          </p:cNvPr>
          <p:cNvSpPr>
            <a:spLocks noChangeShapeType="1"/>
          </p:cNvSpPr>
          <p:nvPr/>
        </p:nvSpPr>
        <p:spPr bwMode="auto">
          <a:xfrm>
            <a:off x="5978525" y="2413000"/>
            <a:ext cx="0" cy="366712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lIns="107950" tIns="53975" rIns="107950" bIns="53975"/>
          <a:lstStyle/>
          <a:p>
            <a:endParaRPr lang="en-GB"/>
          </a:p>
        </p:txBody>
      </p:sp>
      <p:sp>
        <p:nvSpPr>
          <p:cNvPr id="73" name="Line 429">
            <a:extLst>
              <a:ext uri="{FF2B5EF4-FFF2-40B4-BE49-F238E27FC236}">
                <a16:creationId xmlns:a16="http://schemas.microsoft.com/office/drawing/2014/main" id="{16022361-889C-475B-90DF-2CE5781402C2}"/>
              </a:ext>
            </a:extLst>
          </p:cNvPr>
          <p:cNvSpPr>
            <a:spLocks noChangeShapeType="1"/>
          </p:cNvSpPr>
          <p:nvPr/>
        </p:nvSpPr>
        <p:spPr bwMode="auto">
          <a:xfrm flipH="1">
            <a:off x="3844925" y="6089650"/>
            <a:ext cx="2133600" cy="0"/>
          </a:xfrm>
          <a:prstGeom prst="line">
            <a:avLst/>
          </a:prstGeom>
          <a:noFill/>
          <a:ln w="9525">
            <a:solidFill>
              <a:schemeClr val="tx1"/>
            </a:solidFill>
            <a:round/>
            <a:headEnd/>
            <a:tailEnd type="arrow" w="lg" len="med"/>
          </a:ln>
          <a:extLst>
            <a:ext uri="{909E8E84-426E-40dd-AFC4-6F175D3DCCD1}">
              <a14:hiddenFill xmlns:a14="http://schemas.microsoft.com/office/drawing/2010/main" xmlns="">
                <a:noFill/>
              </a14:hiddenFill>
            </a:ext>
          </a:extLst>
        </p:spPr>
        <p:txBody>
          <a:bodyPr lIns="107950" tIns="53975" rIns="107950" bIns="53975"/>
          <a:lstStyle/>
          <a:p>
            <a:endParaRPr lang="en-GB"/>
          </a:p>
        </p:txBody>
      </p:sp>
      <p:sp>
        <p:nvSpPr>
          <p:cNvPr id="74" name="Title 1">
            <a:extLst>
              <a:ext uri="{FF2B5EF4-FFF2-40B4-BE49-F238E27FC236}">
                <a16:creationId xmlns:a16="http://schemas.microsoft.com/office/drawing/2014/main" id="{544B3723-61BB-4F07-89C5-99AE8AF77A0E}"/>
              </a:ext>
            </a:extLst>
          </p:cNvPr>
          <p:cNvSpPr>
            <a:spLocks noGrp="1"/>
          </p:cNvSpPr>
          <p:nvPr>
            <p:ph type="title"/>
          </p:nvPr>
        </p:nvSpPr>
        <p:spPr>
          <a:xfrm>
            <a:off x="628650" y="114607"/>
            <a:ext cx="7886700" cy="737960"/>
          </a:xfrm>
        </p:spPr>
        <p:txBody>
          <a:bodyPr/>
          <a:lstStyle/>
          <a:p>
            <a:r>
              <a:rPr lang="en-US" dirty="0" err="1"/>
              <a:t>Ví</a:t>
            </a:r>
            <a:r>
              <a:rPr lang="en-US" dirty="0"/>
              <a:t> </a:t>
            </a:r>
            <a:r>
              <a:rPr lang="en-US" dirty="0" err="1"/>
              <a:t>dụ</a:t>
            </a:r>
            <a:r>
              <a:rPr lang="en-US" dirty="0"/>
              <a:t>: </a:t>
            </a:r>
            <a:r>
              <a:rPr lang="en-US" dirty="0" err="1"/>
              <a:t>Biểu</a:t>
            </a:r>
            <a:r>
              <a:rPr lang="en-US" dirty="0"/>
              <a:t> </a:t>
            </a:r>
            <a:r>
              <a:rPr lang="en-US" dirty="0" err="1"/>
              <a:t>đồ</a:t>
            </a:r>
            <a:r>
              <a:rPr lang="en-US" dirty="0"/>
              <a:t> </a:t>
            </a:r>
            <a:r>
              <a:rPr lang="en-US" dirty="0" err="1"/>
              <a:t>hoạt</a:t>
            </a:r>
            <a:r>
              <a:rPr lang="en-US" dirty="0"/>
              <a:t> </a:t>
            </a:r>
            <a:r>
              <a:rPr lang="en-US" dirty="0" err="1"/>
              <a:t>động</a:t>
            </a:r>
            <a:endParaRPr lang="en-US" dirty="0"/>
          </a:p>
        </p:txBody>
      </p:sp>
    </p:spTree>
    <p:extLst>
      <p:ext uri="{BB962C8B-B14F-4D97-AF65-F5344CB8AC3E}">
        <p14:creationId xmlns:p14="http://schemas.microsoft.com/office/powerpoint/2010/main" val="20060133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DEFF5-6837-492F-9D24-56FA7C86431C}"/>
              </a:ext>
            </a:extLst>
          </p:cNvPr>
          <p:cNvSpPr>
            <a:spLocks noGrp="1"/>
          </p:cNvSpPr>
          <p:nvPr>
            <p:ph type="title"/>
          </p:nvPr>
        </p:nvSpPr>
        <p:spPr/>
        <p:txBody>
          <a:bodyPr/>
          <a:lstStyle/>
          <a:p>
            <a:r>
              <a:rPr lang="en-US" dirty="0" err="1"/>
              <a:t>Phân</a:t>
            </a:r>
            <a:r>
              <a:rPr lang="en-US" dirty="0"/>
              <a:t> </a:t>
            </a:r>
            <a:r>
              <a:rPr lang="en-US" dirty="0" err="1"/>
              <a:t>vùng</a:t>
            </a:r>
            <a:endParaRPr lang="en-US" dirty="0"/>
          </a:p>
        </p:txBody>
      </p:sp>
      <p:sp>
        <p:nvSpPr>
          <p:cNvPr id="3" name="Content Placeholder 2">
            <a:extLst>
              <a:ext uri="{FF2B5EF4-FFF2-40B4-BE49-F238E27FC236}">
                <a16:creationId xmlns:a16="http://schemas.microsoft.com/office/drawing/2014/main" id="{68F56CD9-5B25-405E-8428-AFA6B725D513}"/>
              </a:ext>
            </a:extLst>
          </p:cNvPr>
          <p:cNvSpPr>
            <a:spLocks noGrp="1"/>
          </p:cNvSpPr>
          <p:nvPr>
            <p:ph idx="1"/>
          </p:nvPr>
        </p:nvSpPr>
        <p:spPr>
          <a:xfrm>
            <a:off x="628650" y="851592"/>
            <a:ext cx="4171950" cy="5174881"/>
          </a:xfrm>
        </p:spPr>
        <p:txBody>
          <a:bodyPr/>
          <a:lstStyle/>
          <a:p>
            <a:r>
              <a:rPr lang="en-US" dirty="0"/>
              <a:t> </a:t>
            </a:r>
            <a:r>
              <a:rPr kumimoji="0" lang="vi-VN" altLang="en-US" sz="2800" b="0" i="0" u="none" strike="noStrike" cap="none" normalizeH="0" baseline="0" dirty="0" err="1">
                <a:ln>
                  <a:noFill/>
                </a:ln>
                <a:solidFill>
                  <a:srgbClr val="202124"/>
                </a:solidFill>
                <a:effectLst/>
                <a:latin typeface="Google Sans"/>
              </a:rPr>
              <a:t>Mỗi</a:t>
            </a:r>
            <a:r>
              <a:rPr kumimoji="0" lang="vi-VN" altLang="en-US" sz="2800" b="0" i="0" u="none" strike="noStrike" cap="none" normalizeH="0" baseline="0" dirty="0">
                <a:ln>
                  <a:noFill/>
                </a:ln>
                <a:solidFill>
                  <a:srgbClr val="202124"/>
                </a:solidFill>
                <a:effectLst/>
                <a:latin typeface="Google Sans"/>
              </a:rPr>
              <a:t> phân </a:t>
            </a:r>
            <a:r>
              <a:rPr kumimoji="0" lang="vi-VN" altLang="en-US" sz="2800" b="0" i="0" u="none" strike="noStrike" cap="none" normalizeH="0" baseline="0" dirty="0" err="1">
                <a:ln>
                  <a:noFill/>
                </a:ln>
                <a:solidFill>
                  <a:srgbClr val="202124"/>
                </a:solidFill>
                <a:effectLst/>
                <a:latin typeface="Google Sans"/>
              </a:rPr>
              <a:t>vùng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phải</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thể</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hiện</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trách</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nhiệm</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đối</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với</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một</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phần</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của</a:t>
            </a:r>
            <a:r>
              <a:rPr kumimoji="0" lang="vi-VN" altLang="en-US" sz="2800" b="0" i="0" u="none" strike="noStrike" cap="none" normalizeH="0" baseline="0" dirty="0">
                <a:ln>
                  <a:noFill/>
                </a:ln>
                <a:solidFill>
                  <a:srgbClr val="202124"/>
                </a:solidFill>
                <a:effectLst/>
                <a:latin typeface="Google Sans"/>
              </a:rPr>
              <a:t> quy </a:t>
            </a:r>
            <a:r>
              <a:rPr kumimoji="0" lang="vi-VN" altLang="en-US" sz="2800" b="0" i="0" u="none" strike="noStrike" cap="none" normalizeH="0" baseline="0" dirty="0" err="1">
                <a:ln>
                  <a:noFill/>
                </a:ln>
                <a:solidFill>
                  <a:srgbClr val="202124"/>
                </a:solidFill>
                <a:effectLst/>
                <a:latin typeface="Google Sans"/>
              </a:rPr>
              <a:t>trình</a:t>
            </a:r>
            <a:r>
              <a:rPr kumimoji="0" lang="vi-VN" altLang="en-US" sz="2800" b="0" i="0" u="none" strike="noStrike" cap="none" normalizeH="0" baseline="0" dirty="0">
                <a:ln>
                  <a:noFill/>
                </a:ln>
                <a:solidFill>
                  <a:srgbClr val="202124"/>
                </a:solidFill>
                <a:effectLst/>
                <a:latin typeface="Google Sans"/>
              </a:rPr>
              <a:t> công </a:t>
            </a:r>
            <a:r>
              <a:rPr kumimoji="0" lang="vi-VN" altLang="en-US" sz="2800" b="0" i="0" u="none" strike="noStrike" cap="none" normalizeH="0" baseline="0" dirty="0" err="1">
                <a:ln>
                  <a:noFill/>
                </a:ln>
                <a:solidFill>
                  <a:srgbClr val="202124"/>
                </a:solidFill>
                <a:effectLst/>
                <a:latin typeface="Google Sans"/>
              </a:rPr>
              <a:t>việc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tổng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thể</a:t>
            </a:r>
            <a:r>
              <a:rPr kumimoji="0" lang="vi-VN" altLang="en-US" sz="2800" b="0" i="0" u="none" strike="noStrike" cap="none" normalizeH="0" baseline="0" dirty="0">
                <a:ln>
                  <a:noFill/>
                </a:ln>
                <a:solidFill>
                  <a:srgbClr val="202124"/>
                </a:solidFill>
                <a:effectLst/>
                <a:latin typeface="Google Sans"/>
              </a:rPr>
              <a:t>, do </a:t>
            </a:r>
            <a:r>
              <a:rPr kumimoji="0" lang="vi-VN" altLang="en-US" sz="2800" b="0" i="0" u="none" strike="noStrike" cap="none" normalizeH="0" baseline="0" dirty="0" err="1">
                <a:ln>
                  <a:noFill/>
                </a:ln>
                <a:solidFill>
                  <a:srgbClr val="202124"/>
                </a:solidFill>
                <a:effectLst/>
                <a:latin typeface="Google Sans"/>
              </a:rPr>
              <a:t>một</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bộ</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phận</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của</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tổ</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chức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thực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hiện</a:t>
            </a:r>
            <a:r>
              <a:rPr kumimoji="0" lang="vi-VN" altLang="en-US" sz="2800" b="0" i="0" u="none" strike="noStrike" cap="none" normalizeH="0" baseline="0" dirty="0">
                <a:ln>
                  <a:noFill/>
                </a:ln>
                <a:solidFill>
                  <a:srgbClr val="202124"/>
                </a:solidFill>
                <a:effectLst/>
                <a:latin typeface="Google Sans"/>
              </a:rPr>
              <a:t>.</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r>
              <a:rPr lang="en-US" dirty="0"/>
              <a:t> </a:t>
            </a:r>
            <a:r>
              <a:rPr kumimoji="0" lang="vi-VN" altLang="en-US" sz="2800" b="0" i="0" u="none" strike="noStrike" cap="none" normalizeH="0" baseline="0" dirty="0" err="1">
                <a:ln>
                  <a:noFill/>
                </a:ln>
                <a:solidFill>
                  <a:srgbClr val="202124"/>
                </a:solidFill>
                <a:effectLst/>
                <a:latin typeface="Google Sans"/>
              </a:rPr>
              <a:t>Một</a:t>
            </a:r>
            <a:r>
              <a:rPr kumimoji="0" lang="vi-VN" altLang="en-US" sz="2800" b="0" i="0" u="none" strike="noStrike" cap="none" normalizeH="0" baseline="0" dirty="0">
                <a:ln>
                  <a:noFill/>
                </a:ln>
                <a:solidFill>
                  <a:srgbClr val="202124"/>
                </a:solidFill>
                <a:effectLst/>
                <a:latin typeface="Google Sans"/>
              </a:rPr>
              <a:t> phân </a:t>
            </a:r>
            <a:r>
              <a:rPr kumimoji="0" lang="vi-VN" altLang="en-US" sz="2800" b="0" i="0" u="none" strike="noStrike" cap="none" normalizeH="0" baseline="0" dirty="0" err="1">
                <a:ln>
                  <a:noFill/>
                </a:ln>
                <a:solidFill>
                  <a:srgbClr val="202124"/>
                </a:solidFill>
                <a:effectLst/>
                <a:latin typeface="Google Sans"/>
              </a:rPr>
              <a:t>vùng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cuối</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cùng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có</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thể</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được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thực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hiện</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bởi</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một</a:t>
            </a:r>
            <a:r>
              <a:rPr kumimoji="0" lang="vi-VN" altLang="en-US" sz="2800" b="0" i="0" u="none" strike="noStrike" cap="none" normalizeH="0" baseline="0" dirty="0">
                <a:ln>
                  <a:noFill/>
                </a:ln>
                <a:solidFill>
                  <a:srgbClr val="202124"/>
                </a:solidFill>
                <a:effectLst/>
                <a:latin typeface="Google Sans"/>
              </a:rPr>
              <a:t> đơn </a:t>
            </a:r>
            <a:r>
              <a:rPr kumimoji="0" lang="vi-VN" altLang="en-US" sz="2800" b="0" i="0" u="none" strike="noStrike" cap="none" normalizeH="0" baseline="0" dirty="0" err="1">
                <a:ln>
                  <a:noFill/>
                </a:ln>
                <a:solidFill>
                  <a:srgbClr val="202124"/>
                </a:solidFill>
                <a:effectLst/>
                <a:latin typeface="Google Sans"/>
              </a:rPr>
              <a:t>vị</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tổ</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chức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hoặc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một</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tập</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hợp</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các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lớp</a:t>
            </a:r>
            <a:r>
              <a:rPr kumimoji="0" lang="vi-VN" altLang="en-US" sz="2800" b="0" i="0" u="none" strike="noStrike" cap="none" normalizeH="0" baseline="0" dirty="0">
                <a:ln>
                  <a:noFill/>
                </a:ln>
                <a:solidFill>
                  <a:srgbClr val="202124"/>
                </a:solidFill>
                <a:effectLst/>
                <a:latin typeface="Google Sans"/>
              </a:rPr>
              <a:t> trong mô </a:t>
            </a:r>
            <a:r>
              <a:rPr kumimoji="0" lang="vi-VN" altLang="en-US" sz="2800" b="0" i="0" u="none" strike="noStrike" cap="none" normalizeH="0" baseline="0" dirty="0" err="1">
                <a:ln>
                  <a:noFill/>
                </a:ln>
                <a:solidFill>
                  <a:srgbClr val="202124"/>
                </a:solidFill>
                <a:effectLst/>
                <a:latin typeface="Google Sans"/>
              </a:rPr>
              <a:t>hình</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đối</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tượng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nghiệp</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vụ</a:t>
            </a:r>
            <a:r>
              <a:rPr kumimoji="0" lang="vi-VN" altLang="en-US" sz="2800" b="0" i="0" u="none" strike="noStrike" cap="none" normalizeH="0" baseline="0" dirty="0">
                <a:ln>
                  <a:noFill/>
                </a:ln>
                <a:solidFill>
                  <a:srgbClr val="202124"/>
                </a:solidFill>
                <a:effectLst/>
                <a:latin typeface="Google Sans"/>
              </a:rPr>
              <a:t>.</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736E43E8-1779-48A7-B38A-D2B7C842EF87}"/>
              </a:ext>
            </a:extLst>
          </p:cNvPr>
          <p:cNvSpPr>
            <a:spLocks noGrp="1"/>
          </p:cNvSpPr>
          <p:nvPr>
            <p:ph type="sldNum" sz="quarter" idx="12"/>
          </p:nvPr>
        </p:nvSpPr>
        <p:spPr/>
        <p:txBody>
          <a:bodyPr/>
          <a:lstStyle/>
          <a:p>
            <a:pPr>
              <a:defRPr/>
            </a:pPr>
            <a:fld id="{222D1A01-2235-2A44-BF61-4339ED0E7A0A}" type="slidenum">
              <a:rPr lang="en-US" altLang="en-VN" smtClean="0"/>
              <a:pPr>
                <a:defRPr/>
              </a:pPr>
              <a:t>53</a:t>
            </a:fld>
            <a:endParaRPr lang="en-US" altLang="en-VN"/>
          </a:p>
        </p:txBody>
      </p:sp>
      <p:sp>
        <p:nvSpPr>
          <p:cNvPr id="5" name="Rectangle 1">
            <a:extLst>
              <a:ext uri="{FF2B5EF4-FFF2-40B4-BE49-F238E27FC236}">
                <a16:creationId xmlns:a16="http://schemas.microsoft.com/office/drawing/2014/main" id="{1154629E-D903-4776-830F-22B310B97633}"/>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E989A15A-D9C8-43CC-B79F-9F7F40FFD4B0}"/>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7" name="Line 3">
            <a:extLst>
              <a:ext uri="{FF2B5EF4-FFF2-40B4-BE49-F238E27FC236}">
                <a16:creationId xmlns:a16="http://schemas.microsoft.com/office/drawing/2014/main" id="{1355C101-032B-42A1-BC3B-A9BBFAD98E2C}"/>
              </a:ext>
            </a:extLst>
          </p:cNvPr>
          <p:cNvSpPr>
            <a:spLocks noChangeShapeType="1"/>
          </p:cNvSpPr>
          <p:nvPr/>
        </p:nvSpPr>
        <p:spPr bwMode="auto">
          <a:xfrm>
            <a:off x="7357216" y="685800"/>
            <a:ext cx="0" cy="5046663"/>
          </a:xfrm>
          <a:prstGeom prst="line">
            <a:avLst/>
          </a:prstGeom>
          <a:noFill/>
          <a:ln w="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8" name="Oval 4">
            <a:extLst>
              <a:ext uri="{FF2B5EF4-FFF2-40B4-BE49-F238E27FC236}">
                <a16:creationId xmlns:a16="http://schemas.microsoft.com/office/drawing/2014/main" id="{C9B6DA63-0B9D-400B-95ED-C63922F35A49}"/>
              </a:ext>
            </a:extLst>
          </p:cNvPr>
          <p:cNvSpPr>
            <a:spLocks noChangeArrowheads="1"/>
          </p:cNvSpPr>
          <p:nvPr/>
        </p:nvSpPr>
        <p:spPr bwMode="auto">
          <a:xfrm>
            <a:off x="6239616" y="977900"/>
            <a:ext cx="212725" cy="225425"/>
          </a:xfrm>
          <a:prstGeom prst="ellipse">
            <a:avLst/>
          </a:prstGeom>
          <a:solidFill>
            <a:srgbClr val="000000"/>
          </a:solidFill>
          <a:ln w="0">
            <a:solidFill>
              <a:schemeClr val="tx1"/>
            </a:solidFill>
            <a:round/>
            <a:headEnd/>
            <a:tailEnd/>
          </a:ln>
        </p:spPr>
        <p:txBody>
          <a:bodyPr/>
          <a:lstStyle/>
          <a:p>
            <a:endParaRPr lang="en-GB"/>
          </a:p>
        </p:txBody>
      </p:sp>
      <p:sp>
        <p:nvSpPr>
          <p:cNvPr id="9" name="Freeform 5">
            <a:extLst>
              <a:ext uri="{FF2B5EF4-FFF2-40B4-BE49-F238E27FC236}">
                <a16:creationId xmlns:a16="http://schemas.microsoft.com/office/drawing/2014/main" id="{172ADCBE-36DA-434D-AA5B-F2F08156B48C}"/>
              </a:ext>
            </a:extLst>
          </p:cNvPr>
          <p:cNvSpPr>
            <a:spLocks/>
          </p:cNvSpPr>
          <p:nvPr/>
        </p:nvSpPr>
        <p:spPr bwMode="auto">
          <a:xfrm>
            <a:off x="5733204" y="1484313"/>
            <a:ext cx="1214437" cy="369887"/>
          </a:xfrm>
          <a:custGeom>
            <a:avLst/>
            <a:gdLst>
              <a:gd name="T0" fmla="*/ 2147483647 w 765"/>
              <a:gd name="T1" fmla="*/ 0 h 233"/>
              <a:gd name="T2" fmla="*/ 2147483647 w 765"/>
              <a:gd name="T3" fmla="*/ 0 h 233"/>
              <a:gd name="T4" fmla="*/ 2147483647 w 765"/>
              <a:gd name="T5" fmla="*/ 2147483647 h 233"/>
              <a:gd name="T6" fmla="*/ 2147483647 w 765"/>
              <a:gd name="T7" fmla="*/ 2147483647 h 233"/>
              <a:gd name="T8" fmla="*/ 2147483647 w 765"/>
              <a:gd name="T9" fmla="*/ 2147483647 h 233"/>
              <a:gd name="T10" fmla="*/ 0 w 765"/>
              <a:gd name="T11" fmla="*/ 2147483647 h 233"/>
              <a:gd name="T12" fmla="*/ 2147483647 w 765"/>
              <a:gd name="T13" fmla="*/ 2147483647 h 233"/>
              <a:gd name="T14" fmla="*/ 2147483647 w 765"/>
              <a:gd name="T15" fmla="*/ 2147483647 h 233"/>
              <a:gd name="T16" fmla="*/ 2147483647 w 765"/>
              <a:gd name="T17" fmla="*/ 2147483647 h 233"/>
              <a:gd name="T18" fmla="*/ 2147483647 w 765"/>
              <a:gd name="T19" fmla="*/ 2147483647 h 233"/>
              <a:gd name="T20" fmla="*/ 2147483647 w 765"/>
              <a:gd name="T21" fmla="*/ 2147483647 h 233"/>
              <a:gd name="T22" fmla="*/ 2147483647 w 765"/>
              <a:gd name="T23" fmla="*/ 2147483647 h 233"/>
              <a:gd name="T24" fmla="*/ 2147483647 w 765"/>
              <a:gd name="T25" fmla="*/ 2147483647 h 233"/>
              <a:gd name="T26" fmla="*/ 2147483647 w 765"/>
              <a:gd name="T27" fmla="*/ 2147483647 h 233"/>
              <a:gd name="T28" fmla="*/ 2147483647 w 765"/>
              <a:gd name="T29" fmla="*/ 2147483647 h 233"/>
              <a:gd name="T30" fmla="*/ 2147483647 w 765"/>
              <a:gd name="T31" fmla="*/ 2147483647 h 233"/>
              <a:gd name="T32" fmla="*/ 2147483647 w 765"/>
              <a:gd name="T33" fmla="*/ 2147483647 h 233"/>
              <a:gd name="T34" fmla="*/ 2147483647 w 765"/>
              <a:gd name="T35" fmla="*/ 2147483647 h 233"/>
              <a:gd name="T36" fmla="*/ 2147483647 w 765"/>
              <a:gd name="T37" fmla="*/ 2147483647 h 233"/>
              <a:gd name="T38" fmla="*/ 2147483647 w 765"/>
              <a:gd name="T39" fmla="*/ 0 h 233"/>
              <a:gd name="T40" fmla="*/ 2147483647 w 765"/>
              <a:gd name="T41" fmla="*/ 0 h 23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65"/>
              <a:gd name="T64" fmla="*/ 0 h 233"/>
              <a:gd name="T65" fmla="*/ 765 w 765"/>
              <a:gd name="T66" fmla="*/ 233 h 23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65" h="233">
                <a:moveTo>
                  <a:pt x="71" y="0"/>
                </a:moveTo>
                <a:lnTo>
                  <a:pt x="63" y="0"/>
                </a:lnTo>
                <a:lnTo>
                  <a:pt x="49" y="14"/>
                </a:lnTo>
                <a:lnTo>
                  <a:pt x="28" y="42"/>
                </a:lnTo>
                <a:lnTo>
                  <a:pt x="14" y="70"/>
                </a:lnTo>
                <a:lnTo>
                  <a:pt x="0" y="106"/>
                </a:lnTo>
                <a:lnTo>
                  <a:pt x="7" y="148"/>
                </a:lnTo>
                <a:lnTo>
                  <a:pt x="28" y="191"/>
                </a:lnTo>
                <a:lnTo>
                  <a:pt x="42" y="212"/>
                </a:lnTo>
                <a:lnTo>
                  <a:pt x="71" y="233"/>
                </a:lnTo>
                <a:lnTo>
                  <a:pt x="694" y="233"/>
                </a:lnTo>
                <a:lnTo>
                  <a:pt x="702" y="226"/>
                </a:lnTo>
                <a:lnTo>
                  <a:pt x="716" y="212"/>
                </a:lnTo>
                <a:lnTo>
                  <a:pt x="737" y="191"/>
                </a:lnTo>
                <a:lnTo>
                  <a:pt x="751" y="163"/>
                </a:lnTo>
                <a:lnTo>
                  <a:pt x="765" y="120"/>
                </a:lnTo>
                <a:lnTo>
                  <a:pt x="758" y="85"/>
                </a:lnTo>
                <a:lnTo>
                  <a:pt x="737" y="42"/>
                </a:lnTo>
                <a:lnTo>
                  <a:pt x="716" y="21"/>
                </a:lnTo>
                <a:lnTo>
                  <a:pt x="694" y="0"/>
                </a:lnTo>
                <a:lnTo>
                  <a:pt x="71" y="0"/>
                </a:lnTo>
                <a:close/>
              </a:path>
            </a:pathLst>
          </a:custGeom>
          <a:solidFill>
            <a:srgbClr val="FFFFCC"/>
          </a:solidFill>
          <a:ln w="0">
            <a:solidFill>
              <a:srgbClr val="990033"/>
            </a:solidFill>
            <a:prstDash val="solid"/>
            <a:round/>
            <a:headEnd/>
            <a:tailEnd/>
          </a:ln>
        </p:spPr>
        <p:txBody>
          <a:bodyPr/>
          <a:lstStyle/>
          <a:p>
            <a:endParaRPr lang="en-GB"/>
          </a:p>
        </p:txBody>
      </p:sp>
      <p:sp>
        <p:nvSpPr>
          <p:cNvPr id="10" name="Rectangle 6">
            <a:extLst>
              <a:ext uri="{FF2B5EF4-FFF2-40B4-BE49-F238E27FC236}">
                <a16:creationId xmlns:a16="http://schemas.microsoft.com/office/drawing/2014/main" id="{5A3EE335-9E8C-460C-83A2-0C7E225BDE77}"/>
              </a:ext>
            </a:extLst>
          </p:cNvPr>
          <p:cNvSpPr>
            <a:spLocks noChangeArrowheads="1"/>
          </p:cNvSpPr>
          <p:nvPr/>
        </p:nvSpPr>
        <p:spPr bwMode="auto">
          <a:xfrm>
            <a:off x="6003079" y="1495425"/>
            <a:ext cx="742950" cy="201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100">
                <a:solidFill>
                  <a:srgbClr val="000000"/>
                </a:solidFill>
              </a:rPr>
              <a:t>Determine </a:t>
            </a:r>
            <a:endParaRPr lang="en-US"/>
          </a:p>
        </p:txBody>
      </p:sp>
      <p:sp>
        <p:nvSpPr>
          <p:cNvPr id="11" name="Rectangle 7">
            <a:extLst>
              <a:ext uri="{FF2B5EF4-FFF2-40B4-BE49-F238E27FC236}">
                <a16:creationId xmlns:a16="http://schemas.microsoft.com/office/drawing/2014/main" id="{14BC04AA-4DA7-4477-B0CA-03BFEAF8C757}"/>
              </a:ext>
            </a:extLst>
          </p:cNvPr>
          <p:cNvSpPr>
            <a:spLocks noChangeArrowheads="1"/>
          </p:cNvSpPr>
          <p:nvPr/>
        </p:nvSpPr>
        <p:spPr bwMode="auto">
          <a:xfrm>
            <a:off x="6171354" y="1663700"/>
            <a:ext cx="393700" cy="201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100">
                <a:solidFill>
                  <a:srgbClr val="000000"/>
                </a:solidFill>
              </a:rPr>
              <a:t>Need</a:t>
            </a:r>
            <a:endParaRPr lang="en-US"/>
          </a:p>
        </p:txBody>
      </p:sp>
      <p:sp>
        <p:nvSpPr>
          <p:cNvPr id="12" name="Freeform 8">
            <a:extLst>
              <a:ext uri="{FF2B5EF4-FFF2-40B4-BE49-F238E27FC236}">
                <a16:creationId xmlns:a16="http://schemas.microsoft.com/office/drawing/2014/main" id="{962A8572-CD7F-4988-A1B8-7EE7A7D9CA08}"/>
              </a:ext>
            </a:extLst>
          </p:cNvPr>
          <p:cNvSpPr>
            <a:spLocks/>
          </p:cNvSpPr>
          <p:nvPr/>
        </p:nvSpPr>
        <p:spPr bwMode="auto">
          <a:xfrm>
            <a:off x="6341216" y="1203325"/>
            <a:ext cx="55563" cy="269875"/>
          </a:xfrm>
          <a:custGeom>
            <a:avLst/>
            <a:gdLst>
              <a:gd name="T0" fmla="*/ 0 w 5"/>
              <a:gd name="T1" fmla="*/ 0 h 24"/>
              <a:gd name="T2" fmla="*/ 0 w 5"/>
              <a:gd name="T3" fmla="*/ 2147483647 h 24"/>
              <a:gd name="T4" fmla="*/ 2147483647 w 5"/>
              <a:gd name="T5" fmla="*/ 2147483647 h 24"/>
              <a:gd name="T6" fmla="*/ 0 60000 65536"/>
              <a:gd name="T7" fmla="*/ 0 60000 65536"/>
              <a:gd name="T8" fmla="*/ 0 60000 65536"/>
              <a:gd name="T9" fmla="*/ 0 w 5"/>
              <a:gd name="T10" fmla="*/ 0 h 24"/>
              <a:gd name="T11" fmla="*/ 5 w 5"/>
              <a:gd name="T12" fmla="*/ 24 h 24"/>
            </a:gdLst>
            <a:ahLst/>
            <a:cxnLst>
              <a:cxn ang="T6">
                <a:pos x="T0" y="T1"/>
              </a:cxn>
              <a:cxn ang="T7">
                <a:pos x="T2" y="T3"/>
              </a:cxn>
              <a:cxn ang="T8">
                <a:pos x="T4" y="T5"/>
              </a:cxn>
            </a:cxnLst>
            <a:rect l="T9" t="T10" r="T11" b="T12"/>
            <a:pathLst>
              <a:path w="5" h="24">
                <a:moveTo>
                  <a:pt x="0" y="0"/>
                </a:moveTo>
                <a:lnTo>
                  <a:pt x="0" y="24"/>
                </a:lnTo>
                <a:lnTo>
                  <a:pt x="5" y="12"/>
                </a:lnTo>
              </a:path>
            </a:pathLst>
          </a:custGeom>
          <a:noFill/>
          <a:ln w="0">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13" name="Line 9">
            <a:extLst>
              <a:ext uri="{FF2B5EF4-FFF2-40B4-BE49-F238E27FC236}">
                <a16:creationId xmlns:a16="http://schemas.microsoft.com/office/drawing/2014/main" id="{510F68C5-3F85-43B7-8F27-CED472E23AC5}"/>
              </a:ext>
            </a:extLst>
          </p:cNvPr>
          <p:cNvSpPr>
            <a:spLocks noChangeShapeType="1"/>
          </p:cNvSpPr>
          <p:nvPr/>
        </p:nvSpPr>
        <p:spPr bwMode="auto">
          <a:xfrm flipH="1" flipV="1">
            <a:off x="6284066" y="1338263"/>
            <a:ext cx="57150" cy="134937"/>
          </a:xfrm>
          <a:prstGeom prst="line">
            <a:avLst/>
          </a:prstGeom>
          <a:noFill/>
          <a:ln w="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14" name="Freeform 10">
            <a:extLst>
              <a:ext uri="{FF2B5EF4-FFF2-40B4-BE49-F238E27FC236}">
                <a16:creationId xmlns:a16="http://schemas.microsoft.com/office/drawing/2014/main" id="{BD802405-33EE-4254-A9C4-274E9184A926}"/>
              </a:ext>
            </a:extLst>
          </p:cNvPr>
          <p:cNvSpPr>
            <a:spLocks/>
          </p:cNvSpPr>
          <p:nvPr/>
        </p:nvSpPr>
        <p:spPr bwMode="auto">
          <a:xfrm>
            <a:off x="5744316" y="2281238"/>
            <a:ext cx="1203325" cy="371475"/>
          </a:xfrm>
          <a:custGeom>
            <a:avLst/>
            <a:gdLst>
              <a:gd name="T0" fmla="*/ 2147483647 w 758"/>
              <a:gd name="T1" fmla="*/ 0 h 234"/>
              <a:gd name="T2" fmla="*/ 2147483647 w 758"/>
              <a:gd name="T3" fmla="*/ 2147483647 h 234"/>
              <a:gd name="T4" fmla="*/ 2147483647 w 758"/>
              <a:gd name="T5" fmla="*/ 2147483647 h 234"/>
              <a:gd name="T6" fmla="*/ 2147483647 w 758"/>
              <a:gd name="T7" fmla="*/ 2147483647 h 234"/>
              <a:gd name="T8" fmla="*/ 2147483647 w 758"/>
              <a:gd name="T9" fmla="*/ 2147483647 h 234"/>
              <a:gd name="T10" fmla="*/ 0 w 758"/>
              <a:gd name="T11" fmla="*/ 2147483647 h 234"/>
              <a:gd name="T12" fmla="*/ 0 w 758"/>
              <a:gd name="T13" fmla="*/ 2147483647 h 234"/>
              <a:gd name="T14" fmla="*/ 2147483647 w 758"/>
              <a:gd name="T15" fmla="*/ 2147483647 h 234"/>
              <a:gd name="T16" fmla="*/ 2147483647 w 758"/>
              <a:gd name="T17" fmla="*/ 2147483647 h 234"/>
              <a:gd name="T18" fmla="*/ 2147483647 w 758"/>
              <a:gd name="T19" fmla="*/ 2147483647 h 234"/>
              <a:gd name="T20" fmla="*/ 2147483647 w 758"/>
              <a:gd name="T21" fmla="*/ 2147483647 h 234"/>
              <a:gd name="T22" fmla="*/ 2147483647 w 758"/>
              <a:gd name="T23" fmla="*/ 2147483647 h 234"/>
              <a:gd name="T24" fmla="*/ 2147483647 w 758"/>
              <a:gd name="T25" fmla="*/ 2147483647 h 234"/>
              <a:gd name="T26" fmla="*/ 2147483647 w 758"/>
              <a:gd name="T27" fmla="*/ 2147483647 h 234"/>
              <a:gd name="T28" fmla="*/ 2147483647 w 758"/>
              <a:gd name="T29" fmla="*/ 2147483647 h 234"/>
              <a:gd name="T30" fmla="*/ 2147483647 w 758"/>
              <a:gd name="T31" fmla="*/ 2147483647 h 234"/>
              <a:gd name="T32" fmla="*/ 2147483647 w 758"/>
              <a:gd name="T33" fmla="*/ 2147483647 h 234"/>
              <a:gd name="T34" fmla="*/ 2147483647 w 758"/>
              <a:gd name="T35" fmla="*/ 2147483647 h 234"/>
              <a:gd name="T36" fmla="*/ 2147483647 w 758"/>
              <a:gd name="T37" fmla="*/ 2147483647 h 234"/>
              <a:gd name="T38" fmla="*/ 2147483647 w 758"/>
              <a:gd name="T39" fmla="*/ 0 h 234"/>
              <a:gd name="T40" fmla="*/ 2147483647 w 758"/>
              <a:gd name="T41" fmla="*/ 0 h 2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58"/>
              <a:gd name="T64" fmla="*/ 0 h 234"/>
              <a:gd name="T65" fmla="*/ 758 w 758"/>
              <a:gd name="T66" fmla="*/ 234 h 2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58" h="234">
                <a:moveTo>
                  <a:pt x="71" y="0"/>
                </a:moveTo>
                <a:lnTo>
                  <a:pt x="64" y="7"/>
                </a:lnTo>
                <a:lnTo>
                  <a:pt x="42" y="22"/>
                </a:lnTo>
                <a:lnTo>
                  <a:pt x="28" y="43"/>
                </a:lnTo>
                <a:lnTo>
                  <a:pt x="7" y="78"/>
                </a:lnTo>
                <a:lnTo>
                  <a:pt x="0" y="107"/>
                </a:lnTo>
                <a:lnTo>
                  <a:pt x="0" y="149"/>
                </a:lnTo>
                <a:lnTo>
                  <a:pt x="21" y="192"/>
                </a:lnTo>
                <a:lnTo>
                  <a:pt x="42" y="213"/>
                </a:lnTo>
                <a:lnTo>
                  <a:pt x="71" y="234"/>
                </a:lnTo>
                <a:lnTo>
                  <a:pt x="687" y="234"/>
                </a:lnTo>
                <a:lnTo>
                  <a:pt x="695" y="234"/>
                </a:lnTo>
                <a:lnTo>
                  <a:pt x="709" y="220"/>
                </a:lnTo>
                <a:lnTo>
                  <a:pt x="730" y="192"/>
                </a:lnTo>
                <a:lnTo>
                  <a:pt x="744" y="163"/>
                </a:lnTo>
                <a:lnTo>
                  <a:pt x="758" y="128"/>
                </a:lnTo>
                <a:lnTo>
                  <a:pt x="758" y="85"/>
                </a:lnTo>
                <a:lnTo>
                  <a:pt x="737" y="50"/>
                </a:lnTo>
                <a:lnTo>
                  <a:pt x="716" y="22"/>
                </a:lnTo>
                <a:lnTo>
                  <a:pt x="687" y="0"/>
                </a:lnTo>
                <a:lnTo>
                  <a:pt x="71" y="0"/>
                </a:lnTo>
                <a:close/>
              </a:path>
            </a:pathLst>
          </a:custGeom>
          <a:solidFill>
            <a:srgbClr val="FFFFCC"/>
          </a:solidFill>
          <a:ln w="0">
            <a:solidFill>
              <a:srgbClr val="990033"/>
            </a:solidFill>
            <a:prstDash val="solid"/>
            <a:round/>
            <a:headEnd/>
            <a:tailEnd/>
          </a:ln>
        </p:spPr>
        <p:txBody>
          <a:bodyPr/>
          <a:lstStyle/>
          <a:p>
            <a:endParaRPr lang="en-GB"/>
          </a:p>
        </p:txBody>
      </p:sp>
      <p:sp>
        <p:nvSpPr>
          <p:cNvPr id="15" name="Rectangle 11">
            <a:extLst>
              <a:ext uri="{FF2B5EF4-FFF2-40B4-BE49-F238E27FC236}">
                <a16:creationId xmlns:a16="http://schemas.microsoft.com/office/drawing/2014/main" id="{1EA4103D-96AE-4D42-80C7-65164E27459C}"/>
              </a:ext>
            </a:extLst>
          </p:cNvPr>
          <p:cNvSpPr>
            <a:spLocks noChangeArrowheads="1"/>
          </p:cNvSpPr>
          <p:nvPr/>
        </p:nvSpPr>
        <p:spPr bwMode="auto">
          <a:xfrm>
            <a:off x="5985616" y="2363788"/>
            <a:ext cx="838200"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r>
              <a:rPr lang="en-US" sz="1100">
                <a:solidFill>
                  <a:srgbClr val="000000"/>
                </a:solidFill>
              </a:rPr>
              <a:t>Take Order</a:t>
            </a:r>
            <a:endParaRPr lang="en-US"/>
          </a:p>
        </p:txBody>
      </p:sp>
      <p:sp>
        <p:nvSpPr>
          <p:cNvPr id="16" name="Freeform 12">
            <a:extLst>
              <a:ext uri="{FF2B5EF4-FFF2-40B4-BE49-F238E27FC236}">
                <a16:creationId xmlns:a16="http://schemas.microsoft.com/office/drawing/2014/main" id="{4D771B7D-CEAA-4F0B-B9FA-3801227B1041}"/>
              </a:ext>
            </a:extLst>
          </p:cNvPr>
          <p:cNvSpPr>
            <a:spLocks/>
          </p:cNvSpPr>
          <p:nvPr/>
        </p:nvSpPr>
        <p:spPr bwMode="auto">
          <a:xfrm>
            <a:off x="6341216" y="1854200"/>
            <a:ext cx="55563" cy="415925"/>
          </a:xfrm>
          <a:custGeom>
            <a:avLst/>
            <a:gdLst>
              <a:gd name="T0" fmla="*/ 0 w 5"/>
              <a:gd name="T1" fmla="*/ 0 h 37"/>
              <a:gd name="T2" fmla="*/ 0 w 5"/>
              <a:gd name="T3" fmla="*/ 2147483647 h 37"/>
              <a:gd name="T4" fmla="*/ 2147483647 w 5"/>
              <a:gd name="T5" fmla="*/ 2147483647 h 37"/>
              <a:gd name="T6" fmla="*/ 0 60000 65536"/>
              <a:gd name="T7" fmla="*/ 0 60000 65536"/>
              <a:gd name="T8" fmla="*/ 0 60000 65536"/>
              <a:gd name="T9" fmla="*/ 0 w 5"/>
              <a:gd name="T10" fmla="*/ 0 h 37"/>
              <a:gd name="T11" fmla="*/ 5 w 5"/>
              <a:gd name="T12" fmla="*/ 37 h 37"/>
            </a:gdLst>
            <a:ahLst/>
            <a:cxnLst>
              <a:cxn ang="T6">
                <a:pos x="T0" y="T1"/>
              </a:cxn>
              <a:cxn ang="T7">
                <a:pos x="T2" y="T3"/>
              </a:cxn>
              <a:cxn ang="T8">
                <a:pos x="T4" y="T5"/>
              </a:cxn>
            </a:cxnLst>
            <a:rect l="T9" t="T10" r="T11" b="T12"/>
            <a:pathLst>
              <a:path w="5" h="37">
                <a:moveTo>
                  <a:pt x="0" y="0"/>
                </a:moveTo>
                <a:lnTo>
                  <a:pt x="0" y="37"/>
                </a:lnTo>
                <a:lnTo>
                  <a:pt x="5" y="26"/>
                </a:lnTo>
              </a:path>
            </a:pathLst>
          </a:custGeom>
          <a:noFill/>
          <a:ln w="0">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17" name="Line 13">
            <a:extLst>
              <a:ext uri="{FF2B5EF4-FFF2-40B4-BE49-F238E27FC236}">
                <a16:creationId xmlns:a16="http://schemas.microsoft.com/office/drawing/2014/main" id="{34FC06DD-DA57-4159-AF8F-814B80A64AAE}"/>
              </a:ext>
            </a:extLst>
          </p:cNvPr>
          <p:cNvSpPr>
            <a:spLocks noChangeShapeType="1"/>
          </p:cNvSpPr>
          <p:nvPr/>
        </p:nvSpPr>
        <p:spPr bwMode="auto">
          <a:xfrm flipH="1" flipV="1">
            <a:off x="6284066" y="2146300"/>
            <a:ext cx="57150" cy="123825"/>
          </a:xfrm>
          <a:prstGeom prst="line">
            <a:avLst/>
          </a:prstGeom>
          <a:noFill/>
          <a:ln w="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18" name="Freeform 14">
            <a:extLst>
              <a:ext uri="{FF2B5EF4-FFF2-40B4-BE49-F238E27FC236}">
                <a16:creationId xmlns:a16="http://schemas.microsoft.com/office/drawing/2014/main" id="{C0D4531C-261B-494D-A401-0CB059745F9D}"/>
              </a:ext>
            </a:extLst>
          </p:cNvPr>
          <p:cNvSpPr>
            <a:spLocks/>
          </p:cNvSpPr>
          <p:nvPr/>
        </p:nvSpPr>
        <p:spPr bwMode="auto">
          <a:xfrm>
            <a:off x="5799879" y="3551238"/>
            <a:ext cx="1216025" cy="371475"/>
          </a:xfrm>
          <a:custGeom>
            <a:avLst/>
            <a:gdLst>
              <a:gd name="T0" fmla="*/ 2147483647 w 766"/>
              <a:gd name="T1" fmla="*/ 0 h 234"/>
              <a:gd name="T2" fmla="*/ 2147483647 w 766"/>
              <a:gd name="T3" fmla="*/ 0 h 234"/>
              <a:gd name="T4" fmla="*/ 2147483647 w 766"/>
              <a:gd name="T5" fmla="*/ 2147483647 h 234"/>
              <a:gd name="T6" fmla="*/ 2147483647 w 766"/>
              <a:gd name="T7" fmla="*/ 2147483647 h 234"/>
              <a:gd name="T8" fmla="*/ 2147483647 w 766"/>
              <a:gd name="T9" fmla="*/ 2147483647 h 234"/>
              <a:gd name="T10" fmla="*/ 0 w 766"/>
              <a:gd name="T11" fmla="*/ 2147483647 h 234"/>
              <a:gd name="T12" fmla="*/ 0 w 766"/>
              <a:gd name="T13" fmla="*/ 2147483647 h 234"/>
              <a:gd name="T14" fmla="*/ 2147483647 w 766"/>
              <a:gd name="T15" fmla="*/ 2147483647 h 234"/>
              <a:gd name="T16" fmla="*/ 2147483647 w 766"/>
              <a:gd name="T17" fmla="*/ 2147483647 h 234"/>
              <a:gd name="T18" fmla="*/ 2147483647 w 766"/>
              <a:gd name="T19" fmla="*/ 2147483647 h 234"/>
              <a:gd name="T20" fmla="*/ 2147483647 w 766"/>
              <a:gd name="T21" fmla="*/ 2147483647 h 234"/>
              <a:gd name="T22" fmla="*/ 2147483647 w 766"/>
              <a:gd name="T23" fmla="*/ 2147483647 h 234"/>
              <a:gd name="T24" fmla="*/ 2147483647 w 766"/>
              <a:gd name="T25" fmla="*/ 2147483647 h 234"/>
              <a:gd name="T26" fmla="*/ 2147483647 w 766"/>
              <a:gd name="T27" fmla="*/ 2147483647 h 234"/>
              <a:gd name="T28" fmla="*/ 2147483647 w 766"/>
              <a:gd name="T29" fmla="*/ 2147483647 h 234"/>
              <a:gd name="T30" fmla="*/ 2147483647 w 766"/>
              <a:gd name="T31" fmla="*/ 2147483647 h 234"/>
              <a:gd name="T32" fmla="*/ 2147483647 w 766"/>
              <a:gd name="T33" fmla="*/ 2147483647 h 234"/>
              <a:gd name="T34" fmla="*/ 2147483647 w 766"/>
              <a:gd name="T35" fmla="*/ 2147483647 h 234"/>
              <a:gd name="T36" fmla="*/ 2147483647 w 766"/>
              <a:gd name="T37" fmla="*/ 2147483647 h 234"/>
              <a:gd name="T38" fmla="*/ 2147483647 w 766"/>
              <a:gd name="T39" fmla="*/ 0 h 234"/>
              <a:gd name="T40" fmla="*/ 2147483647 w 766"/>
              <a:gd name="T41" fmla="*/ 0 h 2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66"/>
              <a:gd name="T64" fmla="*/ 0 h 234"/>
              <a:gd name="T65" fmla="*/ 766 w 766"/>
              <a:gd name="T66" fmla="*/ 234 h 2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66" h="234">
                <a:moveTo>
                  <a:pt x="71" y="0"/>
                </a:moveTo>
                <a:lnTo>
                  <a:pt x="64" y="0"/>
                </a:lnTo>
                <a:lnTo>
                  <a:pt x="50" y="22"/>
                </a:lnTo>
                <a:lnTo>
                  <a:pt x="29" y="43"/>
                </a:lnTo>
                <a:lnTo>
                  <a:pt x="14" y="71"/>
                </a:lnTo>
                <a:lnTo>
                  <a:pt x="0" y="107"/>
                </a:lnTo>
                <a:lnTo>
                  <a:pt x="0" y="149"/>
                </a:lnTo>
                <a:lnTo>
                  <a:pt x="29" y="192"/>
                </a:lnTo>
                <a:lnTo>
                  <a:pt x="43" y="213"/>
                </a:lnTo>
                <a:lnTo>
                  <a:pt x="71" y="234"/>
                </a:lnTo>
                <a:lnTo>
                  <a:pt x="695" y="234"/>
                </a:lnTo>
                <a:lnTo>
                  <a:pt x="702" y="227"/>
                </a:lnTo>
                <a:lnTo>
                  <a:pt x="716" y="213"/>
                </a:lnTo>
                <a:lnTo>
                  <a:pt x="730" y="192"/>
                </a:lnTo>
                <a:lnTo>
                  <a:pt x="752" y="163"/>
                </a:lnTo>
                <a:lnTo>
                  <a:pt x="766" y="128"/>
                </a:lnTo>
                <a:lnTo>
                  <a:pt x="759" y="85"/>
                </a:lnTo>
                <a:lnTo>
                  <a:pt x="738" y="43"/>
                </a:lnTo>
                <a:lnTo>
                  <a:pt x="716" y="22"/>
                </a:lnTo>
                <a:lnTo>
                  <a:pt x="695" y="0"/>
                </a:lnTo>
                <a:lnTo>
                  <a:pt x="71" y="0"/>
                </a:lnTo>
                <a:close/>
              </a:path>
            </a:pathLst>
          </a:custGeom>
          <a:solidFill>
            <a:srgbClr val="FFFFCC"/>
          </a:solidFill>
          <a:ln w="0">
            <a:solidFill>
              <a:srgbClr val="990033"/>
            </a:solidFill>
            <a:prstDash val="solid"/>
            <a:round/>
            <a:headEnd/>
            <a:tailEnd/>
          </a:ln>
        </p:spPr>
        <p:txBody>
          <a:bodyPr/>
          <a:lstStyle/>
          <a:p>
            <a:endParaRPr lang="en-GB"/>
          </a:p>
        </p:txBody>
      </p:sp>
      <p:sp>
        <p:nvSpPr>
          <p:cNvPr id="19" name="Rectangle 15">
            <a:extLst>
              <a:ext uri="{FF2B5EF4-FFF2-40B4-BE49-F238E27FC236}">
                <a16:creationId xmlns:a16="http://schemas.microsoft.com/office/drawing/2014/main" id="{0CA5C348-D7D2-4454-B35B-2AF28EFFA3C4}"/>
              </a:ext>
            </a:extLst>
          </p:cNvPr>
          <p:cNvSpPr>
            <a:spLocks noChangeArrowheads="1"/>
          </p:cNvSpPr>
          <p:nvPr/>
        </p:nvSpPr>
        <p:spPr bwMode="auto">
          <a:xfrm>
            <a:off x="5909416" y="3675063"/>
            <a:ext cx="1066800"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r>
              <a:rPr lang="en-US" sz="1100">
                <a:solidFill>
                  <a:srgbClr val="000000"/>
                </a:solidFill>
              </a:rPr>
              <a:t>Setup Payment</a:t>
            </a:r>
            <a:endParaRPr lang="en-US"/>
          </a:p>
        </p:txBody>
      </p:sp>
      <p:sp>
        <p:nvSpPr>
          <p:cNvPr id="20" name="Freeform 16">
            <a:extLst>
              <a:ext uri="{FF2B5EF4-FFF2-40B4-BE49-F238E27FC236}">
                <a16:creationId xmlns:a16="http://schemas.microsoft.com/office/drawing/2014/main" id="{D9745E06-BF5B-4746-9C8F-1A02681B4D8E}"/>
              </a:ext>
            </a:extLst>
          </p:cNvPr>
          <p:cNvSpPr>
            <a:spLocks/>
          </p:cNvSpPr>
          <p:nvPr/>
        </p:nvSpPr>
        <p:spPr bwMode="auto">
          <a:xfrm>
            <a:off x="5766541" y="4765675"/>
            <a:ext cx="1204913" cy="382588"/>
          </a:xfrm>
          <a:custGeom>
            <a:avLst/>
            <a:gdLst>
              <a:gd name="T0" fmla="*/ 2147483647 w 759"/>
              <a:gd name="T1" fmla="*/ 0 h 241"/>
              <a:gd name="T2" fmla="*/ 2147483647 w 759"/>
              <a:gd name="T3" fmla="*/ 2147483647 h 241"/>
              <a:gd name="T4" fmla="*/ 2147483647 w 759"/>
              <a:gd name="T5" fmla="*/ 2147483647 h 241"/>
              <a:gd name="T6" fmla="*/ 2147483647 w 759"/>
              <a:gd name="T7" fmla="*/ 2147483647 h 241"/>
              <a:gd name="T8" fmla="*/ 2147483647 w 759"/>
              <a:gd name="T9" fmla="*/ 2147483647 h 241"/>
              <a:gd name="T10" fmla="*/ 0 w 759"/>
              <a:gd name="T11" fmla="*/ 2147483647 h 241"/>
              <a:gd name="T12" fmla="*/ 0 w 759"/>
              <a:gd name="T13" fmla="*/ 2147483647 h 241"/>
              <a:gd name="T14" fmla="*/ 2147483647 w 759"/>
              <a:gd name="T15" fmla="*/ 2147483647 h 241"/>
              <a:gd name="T16" fmla="*/ 2147483647 w 759"/>
              <a:gd name="T17" fmla="*/ 2147483647 h 241"/>
              <a:gd name="T18" fmla="*/ 2147483647 w 759"/>
              <a:gd name="T19" fmla="*/ 2147483647 h 241"/>
              <a:gd name="T20" fmla="*/ 2147483647 w 759"/>
              <a:gd name="T21" fmla="*/ 2147483647 h 241"/>
              <a:gd name="T22" fmla="*/ 2147483647 w 759"/>
              <a:gd name="T23" fmla="*/ 2147483647 h 241"/>
              <a:gd name="T24" fmla="*/ 2147483647 w 759"/>
              <a:gd name="T25" fmla="*/ 2147483647 h 241"/>
              <a:gd name="T26" fmla="*/ 2147483647 w 759"/>
              <a:gd name="T27" fmla="*/ 2147483647 h 241"/>
              <a:gd name="T28" fmla="*/ 2147483647 w 759"/>
              <a:gd name="T29" fmla="*/ 2147483647 h 241"/>
              <a:gd name="T30" fmla="*/ 2147483647 w 759"/>
              <a:gd name="T31" fmla="*/ 2147483647 h 241"/>
              <a:gd name="T32" fmla="*/ 2147483647 w 759"/>
              <a:gd name="T33" fmla="*/ 2147483647 h 241"/>
              <a:gd name="T34" fmla="*/ 2147483647 w 759"/>
              <a:gd name="T35" fmla="*/ 2147483647 h 241"/>
              <a:gd name="T36" fmla="*/ 2147483647 w 759"/>
              <a:gd name="T37" fmla="*/ 2147483647 h 241"/>
              <a:gd name="T38" fmla="*/ 2147483647 w 759"/>
              <a:gd name="T39" fmla="*/ 0 h 241"/>
              <a:gd name="T40" fmla="*/ 2147483647 w 759"/>
              <a:gd name="T41" fmla="*/ 0 h 24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59"/>
              <a:gd name="T64" fmla="*/ 0 h 241"/>
              <a:gd name="T65" fmla="*/ 759 w 759"/>
              <a:gd name="T66" fmla="*/ 241 h 24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59" h="241">
                <a:moveTo>
                  <a:pt x="71" y="0"/>
                </a:moveTo>
                <a:lnTo>
                  <a:pt x="64" y="7"/>
                </a:lnTo>
                <a:lnTo>
                  <a:pt x="50" y="21"/>
                </a:lnTo>
                <a:lnTo>
                  <a:pt x="28" y="43"/>
                </a:lnTo>
                <a:lnTo>
                  <a:pt x="7" y="78"/>
                </a:lnTo>
                <a:lnTo>
                  <a:pt x="0" y="113"/>
                </a:lnTo>
                <a:lnTo>
                  <a:pt x="0" y="149"/>
                </a:lnTo>
                <a:lnTo>
                  <a:pt x="21" y="191"/>
                </a:lnTo>
                <a:lnTo>
                  <a:pt x="42" y="213"/>
                </a:lnTo>
                <a:lnTo>
                  <a:pt x="71" y="241"/>
                </a:lnTo>
                <a:lnTo>
                  <a:pt x="688" y="241"/>
                </a:lnTo>
                <a:lnTo>
                  <a:pt x="695" y="234"/>
                </a:lnTo>
                <a:lnTo>
                  <a:pt x="716" y="220"/>
                </a:lnTo>
                <a:lnTo>
                  <a:pt x="730" y="191"/>
                </a:lnTo>
                <a:lnTo>
                  <a:pt x="751" y="163"/>
                </a:lnTo>
                <a:lnTo>
                  <a:pt x="759" y="128"/>
                </a:lnTo>
                <a:lnTo>
                  <a:pt x="759" y="85"/>
                </a:lnTo>
                <a:lnTo>
                  <a:pt x="737" y="50"/>
                </a:lnTo>
                <a:lnTo>
                  <a:pt x="716" y="28"/>
                </a:lnTo>
                <a:lnTo>
                  <a:pt x="688" y="0"/>
                </a:lnTo>
                <a:lnTo>
                  <a:pt x="71" y="0"/>
                </a:lnTo>
                <a:close/>
              </a:path>
            </a:pathLst>
          </a:custGeom>
          <a:solidFill>
            <a:srgbClr val="FFFFCC"/>
          </a:solidFill>
          <a:ln w="0">
            <a:solidFill>
              <a:srgbClr val="990033"/>
            </a:solidFill>
            <a:prstDash val="solid"/>
            <a:round/>
            <a:headEnd/>
            <a:tailEnd/>
          </a:ln>
        </p:spPr>
        <p:txBody>
          <a:bodyPr/>
          <a:lstStyle/>
          <a:p>
            <a:endParaRPr lang="en-GB"/>
          </a:p>
        </p:txBody>
      </p:sp>
      <p:sp>
        <p:nvSpPr>
          <p:cNvPr id="21" name="Rectangle 17">
            <a:extLst>
              <a:ext uri="{FF2B5EF4-FFF2-40B4-BE49-F238E27FC236}">
                <a16:creationId xmlns:a16="http://schemas.microsoft.com/office/drawing/2014/main" id="{ACC05E7D-E7EB-4EE4-823A-17DC561B8BE6}"/>
              </a:ext>
            </a:extLst>
          </p:cNvPr>
          <p:cNvSpPr>
            <a:spLocks noChangeArrowheads="1"/>
          </p:cNvSpPr>
          <p:nvPr/>
        </p:nvSpPr>
        <p:spPr bwMode="auto">
          <a:xfrm>
            <a:off x="5909416" y="4878388"/>
            <a:ext cx="990600"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r>
              <a:rPr lang="en-US" sz="1100">
                <a:solidFill>
                  <a:srgbClr val="000000"/>
                </a:solidFill>
              </a:rPr>
              <a:t>Deliver Order</a:t>
            </a:r>
            <a:endParaRPr lang="en-US"/>
          </a:p>
        </p:txBody>
      </p:sp>
      <p:sp>
        <p:nvSpPr>
          <p:cNvPr id="22" name="Oval 18">
            <a:extLst>
              <a:ext uri="{FF2B5EF4-FFF2-40B4-BE49-F238E27FC236}">
                <a16:creationId xmlns:a16="http://schemas.microsoft.com/office/drawing/2014/main" id="{1838BFE9-CF22-4B98-8140-9B54B420AF15}"/>
              </a:ext>
            </a:extLst>
          </p:cNvPr>
          <p:cNvSpPr>
            <a:spLocks noChangeArrowheads="1"/>
          </p:cNvSpPr>
          <p:nvPr/>
        </p:nvSpPr>
        <p:spPr bwMode="auto">
          <a:xfrm>
            <a:off x="6217391" y="5418138"/>
            <a:ext cx="303213" cy="303212"/>
          </a:xfrm>
          <a:prstGeom prst="ellipse">
            <a:avLst/>
          </a:prstGeom>
          <a:noFill/>
          <a:ln w="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23" name="Oval 19">
            <a:extLst>
              <a:ext uri="{FF2B5EF4-FFF2-40B4-BE49-F238E27FC236}">
                <a16:creationId xmlns:a16="http://schemas.microsoft.com/office/drawing/2014/main" id="{9C986A66-4FE1-42F5-8467-FA66C25E782E}"/>
              </a:ext>
            </a:extLst>
          </p:cNvPr>
          <p:cNvSpPr>
            <a:spLocks noChangeArrowheads="1"/>
          </p:cNvSpPr>
          <p:nvPr/>
        </p:nvSpPr>
        <p:spPr bwMode="auto">
          <a:xfrm>
            <a:off x="6261841" y="5462588"/>
            <a:ext cx="225425" cy="225425"/>
          </a:xfrm>
          <a:prstGeom prst="ellipse">
            <a:avLst/>
          </a:prstGeom>
          <a:solidFill>
            <a:schemeClr val="folHlink"/>
          </a:solidFill>
          <a:ln w="0">
            <a:solidFill>
              <a:schemeClr val="tx1"/>
            </a:solidFill>
            <a:round/>
            <a:headEnd/>
            <a:tailEnd/>
          </a:ln>
        </p:spPr>
        <p:txBody>
          <a:bodyPr/>
          <a:lstStyle/>
          <a:p>
            <a:endParaRPr lang="en-GB"/>
          </a:p>
        </p:txBody>
      </p:sp>
      <p:sp>
        <p:nvSpPr>
          <p:cNvPr id="24" name="Line 20">
            <a:extLst>
              <a:ext uri="{FF2B5EF4-FFF2-40B4-BE49-F238E27FC236}">
                <a16:creationId xmlns:a16="http://schemas.microsoft.com/office/drawing/2014/main" id="{2B32E3B3-63CB-4906-9A87-072B4BB323FF}"/>
              </a:ext>
            </a:extLst>
          </p:cNvPr>
          <p:cNvSpPr>
            <a:spLocks noChangeShapeType="1"/>
          </p:cNvSpPr>
          <p:nvPr/>
        </p:nvSpPr>
        <p:spPr bwMode="auto">
          <a:xfrm>
            <a:off x="9109816" y="703263"/>
            <a:ext cx="0" cy="5046662"/>
          </a:xfrm>
          <a:prstGeom prst="line">
            <a:avLst/>
          </a:prstGeom>
          <a:noFill/>
          <a:ln w="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25" name="Freeform 21">
            <a:extLst>
              <a:ext uri="{FF2B5EF4-FFF2-40B4-BE49-F238E27FC236}">
                <a16:creationId xmlns:a16="http://schemas.microsoft.com/office/drawing/2014/main" id="{E3576BD6-525B-42DD-BAB2-E60975AF826C}"/>
              </a:ext>
            </a:extLst>
          </p:cNvPr>
          <p:cNvSpPr>
            <a:spLocks/>
          </p:cNvSpPr>
          <p:nvPr/>
        </p:nvSpPr>
        <p:spPr bwMode="auto">
          <a:xfrm>
            <a:off x="7612804" y="3371850"/>
            <a:ext cx="1203325" cy="382588"/>
          </a:xfrm>
          <a:custGeom>
            <a:avLst/>
            <a:gdLst>
              <a:gd name="T0" fmla="*/ 2147483647 w 758"/>
              <a:gd name="T1" fmla="*/ 0 h 241"/>
              <a:gd name="T2" fmla="*/ 2147483647 w 758"/>
              <a:gd name="T3" fmla="*/ 2147483647 h 241"/>
              <a:gd name="T4" fmla="*/ 2147483647 w 758"/>
              <a:gd name="T5" fmla="*/ 2147483647 h 241"/>
              <a:gd name="T6" fmla="*/ 2147483647 w 758"/>
              <a:gd name="T7" fmla="*/ 2147483647 h 241"/>
              <a:gd name="T8" fmla="*/ 2147483647 w 758"/>
              <a:gd name="T9" fmla="*/ 2147483647 h 241"/>
              <a:gd name="T10" fmla="*/ 0 w 758"/>
              <a:gd name="T11" fmla="*/ 2147483647 h 241"/>
              <a:gd name="T12" fmla="*/ 2147483647 w 758"/>
              <a:gd name="T13" fmla="*/ 2147483647 h 241"/>
              <a:gd name="T14" fmla="*/ 2147483647 w 758"/>
              <a:gd name="T15" fmla="*/ 2147483647 h 241"/>
              <a:gd name="T16" fmla="*/ 2147483647 w 758"/>
              <a:gd name="T17" fmla="*/ 2147483647 h 241"/>
              <a:gd name="T18" fmla="*/ 2147483647 w 758"/>
              <a:gd name="T19" fmla="*/ 2147483647 h 241"/>
              <a:gd name="T20" fmla="*/ 2147483647 w 758"/>
              <a:gd name="T21" fmla="*/ 2147483647 h 241"/>
              <a:gd name="T22" fmla="*/ 2147483647 w 758"/>
              <a:gd name="T23" fmla="*/ 2147483647 h 241"/>
              <a:gd name="T24" fmla="*/ 2147483647 w 758"/>
              <a:gd name="T25" fmla="*/ 2147483647 h 241"/>
              <a:gd name="T26" fmla="*/ 2147483647 w 758"/>
              <a:gd name="T27" fmla="*/ 2147483647 h 241"/>
              <a:gd name="T28" fmla="*/ 2147483647 w 758"/>
              <a:gd name="T29" fmla="*/ 2147483647 h 241"/>
              <a:gd name="T30" fmla="*/ 2147483647 w 758"/>
              <a:gd name="T31" fmla="*/ 2147483647 h 241"/>
              <a:gd name="T32" fmla="*/ 2147483647 w 758"/>
              <a:gd name="T33" fmla="*/ 2147483647 h 241"/>
              <a:gd name="T34" fmla="*/ 2147483647 w 758"/>
              <a:gd name="T35" fmla="*/ 2147483647 h 241"/>
              <a:gd name="T36" fmla="*/ 2147483647 w 758"/>
              <a:gd name="T37" fmla="*/ 2147483647 h 241"/>
              <a:gd name="T38" fmla="*/ 2147483647 w 758"/>
              <a:gd name="T39" fmla="*/ 0 h 241"/>
              <a:gd name="T40" fmla="*/ 2147483647 w 758"/>
              <a:gd name="T41" fmla="*/ 0 h 24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58"/>
              <a:gd name="T64" fmla="*/ 0 h 241"/>
              <a:gd name="T65" fmla="*/ 758 w 758"/>
              <a:gd name="T66" fmla="*/ 241 h 24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58" h="241">
                <a:moveTo>
                  <a:pt x="71" y="0"/>
                </a:moveTo>
                <a:lnTo>
                  <a:pt x="63" y="7"/>
                </a:lnTo>
                <a:lnTo>
                  <a:pt x="49" y="21"/>
                </a:lnTo>
                <a:lnTo>
                  <a:pt x="28" y="43"/>
                </a:lnTo>
                <a:lnTo>
                  <a:pt x="14" y="78"/>
                </a:lnTo>
                <a:lnTo>
                  <a:pt x="0" y="113"/>
                </a:lnTo>
                <a:lnTo>
                  <a:pt x="7" y="149"/>
                </a:lnTo>
                <a:lnTo>
                  <a:pt x="21" y="191"/>
                </a:lnTo>
                <a:lnTo>
                  <a:pt x="42" y="213"/>
                </a:lnTo>
                <a:lnTo>
                  <a:pt x="71" y="241"/>
                </a:lnTo>
                <a:lnTo>
                  <a:pt x="687" y="241"/>
                </a:lnTo>
                <a:lnTo>
                  <a:pt x="694" y="234"/>
                </a:lnTo>
                <a:lnTo>
                  <a:pt x="716" y="220"/>
                </a:lnTo>
                <a:lnTo>
                  <a:pt x="730" y="191"/>
                </a:lnTo>
                <a:lnTo>
                  <a:pt x="751" y="163"/>
                </a:lnTo>
                <a:lnTo>
                  <a:pt x="758" y="128"/>
                </a:lnTo>
                <a:lnTo>
                  <a:pt x="758" y="85"/>
                </a:lnTo>
                <a:lnTo>
                  <a:pt x="737" y="43"/>
                </a:lnTo>
                <a:lnTo>
                  <a:pt x="716" y="28"/>
                </a:lnTo>
                <a:lnTo>
                  <a:pt x="687" y="0"/>
                </a:lnTo>
                <a:lnTo>
                  <a:pt x="71" y="0"/>
                </a:lnTo>
                <a:close/>
              </a:path>
            </a:pathLst>
          </a:custGeom>
          <a:solidFill>
            <a:srgbClr val="FFFFCC"/>
          </a:solidFill>
          <a:ln w="0">
            <a:solidFill>
              <a:srgbClr val="990033"/>
            </a:solidFill>
            <a:prstDash val="solid"/>
            <a:round/>
            <a:headEnd/>
            <a:tailEnd/>
          </a:ln>
        </p:spPr>
        <p:txBody>
          <a:bodyPr/>
          <a:lstStyle/>
          <a:p>
            <a:endParaRPr lang="en-GB"/>
          </a:p>
        </p:txBody>
      </p:sp>
      <p:sp>
        <p:nvSpPr>
          <p:cNvPr id="26" name="Rectangle 22">
            <a:extLst>
              <a:ext uri="{FF2B5EF4-FFF2-40B4-BE49-F238E27FC236}">
                <a16:creationId xmlns:a16="http://schemas.microsoft.com/office/drawing/2014/main" id="{3EA395BB-9508-4ED2-8E4F-5C39F286F2D9}"/>
              </a:ext>
            </a:extLst>
          </p:cNvPr>
          <p:cNvSpPr>
            <a:spLocks noChangeArrowheads="1"/>
          </p:cNvSpPr>
          <p:nvPr/>
        </p:nvSpPr>
        <p:spPr bwMode="auto">
          <a:xfrm>
            <a:off x="7966816" y="3506788"/>
            <a:ext cx="574675"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100">
                <a:solidFill>
                  <a:srgbClr val="000000"/>
                </a:solidFill>
              </a:rPr>
              <a:t>Fill Order</a:t>
            </a:r>
            <a:endParaRPr lang="en-US"/>
          </a:p>
        </p:txBody>
      </p:sp>
      <p:sp>
        <p:nvSpPr>
          <p:cNvPr id="27" name="Rectangle 23">
            <a:extLst>
              <a:ext uri="{FF2B5EF4-FFF2-40B4-BE49-F238E27FC236}">
                <a16:creationId xmlns:a16="http://schemas.microsoft.com/office/drawing/2014/main" id="{6146CB46-28F5-47F6-9E43-EA32A5A3C9A0}"/>
              </a:ext>
            </a:extLst>
          </p:cNvPr>
          <p:cNvSpPr>
            <a:spLocks noChangeArrowheads="1"/>
          </p:cNvSpPr>
          <p:nvPr/>
        </p:nvSpPr>
        <p:spPr bwMode="auto">
          <a:xfrm>
            <a:off x="5833216" y="3013075"/>
            <a:ext cx="1081088" cy="66675"/>
          </a:xfrm>
          <a:prstGeom prst="rect">
            <a:avLst/>
          </a:prstGeom>
          <a:solidFill>
            <a:schemeClr val="tx1"/>
          </a:solidFill>
          <a:ln w="0">
            <a:solidFill>
              <a:schemeClr val="tx1"/>
            </a:solidFill>
            <a:miter lim="800000"/>
            <a:headEnd/>
            <a:tailEnd/>
          </a:ln>
        </p:spPr>
        <p:txBody>
          <a:bodyPr/>
          <a:lstStyle/>
          <a:p>
            <a:endParaRPr lang="en-GB"/>
          </a:p>
        </p:txBody>
      </p:sp>
      <p:sp>
        <p:nvSpPr>
          <p:cNvPr id="28" name="Freeform 24">
            <a:extLst>
              <a:ext uri="{FF2B5EF4-FFF2-40B4-BE49-F238E27FC236}">
                <a16:creationId xmlns:a16="http://schemas.microsoft.com/office/drawing/2014/main" id="{F3FE30E6-2983-45A4-B23E-3CEBB7CBB2C5}"/>
              </a:ext>
            </a:extLst>
          </p:cNvPr>
          <p:cNvSpPr>
            <a:spLocks/>
          </p:cNvSpPr>
          <p:nvPr/>
        </p:nvSpPr>
        <p:spPr bwMode="auto">
          <a:xfrm>
            <a:off x="6352329" y="2663825"/>
            <a:ext cx="55562" cy="349250"/>
          </a:xfrm>
          <a:custGeom>
            <a:avLst/>
            <a:gdLst>
              <a:gd name="T0" fmla="*/ 0 w 5"/>
              <a:gd name="T1" fmla="*/ 0 h 31"/>
              <a:gd name="T2" fmla="*/ 0 w 5"/>
              <a:gd name="T3" fmla="*/ 2147483647 h 31"/>
              <a:gd name="T4" fmla="*/ 2147483647 w 5"/>
              <a:gd name="T5" fmla="*/ 2147483647 h 31"/>
              <a:gd name="T6" fmla="*/ 0 60000 65536"/>
              <a:gd name="T7" fmla="*/ 0 60000 65536"/>
              <a:gd name="T8" fmla="*/ 0 60000 65536"/>
              <a:gd name="T9" fmla="*/ 0 w 5"/>
              <a:gd name="T10" fmla="*/ 0 h 31"/>
              <a:gd name="T11" fmla="*/ 5 w 5"/>
              <a:gd name="T12" fmla="*/ 31 h 31"/>
            </a:gdLst>
            <a:ahLst/>
            <a:cxnLst>
              <a:cxn ang="T6">
                <a:pos x="T0" y="T1"/>
              </a:cxn>
              <a:cxn ang="T7">
                <a:pos x="T2" y="T3"/>
              </a:cxn>
              <a:cxn ang="T8">
                <a:pos x="T4" y="T5"/>
              </a:cxn>
            </a:cxnLst>
            <a:rect l="T9" t="T10" r="T11" b="T12"/>
            <a:pathLst>
              <a:path w="5" h="31">
                <a:moveTo>
                  <a:pt x="0" y="0"/>
                </a:moveTo>
                <a:lnTo>
                  <a:pt x="0" y="31"/>
                </a:lnTo>
                <a:lnTo>
                  <a:pt x="5" y="20"/>
                </a:lnTo>
              </a:path>
            </a:pathLst>
          </a:custGeom>
          <a:noFill/>
          <a:ln w="0">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29" name="Line 25">
            <a:extLst>
              <a:ext uri="{FF2B5EF4-FFF2-40B4-BE49-F238E27FC236}">
                <a16:creationId xmlns:a16="http://schemas.microsoft.com/office/drawing/2014/main" id="{F6377F3F-5F58-472A-8252-EA7EAD56522B}"/>
              </a:ext>
            </a:extLst>
          </p:cNvPr>
          <p:cNvSpPr>
            <a:spLocks noChangeShapeType="1"/>
          </p:cNvSpPr>
          <p:nvPr/>
        </p:nvSpPr>
        <p:spPr bwMode="auto">
          <a:xfrm flipH="1" flipV="1">
            <a:off x="6295179" y="2889250"/>
            <a:ext cx="57150" cy="123825"/>
          </a:xfrm>
          <a:prstGeom prst="line">
            <a:avLst/>
          </a:prstGeom>
          <a:noFill/>
          <a:ln w="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30" name="Freeform 26">
            <a:extLst>
              <a:ext uri="{FF2B5EF4-FFF2-40B4-BE49-F238E27FC236}">
                <a16:creationId xmlns:a16="http://schemas.microsoft.com/office/drawing/2014/main" id="{89C4F07E-7EC0-483F-81D2-7B8B0F99C01B}"/>
              </a:ext>
            </a:extLst>
          </p:cNvPr>
          <p:cNvSpPr>
            <a:spLocks/>
          </p:cNvSpPr>
          <p:nvPr/>
        </p:nvSpPr>
        <p:spPr bwMode="auto">
          <a:xfrm>
            <a:off x="6385666" y="3079750"/>
            <a:ext cx="66675" cy="460375"/>
          </a:xfrm>
          <a:custGeom>
            <a:avLst/>
            <a:gdLst>
              <a:gd name="T0" fmla="*/ 0 w 6"/>
              <a:gd name="T1" fmla="*/ 0 h 41"/>
              <a:gd name="T2" fmla="*/ 2147483647 w 6"/>
              <a:gd name="T3" fmla="*/ 2147483647 h 41"/>
              <a:gd name="T4" fmla="*/ 2147483647 w 6"/>
              <a:gd name="T5" fmla="*/ 2147483647 h 41"/>
              <a:gd name="T6" fmla="*/ 0 60000 65536"/>
              <a:gd name="T7" fmla="*/ 0 60000 65536"/>
              <a:gd name="T8" fmla="*/ 0 60000 65536"/>
              <a:gd name="T9" fmla="*/ 0 w 6"/>
              <a:gd name="T10" fmla="*/ 0 h 41"/>
              <a:gd name="T11" fmla="*/ 6 w 6"/>
              <a:gd name="T12" fmla="*/ 41 h 41"/>
            </a:gdLst>
            <a:ahLst/>
            <a:cxnLst>
              <a:cxn ang="T6">
                <a:pos x="T0" y="T1"/>
              </a:cxn>
              <a:cxn ang="T7">
                <a:pos x="T2" y="T3"/>
              </a:cxn>
              <a:cxn ang="T8">
                <a:pos x="T4" y="T5"/>
              </a:cxn>
            </a:cxnLst>
            <a:rect l="T9" t="T10" r="T11" b="T12"/>
            <a:pathLst>
              <a:path w="6" h="41">
                <a:moveTo>
                  <a:pt x="0" y="0"/>
                </a:moveTo>
                <a:lnTo>
                  <a:pt x="1" y="41"/>
                </a:lnTo>
                <a:lnTo>
                  <a:pt x="6" y="29"/>
                </a:lnTo>
              </a:path>
            </a:pathLst>
          </a:custGeom>
          <a:noFill/>
          <a:ln w="0">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31" name="Line 27">
            <a:extLst>
              <a:ext uri="{FF2B5EF4-FFF2-40B4-BE49-F238E27FC236}">
                <a16:creationId xmlns:a16="http://schemas.microsoft.com/office/drawing/2014/main" id="{21CC4FDD-FD33-4695-8750-4333AC603C0A}"/>
              </a:ext>
            </a:extLst>
          </p:cNvPr>
          <p:cNvSpPr>
            <a:spLocks noChangeShapeType="1"/>
          </p:cNvSpPr>
          <p:nvPr/>
        </p:nvSpPr>
        <p:spPr bwMode="auto">
          <a:xfrm flipH="1" flipV="1">
            <a:off x="6341216" y="3405188"/>
            <a:ext cx="55563" cy="134937"/>
          </a:xfrm>
          <a:prstGeom prst="line">
            <a:avLst/>
          </a:prstGeom>
          <a:noFill/>
          <a:ln w="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32" name="Freeform 28">
            <a:extLst>
              <a:ext uri="{FF2B5EF4-FFF2-40B4-BE49-F238E27FC236}">
                <a16:creationId xmlns:a16="http://schemas.microsoft.com/office/drawing/2014/main" id="{92081C43-2350-4297-9288-AAD3FCC2F15D}"/>
              </a:ext>
            </a:extLst>
          </p:cNvPr>
          <p:cNvSpPr>
            <a:spLocks/>
          </p:cNvSpPr>
          <p:nvPr/>
        </p:nvSpPr>
        <p:spPr bwMode="auto">
          <a:xfrm>
            <a:off x="6914304" y="3079750"/>
            <a:ext cx="798512" cy="292100"/>
          </a:xfrm>
          <a:custGeom>
            <a:avLst/>
            <a:gdLst>
              <a:gd name="T0" fmla="*/ 0 w 71"/>
              <a:gd name="T1" fmla="*/ 0 h 26"/>
              <a:gd name="T2" fmla="*/ 2147483647 w 71"/>
              <a:gd name="T3" fmla="*/ 2147483647 h 26"/>
              <a:gd name="T4" fmla="*/ 2147483647 w 71"/>
              <a:gd name="T5" fmla="*/ 2147483647 h 26"/>
              <a:gd name="T6" fmla="*/ 0 60000 65536"/>
              <a:gd name="T7" fmla="*/ 0 60000 65536"/>
              <a:gd name="T8" fmla="*/ 0 60000 65536"/>
              <a:gd name="T9" fmla="*/ 0 w 71"/>
              <a:gd name="T10" fmla="*/ 0 h 26"/>
              <a:gd name="T11" fmla="*/ 71 w 71"/>
              <a:gd name="T12" fmla="*/ 26 h 26"/>
            </a:gdLst>
            <a:ahLst/>
            <a:cxnLst>
              <a:cxn ang="T6">
                <a:pos x="T0" y="T1"/>
              </a:cxn>
              <a:cxn ang="T7">
                <a:pos x="T2" y="T3"/>
              </a:cxn>
              <a:cxn ang="T8">
                <a:pos x="T4" y="T5"/>
              </a:cxn>
            </a:cxnLst>
            <a:rect l="T9" t="T10" r="T11" b="T12"/>
            <a:pathLst>
              <a:path w="71" h="26">
                <a:moveTo>
                  <a:pt x="0" y="0"/>
                </a:moveTo>
                <a:lnTo>
                  <a:pt x="71" y="26"/>
                </a:lnTo>
                <a:lnTo>
                  <a:pt x="62" y="18"/>
                </a:lnTo>
              </a:path>
            </a:pathLst>
          </a:custGeom>
          <a:noFill/>
          <a:ln w="0">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33" name="Line 29">
            <a:extLst>
              <a:ext uri="{FF2B5EF4-FFF2-40B4-BE49-F238E27FC236}">
                <a16:creationId xmlns:a16="http://schemas.microsoft.com/office/drawing/2014/main" id="{079C2777-8875-4BC3-86CD-57407DA2BF3A}"/>
              </a:ext>
            </a:extLst>
          </p:cNvPr>
          <p:cNvSpPr>
            <a:spLocks noChangeShapeType="1"/>
          </p:cNvSpPr>
          <p:nvPr/>
        </p:nvSpPr>
        <p:spPr bwMode="auto">
          <a:xfrm flipH="1">
            <a:off x="7566766" y="3371850"/>
            <a:ext cx="146050" cy="11113"/>
          </a:xfrm>
          <a:prstGeom prst="line">
            <a:avLst/>
          </a:prstGeom>
          <a:noFill/>
          <a:ln w="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34" name="Rectangle 30">
            <a:extLst>
              <a:ext uri="{FF2B5EF4-FFF2-40B4-BE49-F238E27FC236}">
                <a16:creationId xmlns:a16="http://schemas.microsoft.com/office/drawing/2014/main" id="{986BC6F0-9255-44F5-B57F-2C794BBB731F}"/>
              </a:ext>
            </a:extLst>
          </p:cNvPr>
          <p:cNvSpPr>
            <a:spLocks noChangeArrowheads="1"/>
          </p:cNvSpPr>
          <p:nvPr/>
        </p:nvSpPr>
        <p:spPr bwMode="auto">
          <a:xfrm>
            <a:off x="5822104" y="4338638"/>
            <a:ext cx="1081087" cy="55562"/>
          </a:xfrm>
          <a:prstGeom prst="rect">
            <a:avLst/>
          </a:prstGeom>
          <a:solidFill>
            <a:schemeClr val="tx1"/>
          </a:solidFill>
          <a:ln w="0">
            <a:solidFill>
              <a:schemeClr val="tx1"/>
            </a:solidFill>
            <a:miter lim="800000"/>
            <a:headEnd/>
            <a:tailEnd/>
          </a:ln>
        </p:spPr>
        <p:txBody>
          <a:bodyPr/>
          <a:lstStyle/>
          <a:p>
            <a:endParaRPr lang="en-GB"/>
          </a:p>
        </p:txBody>
      </p:sp>
      <p:sp>
        <p:nvSpPr>
          <p:cNvPr id="35" name="Freeform 31">
            <a:extLst>
              <a:ext uri="{FF2B5EF4-FFF2-40B4-BE49-F238E27FC236}">
                <a16:creationId xmlns:a16="http://schemas.microsoft.com/office/drawing/2014/main" id="{A41B5B63-480B-4B21-8B78-A133A2A5B6F6}"/>
              </a:ext>
            </a:extLst>
          </p:cNvPr>
          <p:cNvSpPr>
            <a:spLocks/>
          </p:cNvSpPr>
          <p:nvPr/>
        </p:nvSpPr>
        <p:spPr bwMode="auto">
          <a:xfrm>
            <a:off x="6385666" y="3933825"/>
            <a:ext cx="55563" cy="404813"/>
          </a:xfrm>
          <a:custGeom>
            <a:avLst/>
            <a:gdLst>
              <a:gd name="T0" fmla="*/ 0 w 5"/>
              <a:gd name="T1" fmla="*/ 0 h 36"/>
              <a:gd name="T2" fmla="*/ 0 w 5"/>
              <a:gd name="T3" fmla="*/ 2147483647 h 36"/>
              <a:gd name="T4" fmla="*/ 2147483647 w 5"/>
              <a:gd name="T5" fmla="*/ 2147483647 h 36"/>
              <a:gd name="T6" fmla="*/ 0 60000 65536"/>
              <a:gd name="T7" fmla="*/ 0 60000 65536"/>
              <a:gd name="T8" fmla="*/ 0 60000 65536"/>
              <a:gd name="T9" fmla="*/ 0 w 5"/>
              <a:gd name="T10" fmla="*/ 0 h 36"/>
              <a:gd name="T11" fmla="*/ 5 w 5"/>
              <a:gd name="T12" fmla="*/ 36 h 36"/>
            </a:gdLst>
            <a:ahLst/>
            <a:cxnLst>
              <a:cxn ang="T6">
                <a:pos x="T0" y="T1"/>
              </a:cxn>
              <a:cxn ang="T7">
                <a:pos x="T2" y="T3"/>
              </a:cxn>
              <a:cxn ang="T8">
                <a:pos x="T4" y="T5"/>
              </a:cxn>
            </a:cxnLst>
            <a:rect l="T9" t="T10" r="T11" b="T12"/>
            <a:pathLst>
              <a:path w="5" h="36">
                <a:moveTo>
                  <a:pt x="0" y="0"/>
                </a:moveTo>
                <a:lnTo>
                  <a:pt x="0" y="36"/>
                </a:lnTo>
                <a:lnTo>
                  <a:pt x="5" y="24"/>
                </a:lnTo>
              </a:path>
            </a:pathLst>
          </a:custGeom>
          <a:noFill/>
          <a:ln w="0">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36" name="Line 32">
            <a:extLst>
              <a:ext uri="{FF2B5EF4-FFF2-40B4-BE49-F238E27FC236}">
                <a16:creationId xmlns:a16="http://schemas.microsoft.com/office/drawing/2014/main" id="{9B5A7A14-E3B7-4D1B-A737-0E71C9904D0C}"/>
              </a:ext>
            </a:extLst>
          </p:cNvPr>
          <p:cNvSpPr>
            <a:spLocks noChangeShapeType="1"/>
          </p:cNvSpPr>
          <p:nvPr/>
        </p:nvSpPr>
        <p:spPr bwMode="auto">
          <a:xfrm flipH="1" flipV="1">
            <a:off x="6328516" y="4203700"/>
            <a:ext cx="57150" cy="134938"/>
          </a:xfrm>
          <a:prstGeom prst="line">
            <a:avLst/>
          </a:prstGeom>
          <a:noFill/>
          <a:ln w="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37" name="Freeform 33">
            <a:extLst>
              <a:ext uri="{FF2B5EF4-FFF2-40B4-BE49-F238E27FC236}">
                <a16:creationId xmlns:a16="http://schemas.microsoft.com/office/drawing/2014/main" id="{C43DE6B7-BC3A-4DFF-8A0C-71F13DEC51F3}"/>
              </a:ext>
            </a:extLst>
          </p:cNvPr>
          <p:cNvSpPr>
            <a:spLocks/>
          </p:cNvSpPr>
          <p:nvPr/>
        </p:nvSpPr>
        <p:spPr bwMode="auto">
          <a:xfrm>
            <a:off x="6903191" y="3765550"/>
            <a:ext cx="855663" cy="573088"/>
          </a:xfrm>
          <a:custGeom>
            <a:avLst/>
            <a:gdLst>
              <a:gd name="T0" fmla="*/ 2147483647 w 76"/>
              <a:gd name="T1" fmla="*/ 0 h 51"/>
              <a:gd name="T2" fmla="*/ 0 w 76"/>
              <a:gd name="T3" fmla="*/ 2147483647 h 51"/>
              <a:gd name="T4" fmla="*/ 0 w 76"/>
              <a:gd name="T5" fmla="*/ 2147483647 h 51"/>
              <a:gd name="T6" fmla="*/ 2147483647 w 76"/>
              <a:gd name="T7" fmla="*/ 2147483647 h 51"/>
              <a:gd name="T8" fmla="*/ 0 60000 65536"/>
              <a:gd name="T9" fmla="*/ 0 60000 65536"/>
              <a:gd name="T10" fmla="*/ 0 60000 65536"/>
              <a:gd name="T11" fmla="*/ 0 60000 65536"/>
              <a:gd name="T12" fmla="*/ 0 w 76"/>
              <a:gd name="T13" fmla="*/ 0 h 51"/>
              <a:gd name="T14" fmla="*/ 76 w 76"/>
              <a:gd name="T15" fmla="*/ 51 h 51"/>
            </a:gdLst>
            <a:ahLst/>
            <a:cxnLst>
              <a:cxn ang="T8">
                <a:pos x="T0" y="T1"/>
              </a:cxn>
              <a:cxn ang="T9">
                <a:pos x="T2" y="T3"/>
              </a:cxn>
              <a:cxn ang="T10">
                <a:pos x="T4" y="T5"/>
              </a:cxn>
              <a:cxn ang="T11">
                <a:pos x="T6" y="T7"/>
              </a:cxn>
            </a:cxnLst>
            <a:rect l="T12" t="T13" r="T14" b="T15"/>
            <a:pathLst>
              <a:path w="76" h="51">
                <a:moveTo>
                  <a:pt x="76" y="0"/>
                </a:moveTo>
                <a:lnTo>
                  <a:pt x="0" y="32"/>
                </a:lnTo>
                <a:lnTo>
                  <a:pt x="0" y="51"/>
                </a:lnTo>
                <a:lnTo>
                  <a:pt x="4" y="39"/>
                </a:lnTo>
              </a:path>
            </a:pathLst>
          </a:custGeom>
          <a:noFill/>
          <a:ln w="0">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38" name="Line 34">
            <a:extLst>
              <a:ext uri="{FF2B5EF4-FFF2-40B4-BE49-F238E27FC236}">
                <a16:creationId xmlns:a16="http://schemas.microsoft.com/office/drawing/2014/main" id="{FC490096-E2D8-4519-9552-E1E240BD87A4}"/>
              </a:ext>
            </a:extLst>
          </p:cNvPr>
          <p:cNvSpPr>
            <a:spLocks noChangeShapeType="1"/>
          </p:cNvSpPr>
          <p:nvPr/>
        </p:nvSpPr>
        <p:spPr bwMode="auto">
          <a:xfrm flipH="1" flipV="1">
            <a:off x="6847629" y="4203700"/>
            <a:ext cx="55562" cy="134938"/>
          </a:xfrm>
          <a:prstGeom prst="line">
            <a:avLst/>
          </a:prstGeom>
          <a:noFill/>
          <a:ln w="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39" name="Freeform 35">
            <a:extLst>
              <a:ext uri="{FF2B5EF4-FFF2-40B4-BE49-F238E27FC236}">
                <a16:creationId xmlns:a16="http://schemas.microsoft.com/office/drawing/2014/main" id="{A21681C8-BA2C-4DCD-8107-9E5981F356EF}"/>
              </a:ext>
            </a:extLst>
          </p:cNvPr>
          <p:cNvSpPr>
            <a:spLocks/>
          </p:cNvSpPr>
          <p:nvPr/>
        </p:nvSpPr>
        <p:spPr bwMode="auto">
          <a:xfrm>
            <a:off x="6363441" y="4394200"/>
            <a:ext cx="55563" cy="360363"/>
          </a:xfrm>
          <a:custGeom>
            <a:avLst/>
            <a:gdLst>
              <a:gd name="T0" fmla="*/ 0 w 5"/>
              <a:gd name="T1" fmla="*/ 0 h 32"/>
              <a:gd name="T2" fmla="*/ 0 w 5"/>
              <a:gd name="T3" fmla="*/ 2147483647 h 32"/>
              <a:gd name="T4" fmla="*/ 2147483647 w 5"/>
              <a:gd name="T5" fmla="*/ 2147483647 h 32"/>
              <a:gd name="T6" fmla="*/ 0 60000 65536"/>
              <a:gd name="T7" fmla="*/ 0 60000 65536"/>
              <a:gd name="T8" fmla="*/ 0 60000 65536"/>
              <a:gd name="T9" fmla="*/ 0 w 5"/>
              <a:gd name="T10" fmla="*/ 0 h 32"/>
              <a:gd name="T11" fmla="*/ 5 w 5"/>
              <a:gd name="T12" fmla="*/ 32 h 32"/>
            </a:gdLst>
            <a:ahLst/>
            <a:cxnLst>
              <a:cxn ang="T6">
                <a:pos x="T0" y="T1"/>
              </a:cxn>
              <a:cxn ang="T7">
                <a:pos x="T2" y="T3"/>
              </a:cxn>
              <a:cxn ang="T8">
                <a:pos x="T4" y="T5"/>
              </a:cxn>
            </a:cxnLst>
            <a:rect l="T9" t="T10" r="T11" b="T12"/>
            <a:pathLst>
              <a:path w="5" h="32">
                <a:moveTo>
                  <a:pt x="0" y="0"/>
                </a:moveTo>
                <a:lnTo>
                  <a:pt x="0" y="32"/>
                </a:lnTo>
                <a:lnTo>
                  <a:pt x="5" y="21"/>
                </a:lnTo>
              </a:path>
            </a:pathLst>
          </a:custGeom>
          <a:noFill/>
          <a:ln w="0">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40" name="Line 36">
            <a:extLst>
              <a:ext uri="{FF2B5EF4-FFF2-40B4-BE49-F238E27FC236}">
                <a16:creationId xmlns:a16="http://schemas.microsoft.com/office/drawing/2014/main" id="{7D02F3BF-97D4-4C65-84ED-987E9606FB37}"/>
              </a:ext>
            </a:extLst>
          </p:cNvPr>
          <p:cNvSpPr>
            <a:spLocks noChangeShapeType="1"/>
          </p:cNvSpPr>
          <p:nvPr/>
        </p:nvSpPr>
        <p:spPr bwMode="auto">
          <a:xfrm flipH="1" flipV="1">
            <a:off x="6306291" y="4630738"/>
            <a:ext cx="57150" cy="123825"/>
          </a:xfrm>
          <a:prstGeom prst="line">
            <a:avLst/>
          </a:prstGeom>
          <a:noFill/>
          <a:ln w="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41" name="Freeform 37">
            <a:extLst>
              <a:ext uri="{FF2B5EF4-FFF2-40B4-BE49-F238E27FC236}">
                <a16:creationId xmlns:a16="http://schemas.microsoft.com/office/drawing/2014/main" id="{7C16D155-2423-4127-96EB-9EF8C494AAFF}"/>
              </a:ext>
            </a:extLst>
          </p:cNvPr>
          <p:cNvSpPr>
            <a:spLocks/>
          </p:cNvSpPr>
          <p:nvPr/>
        </p:nvSpPr>
        <p:spPr bwMode="auto">
          <a:xfrm>
            <a:off x="6374554" y="5148263"/>
            <a:ext cx="44450" cy="269875"/>
          </a:xfrm>
          <a:custGeom>
            <a:avLst/>
            <a:gdLst>
              <a:gd name="T0" fmla="*/ 0 w 4"/>
              <a:gd name="T1" fmla="*/ 0 h 24"/>
              <a:gd name="T2" fmla="*/ 0 w 4"/>
              <a:gd name="T3" fmla="*/ 2147483647 h 24"/>
              <a:gd name="T4" fmla="*/ 2147483647 w 4"/>
              <a:gd name="T5" fmla="*/ 2147483647 h 24"/>
              <a:gd name="T6" fmla="*/ 0 60000 65536"/>
              <a:gd name="T7" fmla="*/ 0 60000 65536"/>
              <a:gd name="T8" fmla="*/ 0 60000 65536"/>
              <a:gd name="T9" fmla="*/ 0 w 4"/>
              <a:gd name="T10" fmla="*/ 0 h 24"/>
              <a:gd name="T11" fmla="*/ 4 w 4"/>
              <a:gd name="T12" fmla="*/ 24 h 24"/>
            </a:gdLst>
            <a:ahLst/>
            <a:cxnLst>
              <a:cxn ang="T6">
                <a:pos x="T0" y="T1"/>
              </a:cxn>
              <a:cxn ang="T7">
                <a:pos x="T2" y="T3"/>
              </a:cxn>
              <a:cxn ang="T8">
                <a:pos x="T4" y="T5"/>
              </a:cxn>
            </a:cxnLst>
            <a:rect l="T9" t="T10" r="T11" b="T12"/>
            <a:pathLst>
              <a:path w="4" h="24">
                <a:moveTo>
                  <a:pt x="0" y="0"/>
                </a:moveTo>
                <a:lnTo>
                  <a:pt x="0" y="24"/>
                </a:lnTo>
                <a:lnTo>
                  <a:pt x="4" y="13"/>
                </a:lnTo>
              </a:path>
            </a:pathLst>
          </a:custGeom>
          <a:noFill/>
          <a:ln w="0">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42" name="Line 38">
            <a:extLst>
              <a:ext uri="{FF2B5EF4-FFF2-40B4-BE49-F238E27FC236}">
                <a16:creationId xmlns:a16="http://schemas.microsoft.com/office/drawing/2014/main" id="{24E8CCA8-07DB-4026-A4D1-DD095AB180CA}"/>
              </a:ext>
            </a:extLst>
          </p:cNvPr>
          <p:cNvSpPr>
            <a:spLocks noChangeShapeType="1"/>
          </p:cNvSpPr>
          <p:nvPr/>
        </p:nvSpPr>
        <p:spPr bwMode="auto">
          <a:xfrm flipH="1" flipV="1">
            <a:off x="6317404" y="5294313"/>
            <a:ext cx="57150" cy="123825"/>
          </a:xfrm>
          <a:prstGeom prst="line">
            <a:avLst/>
          </a:prstGeom>
          <a:noFill/>
          <a:ln w="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43" name="Rectangle 39">
            <a:extLst>
              <a:ext uri="{FF2B5EF4-FFF2-40B4-BE49-F238E27FC236}">
                <a16:creationId xmlns:a16="http://schemas.microsoft.com/office/drawing/2014/main" id="{4A632BC0-23BA-493F-A5F7-DA67DD0650F0}"/>
              </a:ext>
            </a:extLst>
          </p:cNvPr>
          <p:cNvSpPr>
            <a:spLocks noChangeArrowheads="1"/>
          </p:cNvSpPr>
          <p:nvPr/>
        </p:nvSpPr>
        <p:spPr bwMode="auto">
          <a:xfrm>
            <a:off x="5450629" y="685800"/>
            <a:ext cx="3659187" cy="292100"/>
          </a:xfrm>
          <a:prstGeom prst="rect">
            <a:avLst/>
          </a:prstGeom>
          <a:solidFill>
            <a:srgbClr val="DDDDD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GB"/>
          </a:p>
        </p:txBody>
      </p:sp>
      <p:sp>
        <p:nvSpPr>
          <p:cNvPr id="44" name="Rectangle 40">
            <a:extLst>
              <a:ext uri="{FF2B5EF4-FFF2-40B4-BE49-F238E27FC236}">
                <a16:creationId xmlns:a16="http://schemas.microsoft.com/office/drawing/2014/main" id="{F1A9D855-ACEE-4873-A53D-EA9DB52B89CB}"/>
              </a:ext>
            </a:extLst>
          </p:cNvPr>
          <p:cNvSpPr>
            <a:spLocks noChangeArrowheads="1"/>
          </p:cNvSpPr>
          <p:nvPr/>
        </p:nvSpPr>
        <p:spPr bwMode="auto">
          <a:xfrm>
            <a:off x="7738216" y="703263"/>
            <a:ext cx="979488"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b="1">
                <a:solidFill>
                  <a:srgbClr val="292934"/>
                </a:solidFill>
              </a:rPr>
              <a:t>Fulfillment</a:t>
            </a:r>
            <a:endParaRPr lang="en-US" sz="1600">
              <a:solidFill>
                <a:srgbClr val="292934"/>
              </a:solidFill>
            </a:endParaRPr>
          </a:p>
        </p:txBody>
      </p:sp>
      <p:sp>
        <p:nvSpPr>
          <p:cNvPr id="45" name="Rectangle 41">
            <a:extLst>
              <a:ext uri="{FF2B5EF4-FFF2-40B4-BE49-F238E27FC236}">
                <a16:creationId xmlns:a16="http://schemas.microsoft.com/office/drawing/2014/main" id="{4EA56545-9A87-4D37-880B-C6C7737FFAB6}"/>
              </a:ext>
            </a:extLst>
          </p:cNvPr>
          <p:cNvSpPr>
            <a:spLocks noChangeArrowheads="1"/>
          </p:cNvSpPr>
          <p:nvPr/>
        </p:nvSpPr>
        <p:spPr bwMode="auto">
          <a:xfrm>
            <a:off x="5450629" y="685800"/>
            <a:ext cx="1868487" cy="292100"/>
          </a:xfrm>
          <a:prstGeom prst="rect">
            <a:avLst/>
          </a:prstGeom>
          <a:solidFill>
            <a:srgbClr val="DDDDD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GB"/>
          </a:p>
        </p:txBody>
      </p:sp>
      <p:sp>
        <p:nvSpPr>
          <p:cNvPr id="46" name="Rectangle 42">
            <a:extLst>
              <a:ext uri="{FF2B5EF4-FFF2-40B4-BE49-F238E27FC236}">
                <a16:creationId xmlns:a16="http://schemas.microsoft.com/office/drawing/2014/main" id="{D60F220C-608D-4F0A-96A1-EBE98541F918}"/>
              </a:ext>
            </a:extLst>
          </p:cNvPr>
          <p:cNvSpPr>
            <a:spLocks noChangeArrowheads="1"/>
          </p:cNvSpPr>
          <p:nvPr/>
        </p:nvSpPr>
        <p:spPr bwMode="auto">
          <a:xfrm>
            <a:off x="6061816" y="703263"/>
            <a:ext cx="444500"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b="1" dirty="0"/>
              <a:t>Sales</a:t>
            </a:r>
            <a:endParaRPr lang="en-US" sz="1600" dirty="0"/>
          </a:p>
        </p:txBody>
      </p:sp>
      <p:sp>
        <p:nvSpPr>
          <p:cNvPr id="47" name="Line 43">
            <a:extLst>
              <a:ext uri="{FF2B5EF4-FFF2-40B4-BE49-F238E27FC236}">
                <a16:creationId xmlns:a16="http://schemas.microsoft.com/office/drawing/2014/main" id="{547918C4-4C13-4DE6-9D94-D19E78E426FF}"/>
              </a:ext>
            </a:extLst>
          </p:cNvPr>
          <p:cNvSpPr>
            <a:spLocks noChangeShapeType="1"/>
          </p:cNvSpPr>
          <p:nvPr/>
        </p:nvSpPr>
        <p:spPr bwMode="auto">
          <a:xfrm>
            <a:off x="5452216" y="703263"/>
            <a:ext cx="0" cy="5046662"/>
          </a:xfrm>
          <a:prstGeom prst="line">
            <a:avLst/>
          </a:prstGeom>
          <a:noFill/>
          <a:ln w="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Tree>
    <p:extLst>
      <p:ext uri="{BB962C8B-B14F-4D97-AF65-F5344CB8AC3E}">
        <p14:creationId xmlns:p14="http://schemas.microsoft.com/office/powerpoint/2010/main" val="633790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9C235-857E-4416-95E2-1C0A21DEC863}"/>
              </a:ext>
            </a:extLst>
          </p:cNvPr>
          <p:cNvSpPr>
            <a:spLocks noGrp="1"/>
          </p:cNvSpPr>
          <p:nvPr>
            <p:ph type="title"/>
          </p:nvPr>
        </p:nvSpPr>
        <p:spPr/>
        <p:txBody>
          <a:bodyPr/>
          <a:lstStyle/>
          <a:p>
            <a:r>
              <a:rPr lang="en-US" dirty="0" err="1"/>
              <a:t>Điều</a:t>
            </a:r>
            <a:r>
              <a:rPr lang="en-US" dirty="0"/>
              <a:t> </a:t>
            </a:r>
            <a:r>
              <a:rPr lang="en-US" dirty="0" err="1"/>
              <a:t>kiện</a:t>
            </a:r>
            <a:r>
              <a:rPr lang="en-US" dirty="0"/>
              <a:t> </a:t>
            </a:r>
            <a:r>
              <a:rPr lang="en-US" dirty="0" err="1"/>
              <a:t>tiên</a:t>
            </a:r>
            <a:r>
              <a:rPr lang="en-US" dirty="0"/>
              <a:t> </a:t>
            </a:r>
            <a:r>
              <a:rPr lang="en-US" dirty="0" err="1"/>
              <a:t>quyết</a:t>
            </a:r>
            <a:endParaRPr lang="en-US" dirty="0"/>
          </a:p>
        </p:txBody>
      </p:sp>
      <p:sp>
        <p:nvSpPr>
          <p:cNvPr id="3" name="Content Placeholder 2">
            <a:extLst>
              <a:ext uri="{FF2B5EF4-FFF2-40B4-BE49-F238E27FC236}">
                <a16:creationId xmlns:a16="http://schemas.microsoft.com/office/drawing/2014/main" id="{B905889C-168D-46EE-A8F8-D34761E21270}"/>
              </a:ext>
            </a:extLst>
          </p:cNvPr>
          <p:cNvSpPr>
            <a:spLocks noGrp="1"/>
          </p:cNvSpPr>
          <p:nvPr>
            <p:ph idx="1"/>
          </p:nvPr>
        </p:nvSpPr>
        <p:spPr>
          <a:xfrm>
            <a:off x="628650" y="851592"/>
            <a:ext cx="5238750" cy="5174881"/>
          </a:xfrm>
        </p:spPr>
        <p:txBody>
          <a:bodyPr>
            <a:normAutofit fontScale="62500" lnSpcReduction="20000"/>
          </a:bodyPr>
          <a:lstStyle/>
          <a:p>
            <a:r>
              <a:rPr kumimoji="0" lang="vi-VN" altLang="en-US" sz="2800" b="0" i="0" u="none" strike="noStrike" cap="none" normalizeH="0" baseline="0" dirty="0">
                <a:ln>
                  <a:noFill/>
                </a:ln>
                <a:solidFill>
                  <a:srgbClr val="202124"/>
                </a:solidFill>
                <a:effectLst/>
                <a:latin typeface="Google Sans"/>
              </a:rPr>
              <a:t>Mô </a:t>
            </a:r>
            <a:r>
              <a:rPr kumimoji="0" lang="vi-VN" altLang="en-US" sz="2800" b="0" i="0" u="none" strike="noStrike" cap="none" normalizeH="0" baseline="0" dirty="0" err="1">
                <a:ln>
                  <a:noFill/>
                </a:ln>
                <a:solidFill>
                  <a:srgbClr val="202124"/>
                </a:solidFill>
                <a:effectLst/>
                <a:latin typeface="Google Sans"/>
              </a:rPr>
              <a:t>tả</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trạng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thái</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mà</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hệ</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thống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phải</a:t>
            </a:r>
            <a:r>
              <a:rPr kumimoji="0" lang="vi-VN" altLang="en-US" sz="2800" b="0" i="0" u="none" strike="noStrike" cap="none" normalizeH="0" baseline="0" dirty="0">
                <a:ln>
                  <a:noFill/>
                </a:ln>
                <a:solidFill>
                  <a:srgbClr val="202124"/>
                </a:solidFill>
                <a:effectLst/>
                <a:latin typeface="Google Sans"/>
              </a:rPr>
              <a:t> ở </a:t>
            </a:r>
            <a:r>
              <a:rPr kumimoji="0" lang="vi-VN" altLang="en-US" sz="2800" b="0" i="0" u="none" strike="noStrike" cap="none" normalizeH="0" baseline="0" dirty="0" err="1">
                <a:ln>
                  <a:noFill/>
                </a:ln>
                <a:solidFill>
                  <a:srgbClr val="202124"/>
                </a:solidFill>
                <a:effectLst/>
                <a:latin typeface="Google Sans"/>
              </a:rPr>
              <a:t>trước</a:t>
            </a:r>
            <a:r>
              <a:rPr kumimoji="0" lang="vi-VN" altLang="en-US" sz="2800" b="0" i="0" u="none" strike="noStrike" cap="none" normalizeH="0" baseline="0" dirty="0">
                <a:ln>
                  <a:noFill/>
                </a:ln>
                <a:solidFill>
                  <a:srgbClr val="202124"/>
                </a:solidFill>
                <a:effectLst/>
                <a:latin typeface="Google Sans"/>
              </a:rPr>
              <a:t> khi ca </a:t>
            </a:r>
            <a:r>
              <a:rPr kumimoji="0" lang="vi-VN" altLang="en-US" sz="2800" b="0" i="0" u="none" strike="noStrike" cap="none" normalizeH="0" baseline="0" dirty="0" err="1">
                <a:ln>
                  <a:noFill/>
                </a:ln>
                <a:solidFill>
                  <a:srgbClr val="202124"/>
                </a:solidFill>
                <a:effectLst/>
                <a:latin typeface="Google Sans"/>
              </a:rPr>
              <a:t>sử</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dụng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có</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thể</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bắt</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đầu</a:t>
            </a:r>
            <a:r>
              <a:rPr kumimoji="0" lang="vi-VN" altLang="en-US" sz="2800" b="0" i="0" u="none" strike="noStrike" cap="none" normalizeH="0" baseline="0" dirty="0">
                <a:ln>
                  <a:noFill/>
                </a:ln>
                <a:solidFill>
                  <a:srgbClr val="202124"/>
                </a:solidFill>
                <a:effectLst/>
                <a:latin typeface="Google Sans"/>
              </a:rPr>
              <a:t> </a:t>
            </a:r>
            <a:endParaRPr kumimoji="0" lang="en-US" altLang="en-US" sz="2800" b="0" i="0" u="none" strike="noStrike" cap="none" normalizeH="0" baseline="0" dirty="0">
              <a:ln>
                <a:noFill/>
              </a:ln>
              <a:solidFill>
                <a:srgbClr val="202124"/>
              </a:solidFill>
              <a:effectLst/>
              <a:latin typeface="Google Sans"/>
            </a:endParaRPr>
          </a:p>
          <a:p>
            <a:r>
              <a:rPr kumimoji="0" lang="vi-VN" altLang="en-US" sz="2800" b="0" i="0" u="none" strike="noStrike" cap="none" normalizeH="0" baseline="0" dirty="0" err="1">
                <a:ln>
                  <a:noFill/>
                </a:ln>
                <a:solidFill>
                  <a:srgbClr val="202124"/>
                </a:solidFill>
                <a:effectLst/>
                <a:latin typeface="Google Sans"/>
              </a:rPr>
              <a:t>Các</a:t>
            </a:r>
            <a:r>
              <a:rPr kumimoji="0" lang="vi-VN" altLang="en-US" sz="2800" b="0" i="0" u="none" strike="noStrike" cap="none" normalizeH="0" baseline="0" dirty="0">
                <a:ln>
                  <a:noFill/>
                </a:ln>
                <a:solidFill>
                  <a:srgbClr val="202124"/>
                </a:solidFill>
                <a:effectLst/>
                <a:latin typeface="Google Sans"/>
              </a:rPr>
              <a:t> câu </a:t>
            </a:r>
            <a:r>
              <a:rPr kumimoji="0" lang="vi-VN" altLang="en-US" sz="2800" b="0" i="0" u="none" strike="noStrike" cap="none" normalizeH="0" baseline="0" dirty="0" err="1">
                <a:ln>
                  <a:noFill/>
                </a:ln>
                <a:solidFill>
                  <a:srgbClr val="202124"/>
                </a:solidFill>
                <a:effectLst/>
                <a:latin typeface="Google Sans"/>
              </a:rPr>
              <a:t>lệnh</a:t>
            </a:r>
            <a:r>
              <a:rPr kumimoji="0" lang="vi-VN" altLang="en-US" sz="2800" b="0" i="0" u="none" strike="noStrike" cap="none" normalizeH="0" baseline="0" dirty="0">
                <a:ln>
                  <a:noFill/>
                </a:ln>
                <a:solidFill>
                  <a:srgbClr val="202124"/>
                </a:solidFill>
                <a:effectLst/>
                <a:latin typeface="Google Sans"/>
              </a:rPr>
              <a:t> đơn </a:t>
            </a:r>
            <a:r>
              <a:rPr kumimoji="0" lang="vi-VN" altLang="en-US" sz="2800" b="0" i="0" u="none" strike="noStrike" cap="none" normalizeH="0" baseline="0" dirty="0" err="1">
                <a:ln>
                  <a:noFill/>
                </a:ln>
                <a:solidFill>
                  <a:srgbClr val="202124"/>
                </a:solidFill>
                <a:effectLst/>
                <a:latin typeface="Google Sans"/>
              </a:rPr>
              <a:t>giản</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xác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định</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trạng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thái</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của</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hệ</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thống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được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biểu</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thị</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dưới</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dạng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các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điều</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kiện</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phải</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đúng</a:t>
            </a:r>
            <a:r>
              <a:rPr kumimoji="0" lang="vi-VN" altLang="en-US" sz="2800" b="0" i="0" u="none" strike="noStrike" cap="none" normalizeH="0" baseline="0" dirty="0">
                <a:ln>
                  <a:noFill/>
                </a:ln>
                <a:solidFill>
                  <a:srgbClr val="202124"/>
                </a:solidFill>
                <a:effectLst/>
                <a:latin typeface="Google Sans"/>
              </a:rPr>
              <a:t> </a:t>
            </a:r>
            <a:endParaRPr kumimoji="0" lang="en-US" altLang="en-US" sz="2800" b="0" i="0" u="none" strike="noStrike" cap="none" normalizeH="0" baseline="0" dirty="0">
              <a:ln>
                <a:noFill/>
              </a:ln>
              <a:solidFill>
                <a:srgbClr val="202124"/>
              </a:solidFill>
              <a:effectLst/>
              <a:latin typeface="Google Sans"/>
            </a:endParaRPr>
          </a:p>
          <a:p>
            <a:r>
              <a:rPr kumimoji="0" lang="vi-VN" altLang="en-US" sz="2800" b="0" i="0" u="none" strike="noStrike" cap="none" normalizeH="0" baseline="0" dirty="0" err="1">
                <a:ln>
                  <a:noFill/>
                </a:ln>
                <a:solidFill>
                  <a:srgbClr val="202124"/>
                </a:solidFill>
                <a:effectLst/>
                <a:latin typeface="Google Sans"/>
              </a:rPr>
              <a:t>Đừng</a:t>
            </a:r>
            <a:r>
              <a:rPr kumimoji="0" lang="vi-VN" altLang="en-US" sz="2800" b="0" i="0" u="none" strike="noStrike" cap="none" normalizeH="0" baseline="0" dirty="0">
                <a:ln>
                  <a:noFill/>
                </a:ln>
                <a:solidFill>
                  <a:srgbClr val="202124"/>
                </a:solidFill>
                <a:effectLst/>
                <a:latin typeface="Google Sans"/>
              </a:rPr>
              <a:t> bao </a:t>
            </a:r>
            <a:r>
              <a:rPr kumimoji="0" lang="vi-VN" altLang="en-US" sz="2800" b="0" i="0" u="none" strike="noStrike" cap="none" normalizeH="0" baseline="0" dirty="0" err="1">
                <a:ln>
                  <a:noFill/>
                </a:ln>
                <a:solidFill>
                  <a:srgbClr val="202124"/>
                </a:solidFill>
                <a:effectLst/>
                <a:latin typeface="Google Sans"/>
              </a:rPr>
              <a:t>giờ</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đề</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cập</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đến</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các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trường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hợp</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sử</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dụng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khác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cần</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được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thực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hiện</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trước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trường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hợp</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sử</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dụng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này</a:t>
            </a:r>
            <a:r>
              <a:rPr kumimoji="0" lang="vi-VN" altLang="en-US" sz="2800" b="0" i="0" u="none" strike="noStrike" cap="none" normalizeH="0" baseline="0" dirty="0">
                <a:ln>
                  <a:noFill/>
                </a:ln>
                <a:solidFill>
                  <a:srgbClr val="202124"/>
                </a:solidFill>
                <a:effectLst/>
                <a:latin typeface="Google Sans"/>
              </a:rPr>
              <a:t> </a:t>
            </a:r>
            <a:endParaRPr kumimoji="0" lang="en-US" altLang="en-US" sz="2800" b="0" i="0" u="none" strike="noStrike" cap="none" normalizeH="0" baseline="0" dirty="0">
              <a:ln>
                <a:noFill/>
              </a:ln>
              <a:solidFill>
                <a:srgbClr val="202124"/>
              </a:solidFill>
              <a:effectLst/>
              <a:latin typeface="Google Sans"/>
            </a:endParaRPr>
          </a:p>
          <a:p>
            <a:r>
              <a:rPr kumimoji="0" lang="vi-VN" altLang="en-US" sz="2800" b="0" i="0" u="none" strike="noStrike" cap="none" normalizeH="0" baseline="0" dirty="0" err="1">
                <a:ln>
                  <a:noFill/>
                </a:ln>
                <a:solidFill>
                  <a:srgbClr val="202124"/>
                </a:solidFill>
                <a:effectLst/>
                <a:latin typeface="Google Sans"/>
              </a:rPr>
              <a:t>Cần</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được</a:t>
            </a:r>
            <a:r>
              <a:rPr kumimoji="0" lang="vi-VN" altLang="en-US" sz="2800" b="0" i="0" u="none" strike="noStrike" cap="none" normalizeH="0" baseline="0" dirty="0">
                <a:ln>
                  <a:noFill/>
                </a:ln>
                <a:solidFill>
                  <a:srgbClr val="202124"/>
                </a:solidFill>
                <a:effectLst/>
                <a:latin typeface="Google Sans"/>
              </a:rPr>
              <a:t> nêu </a:t>
            </a:r>
            <a:r>
              <a:rPr kumimoji="0" lang="vi-VN" altLang="en-US" sz="2800" b="0" i="0" u="none" strike="noStrike" cap="none" normalizeH="0" baseline="0" dirty="0" err="1">
                <a:ln>
                  <a:noFill/>
                </a:ln>
                <a:solidFill>
                  <a:srgbClr val="202124"/>
                </a:solidFill>
                <a:effectLst/>
                <a:latin typeface="Google Sans"/>
              </a:rPr>
              <a:t>rõ</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ràng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và</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dễ</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dàng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kiểm</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chứng</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r>
              <a:rPr lang="en-US" dirty="0"/>
              <a:t> </a:t>
            </a:r>
            <a:r>
              <a:rPr kumimoji="0" lang="vi-VN" altLang="en-US" sz="2800" b="0" i="0" u="none" strike="noStrike" cap="none" normalizeH="0" baseline="0" dirty="0" err="1">
                <a:ln>
                  <a:noFill/>
                </a:ln>
                <a:solidFill>
                  <a:srgbClr val="202124"/>
                </a:solidFill>
                <a:effectLst/>
                <a:latin typeface="Google Sans"/>
              </a:rPr>
              <a:t>Tùy</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chọn</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Chỉ</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sử</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dụng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nếu</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cần</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để</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làm</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rõ</a:t>
            </a:r>
            <a:r>
              <a:rPr kumimoji="0" lang="vi-VN" altLang="en-US" sz="2800" b="0" i="0" u="none" strike="noStrike" cap="none" normalizeH="0" baseline="0" dirty="0">
                <a:ln>
                  <a:noFill/>
                </a:ln>
                <a:solidFill>
                  <a:srgbClr val="202124"/>
                </a:solidFill>
                <a:effectLst/>
                <a:latin typeface="Google Sans"/>
              </a:rPr>
              <a:t> </a:t>
            </a:r>
            <a:endParaRPr kumimoji="0" lang="en-US" altLang="en-US" sz="2800" b="0" i="0" u="none" strike="noStrike" cap="none" normalizeH="0" baseline="0" dirty="0">
              <a:ln>
                <a:noFill/>
              </a:ln>
              <a:solidFill>
                <a:srgbClr val="202124"/>
              </a:solidFill>
              <a:effectLst/>
              <a:latin typeface="Google Sans"/>
            </a:endParaRPr>
          </a:p>
          <a:p>
            <a:r>
              <a:rPr kumimoji="0" lang="vi-VN" altLang="en-US" sz="2800" b="0" i="0" u="none" strike="noStrike" cap="none" normalizeH="0" baseline="0" dirty="0" err="1">
                <a:ln>
                  <a:noFill/>
                </a:ln>
                <a:solidFill>
                  <a:srgbClr val="202124"/>
                </a:solidFill>
                <a:effectLst/>
                <a:latin typeface="Google Sans"/>
              </a:rPr>
              <a:t>Thí</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dụ</a:t>
            </a:r>
            <a:r>
              <a:rPr kumimoji="0" lang="vi-VN" altLang="en-US" sz="2800" b="0" i="0" u="none" strike="noStrike" cap="none" normalizeH="0" baseline="0" dirty="0">
                <a:ln>
                  <a:noFill/>
                </a:ln>
                <a:solidFill>
                  <a:srgbClr val="202124"/>
                </a:solidFill>
                <a:effectLst/>
                <a:latin typeface="Google Sans"/>
              </a:rPr>
              <a:t> </a:t>
            </a:r>
            <a:endParaRPr kumimoji="0" lang="en-US" altLang="en-US" sz="2800" b="0" i="0" u="none" strike="noStrike" cap="none" normalizeH="0" baseline="0" dirty="0">
              <a:ln>
                <a:noFill/>
              </a:ln>
              <a:solidFill>
                <a:srgbClr val="202124"/>
              </a:solidFill>
              <a:effectLst/>
              <a:latin typeface="Google Sans"/>
            </a:endParaRPr>
          </a:p>
          <a:p>
            <a:r>
              <a:rPr kumimoji="0" lang="vi-VN" altLang="en-US" sz="2800" b="0" i="0" u="none" strike="noStrike" cap="none" normalizeH="0" baseline="0" dirty="0">
                <a:ln>
                  <a:noFill/>
                </a:ln>
                <a:solidFill>
                  <a:srgbClr val="202124"/>
                </a:solidFill>
                <a:effectLst/>
                <a:latin typeface="Google Sans"/>
              </a:rPr>
              <a:t>Đăng </a:t>
            </a:r>
            <a:r>
              <a:rPr kumimoji="0" lang="vi-VN" altLang="en-US" sz="2800" b="0" i="0" u="none" strike="noStrike" cap="none" normalizeH="0" baseline="0" dirty="0" err="1">
                <a:ln>
                  <a:noFill/>
                </a:ln>
                <a:solidFill>
                  <a:srgbClr val="202124"/>
                </a:solidFill>
                <a:effectLst/>
                <a:latin typeface="Google Sans"/>
              </a:rPr>
              <a:t>ký</a:t>
            </a:r>
            <a:r>
              <a:rPr kumimoji="0" lang="vi-VN" altLang="en-US" sz="2800" b="0" i="0" u="none" strike="noStrike" cap="none" normalizeH="0" baseline="0" dirty="0">
                <a:ln>
                  <a:noFill/>
                </a:ln>
                <a:solidFill>
                  <a:srgbClr val="202124"/>
                </a:solidFill>
                <a:effectLst/>
                <a:latin typeface="Google Sans"/>
              </a:rPr>
              <a:t> cho </a:t>
            </a:r>
            <a:r>
              <a:rPr kumimoji="0" lang="vi-VN" altLang="en-US" sz="2800" b="0" i="0" u="none" strike="noStrike" cap="none" normalizeH="0" baseline="0" dirty="0" err="1">
                <a:ln>
                  <a:noFill/>
                </a:ln>
                <a:solidFill>
                  <a:srgbClr val="202124"/>
                </a:solidFill>
                <a:effectLst/>
                <a:latin typeface="Google Sans"/>
              </a:rPr>
              <a:t>trường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hợp</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sử</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dụng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Khóa</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học</a:t>
            </a:r>
            <a:r>
              <a:rPr kumimoji="0" lang="vi-VN" altLang="en-US" sz="2800" b="0" i="0" u="none" strike="noStrike" cap="none" normalizeH="0" baseline="0" dirty="0">
                <a:ln>
                  <a:noFill/>
                </a:ln>
                <a:solidFill>
                  <a:srgbClr val="202124"/>
                </a:solidFill>
                <a:effectLst/>
                <a:latin typeface="Google Sans"/>
              </a:rPr>
              <a:t> </a:t>
            </a:r>
            <a:endParaRPr kumimoji="0" lang="en-US" altLang="en-US" sz="2800" b="0" i="0" u="none" strike="noStrike" cap="none" normalizeH="0" baseline="0" dirty="0">
              <a:ln>
                <a:noFill/>
              </a:ln>
              <a:solidFill>
                <a:srgbClr val="202124"/>
              </a:solidFill>
              <a:effectLst/>
              <a:latin typeface="Google Sans"/>
            </a:endParaRPr>
          </a:p>
          <a:p>
            <a:r>
              <a:rPr kumimoji="0" lang="vi-VN" altLang="en-US" sz="2800" b="0" i="0" u="none" strike="noStrike" cap="none" normalizeH="0" baseline="0" dirty="0" err="1">
                <a:ln>
                  <a:noFill/>
                </a:ln>
                <a:solidFill>
                  <a:srgbClr val="202124"/>
                </a:solidFill>
                <a:effectLst/>
                <a:latin typeface="Google Sans"/>
              </a:rPr>
              <a:t>Điều</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kiện</a:t>
            </a:r>
            <a:r>
              <a:rPr kumimoji="0" lang="vi-VN" altLang="en-US" sz="2800" b="0" i="0" u="none" strike="noStrike" cap="none" normalizeH="0" baseline="0" dirty="0">
                <a:ln>
                  <a:noFill/>
                </a:ln>
                <a:solidFill>
                  <a:srgbClr val="202124"/>
                </a:solidFill>
                <a:effectLst/>
                <a:latin typeface="Google Sans"/>
              </a:rPr>
              <a:t> tiên </a:t>
            </a:r>
            <a:r>
              <a:rPr kumimoji="0" lang="vi-VN" altLang="en-US" sz="2800" b="0" i="0" u="none" strike="noStrike" cap="none" normalizeH="0" baseline="0" dirty="0" err="1">
                <a:ln>
                  <a:noFill/>
                </a:ln>
                <a:solidFill>
                  <a:srgbClr val="202124"/>
                </a:solidFill>
                <a:effectLst/>
                <a:latin typeface="Google Sans"/>
              </a:rPr>
              <a:t>quyết</a:t>
            </a:r>
            <a:r>
              <a:rPr kumimoji="0" lang="vi-VN" altLang="en-US" sz="2800" b="0" i="0" u="none" strike="noStrike" cap="none" normalizeH="0" baseline="0" dirty="0">
                <a:ln>
                  <a:noFill/>
                </a:ln>
                <a:solidFill>
                  <a:srgbClr val="202124"/>
                </a:solidFill>
                <a:effectLst/>
                <a:latin typeface="Google Sans"/>
              </a:rPr>
              <a:t>: </a:t>
            </a:r>
            <a:endParaRPr kumimoji="0" lang="en-US" altLang="en-US" sz="2800" b="0" i="0" u="none" strike="noStrike" cap="none" normalizeH="0" baseline="0" dirty="0">
              <a:ln>
                <a:noFill/>
              </a:ln>
              <a:solidFill>
                <a:srgbClr val="202124"/>
              </a:solidFill>
              <a:effectLst/>
              <a:latin typeface="Google Sans"/>
            </a:endParaRPr>
          </a:p>
          <a:p>
            <a:r>
              <a:rPr kumimoji="0" lang="vi-VN" altLang="en-US" sz="2800" b="0" i="0" u="none" strike="noStrike" cap="none" normalizeH="0" baseline="0" dirty="0">
                <a:ln>
                  <a:noFill/>
                </a:ln>
                <a:solidFill>
                  <a:srgbClr val="202124"/>
                </a:solidFill>
                <a:effectLst/>
                <a:latin typeface="Google Sans"/>
              </a:rPr>
              <a:t>Danh </a:t>
            </a:r>
            <a:r>
              <a:rPr kumimoji="0" lang="vi-VN" altLang="en-US" sz="2800" b="0" i="0" u="none" strike="noStrike" cap="none" normalizeH="0" baseline="0" dirty="0" err="1">
                <a:ln>
                  <a:noFill/>
                </a:ln>
                <a:solidFill>
                  <a:srgbClr val="202124"/>
                </a:solidFill>
                <a:effectLst/>
                <a:latin typeface="Google Sans"/>
              </a:rPr>
              <a:t>sách</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các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khóa</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học</a:t>
            </a:r>
            <a:r>
              <a:rPr kumimoji="0" lang="vi-VN" altLang="en-US" sz="2800" b="0" i="0" u="none" strike="noStrike" cap="none" normalizeH="0" baseline="0" dirty="0">
                <a:ln>
                  <a:noFill/>
                </a:ln>
                <a:solidFill>
                  <a:srgbClr val="202124"/>
                </a:solidFill>
                <a:effectLst/>
                <a:latin typeface="Google Sans"/>
              </a:rPr>
              <a:t> cung </a:t>
            </a:r>
            <a:r>
              <a:rPr kumimoji="0" lang="vi-VN" altLang="en-US" sz="2800" b="0" i="0" u="none" strike="noStrike" cap="none" normalizeH="0" baseline="0" dirty="0" err="1">
                <a:ln>
                  <a:noFill/>
                </a:ln>
                <a:solidFill>
                  <a:srgbClr val="202124"/>
                </a:solidFill>
                <a:effectLst/>
                <a:latin typeface="Google Sans"/>
              </a:rPr>
              <a:t>cấp</a:t>
            </a:r>
            <a:r>
              <a:rPr kumimoji="0" lang="vi-VN" altLang="en-US" sz="2800" b="0" i="0" u="none" strike="noStrike" cap="none" normalizeH="0" baseline="0" dirty="0">
                <a:ln>
                  <a:noFill/>
                </a:ln>
                <a:solidFill>
                  <a:srgbClr val="202124"/>
                </a:solidFill>
                <a:effectLst/>
                <a:latin typeface="Google Sans"/>
              </a:rPr>
              <a:t> cho </a:t>
            </a:r>
            <a:r>
              <a:rPr kumimoji="0" lang="vi-VN" altLang="en-US" sz="2800" b="0" i="0" u="none" strike="noStrike" cap="none" normalizeH="0" baseline="0" dirty="0" err="1">
                <a:ln>
                  <a:noFill/>
                </a:ln>
                <a:solidFill>
                  <a:srgbClr val="202124"/>
                </a:solidFill>
                <a:effectLst/>
                <a:latin typeface="Google Sans"/>
              </a:rPr>
              <a:t>học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kỳ</a:t>
            </a:r>
            <a:r>
              <a:rPr kumimoji="0" lang="vi-VN" altLang="en-US" sz="2800" b="0" i="0" u="none" strike="noStrike" cap="none" normalizeH="0" baseline="0" dirty="0">
                <a:ln>
                  <a:noFill/>
                </a:ln>
                <a:solidFill>
                  <a:srgbClr val="202124"/>
                </a:solidFill>
                <a:effectLst/>
                <a:latin typeface="Google Sans"/>
              </a:rPr>
              <a:t> </a:t>
            </a:r>
            <a:endParaRPr kumimoji="0" lang="en-US" altLang="en-US" sz="2800" b="0" i="0" u="none" strike="noStrike" cap="none" normalizeH="0" baseline="0" dirty="0">
              <a:ln>
                <a:noFill/>
              </a:ln>
              <a:solidFill>
                <a:srgbClr val="202124"/>
              </a:solidFill>
              <a:effectLst/>
              <a:latin typeface="Google Sans"/>
            </a:endParaRPr>
          </a:p>
          <a:p>
            <a:r>
              <a:rPr kumimoji="0" lang="vi-VN" altLang="en-US" sz="2800" b="0" i="0" u="none" strike="noStrike" cap="none" normalizeH="0" baseline="0" dirty="0" err="1">
                <a:ln>
                  <a:noFill/>
                </a:ln>
                <a:solidFill>
                  <a:srgbClr val="202124"/>
                </a:solidFill>
                <a:effectLst/>
                <a:latin typeface="Google Sans"/>
              </a:rPr>
              <a:t>đã</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được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tạo</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và</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có</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sẵn</a:t>
            </a:r>
            <a:r>
              <a:rPr kumimoji="0" lang="vi-VN" altLang="en-US" sz="2800" b="0" i="0" u="none" strike="noStrike" cap="none" normalizeH="0" baseline="0" dirty="0">
                <a:ln>
                  <a:noFill/>
                </a:ln>
                <a:solidFill>
                  <a:srgbClr val="202124"/>
                </a:solidFill>
                <a:effectLst/>
                <a:latin typeface="Google Sans"/>
              </a:rPr>
              <a:t> cho </a:t>
            </a:r>
            <a:r>
              <a:rPr kumimoji="0" lang="vi-VN" altLang="en-US" sz="2800" b="0" i="0" u="none" strike="noStrike" cap="none" normalizeH="0" baseline="0" dirty="0" err="1">
                <a:ln>
                  <a:noFill/>
                </a:ln>
                <a:solidFill>
                  <a:srgbClr val="202124"/>
                </a:solidFill>
                <a:effectLst/>
                <a:latin typeface="Google Sans"/>
              </a:rPr>
              <a:t>Hệ</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thống</a:t>
            </a:r>
            <a:r>
              <a:rPr kumimoji="0" lang="vi-VN" altLang="en-US" sz="2800" b="0" i="0" u="none" strike="noStrike" cap="none" normalizeH="0" baseline="0" dirty="0">
                <a:ln>
                  <a:noFill/>
                </a:ln>
                <a:solidFill>
                  <a:srgbClr val="202124"/>
                </a:solidFill>
                <a:effectLst/>
                <a:latin typeface="Google Sans"/>
              </a:rPr>
              <a:t> đăng </a:t>
            </a:r>
            <a:r>
              <a:rPr kumimoji="0" lang="vi-VN" altLang="en-US" sz="2800" b="0" i="0" u="none" strike="noStrike" cap="none" normalizeH="0" baseline="0" dirty="0" err="1">
                <a:ln>
                  <a:noFill/>
                </a:ln>
                <a:solidFill>
                  <a:srgbClr val="202124"/>
                </a:solidFill>
                <a:effectLst/>
                <a:latin typeface="Google Sans"/>
              </a:rPr>
              <a:t>ký</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khóa</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học</a:t>
            </a:r>
            <a:r>
              <a:rPr kumimoji="0" lang="vi-VN" altLang="en-US" sz="2800" b="0" i="0" u="none" strike="noStrike" cap="none" normalizeH="0" baseline="0" dirty="0">
                <a:ln>
                  <a:noFill/>
                </a:ln>
                <a:solidFill>
                  <a:srgbClr val="202124"/>
                </a:solidFill>
                <a:effectLst/>
                <a:latin typeface="Google Sans"/>
              </a:rPr>
              <a:t> </a:t>
            </a:r>
            <a:endParaRPr kumimoji="0" lang="en-US" altLang="en-US" sz="2800" b="0" i="0" u="none" strike="noStrike" cap="none" normalizeH="0" baseline="0" dirty="0">
              <a:ln>
                <a:noFill/>
              </a:ln>
              <a:solidFill>
                <a:srgbClr val="202124"/>
              </a:solidFill>
              <a:effectLst/>
              <a:latin typeface="Google Sans"/>
            </a:endParaRPr>
          </a:p>
          <a:p>
            <a:r>
              <a:rPr kumimoji="0" lang="vi-VN" altLang="en-US" sz="2800" b="0" i="0" u="none" strike="noStrike" cap="none" normalizeH="0" baseline="0" dirty="0">
                <a:ln>
                  <a:noFill/>
                </a:ln>
                <a:solidFill>
                  <a:srgbClr val="202124"/>
                </a:solidFill>
                <a:effectLst/>
                <a:latin typeface="Google Sans"/>
              </a:rPr>
              <a:t>Đăng </a:t>
            </a:r>
            <a:r>
              <a:rPr kumimoji="0" lang="vi-VN" altLang="en-US" sz="2800" b="0" i="0" u="none" strike="noStrike" cap="none" normalizeH="0" baseline="0" dirty="0" err="1">
                <a:ln>
                  <a:noFill/>
                </a:ln>
                <a:solidFill>
                  <a:srgbClr val="202124"/>
                </a:solidFill>
                <a:effectLst/>
                <a:latin typeface="Google Sans"/>
              </a:rPr>
              <a:t>ký</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được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mở</a:t>
            </a:r>
            <a:r>
              <a:rPr kumimoji="0" lang="vi-VN" altLang="en-US" sz="2800" b="0" i="0" u="none" strike="noStrike" cap="none" normalizeH="0" baseline="0" dirty="0">
                <a:ln>
                  <a:noFill/>
                </a:ln>
                <a:solidFill>
                  <a:srgbClr val="202124"/>
                </a:solidFill>
                <a:effectLst/>
                <a:latin typeface="Google Sans"/>
              </a:rPr>
              <a:t> cho sinh viên Sinh viên </a:t>
            </a:r>
            <a:r>
              <a:rPr kumimoji="0" lang="vi-VN" altLang="en-US" sz="2800" b="0" i="0" u="none" strike="noStrike" cap="none" normalizeH="0" baseline="0" dirty="0" err="1">
                <a:ln>
                  <a:noFill/>
                </a:ln>
                <a:solidFill>
                  <a:srgbClr val="202124"/>
                </a:solidFill>
                <a:effectLst/>
                <a:latin typeface="Google Sans"/>
              </a:rPr>
              <a:t>đã</a:t>
            </a:r>
            <a:r>
              <a:rPr kumimoji="0" lang="vi-VN" altLang="en-US" sz="2800" b="0" i="0" u="none" strike="noStrike" cap="none" normalizeH="0" baseline="0" dirty="0">
                <a:ln>
                  <a:noFill/>
                </a:ln>
                <a:solidFill>
                  <a:srgbClr val="202124"/>
                </a:solidFill>
                <a:effectLst/>
                <a:latin typeface="Google Sans"/>
              </a:rPr>
              <a:t> đăng </a:t>
            </a:r>
            <a:r>
              <a:rPr kumimoji="0" lang="vi-VN" altLang="en-US" sz="2800" b="0" i="0" u="none" strike="noStrike" cap="none" normalizeH="0" baseline="0" dirty="0" err="1">
                <a:ln>
                  <a:noFill/>
                </a:ln>
                <a:solidFill>
                  <a:srgbClr val="202124"/>
                </a:solidFill>
                <a:effectLst/>
                <a:latin typeface="Google Sans"/>
              </a:rPr>
              <a:t>nhập</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vào</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Hệ</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thống</a:t>
            </a:r>
            <a:r>
              <a:rPr kumimoji="0" lang="vi-VN" altLang="en-US" sz="2800" b="0" i="0" u="none" strike="noStrike" cap="none" normalizeH="0" baseline="0" dirty="0">
                <a:ln>
                  <a:noFill/>
                </a:ln>
                <a:solidFill>
                  <a:srgbClr val="202124"/>
                </a:solidFill>
                <a:effectLst/>
                <a:latin typeface="Google Sans"/>
              </a:rPr>
              <a:t> đăng </a:t>
            </a:r>
            <a:r>
              <a:rPr kumimoji="0" lang="vi-VN" altLang="en-US" sz="2800" b="0" i="0" u="none" strike="noStrike" cap="none" normalizeH="0" baseline="0" dirty="0" err="1">
                <a:ln>
                  <a:noFill/>
                </a:ln>
                <a:solidFill>
                  <a:srgbClr val="202124"/>
                </a:solidFill>
                <a:effectLst/>
                <a:latin typeface="Google Sans"/>
              </a:rPr>
              <a:t>ký</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khóa</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học</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1B0CEF2B-10E6-483B-8D14-0401702C4509}"/>
              </a:ext>
            </a:extLst>
          </p:cNvPr>
          <p:cNvSpPr>
            <a:spLocks noGrp="1"/>
          </p:cNvSpPr>
          <p:nvPr>
            <p:ph type="sldNum" sz="quarter" idx="12"/>
          </p:nvPr>
        </p:nvSpPr>
        <p:spPr/>
        <p:txBody>
          <a:bodyPr/>
          <a:lstStyle/>
          <a:p>
            <a:pPr>
              <a:defRPr/>
            </a:pPr>
            <a:fld id="{222D1A01-2235-2A44-BF61-4339ED0E7A0A}" type="slidenum">
              <a:rPr lang="en-US" altLang="en-VN" smtClean="0"/>
              <a:pPr>
                <a:defRPr/>
              </a:pPr>
              <a:t>54</a:t>
            </a:fld>
            <a:endParaRPr lang="en-US" altLang="en-VN"/>
          </a:p>
        </p:txBody>
      </p:sp>
      <p:sp>
        <p:nvSpPr>
          <p:cNvPr id="5" name="Rectangle 1">
            <a:extLst>
              <a:ext uri="{FF2B5EF4-FFF2-40B4-BE49-F238E27FC236}">
                <a16:creationId xmlns:a16="http://schemas.microsoft.com/office/drawing/2014/main" id="{1194DCC9-DDCB-471E-96B1-269B0391D098}"/>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EDF66E4C-0402-45A0-A05A-BE78A6D4EB66}"/>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grpSp>
        <p:nvGrpSpPr>
          <p:cNvPr id="7" name="Group 31">
            <a:extLst>
              <a:ext uri="{FF2B5EF4-FFF2-40B4-BE49-F238E27FC236}">
                <a16:creationId xmlns:a16="http://schemas.microsoft.com/office/drawing/2014/main" id="{44536B18-0A7F-4F92-8FF3-77EEF61AA4DA}"/>
              </a:ext>
            </a:extLst>
          </p:cNvPr>
          <p:cNvGrpSpPr>
            <a:grpSpLocks/>
          </p:cNvGrpSpPr>
          <p:nvPr/>
        </p:nvGrpSpPr>
        <p:grpSpPr bwMode="auto">
          <a:xfrm>
            <a:off x="6565355" y="1828800"/>
            <a:ext cx="1862138" cy="2187575"/>
            <a:chOff x="4368" y="2521"/>
            <a:chExt cx="1173" cy="1378"/>
          </a:xfrm>
        </p:grpSpPr>
        <p:sp>
          <p:nvSpPr>
            <p:cNvPr id="8" name="AutoShape 6">
              <a:extLst>
                <a:ext uri="{FF2B5EF4-FFF2-40B4-BE49-F238E27FC236}">
                  <a16:creationId xmlns:a16="http://schemas.microsoft.com/office/drawing/2014/main" id="{F4EBD53B-F171-4F27-91A1-848938D70B7D}"/>
                </a:ext>
              </a:extLst>
            </p:cNvPr>
            <p:cNvSpPr>
              <a:spLocks noChangeArrowheads="1"/>
            </p:cNvSpPr>
            <p:nvPr/>
          </p:nvSpPr>
          <p:spPr bwMode="auto">
            <a:xfrm>
              <a:off x="4873" y="2521"/>
              <a:ext cx="167" cy="167"/>
            </a:xfrm>
            <a:prstGeom prst="flowChartConnector">
              <a:avLst/>
            </a:prstGeom>
            <a:solidFill>
              <a:schemeClr val="hlink"/>
            </a:solidFill>
            <a:ln w="28575">
              <a:solidFill>
                <a:srgbClr val="FF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sz="1000">
                <a:latin typeface="Arial" panose="020B0604020202020204" pitchFamily="34" charset="0"/>
              </a:endParaRPr>
            </a:p>
          </p:txBody>
        </p:sp>
        <p:grpSp>
          <p:nvGrpSpPr>
            <p:cNvPr id="9" name="Group 8">
              <a:extLst>
                <a:ext uri="{FF2B5EF4-FFF2-40B4-BE49-F238E27FC236}">
                  <a16:creationId xmlns:a16="http://schemas.microsoft.com/office/drawing/2014/main" id="{53D6D58B-27C0-456B-9FB9-C71F7ECB7470}"/>
                </a:ext>
              </a:extLst>
            </p:cNvPr>
            <p:cNvGrpSpPr>
              <a:grpSpLocks/>
            </p:cNvGrpSpPr>
            <p:nvPr/>
          </p:nvGrpSpPr>
          <p:grpSpPr bwMode="auto">
            <a:xfrm>
              <a:off x="5192" y="3145"/>
              <a:ext cx="349" cy="328"/>
              <a:chOff x="4512" y="1729"/>
              <a:chExt cx="528" cy="479"/>
            </a:xfrm>
          </p:grpSpPr>
          <p:sp>
            <p:nvSpPr>
              <p:cNvPr id="27" name="Arc 9">
                <a:extLst>
                  <a:ext uri="{FF2B5EF4-FFF2-40B4-BE49-F238E27FC236}">
                    <a16:creationId xmlns:a16="http://schemas.microsoft.com/office/drawing/2014/main" id="{65A22FC3-7BAD-4FD1-B5FD-EA986FAA8C51}"/>
                  </a:ext>
                </a:extLst>
              </p:cNvPr>
              <p:cNvSpPr>
                <a:spLocks/>
              </p:cNvSpPr>
              <p:nvPr/>
            </p:nvSpPr>
            <p:spPr bwMode="auto">
              <a:xfrm>
                <a:off x="4512" y="1729"/>
                <a:ext cx="433" cy="384"/>
              </a:xfrm>
              <a:custGeom>
                <a:avLst/>
                <a:gdLst>
                  <a:gd name="G0" fmla="+- 50 0 0"/>
                  <a:gd name="G1" fmla="+- 21600 0 0"/>
                  <a:gd name="G2" fmla="+- 21600 0 0"/>
                  <a:gd name="T0" fmla="*/ 0 w 21650"/>
                  <a:gd name="T1" fmla="*/ 0 h 21600"/>
                  <a:gd name="T2" fmla="*/ 21650 w 21650"/>
                  <a:gd name="T3" fmla="*/ 21600 h 21600"/>
                  <a:gd name="T4" fmla="*/ 50 w 21650"/>
                  <a:gd name="T5" fmla="*/ 21600 h 21600"/>
                </a:gdLst>
                <a:ahLst/>
                <a:cxnLst>
                  <a:cxn ang="0">
                    <a:pos x="T0" y="T1"/>
                  </a:cxn>
                  <a:cxn ang="0">
                    <a:pos x="T2" y="T3"/>
                  </a:cxn>
                  <a:cxn ang="0">
                    <a:pos x="T4" y="T5"/>
                  </a:cxn>
                </a:cxnLst>
                <a:rect l="0" t="0" r="r" b="b"/>
                <a:pathLst>
                  <a:path w="21650" h="21600" fill="none" extrusionOk="0">
                    <a:moveTo>
                      <a:pt x="0" y="0"/>
                    </a:moveTo>
                    <a:cubicBezTo>
                      <a:pt x="16" y="0"/>
                      <a:pt x="33" y="0"/>
                      <a:pt x="50" y="0"/>
                    </a:cubicBezTo>
                    <a:cubicBezTo>
                      <a:pt x="11979" y="0"/>
                      <a:pt x="21650" y="9670"/>
                      <a:pt x="21650" y="21600"/>
                    </a:cubicBezTo>
                  </a:path>
                  <a:path w="21650" h="21600" stroke="0" extrusionOk="0">
                    <a:moveTo>
                      <a:pt x="0" y="0"/>
                    </a:moveTo>
                    <a:cubicBezTo>
                      <a:pt x="16" y="0"/>
                      <a:pt x="33" y="0"/>
                      <a:pt x="50" y="0"/>
                    </a:cubicBezTo>
                    <a:cubicBezTo>
                      <a:pt x="11979" y="0"/>
                      <a:pt x="21650" y="9670"/>
                      <a:pt x="21650" y="21600"/>
                    </a:cubicBezTo>
                    <a:lnTo>
                      <a:pt x="50" y="21600"/>
                    </a:lnTo>
                    <a:close/>
                  </a:path>
                </a:pathLst>
              </a:custGeom>
              <a:noFill/>
              <a:ln w="50800" cap="rnd">
                <a:solidFill>
                  <a:srgbClr val="99999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Line 10">
                <a:extLst>
                  <a:ext uri="{FF2B5EF4-FFF2-40B4-BE49-F238E27FC236}">
                    <a16:creationId xmlns:a16="http://schemas.microsoft.com/office/drawing/2014/main" id="{CBAD3D39-774D-4177-AF20-5EEBE6563D8A}"/>
                  </a:ext>
                </a:extLst>
              </p:cNvPr>
              <p:cNvSpPr>
                <a:spLocks noChangeShapeType="1"/>
              </p:cNvSpPr>
              <p:nvPr/>
            </p:nvSpPr>
            <p:spPr bwMode="auto">
              <a:xfrm>
                <a:off x="4800" y="2112"/>
                <a:ext cx="240" cy="0"/>
              </a:xfrm>
              <a:prstGeom prst="line">
                <a:avLst/>
              </a:prstGeom>
              <a:noFill/>
              <a:ln w="50800">
                <a:solidFill>
                  <a:srgbClr val="9999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Line 11">
                <a:extLst>
                  <a:ext uri="{FF2B5EF4-FFF2-40B4-BE49-F238E27FC236}">
                    <a16:creationId xmlns:a16="http://schemas.microsoft.com/office/drawing/2014/main" id="{2572539E-A6AC-4F04-9C50-E40B817EB1F9}"/>
                  </a:ext>
                </a:extLst>
              </p:cNvPr>
              <p:cNvSpPr>
                <a:spLocks noChangeShapeType="1"/>
              </p:cNvSpPr>
              <p:nvPr/>
            </p:nvSpPr>
            <p:spPr bwMode="auto">
              <a:xfrm>
                <a:off x="4848" y="2160"/>
                <a:ext cx="144" cy="0"/>
              </a:xfrm>
              <a:prstGeom prst="line">
                <a:avLst/>
              </a:prstGeom>
              <a:noFill/>
              <a:ln w="50800">
                <a:solidFill>
                  <a:srgbClr val="9999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12">
                <a:extLst>
                  <a:ext uri="{FF2B5EF4-FFF2-40B4-BE49-F238E27FC236}">
                    <a16:creationId xmlns:a16="http://schemas.microsoft.com/office/drawing/2014/main" id="{2588BF63-5AE8-40E2-9637-87DFD861F169}"/>
                  </a:ext>
                </a:extLst>
              </p:cNvPr>
              <p:cNvSpPr>
                <a:spLocks noChangeShapeType="1"/>
              </p:cNvSpPr>
              <p:nvPr/>
            </p:nvSpPr>
            <p:spPr bwMode="auto">
              <a:xfrm>
                <a:off x="4896" y="2208"/>
                <a:ext cx="48" cy="0"/>
              </a:xfrm>
              <a:prstGeom prst="line">
                <a:avLst/>
              </a:prstGeom>
              <a:noFill/>
              <a:ln w="50800">
                <a:solidFill>
                  <a:srgbClr val="9999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0" name="Group 13">
              <a:extLst>
                <a:ext uri="{FF2B5EF4-FFF2-40B4-BE49-F238E27FC236}">
                  <a16:creationId xmlns:a16="http://schemas.microsoft.com/office/drawing/2014/main" id="{BED078B1-EDD5-4585-99FF-5BE823E5A3A2}"/>
                </a:ext>
              </a:extLst>
            </p:cNvPr>
            <p:cNvGrpSpPr>
              <a:grpSpLocks/>
            </p:cNvGrpSpPr>
            <p:nvPr/>
          </p:nvGrpSpPr>
          <p:grpSpPr bwMode="auto">
            <a:xfrm>
              <a:off x="4368" y="3014"/>
              <a:ext cx="349" cy="328"/>
              <a:chOff x="3264" y="1537"/>
              <a:chExt cx="529" cy="479"/>
            </a:xfrm>
          </p:grpSpPr>
          <p:sp>
            <p:nvSpPr>
              <p:cNvPr id="23" name="Arc 14">
                <a:extLst>
                  <a:ext uri="{FF2B5EF4-FFF2-40B4-BE49-F238E27FC236}">
                    <a16:creationId xmlns:a16="http://schemas.microsoft.com/office/drawing/2014/main" id="{A088757C-FEB1-4969-A86C-81CEA7E59334}"/>
                  </a:ext>
                </a:extLst>
              </p:cNvPr>
              <p:cNvSpPr>
                <a:spLocks/>
              </p:cNvSpPr>
              <p:nvPr/>
            </p:nvSpPr>
            <p:spPr bwMode="auto">
              <a:xfrm>
                <a:off x="3361" y="1537"/>
                <a:ext cx="432" cy="384"/>
              </a:xfrm>
              <a:custGeom>
                <a:avLst/>
                <a:gdLst>
                  <a:gd name="G0" fmla="+- 21600 0 0"/>
                  <a:gd name="G1" fmla="+- 21600 0 0"/>
                  <a:gd name="G2" fmla="+- 21600 0 0"/>
                  <a:gd name="T0" fmla="*/ 0 w 21600"/>
                  <a:gd name="T1" fmla="*/ 21600 h 21600"/>
                  <a:gd name="T2" fmla="*/ 21550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close/>
                  </a:path>
                </a:pathLst>
              </a:custGeom>
              <a:noFill/>
              <a:ln w="50800" cap="rnd">
                <a:solidFill>
                  <a:srgbClr val="99999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15">
                <a:extLst>
                  <a:ext uri="{FF2B5EF4-FFF2-40B4-BE49-F238E27FC236}">
                    <a16:creationId xmlns:a16="http://schemas.microsoft.com/office/drawing/2014/main" id="{97F5E5D7-E2BD-41A5-BBE0-DEA3F3815894}"/>
                  </a:ext>
                </a:extLst>
              </p:cNvPr>
              <p:cNvSpPr>
                <a:spLocks noChangeShapeType="1"/>
              </p:cNvSpPr>
              <p:nvPr/>
            </p:nvSpPr>
            <p:spPr bwMode="auto">
              <a:xfrm flipH="1">
                <a:off x="3264" y="1920"/>
                <a:ext cx="240" cy="0"/>
              </a:xfrm>
              <a:prstGeom prst="line">
                <a:avLst/>
              </a:prstGeom>
              <a:noFill/>
              <a:ln w="50800">
                <a:solidFill>
                  <a:srgbClr val="9999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16">
                <a:extLst>
                  <a:ext uri="{FF2B5EF4-FFF2-40B4-BE49-F238E27FC236}">
                    <a16:creationId xmlns:a16="http://schemas.microsoft.com/office/drawing/2014/main" id="{B2B39BB1-8B7C-4C40-B48A-1C47A6CE177E}"/>
                  </a:ext>
                </a:extLst>
              </p:cNvPr>
              <p:cNvSpPr>
                <a:spLocks noChangeShapeType="1"/>
              </p:cNvSpPr>
              <p:nvPr/>
            </p:nvSpPr>
            <p:spPr bwMode="auto">
              <a:xfrm flipH="1">
                <a:off x="3312" y="1968"/>
                <a:ext cx="144" cy="0"/>
              </a:xfrm>
              <a:prstGeom prst="line">
                <a:avLst/>
              </a:prstGeom>
              <a:noFill/>
              <a:ln w="50800">
                <a:solidFill>
                  <a:srgbClr val="9999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Line 17">
                <a:extLst>
                  <a:ext uri="{FF2B5EF4-FFF2-40B4-BE49-F238E27FC236}">
                    <a16:creationId xmlns:a16="http://schemas.microsoft.com/office/drawing/2014/main" id="{1A1D248F-4BA4-4C4D-B368-A14993ACDF92}"/>
                  </a:ext>
                </a:extLst>
              </p:cNvPr>
              <p:cNvSpPr>
                <a:spLocks noChangeShapeType="1"/>
              </p:cNvSpPr>
              <p:nvPr/>
            </p:nvSpPr>
            <p:spPr bwMode="auto">
              <a:xfrm flipH="1">
                <a:off x="3360" y="2016"/>
                <a:ext cx="48" cy="0"/>
              </a:xfrm>
              <a:prstGeom prst="line">
                <a:avLst/>
              </a:prstGeom>
              <a:noFill/>
              <a:ln w="50800">
                <a:solidFill>
                  <a:srgbClr val="9999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 name="Group 18">
              <a:extLst>
                <a:ext uri="{FF2B5EF4-FFF2-40B4-BE49-F238E27FC236}">
                  <a16:creationId xmlns:a16="http://schemas.microsoft.com/office/drawing/2014/main" id="{B7C75940-7676-4306-92B1-C4732BAF6AA3}"/>
                </a:ext>
              </a:extLst>
            </p:cNvPr>
            <p:cNvGrpSpPr>
              <a:grpSpLocks/>
            </p:cNvGrpSpPr>
            <p:nvPr/>
          </p:nvGrpSpPr>
          <p:grpSpPr bwMode="auto">
            <a:xfrm>
              <a:off x="4970" y="3014"/>
              <a:ext cx="223" cy="230"/>
              <a:chOff x="4176" y="1537"/>
              <a:chExt cx="337" cy="336"/>
            </a:xfrm>
          </p:grpSpPr>
          <p:sp>
            <p:nvSpPr>
              <p:cNvPr id="21" name="Arc 19">
                <a:extLst>
                  <a:ext uri="{FF2B5EF4-FFF2-40B4-BE49-F238E27FC236}">
                    <a16:creationId xmlns:a16="http://schemas.microsoft.com/office/drawing/2014/main" id="{90A7C500-E8FA-413B-8600-482F38549865}"/>
                  </a:ext>
                </a:extLst>
              </p:cNvPr>
              <p:cNvSpPr>
                <a:spLocks/>
              </p:cNvSpPr>
              <p:nvPr/>
            </p:nvSpPr>
            <p:spPr bwMode="auto">
              <a:xfrm>
                <a:off x="4176" y="1537"/>
                <a:ext cx="337" cy="192"/>
              </a:xfrm>
              <a:custGeom>
                <a:avLst/>
                <a:gdLst>
                  <a:gd name="G0" fmla="+- 64 0 0"/>
                  <a:gd name="G1" fmla="+- 21600 0 0"/>
                  <a:gd name="G2" fmla="+- 21600 0 0"/>
                  <a:gd name="T0" fmla="*/ 0 w 21664"/>
                  <a:gd name="T1" fmla="*/ 0 h 21600"/>
                  <a:gd name="T2" fmla="*/ 21664 w 21664"/>
                  <a:gd name="T3" fmla="*/ 21600 h 21600"/>
                  <a:gd name="T4" fmla="*/ 64 w 21664"/>
                  <a:gd name="T5" fmla="*/ 21600 h 21600"/>
                </a:gdLst>
                <a:ahLst/>
                <a:cxnLst>
                  <a:cxn ang="0">
                    <a:pos x="T0" y="T1"/>
                  </a:cxn>
                  <a:cxn ang="0">
                    <a:pos x="T2" y="T3"/>
                  </a:cxn>
                  <a:cxn ang="0">
                    <a:pos x="T4" y="T5"/>
                  </a:cxn>
                </a:cxnLst>
                <a:rect l="0" t="0" r="r" b="b"/>
                <a:pathLst>
                  <a:path w="21664" h="21600" fill="none" extrusionOk="0">
                    <a:moveTo>
                      <a:pt x="0" y="0"/>
                    </a:moveTo>
                    <a:cubicBezTo>
                      <a:pt x="21" y="0"/>
                      <a:pt x="42" y="0"/>
                      <a:pt x="64" y="0"/>
                    </a:cubicBezTo>
                    <a:cubicBezTo>
                      <a:pt x="11993" y="0"/>
                      <a:pt x="21664" y="9670"/>
                      <a:pt x="21664" y="21600"/>
                    </a:cubicBezTo>
                  </a:path>
                  <a:path w="21664" h="21600" stroke="0" extrusionOk="0">
                    <a:moveTo>
                      <a:pt x="0" y="0"/>
                    </a:moveTo>
                    <a:cubicBezTo>
                      <a:pt x="21" y="0"/>
                      <a:pt x="42" y="0"/>
                      <a:pt x="64" y="0"/>
                    </a:cubicBezTo>
                    <a:cubicBezTo>
                      <a:pt x="11993" y="0"/>
                      <a:pt x="21664" y="9670"/>
                      <a:pt x="21664" y="21600"/>
                    </a:cubicBezTo>
                    <a:lnTo>
                      <a:pt x="64" y="21600"/>
                    </a:lnTo>
                    <a:close/>
                  </a:path>
                </a:pathLst>
              </a:custGeom>
              <a:noFill/>
              <a:ln w="50800" cap="rnd">
                <a:solidFill>
                  <a:schemeClr val="tx2"/>
                </a:solidFill>
                <a:round/>
                <a:headEnd type="none" w="sm" len="sm"/>
                <a:tailEnd type="none" w="med"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Arc 20">
                <a:extLst>
                  <a:ext uri="{FF2B5EF4-FFF2-40B4-BE49-F238E27FC236}">
                    <a16:creationId xmlns:a16="http://schemas.microsoft.com/office/drawing/2014/main" id="{13CE1167-8A16-4459-9C57-BEBED8B4E9CB}"/>
                  </a:ext>
                </a:extLst>
              </p:cNvPr>
              <p:cNvSpPr>
                <a:spLocks/>
              </p:cNvSpPr>
              <p:nvPr/>
            </p:nvSpPr>
            <p:spPr bwMode="auto">
              <a:xfrm rot="10800000">
                <a:off x="4177" y="1682"/>
                <a:ext cx="336" cy="191"/>
              </a:xfrm>
              <a:custGeom>
                <a:avLst/>
                <a:gdLst>
                  <a:gd name="G0" fmla="+- 21600 0 0"/>
                  <a:gd name="G1" fmla="+- 21497 0 0"/>
                  <a:gd name="G2" fmla="+- 21600 0 0"/>
                  <a:gd name="T0" fmla="*/ 0 w 21600"/>
                  <a:gd name="T1" fmla="*/ 21497 h 21497"/>
                  <a:gd name="T2" fmla="*/ 19489 w 21600"/>
                  <a:gd name="T3" fmla="*/ 0 h 21497"/>
                  <a:gd name="T4" fmla="*/ 21600 w 21600"/>
                  <a:gd name="T5" fmla="*/ 21497 h 21497"/>
                </a:gdLst>
                <a:ahLst/>
                <a:cxnLst>
                  <a:cxn ang="0">
                    <a:pos x="T0" y="T1"/>
                  </a:cxn>
                  <a:cxn ang="0">
                    <a:pos x="T2" y="T3"/>
                  </a:cxn>
                  <a:cxn ang="0">
                    <a:pos x="T4" y="T5"/>
                  </a:cxn>
                </a:cxnLst>
                <a:rect l="0" t="0" r="r" b="b"/>
                <a:pathLst>
                  <a:path w="21600" h="21497" fill="none" extrusionOk="0">
                    <a:moveTo>
                      <a:pt x="0" y="21497"/>
                    </a:moveTo>
                    <a:cubicBezTo>
                      <a:pt x="0" y="10385"/>
                      <a:pt x="8430" y="1086"/>
                      <a:pt x="19489" y="0"/>
                    </a:cubicBezTo>
                  </a:path>
                  <a:path w="21600" h="21497" stroke="0" extrusionOk="0">
                    <a:moveTo>
                      <a:pt x="0" y="21497"/>
                    </a:moveTo>
                    <a:cubicBezTo>
                      <a:pt x="0" y="10385"/>
                      <a:pt x="8430" y="1086"/>
                      <a:pt x="19489" y="0"/>
                    </a:cubicBezTo>
                    <a:lnTo>
                      <a:pt x="21600" y="21497"/>
                    </a:lnTo>
                    <a:close/>
                  </a:path>
                </a:pathLst>
              </a:custGeom>
              <a:noFill/>
              <a:ln w="50800" cap="rnd">
                <a:solidFill>
                  <a:schemeClr val="tx2"/>
                </a:solidFill>
                <a:round/>
                <a:headEnd type="none" w="sm" len="sm"/>
                <a:tailEnd type="stealth" w="med"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 name="Group 21">
              <a:extLst>
                <a:ext uri="{FF2B5EF4-FFF2-40B4-BE49-F238E27FC236}">
                  <a16:creationId xmlns:a16="http://schemas.microsoft.com/office/drawing/2014/main" id="{293DD161-B50A-4680-9520-7FEE1580B2BD}"/>
                </a:ext>
              </a:extLst>
            </p:cNvPr>
            <p:cNvGrpSpPr>
              <a:grpSpLocks/>
            </p:cNvGrpSpPr>
            <p:nvPr/>
          </p:nvGrpSpPr>
          <p:grpSpPr bwMode="auto">
            <a:xfrm>
              <a:off x="4717" y="2883"/>
              <a:ext cx="222" cy="294"/>
              <a:chOff x="3792" y="1345"/>
              <a:chExt cx="337" cy="430"/>
            </a:xfrm>
          </p:grpSpPr>
          <p:sp>
            <p:nvSpPr>
              <p:cNvPr id="19" name="Arc 22">
                <a:extLst>
                  <a:ext uri="{FF2B5EF4-FFF2-40B4-BE49-F238E27FC236}">
                    <a16:creationId xmlns:a16="http://schemas.microsoft.com/office/drawing/2014/main" id="{BAA98BDB-33CA-48DC-8989-66D2F0C312B3}"/>
                  </a:ext>
                </a:extLst>
              </p:cNvPr>
              <p:cNvSpPr>
                <a:spLocks/>
              </p:cNvSpPr>
              <p:nvPr/>
            </p:nvSpPr>
            <p:spPr bwMode="auto">
              <a:xfrm rot="10800000">
                <a:off x="3792" y="1556"/>
                <a:ext cx="336" cy="219"/>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accent2"/>
                </a:solidFill>
                <a:round/>
                <a:headEnd type="none" w="sm" len="sm"/>
                <a:tailEnd type="none" w="med"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Arc 23">
                <a:extLst>
                  <a:ext uri="{FF2B5EF4-FFF2-40B4-BE49-F238E27FC236}">
                    <a16:creationId xmlns:a16="http://schemas.microsoft.com/office/drawing/2014/main" id="{45B55F2B-5107-47B1-80F1-315DEDE711ED}"/>
                  </a:ext>
                </a:extLst>
              </p:cNvPr>
              <p:cNvSpPr>
                <a:spLocks/>
              </p:cNvSpPr>
              <p:nvPr/>
            </p:nvSpPr>
            <p:spPr bwMode="auto">
              <a:xfrm>
                <a:off x="3793" y="1345"/>
                <a:ext cx="336" cy="218"/>
              </a:xfrm>
              <a:custGeom>
                <a:avLst/>
                <a:gdLst>
                  <a:gd name="G0" fmla="+- 21600 0 0"/>
                  <a:gd name="G1" fmla="+- 21496 0 0"/>
                  <a:gd name="G2" fmla="+- 21600 0 0"/>
                  <a:gd name="T0" fmla="*/ 0 w 21600"/>
                  <a:gd name="T1" fmla="*/ 21496 h 21496"/>
                  <a:gd name="T2" fmla="*/ 19479 w 21600"/>
                  <a:gd name="T3" fmla="*/ 0 h 21496"/>
                  <a:gd name="T4" fmla="*/ 21600 w 21600"/>
                  <a:gd name="T5" fmla="*/ 21496 h 21496"/>
                </a:gdLst>
                <a:ahLst/>
                <a:cxnLst>
                  <a:cxn ang="0">
                    <a:pos x="T0" y="T1"/>
                  </a:cxn>
                  <a:cxn ang="0">
                    <a:pos x="T2" y="T3"/>
                  </a:cxn>
                  <a:cxn ang="0">
                    <a:pos x="T4" y="T5"/>
                  </a:cxn>
                </a:cxnLst>
                <a:rect l="0" t="0" r="r" b="b"/>
                <a:pathLst>
                  <a:path w="21600" h="21496" fill="none" extrusionOk="0">
                    <a:moveTo>
                      <a:pt x="0" y="21496"/>
                    </a:moveTo>
                    <a:cubicBezTo>
                      <a:pt x="0" y="10388"/>
                      <a:pt x="8424" y="1091"/>
                      <a:pt x="19479" y="0"/>
                    </a:cubicBezTo>
                  </a:path>
                  <a:path w="21600" h="21496" stroke="0" extrusionOk="0">
                    <a:moveTo>
                      <a:pt x="0" y="21496"/>
                    </a:moveTo>
                    <a:cubicBezTo>
                      <a:pt x="0" y="10388"/>
                      <a:pt x="8424" y="1091"/>
                      <a:pt x="19479" y="0"/>
                    </a:cubicBezTo>
                    <a:lnTo>
                      <a:pt x="21600" y="21496"/>
                    </a:lnTo>
                    <a:close/>
                  </a:path>
                </a:pathLst>
              </a:custGeom>
              <a:noFill/>
              <a:ln w="50800" cap="rnd">
                <a:solidFill>
                  <a:schemeClr val="accent2"/>
                </a:solidFill>
                <a:round/>
                <a:headEnd type="none" w="sm" len="sm"/>
                <a:tailEnd type="stealth" w="med"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 name="Group 24">
              <a:extLst>
                <a:ext uri="{FF2B5EF4-FFF2-40B4-BE49-F238E27FC236}">
                  <a16:creationId xmlns:a16="http://schemas.microsoft.com/office/drawing/2014/main" id="{5759BA2B-4194-4CB0-8C11-5AF884E6623B}"/>
                </a:ext>
              </a:extLst>
            </p:cNvPr>
            <p:cNvGrpSpPr>
              <a:grpSpLocks/>
            </p:cNvGrpSpPr>
            <p:nvPr/>
          </p:nvGrpSpPr>
          <p:grpSpPr bwMode="auto">
            <a:xfrm>
              <a:off x="4590" y="3309"/>
              <a:ext cx="349" cy="328"/>
              <a:chOff x="3600" y="1969"/>
              <a:chExt cx="529" cy="479"/>
            </a:xfrm>
          </p:grpSpPr>
          <p:sp>
            <p:nvSpPr>
              <p:cNvPr id="15" name="Arc 25">
                <a:extLst>
                  <a:ext uri="{FF2B5EF4-FFF2-40B4-BE49-F238E27FC236}">
                    <a16:creationId xmlns:a16="http://schemas.microsoft.com/office/drawing/2014/main" id="{F1F00ED4-B102-4050-80EE-61468DD20264}"/>
                  </a:ext>
                </a:extLst>
              </p:cNvPr>
              <p:cNvSpPr>
                <a:spLocks/>
              </p:cNvSpPr>
              <p:nvPr/>
            </p:nvSpPr>
            <p:spPr bwMode="auto">
              <a:xfrm>
                <a:off x="3697" y="1969"/>
                <a:ext cx="432" cy="384"/>
              </a:xfrm>
              <a:custGeom>
                <a:avLst/>
                <a:gdLst>
                  <a:gd name="G0" fmla="+- 21600 0 0"/>
                  <a:gd name="G1" fmla="+- 21600 0 0"/>
                  <a:gd name="G2" fmla="+- 21600 0 0"/>
                  <a:gd name="T0" fmla="*/ 0 w 21600"/>
                  <a:gd name="T1" fmla="*/ 21600 h 21600"/>
                  <a:gd name="T2" fmla="*/ 21550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close/>
                  </a:path>
                </a:pathLst>
              </a:custGeom>
              <a:noFill/>
              <a:ln w="50800" cap="rnd">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26">
                <a:extLst>
                  <a:ext uri="{FF2B5EF4-FFF2-40B4-BE49-F238E27FC236}">
                    <a16:creationId xmlns:a16="http://schemas.microsoft.com/office/drawing/2014/main" id="{7C058FC5-BF0A-46EC-BDCA-3D8F2111F81F}"/>
                  </a:ext>
                </a:extLst>
              </p:cNvPr>
              <p:cNvSpPr>
                <a:spLocks noChangeShapeType="1"/>
              </p:cNvSpPr>
              <p:nvPr/>
            </p:nvSpPr>
            <p:spPr bwMode="auto">
              <a:xfrm flipH="1">
                <a:off x="3600" y="2352"/>
                <a:ext cx="240" cy="0"/>
              </a:xfrm>
              <a:prstGeom prst="line">
                <a:avLst/>
              </a:prstGeom>
              <a:noFill/>
              <a:ln w="508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27">
                <a:extLst>
                  <a:ext uri="{FF2B5EF4-FFF2-40B4-BE49-F238E27FC236}">
                    <a16:creationId xmlns:a16="http://schemas.microsoft.com/office/drawing/2014/main" id="{108AC06A-7489-4771-A549-314BC4447BE8}"/>
                  </a:ext>
                </a:extLst>
              </p:cNvPr>
              <p:cNvSpPr>
                <a:spLocks noChangeShapeType="1"/>
              </p:cNvSpPr>
              <p:nvPr/>
            </p:nvSpPr>
            <p:spPr bwMode="auto">
              <a:xfrm flipH="1">
                <a:off x="3648" y="2400"/>
                <a:ext cx="144" cy="0"/>
              </a:xfrm>
              <a:prstGeom prst="line">
                <a:avLst/>
              </a:prstGeom>
              <a:noFill/>
              <a:ln w="508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28">
                <a:extLst>
                  <a:ext uri="{FF2B5EF4-FFF2-40B4-BE49-F238E27FC236}">
                    <a16:creationId xmlns:a16="http://schemas.microsoft.com/office/drawing/2014/main" id="{CB1D5921-95AF-433D-BBCC-716458FDDAAB}"/>
                  </a:ext>
                </a:extLst>
              </p:cNvPr>
              <p:cNvSpPr>
                <a:spLocks noChangeShapeType="1"/>
              </p:cNvSpPr>
              <p:nvPr/>
            </p:nvSpPr>
            <p:spPr bwMode="auto">
              <a:xfrm flipH="1">
                <a:off x="3696" y="2448"/>
                <a:ext cx="48" cy="0"/>
              </a:xfrm>
              <a:prstGeom prst="line">
                <a:avLst/>
              </a:prstGeom>
              <a:noFill/>
              <a:ln w="508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4" name="Line 29">
              <a:extLst>
                <a:ext uri="{FF2B5EF4-FFF2-40B4-BE49-F238E27FC236}">
                  <a16:creationId xmlns:a16="http://schemas.microsoft.com/office/drawing/2014/main" id="{60A55979-811E-4F9F-B447-539F311D38A7}"/>
                </a:ext>
              </a:extLst>
            </p:cNvPr>
            <p:cNvSpPr>
              <a:spLocks noChangeShapeType="1"/>
            </p:cNvSpPr>
            <p:nvPr/>
          </p:nvSpPr>
          <p:spPr bwMode="auto">
            <a:xfrm>
              <a:off x="4970" y="2784"/>
              <a:ext cx="0" cy="1115"/>
            </a:xfrm>
            <a:prstGeom prst="line">
              <a:avLst/>
            </a:prstGeom>
            <a:noFill/>
            <a:ln w="762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3050043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19899-38ED-4B4D-A99D-08AC2A72FD83}"/>
              </a:ext>
            </a:extLst>
          </p:cNvPr>
          <p:cNvSpPr>
            <a:spLocks noGrp="1"/>
          </p:cNvSpPr>
          <p:nvPr>
            <p:ph type="title"/>
          </p:nvPr>
        </p:nvSpPr>
        <p:spPr/>
        <p:txBody>
          <a:bodyPr/>
          <a:lstStyle/>
          <a:p>
            <a:r>
              <a:rPr lang="en-US" dirty="0" err="1"/>
              <a:t>Điều</a:t>
            </a:r>
            <a:r>
              <a:rPr lang="en-US" dirty="0"/>
              <a:t> </a:t>
            </a:r>
            <a:r>
              <a:rPr lang="en-US" dirty="0" err="1"/>
              <a:t>kiện</a:t>
            </a:r>
            <a:r>
              <a:rPr lang="en-US" dirty="0"/>
              <a:t> </a:t>
            </a:r>
            <a:r>
              <a:rPr lang="en-US" dirty="0" err="1"/>
              <a:t>sau</a:t>
            </a:r>
            <a:endParaRPr lang="en-US" dirty="0"/>
          </a:p>
        </p:txBody>
      </p:sp>
      <p:sp>
        <p:nvSpPr>
          <p:cNvPr id="3" name="Content Placeholder 2">
            <a:extLst>
              <a:ext uri="{FF2B5EF4-FFF2-40B4-BE49-F238E27FC236}">
                <a16:creationId xmlns:a16="http://schemas.microsoft.com/office/drawing/2014/main" id="{E587451F-6F8E-4E6E-8228-833B0CDEF20E}"/>
              </a:ext>
            </a:extLst>
          </p:cNvPr>
          <p:cNvSpPr>
            <a:spLocks noGrp="1"/>
          </p:cNvSpPr>
          <p:nvPr>
            <p:ph idx="1"/>
          </p:nvPr>
        </p:nvSpPr>
        <p:spPr>
          <a:xfrm>
            <a:off x="262099" y="852567"/>
            <a:ext cx="6534150" cy="5174881"/>
          </a:xfrm>
        </p:spPr>
        <p:txBody>
          <a:bodyPr>
            <a:normAutofit fontScale="77500" lnSpcReduction="20000"/>
          </a:bodyPr>
          <a:lstStyle/>
          <a:p>
            <a:r>
              <a:rPr lang="en-US" dirty="0"/>
              <a:t> </a:t>
            </a:r>
            <a:r>
              <a:rPr kumimoji="0" lang="vi-VN" altLang="en-US" b="0" i="0" u="none" strike="noStrike" cap="none" normalizeH="0" baseline="0" dirty="0">
                <a:ln>
                  <a:noFill/>
                </a:ln>
                <a:solidFill>
                  <a:srgbClr val="202124"/>
                </a:solidFill>
                <a:effectLst/>
                <a:latin typeface="Google Sans"/>
              </a:rPr>
              <a:t>Mô </a:t>
            </a:r>
            <a:r>
              <a:rPr kumimoji="0" lang="vi-VN" altLang="en-US" b="0" i="0" u="none" strike="noStrike" cap="none" normalizeH="0" baseline="0" dirty="0" err="1">
                <a:ln>
                  <a:noFill/>
                </a:ln>
                <a:solidFill>
                  <a:srgbClr val="202124"/>
                </a:solidFill>
                <a:effectLst/>
                <a:latin typeface="Google Sans"/>
              </a:rPr>
              <a:t>tả</a:t>
            </a:r>
            <a:r>
              <a:rPr kumimoji="0" lang="vi-VN" altLang="en-US" b="0" i="0" u="none" strike="noStrike" cap="none" normalizeH="0" baseline="0" dirty="0">
                <a:ln>
                  <a:noFill/>
                </a:ln>
                <a:solidFill>
                  <a:srgbClr val="202124"/>
                </a:solidFill>
                <a:effectLst/>
                <a:latin typeface="Google Sans"/>
              </a:rPr>
              <a:t> </a:t>
            </a:r>
            <a:r>
              <a:rPr kumimoji="0" lang="vi-VN" altLang="en-US" b="0" i="0" u="none" strike="noStrike" cap="none" normalizeH="0" baseline="0" dirty="0" err="1">
                <a:ln>
                  <a:noFill/>
                </a:ln>
                <a:solidFill>
                  <a:srgbClr val="202124"/>
                </a:solidFill>
                <a:effectLst/>
                <a:latin typeface="Google Sans"/>
              </a:rPr>
              <a:t>trạng</a:t>
            </a:r>
            <a:r>
              <a:rPr kumimoji="0" lang="vi-VN" altLang="en-US" b="0" i="0" u="none" strike="noStrike" cap="none" normalizeH="0" baseline="0" dirty="0">
                <a:ln>
                  <a:noFill/>
                </a:ln>
                <a:solidFill>
                  <a:srgbClr val="202124"/>
                </a:solidFill>
                <a:effectLst/>
                <a:latin typeface="Google Sans"/>
              </a:rPr>
              <a:t> </a:t>
            </a:r>
            <a:r>
              <a:rPr kumimoji="0" lang="vi-VN" altLang="en-US" b="0" i="0" u="none" strike="noStrike" cap="none" normalizeH="0" baseline="0" dirty="0" err="1">
                <a:ln>
                  <a:noFill/>
                </a:ln>
                <a:solidFill>
                  <a:srgbClr val="202124"/>
                </a:solidFill>
                <a:effectLst/>
                <a:latin typeface="Google Sans"/>
              </a:rPr>
              <a:t>thái</a:t>
            </a:r>
            <a:r>
              <a:rPr kumimoji="0" lang="vi-VN" altLang="en-US" b="0" i="0" u="none" strike="noStrike" cap="none" normalizeH="0" baseline="0" dirty="0">
                <a:ln>
                  <a:noFill/>
                </a:ln>
                <a:solidFill>
                  <a:srgbClr val="202124"/>
                </a:solidFill>
                <a:effectLst/>
                <a:latin typeface="Google Sans"/>
              </a:rPr>
              <a:t> </a:t>
            </a:r>
            <a:r>
              <a:rPr kumimoji="0" lang="vi-VN" altLang="en-US" b="0" i="0" u="none" strike="noStrike" cap="none" normalizeH="0" baseline="0" dirty="0" err="1">
                <a:ln>
                  <a:noFill/>
                </a:ln>
                <a:solidFill>
                  <a:srgbClr val="202124"/>
                </a:solidFill>
                <a:effectLst/>
                <a:latin typeface="Google Sans"/>
              </a:rPr>
              <a:t>của</a:t>
            </a:r>
            <a:r>
              <a:rPr kumimoji="0" lang="vi-VN" altLang="en-US" b="0" i="0" u="none" strike="noStrike" cap="none" normalizeH="0" baseline="0" dirty="0">
                <a:ln>
                  <a:noFill/>
                </a:ln>
                <a:solidFill>
                  <a:srgbClr val="202124"/>
                </a:solidFill>
                <a:effectLst/>
                <a:latin typeface="Google Sans"/>
              </a:rPr>
              <a:t> </a:t>
            </a:r>
            <a:r>
              <a:rPr kumimoji="0" lang="vi-VN" altLang="en-US" b="0" i="0" u="none" strike="noStrike" cap="none" normalizeH="0" baseline="0" dirty="0" err="1">
                <a:ln>
                  <a:noFill/>
                </a:ln>
                <a:solidFill>
                  <a:srgbClr val="202124"/>
                </a:solidFill>
                <a:effectLst/>
                <a:latin typeface="Google Sans"/>
              </a:rPr>
              <a:t>hệ</a:t>
            </a:r>
            <a:r>
              <a:rPr kumimoji="0" lang="vi-VN" altLang="en-US" b="0" i="0" u="none" strike="noStrike" cap="none" normalizeH="0" baseline="0" dirty="0">
                <a:ln>
                  <a:noFill/>
                </a:ln>
                <a:solidFill>
                  <a:srgbClr val="202124"/>
                </a:solidFill>
                <a:effectLst/>
                <a:latin typeface="Google Sans"/>
              </a:rPr>
              <a:t> </a:t>
            </a:r>
            <a:r>
              <a:rPr kumimoji="0" lang="vi-VN" altLang="en-US" b="0" i="0" u="none" strike="noStrike" cap="none" normalizeH="0" baseline="0" dirty="0" err="1">
                <a:ln>
                  <a:noFill/>
                </a:ln>
                <a:solidFill>
                  <a:srgbClr val="202124"/>
                </a:solidFill>
                <a:effectLst/>
                <a:latin typeface="Google Sans"/>
              </a:rPr>
              <a:t>thống</a:t>
            </a:r>
            <a:r>
              <a:rPr kumimoji="0" lang="vi-VN" altLang="en-US" b="0" i="0" u="none" strike="noStrike" cap="none" normalizeH="0" baseline="0" dirty="0">
                <a:ln>
                  <a:noFill/>
                </a:ln>
                <a:solidFill>
                  <a:srgbClr val="202124"/>
                </a:solidFill>
                <a:effectLst/>
                <a:latin typeface="Google Sans"/>
              </a:rPr>
              <a:t> khi </a:t>
            </a:r>
            <a:r>
              <a:rPr kumimoji="0" lang="vi-VN" altLang="en-US" b="0" i="0" u="none" strike="noStrike" cap="none" normalizeH="0" baseline="0" dirty="0" err="1">
                <a:ln>
                  <a:noFill/>
                </a:ln>
                <a:solidFill>
                  <a:srgbClr val="202124"/>
                </a:solidFill>
                <a:effectLst/>
                <a:latin typeface="Google Sans"/>
              </a:rPr>
              <a:t>kết</a:t>
            </a:r>
            <a:r>
              <a:rPr kumimoji="0" lang="vi-VN" altLang="en-US" b="0" i="0" u="none" strike="noStrike" cap="none" normalizeH="0" baseline="0" dirty="0">
                <a:ln>
                  <a:noFill/>
                </a:ln>
                <a:solidFill>
                  <a:srgbClr val="202124"/>
                </a:solidFill>
                <a:effectLst/>
                <a:latin typeface="Google Sans"/>
              </a:rPr>
              <a:t> </a:t>
            </a:r>
            <a:r>
              <a:rPr kumimoji="0" lang="vi-VN" altLang="en-US" b="0" i="0" u="none" strike="noStrike" cap="none" normalizeH="0" baseline="0" dirty="0" err="1">
                <a:ln>
                  <a:noFill/>
                </a:ln>
                <a:solidFill>
                  <a:srgbClr val="202124"/>
                </a:solidFill>
                <a:effectLst/>
                <a:latin typeface="Google Sans"/>
              </a:rPr>
              <a:t>thúc</a:t>
            </a:r>
            <a:r>
              <a:rPr kumimoji="0" lang="vi-VN" altLang="en-US" b="0" i="0" u="none" strike="noStrike" cap="none" normalizeH="0" baseline="0" dirty="0">
                <a:ln>
                  <a:noFill/>
                </a:ln>
                <a:solidFill>
                  <a:srgbClr val="202124"/>
                </a:solidFill>
                <a:effectLst/>
                <a:latin typeface="Google Sans"/>
              </a:rPr>
              <a:t> ca </a:t>
            </a:r>
            <a:r>
              <a:rPr kumimoji="0" lang="vi-VN" altLang="en-US" b="0" i="0" u="none" strike="noStrike" cap="none" normalizeH="0" baseline="0" dirty="0" err="1">
                <a:ln>
                  <a:noFill/>
                </a:ln>
                <a:solidFill>
                  <a:srgbClr val="202124"/>
                </a:solidFill>
                <a:effectLst/>
                <a:latin typeface="Google Sans"/>
              </a:rPr>
              <a:t>sử</a:t>
            </a:r>
            <a:r>
              <a:rPr kumimoji="0" lang="vi-VN" altLang="en-US" b="0" i="0" u="none" strike="noStrike" cap="none" normalizeH="0" baseline="0" dirty="0">
                <a:ln>
                  <a:noFill/>
                </a:ln>
                <a:solidFill>
                  <a:srgbClr val="202124"/>
                </a:solidFill>
                <a:effectLst/>
                <a:latin typeface="Google Sans"/>
              </a:rPr>
              <a:t> </a:t>
            </a:r>
            <a:r>
              <a:rPr kumimoji="0" lang="vi-VN" altLang="en-US" b="0" i="0" u="none" strike="noStrike" cap="none" normalizeH="0" baseline="0" dirty="0" err="1">
                <a:ln>
                  <a:noFill/>
                </a:ln>
                <a:solidFill>
                  <a:srgbClr val="202124"/>
                </a:solidFill>
                <a:effectLst/>
                <a:latin typeface="Google Sans"/>
              </a:rPr>
              <a:t>dụng</a:t>
            </a:r>
            <a:r>
              <a:rPr kumimoji="0" lang="vi-VN" altLang="en-US" b="0" i="0" u="none" strike="noStrike" cap="none" normalizeH="0" baseline="0" dirty="0">
                <a:ln>
                  <a:noFill/>
                </a:ln>
                <a:solidFill>
                  <a:srgbClr val="202124"/>
                </a:solidFill>
                <a:effectLst/>
                <a:latin typeface="Google Sans"/>
              </a:rPr>
              <a:t> </a:t>
            </a:r>
            <a:endParaRPr kumimoji="0" lang="en-US" altLang="en-US" b="0" i="0" u="none" strike="noStrike" cap="none" normalizeH="0" baseline="0" dirty="0">
              <a:ln>
                <a:noFill/>
              </a:ln>
              <a:solidFill>
                <a:srgbClr val="202124"/>
              </a:solidFill>
              <a:effectLst/>
              <a:latin typeface="Google Sans"/>
            </a:endParaRPr>
          </a:p>
          <a:p>
            <a:pPr lvl="1"/>
            <a:r>
              <a:rPr kumimoji="0" lang="vi-VN" altLang="en-US" sz="2800" b="0" i="0" u="none" strike="noStrike" cap="none" normalizeH="0" baseline="0" dirty="0" err="1">
                <a:ln>
                  <a:noFill/>
                </a:ln>
                <a:solidFill>
                  <a:srgbClr val="202124"/>
                </a:solidFill>
                <a:effectLst/>
                <a:latin typeface="Google Sans"/>
              </a:rPr>
              <a:t>Sử</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dụng</a:t>
            </a:r>
            <a:r>
              <a:rPr kumimoji="0" lang="vi-VN" altLang="en-US" sz="2800" b="0" i="0" u="none" strike="noStrike" cap="none" normalizeH="0" baseline="0" dirty="0">
                <a:ln>
                  <a:noFill/>
                </a:ln>
                <a:solidFill>
                  <a:srgbClr val="202124"/>
                </a:solidFill>
                <a:effectLst/>
                <a:latin typeface="Google Sans"/>
              </a:rPr>
              <a:t> khi </a:t>
            </a:r>
            <a:r>
              <a:rPr kumimoji="0" lang="vi-VN" altLang="en-US" sz="2800" b="0" i="0" u="none" strike="noStrike" cap="none" normalizeH="0" baseline="0" dirty="0" err="1">
                <a:ln>
                  <a:noFill/>
                </a:ln>
                <a:solidFill>
                  <a:srgbClr val="202124"/>
                </a:solidFill>
                <a:effectLst/>
                <a:latin typeface="Google Sans"/>
              </a:rPr>
              <a:t>trạng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thái</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hệ</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thống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là</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điều</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kiện</a:t>
            </a:r>
            <a:r>
              <a:rPr kumimoji="0" lang="vi-VN" altLang="en-US" sz="2800" b="0" i="0" u="none" strike="noStrike" cap="none" normalizeH="0" baseline="0" dirty="0">
                <a:ln>
                  <a:noFill/>
                </a:ln>
                <a:solidFill>
                  <a:srgbClr val="202124"/>
                </a:solidFill>
                <a:effectLst/>
                <a:latin typeface="Google Sans"/>
              </a:rPr>
              <a:t> tiên </a:t>
            </a:r>
            <a:r>
              <a:rPr kumimoji="0" lang="vi-VN" altLang="en-US" sz="2800" b="0" i="0" u="none" strike="noStrike" cap="none" normalizeH="0" baseline="0" dirty="0" err="1">
                <a:ln>
                  <a:noFill/>
                </a:ln>
                <a:solidFill>
                  <a:srgbClr val="202124"/>
                </a:solidFill>
                <a:effectLst/>
                <a:latin typeface="Google Sans"/>
              </a:rPr>
              <a:t>quyết</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đối</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với</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trường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hợp</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sử</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dụng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khác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hoặc</a:t>
            </a:r>
            <a:r>
              <a:rPr kumimoji="0" lang="vi-VN" altLang="en-US" sz="2800" b="0" i="0" u="none" strike="noStrike" cap="none" normalizeH="0" baseline="0" dirty="0">
                <a:ln>
                  <a:noFill/>
                </a:ln>
                <a:solidFill>
                  <a:srgbClr val="202124"/>
                </a:solidFill>
                <a:effectLst/>
                <a:latin typeface="Google Sans"/>
              </a:rPr>
              <a:t> khi </a:t>
            </a:r>
            <a:r>
              <a:rPr kumimoji="0" lang="vi-VN" altLang="en-US" sz="2800" b="0" i="0" u="none" strike="noStrike" cap="none" normalizeH="0" baseline="0" dirty="0" err="1">
                <a:ln>
                  <a:noFill/>
                </a:ln>
                <a:solidFill>
                  <a:srgbClr val="202124"/>
                </a:solidFill>
                <a:effectLst/>
                <a:latin typeface="Google Sans"/>
              </a:rPr>
              <a:t>kết</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quả</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trường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hợp</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sử</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dụng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có</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thể</a:t>
            </a:r>
            <a:r>
              <a:rPr kumimoji="0" lang="vi-VN" altLang="en-US" sz="2800" b="0" i="0" u="none" strike="noStrike" cap="none" normalizeH="0" baseline="0" dirty="0">
                <a:ln>
                  <a:noFill/>
                </a:ln>
                <a:solidFill>
                  <a:srgbClr val="202124"/>
                </a:solidFill>
                <a:effectLst/>
                <a:latin typeface="Google Sans"/>
              </a:rPr>
              <a:t> không </a:t>
            </a:r>
            <a:r>
              <a:rPr kumimoji="0" lang="vi-VN" altLang="en-US" sz="2800" b="0" i="0" u="none" strike="noStrike" cap="none" normalizeH="0" baseline="0" dirty="0" err="1">
                <a:ln>
                  <a:noFill/>
                </a:ln>
                <a:solidFill>
                  <a:srgbClr val="202124"/>
                </a:solidFill>
                <a:effectLst/>
                <a:latin typeface="Google Sans"/>
              </a:rPr>
              <a:t>rõ</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ràng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đối</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với</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trình</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đọc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trường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hợp</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sử</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dụng</a:t>
            </a:r>
            <a:r>
              <a:rPr kumimoji="0" lang="vi-VN" altLang="en-US" sz="2800" b="0" i="0" u="none" strike="noStrike" cap="none" normalizeH="0" baseline="0" dirty="0">
                <a:ln>
                  <a:noFill/>
                </a:ln>
                <a:solidFill>
                  <a:srgbClr val="202124"/>
                </a:solidFill>
                <a:effectLst/>
                <a:latin typeface="Google Sans"/>
              </a:rPr>
              <a:t> </a:t>
            </a:r>
            <a:endParaRPr kumimoji="0" lang="en-US" altLang="en-US" sz="2800" b="0" i="0" u="none" strike="noStrike" cap="none" normalizeH="0" baseline="0" dirty="0">
              <a:ln>
                <a:noFill/>
              </a:ln>
              <a:solidFill>
                <a:srgbClr val="202124"/>
              </a:solidFill>
              <a:effectLst/>
              <a:latin typeface="Google Sans"/>
            </a:endParaRPr>
          </a:p>
          <a:p>
            <a:pPr lvl="1"/>
            <a:r>
              <a:rPr kumimoji="0" lang="vi-VN" altLang="en-US" sz="2800" b="0" i="0" u="none" strike="noStrike" cap="none" normalizeH="0" baseline="0" dirty="0">
                <a:ln>
                  <a:noFill/>
                </a:ln>
                <a:solidFill>
                  <a:srgbClr val="202124"/>
                </a:solidFill>
                <a:effectLst/>
                <a:latin typeface="Google Sans"/>
              </a:rPr>
              <a:t>Không nên </a:t>
            </a:r>
            <a:r>
              <a:rPr kumimoji="0" lang="vi-VN" altLang="en-US" sz="2800" b="0" i="0" u="none" strike="noStrike" cap="none" normalizeH="0" baseline="0" dirty="0" err="1">
                <a:ln>
                  <a:noFill/>
                </a:ln>
                <a:solidFill>
                  <a:srgbClr val="202124"/>
                </a:solidFill>
                <a:effectLst/>
                <a:latin typeface="Google Sans"/>
              </a:rPr>
              <a:t>đề</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cập</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đến</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các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trường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hợp</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sử</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dụng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tiếp</a:t>
            </a:r>
            <a:r>
              <a:rPr kumimoji="0" lang="vi-VN" altLang="en-US" sz="2800" b="0" i="0" u="none" strike="noStrike" cap="none" normalizeH="0" baseline="0" dirty="0">
                <a:ln>
                  <a:noFill/>
                </a:ln>
                <a:solidFill>
                  <a:srgbClr val="202124"/>
                </a:solidFill>
                <a:effectLst/>
                <a:latin typeface="Google Sans"/>
              </a:rPr>
              <a:t> theo </a:t>
            </a:r>
            <a:r>
              <a:rPr kumimoji="0" lang="vi-VN" altLang="en-US" sz="2800" b="0" i="0" u="none" strike="noStrike" cap="none" normalizeH="0" baseline="0" dirty="0" err="1">
                <a:ln>
                  <a:noFill/>
                </a:ln>
                <a:solidFill>
                  <a:srgbClr val="202124"/>
                </a:solidFill>
                <a:effectLst/>
                <a:latin typeface="Google Sans"/>
              </a:rPr>
              <a:t>khác</a:t>
            </a:r>
            <a:r>
              <a:rPr kumimoji="0" lang="vi-VN" altLang="en-US" sz="2800" b="0" i="0" u="none" strike="noStrike" cap="none" normalizeH="0" baseline="0" dirty="0">
                <a:ln>
                  <a:noFill/>
                </a:ln>
                <a:solidFill>
                  <a:srgbClr val="202124"/>
                </a:solidFill>
                <a:effectLst/>
                <a:latin typeface="Google Sans"/>
              </a:rPr>
              <a:t> </a:t>
            </a:r>
            <a:endParaRPr kumimoji="0" lang="en-US" altLang="en-US" sz="2800" b="0" i="0" u="none" strike="noStrike" cap="none" normalizeH="0" baseline="0" dirty="0">
              <a:ln>
                <a:noFill/>
              </a:ln>
              <a:solidFill>
                <a:srgbClr val="202124"/>
              </a:solidFill>
              <a:effectLst/>
              <a:latin typeface="Google Sans"/>
            </a:endParaRPr>
          </a:p>
          <a:p>
            <a:pPr lvl="1"/>
            <a:r>
              <a:rPr kumimoji="0" lang="vi-VN" altLang="en-US" sz="2800" b="0" i="0" u="none" strike="noStrike" cap="none" normalizeH="0" baseline="0" dirty="0" err="1">
                <a:ln>
                  <a:noFill/>
                </a:ln>
                <a:solidFill>
                  <a:srgbClr val="202124"/>
                </a:solidFill>
                <a:effectLst/>
                <a:latin typeface="Google Sans"/>
              </a:rPr>
              <a:t>Cần</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được</a:t>
            </a:r>
            <a:r>
              <a:rPr kumimoji="0" lang="vi-VN" altLang="en-US" sz="2800" b="0" i="0" u="none" strike="noStrike" cap="none" normalizeH="0" baseline="0" dirty="0">
                <a:ln>
                  <a:noFill/>
                </a:ln>
                <a:solidFill>
                  <a:srgbClr val="202124"/>
                </a:solidFill>
                <a:effectLst/>
                <a:latin typeface="Google Sans"/>
              </a:rPr>
              <a:t> nêu </a:t>
            </a:r>
            <a:r>
              <a:rPr kumimoji="0" lang="vi-VN" altLang="en-US" sz="2800" b="0" i="0" u="none" strike="noStrike" cap="none" normalizeH="0" baseline="0" dirty="0" err="1">
                <a:ln>
                  <a:noFill/>
                </a:ln>
                <a:solidFill>
                  <a:srgbClr val="202124"/>
                </a:solidFill>
                <a:effectLst/>
                <a:latin typeface="Google Sans"/>
              </a:rPr>
              <a:t>rõ</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ràng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và</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dễ</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dàng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kiểm</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chứng</a:t>
            </a:r>
            <a:r>
              <a:rPr kumimoji="0" lang="vi-VN"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endParaRPr>
          </a:p>
          <a:p>
            <a:r>
              <a:rPr kumimoji="0" lang="vi-VN" altLang="en-US" b="0" i="0" u="none" strike="noStrike" cap="none" normalizeH="0" baseline="0" dirty="0" err="1">
                <a:ln>
                  <a:noFill/>
                </a:ln>
                <a:solidFill>
                  <a:srgbClr val="202124"/>
                </a:solidFill>
                <a:effectLst/>
                <a:latin typeface="Google Sans"/>
              </a:rPr>
              <a:t>Tùy</a:t>
            </a:r>
            <a:r>
              <a:rPr kumimoji="0" lang="vi-VN" altLang="en-US" b="0" i="0" u="none" strike="noStrike" cap="none" normalizeH="0" baseline="0" dirty="0">
                <a:ln>
                  <a:noFill/>
                </a:ln>
                <a:solidFill>
                  <a:srgbClr val="202124"/>
                </a:solidFill>
                <a:effectLst/>
                <a:latin typeface="Google Sans"/>
              </a:rPr>
              <a:t> </a:t>
            </a:r>
            <a:r>
              <a:rPr kumimoji="0" lang="vi-VN" altLang="en-US" b="0" i="0" u="none" strike="noStrike" cap="none" normalizeH="0" baseline="0" dirty="0" err="1">
                <a:ln>
                  <a:noFill/>
                </a:ln>
                <a:solidFill>
                  <a:srgbClr val="202124"/>
                </a:solidFill>
                <a:effectLst/>
                <a:latin typeface="Google Sans"/>
              </a:rPr>
              <a:t>chọn</a:t>
            </a:r>
            <a:r>
              <a:rPr kumimoji="0" lang="vi-VN" altLang="en-US" b="0" i="0" u="none" strike="noStrike" cap="none" normalizeH="0" baseline="0" dirty="0">
                <a:ln>
                  <a:noFill/>
                </a:ln>
                <a:solidFill>
                  <a:srgbClr val="202124"/>
                </a:solidFill>
                <a:effectLst/>
                <a:latin typeface="Google Sans"/>
              </a:rPr>
              <a:t>: </a:t>
            </a:r>
            <a:r>
              <a:rPr kumimoji="0" lang="vi-VN" altLang="en-US" b="0" i="0" u="none" strike="noStrike" cap="none" normalizeH="0" baseline="0" dirty="0" err="1">
                <a:ln>
                  <a:noFill/>
                </a:ln>
                <a:solidFill>
                  <a:srgbClr val="202124"/>
                </a:solidFill>
                <a:effectLst/>
                <a:latin typeface="Google Sans"/>
              </a:rPr>
              <a:t>Chỉ</a:t>
            </a:r>
            <a:r>
              <a:rPr kumimoji="0" lang="vi-VN" altLang="en-US" b="0" i="0" u="none" strike="noStrike" cap="none" normalizeH="0" baseline="0" dirty="0">
                <a:ln>
                  <a:noFill/>
                </a:ln>
                <a:solidFill>
                  <a:srgbClr val="202124"/>
                </a:solidFill>
                <a:effectLst/>
                <a:latin typeface="Google Sans"/>
              </a:rPr>
              <a:t> </a:t>
            </a:r>
            <a:r>
              <a:rPr kumimoji="0" lang="vi-VN" altLang="en-US" b="0" i="0" u="none" strike="noStrike" cap="none" normalizeH="0" baseline="0" dirty="0" err="1">
                <a:ln>
                  <a:noFill/>
                </a:ln>
                <a:solidFill>
                  <a:srgbClr val="202124"/>
                </a:solidFill>
                <a:effectLst/>
                <a:latin typeface="Google Sans"/>
              </a:rPr>
              <a:t>sử</a:t>
            </a:r>
            <a:r>
              <a:rPr kumimoji="0" lang="vi-VN" altLang="en-US" b="0" i="0" u="none" strike="noStrike" cap="none" normalizeH="0" baseline="0" dirty="0">
                <a:ln>
                  <a:noFill/>
                </a:ln>
                <a:solidFill>
                  <a:srgbClr val="202124"/>
                </a:solidFill>
                <a:effectLst/>
                <a:latin typeface="Google Sans"/>
              </a:rPr>
              <a:t> </a:t>
            </a:r>
            <a:r>
              <a:rPr kumimoji="0" lang="vi-VN" altLang="en-US" b="0" i="0" u="none" strike="noStrike" cap="none" normalizeH="0" baseline="0" dirty="0" err="1">
                <a:ln>
                  <a:noFill/>
                </a:ln>
                <a:solidFill>
                  <a:srgbClr val="202124"/>
                </a:solidFill>
                <a:effectLst/>
                <a:latin typeface="Google Sans"/>
              </a:rPr>
              <a:t>dụng</a:t>
            </a:r>
            <a:r>
              <a:rPr kumimoji="0" lang="vi-VN" altLang="en-US" b="0" i="0" u="none" strike="noStrike" cap="none" normalizeH="0" baseline="0" dirty="0">
                <a:ln>
                  <a:noFill/>
                </a:ln>
                <a:solidFill>
                  <a:srgbClr val="202124"/>
                </a:solidFill>
                <a:effectLst/>
                <a:latin typeface="Google Sans"/>
              </a:rPr>
              <a:t> </a:t>
            </a:r>
            <a:r>
              <a:rPr kumimoji="0" lang="vi-VN" altLang="en-US" b="0" i="0" u="none" strike="noStrike" cap="none" normalizeH="0" baseline="0" dirty="0" err="1">
                <a:ln>
                  <a:noFill/>
                </a:ln>
                <a:solidFill>
                  <a:srgbClr val="202124"/>
                </a:solidFill>
                <a:effectLst/>
                <a:latin typeface="Google Sans"/>
              </a:rPr>
              <a:t>nếu</a:t>
            </a:r>
            <a:r>
              <a:rPr kumimoji="0" lang="vi-VN" altLang="en-US" b="0" i="0" u="none" strike="noStrike" cap="none" normalizeH="0" baseline="0" dirty="0">
                <a:ln>
                  <a:noFill/>
                </a:ln>
                <a:solidFill>
                  <a:srgbClr val="202124"/>
                </a:solidFill>
                <a:effectLst/>
                <a:latin typeface="Google Sans"/>
              </a:rPr>
              <a:t> </a:t>
            </a:r>
            <a:r>
              <a:rPr kumimoji="0" lang="vi-VN" altLang="en-US" b="0" i="0" u="none" strike="noStrike" cap="none" normalizeH="0" baseline="0" dirty="0" err="1">
                <a:ln>
                  <a:noFill/>
                </a:ln>
                <a:solidFill>
                  <a:srgbClr val="202124"/>
                </a:solidFill>
                <a:effectLst/>
                <a:latin typeface="Google Sans"/>
              </a:rPr>
              <a:t>cần</a:t>
            </a:r>
            <a:r>
              <a:rPr kumimoji="0" lang="vi-VN" altLang="en-US" b="0" i="0" u="none" strike="noStrike" cap="none" normalizeH="0" baseline="0" dirty="0">
                <a:ln>
                  <a:noFill/>
                </a:ln>
                <a:solidFill>
                  <a:srgbClr val="202124"/>
                </a:solidFill>
                <a:effectLst/>
                <a:latin typeface="Google Sans"/>
              </a:rPr>
              <a:t> </a:t>
            </a:r>
            <a:r>
              <a:rPr kumimoji="0" lang="vi-VN" altLang="en-US" b="0" i="0" u="none" strike="noStrike" cap="none" normalizeH="0" baseline="0" dirty="0" err="1">
                <a:ln>
                  <a:noFill/>
                </a:ln>
                <a:solidFill>
                  <a:srgbClr val="202124"/>
                </a:solidFill>
                <a:effectLst/>
                <a:latin typeface="Google Sans"/>
              </a:rPr>
              <a:t>để</a:t>
            </a:r>
            <a:r>
              <a:rPr kumimoji="0" lang="vi-VN" altLang="en-US" b="0" i="0" u="none" strike="noStrike" cap="none" normalizeH="0" baseline="0" dirty="0">
                <a:ln>
                  <a:noFill/>
                </a:ln>
                <a:solidFill>
                  <a:srgbClr val="202124"/>
                </a:solidFill>
                <a:effectLst/>
                <a:latin typeface="Google Sans"/>
              </a:rPr>
              <a:t> </a:t>
            </a:r>
            <a:r>
              <a:rPr kumimoji="0" lang="vi-VN" altLang="en-US" b="0" i="0" u="none" strike="noStrike" cap="none" normalizeH="0" baseline="0" dirty="0" err="1">
                <a:ln>
                  <a:noFill/>
                </a:ln>
                <a:solidFill>
                  <a:srgbClr val="202124"/>
                </a:solidFill>
                <a:effectLst/>
                <a:latin typeface="Google Sans"/>
              </a:rPr>
              <a:t>làm</a:t>
            </a:r>
            <a:r>
              <a:rPr kumimoji="0" lang="vi-VN" altLang="en-US" b="0" i="0" u="none" strike="noStrike" cap="none" normalizeH="0" baseline="0" dirty="0">
                <a:ln>
                  <a:noFill/>
                </a:ln>
                <a:solidFill>
                  <a:srgbClr val="202124"/>
                </a:solidFill>
                <a:effectLst/>
                <a:latin typeface="Google Sans"/>
              </a:rPr>
              <a:t> </a:t>
            </a:r>
            <a:r>
              <a:rPr kumimoji="0" lang="vi-VN" altLang="en-US" b="0" i="0" u="none" strike="noStrike" cap="none" normalizeH="0" baseline="0" dirty="0" err="1">
                <a:ln>
                  <a:noFill/>
                </a:ln>
                <a:solidFill>
                  <a:srgbClr val="202124"/>
                </a:solidFill>
                <a:effectLst/>
                <a:latin typeface="Google Sans"/>
              </a:rPr>
              <a:t>rõ</a:t>
            </a:r>
            <a:r>
              <a:rPr kumimoji="0" lang="vi-VN" altLang="en-US" b="0" i="0" u="none" strike="noStrike" cap="none" normalizeH="0" baseline="0" dirty="0">
                <a:ln>
                  <a:noFill/>
                </a:ln>
                <a:solidFill>
                  <a:srgbClr val="202124"/>
                </a:solidFill>
                <a:effectLst/>
                <a:latin typeface="Google Sans"/>
              </a:rPr>
              <a:t> </a:t>
            </a:r>
            <a:endParaRPr kumimoji="0" lang="en-US" altLang="en-US" b="0" i="0" u="none" strike="noStrike" cap="none" normalizeH="0" baseline="0" dirty="0">
              <a:ln>
                <a:noFill/>
              </a:ln>
              <a:solidFill>
                <a:srgbClr val="202124"/>
              </a:solidFill>
              <a:effectLst/>
              <a:latin typeface="Google Sans"/>
            </a:endParaRPr>
          </a:p>
          <a:p>
            <a:r>
              <a:rPr kumimoji="0" lang="vi-VN" altLang="en-US" b="0" i="0" u="none" strike="noStrike" cap="none" normalizeH="0" baseline="0" dirty="0" err="1">
                <a:ln>
                  <a:noFill/>
                </a:ln>
                <a:solidFill>
                  <a:srgbClr val="202124"/>
                </a:solidFill>
                <a:effectLst/>
                <a:latin typeface="Google Sans"/>
              </a:rPr>
              <a:t>Thí</a:t>
            </a:r>
            <a:r>
              <a:rPr kumimoji="0" lang="vi-VN" altLang="en-US" b="0" i="0" u="none" strike="noStrike" cap="none" normalizeH="0" baseline="0" dirty="0">
                <a:ln>
                  <a:noFill/>
                </a:ln>
                <a:solidFill>
                  <a:srgbClr val="202124"/>
                </a:solidFill>
                <a:effectLst/>
                <a:latin typeface="Google Sans"/>
              </a:rPr>
              <a:t> </a:t>
            </a:r>
            <a:r>
              <a:rPr kumimoji="0" lang="vi-VN" altLang="en-US" b="0" i="0" u="none" strike="noStrike" cap="none" normalizeH="0" baseline="0" dirty="0" err="1">
                <a:ln>
                  <a:noFill/>
                </a:ln>
                <a:solidFill>
                  <a:srgbClr val="202124"/>
                </a:solidFill>
                <a:effectLst/>
                <a:latin typeface="Google Sans"/>
              </a:rPr>
              <a:t>dụ</a:t>
            </a:r>
            <a:r>
              <a:rPr kumimoji="0" lang="vi-VN" altLang="en-US" b="0" i="0" u="none" strike="noStrike" cap="none" normalizeH="0" baseline="0" dirty="0">
                <a:ln>
                  <a:noFill/>
                </a:ln>
                <a:solidFill>
                  <a:srgbClr val="202124"/>
                </a:solidFill>
                <a:effectLst/>
                <a:latin typeface="Google Sans"/>
              </a:rPr>
              <a:t>: </a:t>
            </a:r>
            <a:endParaRPr kumimoji="0" lang="en-US" altLang="en-US" b="0" i="0" u="none" strike="noStrike" cap="none" normalizeH="0" baseline="0" dirty="0">
              <a:ln>
                <a:noFill/>
              </a:ln>
              <a:solidFill>
                <a:srgbClr val="202124"/>
              </a:solidFill>
              <a:effectLst/>
              <a:latin typeface="Google Sans"/>
            </a:endParaRPr>
          </a:p>
          <a:p>
            <a:pPr lvl="1"/>
            <a:r>
              <a:rPr kumimoji="0" lang="vi-VN" altLang="en-US" sz="2800" b="0" i="0" u="none" strike="noStrike" cap="none" normalizeH="0" baseline="0" dirty="0">
                <a:ln>
                  <a:noFill/>
                </a:ln>
                <a:solidFill>
                  <a:srgbClr val="202124"/>
                </a:solidFill>
                <a:effectLst/>
                <a:latin typeface="Google Sans"/>
              </a:rPr>
              <a:t>Đăng </a:t>
            </a:r>
            <a:r>
              <a:rPr kumimoji="0" lang="vi-VN" altLang="en-US" sz="2800" b="0" i="0" u="none" strike="noStrike" cap="none" normalizeH="0" baseline="0" dirty="0" err="1">
                <a:ln>
                  <a:noFill/>
                </a:ln>
                <a:solidFill>
                  <a:srgbClr val="202124"/>
                </a:solidFill>
                <a:effectLst/>
                <a:latin typeface="Google Sans"/>
              </a:rPr>
              <a:t>ký</a:t>
            </a:r>
            <a:r>
              <a:rPr kumimoji="0" lang="vi-VN" altLang="en-US" sz="2800" b="0" i="0" u="none" strike="noStrike" cap="none" normalizeH="0" baseline="0" dirty="0">
                <a:ln>
                  <a:noFill/>
                </a:ln>
                <a:solidFill>
                  <a:srgbClr val="202124"/>
                </a:solidFill>
                <a:effectLst/>
                <a:latin typeface="Google Sans"/>
              </a:rPr>
              <a:t> cho </a:t>
            </a:r>
            <a:r>
              <a:rPr kumimoji="0" lang="vi-VN" altLang="en-US" sz="2800" b="0" i="0" u="none" strike="noStrike" cap="none" normalizeH="0" baseline="0" dirty="0" err="1">
                <a:ln>
                  <a:noFill/>
                </a:ln>
                <a:solidFill>
                  <a:srgbClr val="202124"/>
                </a:solidFill>
                <a:effectLst/>
                <a:latin typeface="Google Sans"/>
              </a:rPr>
              <a:t>trường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hợp</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sử</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dụng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Khóa</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học</a:t>
            </a:r>
            <a:r>
              <a:rPr kumimoji="0" lang="vi-VN" altLang="en-US" sz="2800" b="0" i="0" u="none" strike="noStrike" cap="none" normalizeH="0" baseline="0" dirty="0">
                <a:ln>
                  <a:noFill/>
                </a:ln>
                <a:solidFill>
                  <a:srgbClr val="202124"/>
                </a:solidFill>
                <a:effectLst/>
                <a:latin typeface="Google Sans"/>
              </a:rPr>
              <a:t> </a:t>
            </a:r>
            <a:endParaRPr kumimoji="0" lang="en-US" altLang="en-US" sz="2800" b="0" i="0" u="none" strike="noStrike" cap="none" normalizeH="0" baseline="0" dirty="0">
              <a:ln>
                <a:noFill/>
              </a:ln>
              <a:solidFill>
                <a:srgbClr val="202124"/>
              </a:solidFill>
              <a:effectLst/>
              <a:latin typeface="Google Sans"/>
            </a:endParaRPr>
          </a:p>
          <a:p>
            <a:pPr lvl="1"/>
            <a:r>
              <a:rPr kumimoji="0" lang="vi-VN" altLang="en-US" sz="2800" b="0" i="0" u="none" strike="noStrike" cap="none" normalizeH="0" baseline="0" dirty="0" err="1">
                <a:ln>
                  <a:noFill/>
                </a:ln>
                <a:solidFill>
                  <a:srgbClr val="202124"/>
                </a:solidFill>
                <a:effectLst/>
                <a:latin typeface="Google Sans"/>
              </a:rPr>
              <a:t>Hậu</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điều</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kiện</a:t>
            </a:r>
            <a:r>
              <a:rPr kumimoji="0" lang="vi-VN" altLang="en-US" sz="2800" b="0" i="0" u="none" strike="noStrike" cap="none" normalizeH="0" baseline="0" dirty="0">
                <a:ln>
                  <a:noFill/>
                </a:ln>
                <a:solidFill>
                  <a:srgbClr val="202124"/>
                </a:solidFill>
                <a:effectLst/>
                <a:latin typeface="Google Sans"/>
              </a:rPr>
              <a:t>: Khi </a:t>
            </a:r>
            <a:r>
              <a:rPr kumimoji="0" lang="vi-VN" altLang="en-US" sz="2800" b="0" i="0" u="none" strike="noStrike" cap="none" normalizeH="0" baseline="0" dirty="0" err="1">
                <a:ln>
                  <a:noFill/>
                </a:ln>
                <a:solidFill>
                  <a:srgbClr val="202124"/>
                </a:solidFill>
                <a:effectLst/>
                <a:latin typeface="Google Sans"/>
              </a:rPr>
              <a:t>kết</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thúc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trường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hợp</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sử</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dụng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này</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hoặc</a:t>
            </a:r>
            <a:r>
              <a:rPr kumimoji="0" lang="vi-VN" altLang="en-US" sz="2800" b="0" i="0" u="none" strike="noStrike" cap="none" normalizeH="0" baseline="0" dirty="0">
                <a:ln>
                  <a:noFill/>
                </a:ln>
                <a:solidFill>
                  <a:srgbClr val="202124"/>
                </a:solidFill>
                <a:effectLst/>
                <a:latin typeface="Google Sans"/>
              </a:rPr>
              <a:t> sinh viên </a:t>
            </a:r>
            <a:r>
              <a:rPr kumimoji="0" lang="vi-VN" altLang="en-US" sz="2800" b="0" i="0" u="none" strike="noStrike" cap="none" normalizeH="0" baseline="0" dirty="0" err="1">
                <a:ln>
                  <a:noFill/>
                </a:ln>
                <a:solidFill>
                  <a:srgbClr val="202124"/>
                </a:solidFill>
                <a:effectLst/>
                <a:latin typeface="Google Sans"/>
              </a:rPr>
              <a:t>đã</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được</a:t>
            </a:r>
            <a:r>
              <a:rPr kumimoji="0" lang="vi-VN" altLang="en-US" sz="2800" b="0" i="0" u="none" strike="noStrike" cap="none" normalizeH="0" baseline="0" dirty="0">
                <a:ln>
                  <a:noFill/>
                </a:ln>
                <a:solidFill>
                  <a:srgbClr val="202124"/>
                </a:solidFill>
                <a:effectLst/>
                <a:latin typeface="Google Sans"/>
              </a:rPr>
              <a:t> đăng </a:t>
            </a:r>
            <a:r>
              <a:rPr kumimoji="0" lang="vi-VN" altLang="en-US" sz="2800" b="0" i="0" u="none" strike="noStrike" cap="none" normalizeH="0" baseline="0" dirty="0" err="1">
                <a:ln>
                  <a:noFill/>
                </a:ln>
                <a:solidFill>
                  <a:srgbClr val="202124"/>
                </a:solidFill>
                <a:effectLst/>
                <a:latin typeface="Google Sans"/>
              </a:rPr>
              <a:t>ký</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các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khóa</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học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hoặc</a:t>
            </a:r>
            <a:r>
              <a:rPr kumimoji="0" lang="vi-VN" altLang="en-US" sz="2800" b="0" i="0" u="none" strike="noStrike" cap="none" normalizeH="0" baseline="0" dirty="0">
                <a:ln>
                  <a:noFill/>
                </a:ln>
                <a:solidFill>
                  <a:srgbClr val="202124"/>
                </a:solidFill>
                <a:effectLst/>
                <a:latin typeface="Google Sans"/>
              </a:rPr>
              <a:t> đăng </a:t>
            </a:r>
            <a:r>
              <a:rPr kumimoji="0" lang="vi-VN" altLang="en-US" sz="2800" b="0" i="0" u="none" strike="noStrike" cap="none" normalizeH="0" baseline="0" dirty="0" err="1">
                <a:ln>
                  <a:noFill/>
                </a:ln>
                <a:solidFill>
                  <a:srgbClr val="202124"/>
                </a:solidFill>
                <a:effectLst/>
                <a:latin typeface="Google Sans"/>
              </a:rPr>
              <a:t>ký</a:t>
            </a:r>
            <a:r>
              <a:rPr kumimoji="0" lang="vi-VN" altLang="en-US" sz="2800" b="0" i="0" u="none" strike="noStrike" cap="none" normalizeH="0" baseline="0" dirty="0">
                <a:ln>
                  <a:noFill/>
                </a:ln>
                <a:solidFill>
                  <a:srgbClr val="202124"/>
                </a:solidFill>
                <a:effectLst/>
                <a:latin typeface="Google Sans"/>
              </a:rPr>
              <a:t> không </a:t>
            </a:r>
            <a:r>
              <a:rPr kumimoji="0" lang="vi-VN" altLang="en-US" sz="2800" b="0" i="0" u="none" strike="noStrike" cap="none" normalizeH="0" baseline="0" dirty="0" err="1">
                <a:ln>
                  <a:noFill/>
                </a:ln>
                <a:solidFill>
                  <a:srgbClr val="202124"/>
                </a:solidFill>
                <a:effectLst/>
                <a:latin typeface="Google Sans"/>
              </a:rPr>
              <a:t>thành</a:t>
            </a:r>
            <a:r>
              <a:rPr kumimoji="0" lang="vi-VN" altLang="en-US" sz="2800" b="0" i="0" u="none" strike="noStrike" cap="none" normalizeH="0" baseline="0" dirty="0">
                <a:ln>
                  <a:noFill/>
                </a:ln>
                <a:solidFill>
                  <a:srgbClr val="202124"/>
                </a:solidFill>
                <a:effectLst/>
                <a:latin typeface="Google Sans"/>
              </a:rPr>
              <a:t> công </a:t>
            </a:r>
            <a:r>
              <a:rPr kumimoji="0" lang="vi-VN" altLang="en-US" sz="2800" b="0" i="0" u="none" strike="noStrike" cap="none" normalizeH="0" baseline="0" dirty="0" err="1">
                <a:ln>
                  <a:noFill/>
                </a:ln>
                <a:solidFill>
                  <a:srgbClr val="202124"/>
                </a:solidFill>
                <a:effectLst/>
                <a:latin typeface="Google Sans"/>
              </a:rPr>
              <a:t>và</a:t>
            </a:r>
            <a:r>
              <a:rPr kumimoji="0" lang="vi-VN" altLang="en-US" sz="2800" b="0" i="0" u="none" strike="noStrike" cap="none" normalizeH="0" baseline="0" dirty="0">
                <a:ln>
                  <a:noFill/>
                </a:ln>
                <a:solidFill>
                  <a:srgbClr val="202124"/>
                </a:solidFill>
                <a:effectLst/>
                <a:latin typeface="Google Sans"/>
              </a:rPr>
              <a:t> không </a:t>
            </a:r>
            <a:r>
              <a:rPr kumimoji="0" lang="vi-VN" altLang="en-US" sz="2800" b="0" i="0" u="none" strike="noStrike" cap="none" normalizeH="0" baseline="0" dirty="0" err="1">
                <a:ln>
                  <a:noFill/>
                </a:ln>
                <a:solidFill>
                  <a:srgbClr val="202124"/>
                </a:solidFill>
                <a:effectLst/>
                <a:latin typeface="Google Sans"/>
              </a:rPr>
              <a:t>có</a:t>
            </a:r>
            <a:r>
              <a:rPr kumimoji="0" lang="vi-VN" altLang="en-US" sz="2800" b="0" i="0" u="none" strike="noStrike" cap="none" normalizeH="0" baseline="0" dirty="0">
                <a:ln>
                  <a:noFill/>
                </a:ln>
                <a:solidFill>
                  <a:srgbClr val="202124"/>
                </a:solidFill>
                <a:effectLst/>
                <a:latin typeface="Google Sans"/>
              </a:rPr>
              <a:t> thay </a:t>
            </a:r>
            <a:r>
              <a:rPr kumimoji="0" lang="vi-VN" altLang="en-US" sz="2800" b="0" i="0" u="none" strike="noStrike" cap="none" normalizeH="0" baseline="0" dirty="0" err="1">
                <a:ln>
                  <a:noFill/>
                </a:ln>
                <a:solidFill>
                  <a:srgbClr val="202124"/>
                </a:solidFill>
                <a:effectLst/>
                <a:latin typeface="Google Sans"/>
              </a:rPr>
              <a:t>đổi</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nào</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đối</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với</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lịch</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trình</a:t>
            </a:r>
            <a:r>
              <a:rPr kumimoji="0" lang="vi-VN" altLang="en-US" sz="2800" b="0" i="0" u="none" strike="noStrike" cap="none" normalizeH="0" baseline="0" dirty="0">
                <a:ln>
                  <a:noFill/>
                </a:ln>
                <a:solidFill>
                  <a:srgbClr val="202124"/>
                </a:solidFill>
                <a:effectLst/>
                <a:latin typeface="Google Sans"/>
              </a:rPr>
              <a:t> sinh viên </a:t>
            </a:r>
            <a:r>
              <a:rPr kumimoji="0" lang="vi-VN" altLang="en-US" sz="2800" b="0" i="0" u="none" strike="noStrike" cap="none" normalizeH="0" baseline="0" dirty="0" err="1">
                <a:ln>
                  <a:noFill/>
                </a:ln>
                <a:solidFill>
                  <a:srgbClr val="202124"/>
                </a:solidFill>
                <a:effectLst/>
                <a:latin typeface="Google Sans"/>
              </a:rPr>
              <a:t>hoặc</a:t>
            </a:r>
            <a:r>
              <a:rPr kumimoji="0" lang="vi-VN" altLang="en-US" sz="2800" b="0" i="0" u="none" strike="noStrike" cap="none" normalizeH="0" baseline="0" dirty="0">
                <a:ln>
                  <a:noFill/>
                </a:ln>
                <a:solidFill>
                  <a:srgbClr val="202124"/>
                </a:solidFill>
                <a:effectLst/>
                <a:latin typeface="Google Sans"/>
              </a:rPr>
              <a:t> đăng </a:t>
            </a:r>
            <a:r>
              <a:rPr kumimoji="0" lang="vi-VN" altLang="en-US" sz="2800" b="0" i="0" u="none" strike="noStrike" cap="none" normalizeH="0" baseline="0" dirty="0" err="1">
                <a:ln>
                  <a:noFill/>
                </a:ln>
                <a:solidFill>
                  <a:srgbClr val="202124"/>
                </a:solidFill>
                <a:effectLst/>
                <a:latin typeface="Google Sans"/>
              </a:rPr>
              <a:t>ký</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khóa</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học</a:t>
            </a:r>
            <a:r>
              <a:rPr kumimoji="0" lang="vi-VN" altLang="en-US" sz="2800" b="0" i="0" u="none" strike="noStrike" cap="none" normalizeH="0" baseline="0" dirty="0">
                <a:ln>
                  <a:noFill/>
                </a:ln>
                <a:solidFill>
                  <a:schemeClr val="tx1"/>
                </a:solidFill>
                <a:effectLst/>
              </a:rPr>
              <a:t> </a:t>
            </a:r>
            <a:endParaRPr kumimoji="0" lang="vi-VN" altLang="en-US" sz="28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5BE676AB-C571-4B86-A9B8-4B3A92BCDE33}"/>
              </a:ext>
            </a:extLst>
          </p:cNvPr>
          <p:cNvSpPr>
            <a:spLocks noGrp="1"/>
          </p:cNvSpPr>
          <p:nvPr>
            <p:ph type="sldNum" sz="quarter" idx="12"/>
          </p:nvPr>
        </p:nvSpPr>
        <p:spPr/>
        <p:txBody>
          <a:bodyPr/>
          <a:lstStyle/>
          <a:p>
            <a:pPr>
              <a:defRPr/>
            </a:pPr>
            <a:fld id="{222D1A01-2235-2A44-BF61-4339ED0E7A0A}" type="slidenum">
              <a:rPr lang="en-US" altLang="en-VN" smtClean="0"/>
              <a:pPr>
                <a:defRPr/>
              </a:pPr>
              <a:t>55</a:t>
            </a:fld>
            <a:endParaRPr lang="en-US" altLang="en-VN"/>
          </a:p>
        </p:txBody>
      </p:sp>
      <p:sp>
        <p:nvSpPr>
          <p:cNvPr id="5" name="Rectangle 1">
            <a:extLst>
              <a:ext uri="{FF2B5EF4-FFF2-40B4-BE49-F238E27FC236}">
                <a16:creationId xmlns:a16="http://schemas.microsoft.com/office/drawing/2014/main" id="{0D6B7782-9E5B-443C-9B75-3B698971CBCD}"/>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EB4BF040-3DA2-4AA5-8968-72E316EEEF5A}"/>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grpSp>
        <p:nvGrpSpPr>
          <p:cNvPr id="7" name="Group 31">
            <a:extLst>
              <a:ext uri="{FF2B5EF4-FFF2-40B4-BE49-F238E27FC236}">
                <a16:creationId xmlns:a16="http://schemas.microsoft.com/office/drawing/2014/main" id="{FCF4BD83-BBDA-4823-8ADF-E4C9B8D4A30E}"/>
              </a:ext>
            </a:extLst>
          </p:cNvPr>
          <p:cNvGrpSpPr>
            <a:grpSpLocks/>
          </p:cNvGrpSpPr>
          <p:nvPr/>
        </p:nvGrpSpPr>
        <p:grpSpPr bwMode="auto">
          <a:xfrm>
            <a:off x="6794652" y="2286000"/>
            <a:ext cx="1884363" cy="2073275"/>
            <a:chOff x="4333" y="2630"/>
            <a:chExt cx="1187" cy="1306"/>
          </a:xfrm>
        </p:grpSpPr>
        <p:grpSp>
          <p:nvGrpSpPr>
            <p:cNvPr id="8" name="Group 5">
              <a:extLst>
                <a:ext uri="{FF2B5EF4-FFF2-40B4-BE49-F238E27FC236}">
                  <a16:creationId xmlns:a16="http://schemas.microsoft.com/office/drawing/2014/main" id="{927E8DFA-303C-4F4B-A179-CB10D59B37FD}"/>
                </a:ext>
              </a:extLst>
            </p:cNvPr>
            <p:cNvGrpSpPr>
              <a:grpSpLocks/>
            </p:cNvGrpSpPr>
            <p:nvPr/>
          </p:nvGrpSpPr>
          <p:grpSpPr bwMode="auto">
            <a:xfrm>
              <a:off x="5169" y="2991"/>
              <a:ext cx="349" cy="328"/>
              <a:chOff x="4512" y="1729"/>
              <a:chExt cx="528" cy="479"/>
            </a:xfrm>
          </p:grpSpPr>
          <p:sp>
            <p:nvSpPr>
              <p:cNvPr id="30" name="Arc 6">
                <a:extLst>
                  <a:ext uri="{FF2B5EF4-FFF2-40B4-BE49-F238E27FC236}">
                    <a16:creationId xmlns:a16="http://schemas.microsoft.com/office/drawing/2014/main" id="{5A2C0931-5D92-4E2A-98F1-67A110EC68DB}"/>
                  </a:ext>
                </a:extLst>
              </p:cNvPr>
              <p:cNvSpPr>
                <a:spLocks/>
              </p:cNvSpPr>
              <p:nvPr/>
            </p:nvSpPr>
            <p:spPr bwMode="auto">
              <a:xfrm>
                <a:off x="4512" y="1729"/>
                <a:ext cx="433" cy="384"/>
              </a:xfrm>
              <a:custGeom>
                <a:avLst/>
                <a:gdLst>
                  <a:gd name="G0" fmla="+- 50 0 0"/>
                  <a:gd name="G1" fmla="+- 21600 0 0"/>
                  <a:gd name="G2" fmla="+- 21600 0 0"/>
                  <a:gd name="T0" fmla="*/ 0 w 21650"/>
                  <a:gd name="T1" fmla="*/ 0 h 21600"/>
                  <a:gd name="T2" fmla="*/ 21650 w 21650"/>
                  <a:gd name="T3" fmla="*/ 21600 h 21600"/>
                  <a:gd name="T4" fmla="*/ 50 w 21650"/>
                  <a:gd name="T5" fmla="*/ 21600 h 21600"/>
                </a:gdLst>
                <a:ahLst/>
                <a:cxnLst>
                  <a:cxn ang="0">
                    <a:pos x="T0" y="T1"/>
                  </a:cxn>
                  <a:cxn ang="0">
                    <a:pos x="T2" y="T3"/>
                  </a:cxn>
                  <a:cxn ang="0">
                    <a:pos x="T4" y="T5"/>
                  </a:cxn>
                </a:cxnLst>
                <a:rect l="0" t="0" r="r" b="b"/>
                <a:pathLst>
                  <a:path w="21650" h="21600" fill="none" extrusionOk="0">
                    <a:moveTo>
                      <a:pt x="0" y="0"/>
                    </a:moveTo>
                    <a:cubicBezTo>
                      <a:pt x="16" y="0"/>
                      <a:pt x="33" y="0"/>
                      <a:pt x="50" y="0"/>
                    </a:cubicBezTo>
                    <a:cubicBezTo>
                      <a:pt x="11979" y="0"/>
                      <a:pt x="21650" y="9670"/>
                      <a:pt x="21650" y="21600"/>
                    </a:cubicBezTo>
                  </a:path>
                  <a:path w="21650" h="21600" stroke="0" extrusionOk="0">
                    <a:moveTo>
                      <a:pt x="0" y="0"/>
                    </a:moveTo>
                    <a:cubicBezTo>
                      <a:pt x="16" y="0"/>
                      <a:pt x="33" y="0"/>
                      <a:pt x="50" y="0"/>
                    </a:cubicBezTo>
                    <a:cubicBezTo>
                      <a:pt x="11979" y="0"/>
                      <a:pt x="21650" y="9670"/>
                      <a:pt x="21650" y="21600"/>
                    </a:cubicBezTo>
                    <a:lnTo>
                      <a:pt x="50" y="21600"/>
                    </a:lnTo>
                    <a:close/>
                  </a:path>
                </a:pathLst>
              </a:custGeom>
              <a:noFill/>
              <a:ln w="50800" cap="rnd">
                <a:solidFill>
                  <a:srgbClr val="99999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7">
                <a:extLst>
                  <a:ext uri="{FF2B5EF4-FFF2-40B4-BE49-F238E27FC236}">
                    <a16:creationId xmlns:a16="http://schemas.microsoft.com/office/drawing/2014/main" id="{BA79BF74-D948-4CBC-873C-0BB3F4F78D4C}"/>
                  </a:ext>
                </a:extLst>
              </p:cNvPr>
              <p:cNvSpPr>
                <a:spLocks noChangeShapeType="1"/>
              </p:cNvSpPr>
              <p:nvPr/>
            </p:nvSpPr>
            <p:spPr bwMode="auto">
              <a:xfrm>
                <a:off x="4800" y="2112"/>
                <a:ext cx="240" cy="0"/>
              </a:xfrm>
              <a:prstGeom prst="line">
                <a:avLst/>
              </a:prstGeom>
              <a:noFill/>
              <a:ln w="50800">
                <a:solidFill>
                  <a:srgbClr val="9999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8">
                <a:extLst>
                  <a:ext uri="{FF2B5EF4-FFF2-40B4-BE49-F238E27FC236}">
                    <a16:creationId xmlns:a16="http://schemas.microsoft.com/office/drawing/2014/main" id="{A5CF3DAD-A993-407B-9CBE-F1E8C0DEF16B}"/>
                  </a:ext>
                </a:extLst>
              </p:cNvPr>
              <p:cNvSpPr>
                <a:spLocks noChangeShapeType="1"/>
              </p:cNvSpPr>
              <p:nvPr/>
            </p:nvSpPr>
            <p:spPr bwMode="auto">
              <a:xfrm>
                <a:off x="4848" y="2160"/>
                <a:ext cx="144" cy="0"/>
              </a:xfrm>
              <a:prstGeom prst="line">
                <a:avLst/>
              </a:prstGeom>
              <a:noFill/>
              <a:ln w="50800">
                <a:solidFill>
                  <a:srgbClr val="9999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Line 9">
                <a:extLst>
                  <a:ext uri="{FF2B5EF4-FFF2-40B4-BE49-F238E27FC236}">
                    <a16:creationId xmlns:a16="http://schemas.microsoft.com/office/drawing/2014/main" id="{5BC78041-318B-477A-BCE3-129D7DFCC5D5}"/>
                  </a:ext>
                </a:extLst>
              </p:cNvPr>
              <p:cNvSpPr>
                <a:spLocks noChangeShapeType="1"/>
              </p:cNvSpPr>
              <p:nvPr/>
            </p:nvSpPr>
            <p:spPr bwMode="auto">
              <a:xfrm>
                <a:off x="4896" y="2208"/>
                <a:ext cx="48" cy="0"/>
              </a:xfrm>
              <a:prstGeom prst="line">
                <a:avLst/>
              </a:prstGeom>
              <a:noFill/>
              <a:ln w="50800">
                <a:solidFill>
                  <a:srgbClr val="9999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 name="Group 10">
              <a:extLst>
                <a:ext uri="{FF2B5EF4-FFF2-40B4-BE49-F238E27FC236}">
                  <a16:creationId xmlns:a16="http://schemas.microsoft.com/office/drawing/2014/main" id="{25308423-61CE-4FD1-9B94-2B54623215E7}"/>
                </a:ext>
              </a:extLst>
            </p:cNvPr>
            <p:cNvGrpSpPr>
              <a:grpSpLocks/>
            </p:cNvGrpSpPr>
            <p:nvPr/>
          </p:nvGrpSpPr>
          <p:grpSpPr bwMode="auto">
            <a:xfrm>
              <a:off x="4345" y="2860"/>
              <a:ext cx="349" cy="328"/>
              <a:chOff x="3264" y="1537"/>
              <a:chExt cx="529" cy="479"/>
            </a:xfrm>
          </p:grpSpPr>
          <p:sp>
            <p:nvSpPr>
              <p:cNvPr id="26" name="Arc 11">
                <a:extLst>
                  <a:ext uri="{FF2B5EF4-FFF2-40B4-BE49-F238E27FC236}">
                    <a16:creationId xmlns:a16="http://schemas.microsoft.com/office/drawing/2014/main" id="{7799FBDA-EDD3-435E-823E-8622E6106208}"/>
                  </a:ext>
                </a:extLst>
              </p:cNvPr>
              <p:cNvSpPr>
                <a:spLocks/>
              </p:cNvSpPr>
              <p:nvPr/>
            </p:nvSpPr>
            <p:spPr bwMode="auto">
              <a:xfrm>
                <a:off x="3361" y="1537"/>
                <a:ext cx="432" cy="384"/>
              </a:xfrm>
              <a:custGeom>
                <a:avLst/>
                <a:gdLst>
                  <a:gd name="G0" fmla="+- 21600 0 0"/>
                  <a:gd name="G1" fmla="+- 21600 0 0"/>
                  <a:gd name="G2" fmla="+- 21600 0 0"/>
                  <a:gd name="T0" fmla="*/ 0 w 21600"/>
                  <a:gd name="T1" fmla="*/ 21600 h 21600"/>
                  <a:gd name="T2" fmla="*/ 21550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close/>
                  </a:path>
                </a:pathLst>
              </a:custGeom>
              <a:noFill/>
              <a:ln w="50800" cap="rnd">
                <a:solidFill>
                  <a:srgbClr val="99999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12">
                <a:extLst>
                  <a:ext uri="{FF2B5EF4-FFF2-40B4-BE49-F238E27FC236}">
                    <a16:creationId xmlns:a16="http://schemas.microsoft.com/office/drawing/2014/main" id="{D639E768-839A-4D72-816A-96A5F32EDA37}"/>
                  </a:ext>
                </a:extLst>
              </p:cNvPr>
              <p:cNvSpPr>
                <a:spLocks noChangeShapeType="1"/>
              </p:cNvSpPr>
              <p:nvPr/>
            </p:nvSpPr>
            <p:spPr bwMode="auto">
              <a:xfrm flipH="1">
                <a:off x="3264" y="1920"/>
                <a:ext cx="240" cy="0"/>
              </a:xfrm>
              <a:prstGeom prst="line">
                <a:avLst/>
              </a:prstGeom>
              <a:noFill/>
              <a:ln w="50800">
                <a:solidFill>
                  <a:srgbClr val="9999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Line 13">
                <a:extLst>
                  <a:ext uri="{FF2B5EF4-FFF2-40B4-BE49-F238E27FC236}">
                    <a16:creationId xmlns:a16="http://schemas.microsoft.com/office/drawing/2014/main" id="{B255E9DF-CD5F-4D2B-89C4-5A9E114D8C31}"/>
                  </a:ext>
                </a:extLst>
              </p:cNvPr>
              <p:cNvSpPr>
                <a:spLocks noChangeShapeType="1"/>
              </p:cNvSpPr>
              <p:nvPr/>
            </p:nvSpPr>
            <p:spPr bwMode="auto">
              <a:xfrm flipH="1">
                <a:off x="3312" y="1968"/>
                <a:ext cx="144" cy="0"/>
              </a:xfrm>
              <a:prstGeom prst="line">
                <a:avLst/>
              </a:prstGeom>
              <a:noFill/>
              <a:ln w="50800">
                <a:solidFill>
                  <a:srgbClr val="9999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Line 14">
                <a:extLst>
                  <a:ext uri="{FF2B5EF4-FFF2-40B4-BE49-F238E27FC236}">
                    <a16:creationId xmlns:a16="http://schemas.microsoft.com/office/drawing/2014/main" id="{D84CF44D-4B38-46D7-94A5-9DDA1D02980D}"/>
                  </a:ext>
                </a:extLst>
              </p:cNvPr>
              <p:cNvSpPr>
                <a:spLocks noChangeShapeType="1"/>
              </p:cNvSpPr>
              <p:nvPr/>
            </p:nvSpPr>
            <p:spPr bwMode="auto">
              <a:xfrm flipH="1">
                <a:off x="3360" y="2016"/>
                <a:ext cx="48" cy="0"/>
              </a:xfrm>
              <a:prstGeom prst="line">
                <a:avLst/>
              </a:prstGeom>
              <a:noFill/>
              <a:ln w="50800">
                <a:solidFill>
                  <a:srgbClr val="9999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0" name="Group 15">
              <a:extLst>
                <a:ext uri="{FF2B5EF4-FFF2-40B4-BE49-F238E27FC236}">
                  <a16:creationId xmlns:a16="http://schemas.microsoft.com/office/drawing/2014/main" id="{62BD549F-2A35-4368-B019-EA416BA2328D}"/>
                </a:ext>
              </a:extLst>
            </p:cNvPr>
            <p:cNvGrpSpPr>
              <a:grpSpLocks/>
            </p:cNvGrpSpPr>
            <p:nvPr/>
          </p:nvGrpSpPr>
          <p:grpSpPr bwMode="auto">
            <a:xfrm>
              <a:off x="4947" y="2860"/>
              <a:ext cx="223" cy="230"/>
              <a:chOff x="4973" y="2744"/>
              <a:chExt cx="223" cy="230"/>
            </a:xfrm>
          </p:grpSpPr>
          <p:sp>
            <p:nvSpPr>
              <p:cNvPr id="24" name="Arc 16">
                <a:extLst>
                  <a:ext uri="{FF2B5EF4-FFF2-40B4-BE49-F238E27FC236}">
                    <a16:creationId xmlns:a16="http://schemas.microsoft.com/office/drawing/2014/main" id="{086BD27E-2AE2-4D87-8215-CDD72EC557FA}"/>
                  </a:ext>
                </a:extLst>
              </p:cNvPr>
              <p:cNvSpPr>
                <a:spLocks/>
              </p:cNvSpPr>
              <p:nvPr/>
            </p:nvSpPr>
            <p:spPr bwMode="auto">
              <a:xfrm>
                <a:off x="4973" y="2744"/>
                <a:ext cx="223" cy="131"/>
              </a:xfrm>
              <a:custGeom>
                <a:avLst/>
                <a:gdLst>
                  <a:gd name="G0" fmla="+- 64 0 0"/>
                  <a:gd name="G1" fmla="+- 21600 0 0"/>
                  <a:gd name="G2" fmla="+- 21600 0 0"/>
                  <a:gd name="T0" fmla="*/ 0 w 21664"/>
                  <a:gd name="T1" fmla="*/ 0 h 21600"/>
                  <a:gd name="T2" fmla="*/ 21664 w 21664"/>
                  <a:gd name="T3" fmla="*/ 21600 h 21600"/>
                  <a:gd name="T4" fmla="*/ 64 w 21664"/>
                  <a:gd name="T5" fmla="*/ 21600 h 21600"/>
                </a:gdLst>
                <a:ahLst/>
                <a:cxnLst>
                  <a:cxn ang="0">
                    <a:pos x="T0" y="T1"/>
                  </a:cxn>
                  <a:cxn ang="0">
                    <a:pos x="T2" y="T3"/>
                  </a:cxn>
                  <a:cxn ang="0">
                    <a:pos x="T4" y="T5"/>
                  </a:cxn>
                </a:cxnLst>
                <a:rect l="0" t="0" r="r" b="b"/>
                <a:pathLst>
                  <a:path w="21664" h="21600" fill="none" extrusionOk="0">
                    <a:moveTo>
                      <a:pt x="0" y="0"/>
                    </a:moveTo>
                    <a:cubicBezTo>
                      <a:pt x="21" y="0"/>
                      <a:pt x="42" y="0"/>
                      <a:pt x="64" y="0"/>
                    </a:cubicBezTo>
                    <a:cubicBezTo>
                      <a:pt x="11993" y="0"/>
                      <a:pt x="21664" y="9670"/>
                      <a:pt x="21664" y="21600"/>
                    </a:cubicBezTo>
                  </a:path>
                  <a:path w="21664" h="21600" stroke="0" extrusionOk="0">
                    <a:moveTo>
                      <a:pt x="0" y="0"/>
                    </a:moveTo>
                    <a:cubicBezTo>
                      <a:pt x="21" y="0"/>
                      <a:pt x="42" y="0"/>
                      <a:pt x="64" y="0"/>
                    </a:cubicBezTo>
                    <a:cubicBezTo>
                      <a:pt x="11993" y="0"/>
                      <a:pt x="21664" y="9670"/>
                      <a:pt x="21664" y="21600"/>
                    </a:cubicBezTo>
                    <a:lnTo>
                      <a:pt x="64" y="21600"/>
                    </a:lnTo>
                    <a:close/>
                  </a:path>
                </a:pathLst>
              </a:custGeom>
              <a:noFill/>
              <a:ln w="50800" cap="rnd">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Arc 17">
                <a:extLst>
                  <a:ext uri="{FF2B5EF4-FFF2-40B4-BE49-F238E27FC236}">
                    <a16:creationId xmlns:a16="http://schemas.microsoft.com/office/drawing/2014/main" id="{48160491-BB3C-40FC-AB7E-48A65B66AD3E}"/>
                  </a:ext>
                </a:extLst>
              </p:cNvPr>
              <p:cNvSpPr>
                <a:spLocks/>
              </p:cNvSpPr>
              <p:nvPr/>
            </p:nvSpPr>
            <p:spPr bwMode="auto">
              <a:xfrm rot="10800000">
                <a:off x="4974" y="2843"/>
                <a:ext cx="222" cy="131"/>
              </a:xfrm>
              <a:custGeom>
                <a:avLst/>
                <a:gdLst>
                  <a:gd name="G0" fmla="+- 21600 0 0"/>
                  <a:gd name="G1" fmla="+- 21497 0 0"/>
                  <a:gd name="G2" fmla="+- 21600 0 0"/>
                  <a:gd name="T0" fmla="*/ 0 w 21600"/>
                  <a:gd name="T1" fmla="*/ 21497 h 21497"/>
                  <a:gd name="T2" fmla="*/ 19489 w 21600"/>
                  <a:gd name="T3" fmla="*/ 0 h 21497"/>
                  <a:gd name="T4" fmla="*/ 21600 w 21600"/>
                  <a:gd name="T5" fmla="*/ 21497 h 21497"/>
                </a:gdLst>
                <a:ahLst/>
                <a:cxnLst>
                  <a:cxn ang="0">
                    <a:pos x="T0" y="T1"/>
                  </a:cxn>
                  <a:cxn ang="0">
                    <a:pos x="T2" y="T3"/>
                  </a:cxn>
                  <a:cxn ang="0">
                    <a:pos x="T4" y="T5"/>
                  </a:cxn>
                </a:cxnLst>
                <a:rect l="0" t="0" r="r" b="b"/>
                <a:pathLst>
                  <a:path w="21600" h="21497" fill="none" extrusionOk="0">
                    <a:moveTo>
                      <a:pt x="0" y="21497"/>
                    </a:moveTo>
                    <a:cubicBezTo>
                      <a:pt x="0" y="10385"/>
                      <a:pt x="8430" y="1086"/>
                      <a:pt x="19489" y="0"/>
                    </a:cubicBezTo>
                  </a:path>
                  <a:path w="21600" h="21497" stroke="0" extrusionOk="0">
                    <a:moveTo>
                      <a:pt x="0" y="21497"/>
                    </a:moveTo>
                    <a:cubicBezTo>
                      <a:pt x="0" y="10385"/>
                      <a:pt x="8430" y="1086"/>
                      <a:pt x="19489" y="0"/>
                    </a:cubicBezTo>
                    <a:lnTo>
                      <a:pt x="21600" y="21497"/>
                    </a:lnTo>
                    <a:close/>
                  </a:path>
                </a:pathLst>
              </a:custGeom>
              <a:noFill/>
              <a:ln w="50800" cap="rnd">
                <a:solidFill>
                  <a:schemeClr val="tx2"/>
                </a:solidFill>
                <a:round/>
                <a:headEnd type="none" w="sm" len="sm"/>
                <a:tailEnd type="stealth" w="med"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 name="Group 18">
              <a:extLst>
                <a:ext uri="{FF2B5EF4-FFF2-40B4-BE49-F238E27FC236}">
                  <a16:creationId xmlns:a16="http://schemas.microsoft.com/office/drawing/2014/main" id="{F9CB6B6B-1A8B-4DF7-802C-AFDBD70560B0}"/>
                </a:ext>
              </a:extLst>
            </p:cNvPr>
            <p:cNvGrpSpPr>
              <a:grpSpLocks/>
            </p:cNvGrpSpPr>
            <p:nvPr/>
          </p:nvGrpSpPr>
          <p:grpSpPr bwMode="auto">
            <a:xfrm>
              <a:off x="4694" y="2729"/>
              <a:ext cx="222" cy="294"/>
              <a:chOff x="4720" y="2613"/>
              <a:chExt cx="222" cy="294"/>
            </a:xfrm>
          </p:grpSpPr>
          <p:sp>
            <p:nvSpPr>
              <p:cNvPr id="22" name="Arc 19">
                <a:extLst>
                  <a:ext uri="{FF2B5EF4-FFF2-40B4-BE49-F238E27FC236}">
                    <a16:creationId xmlns:a16="http://schemas.microsoft.com/office/drawing/2014/main" id="{341573B7-3D9F-44DB-BA65-E03EF6E68CCC}"/>
                  </a:ext>
                </a:extLst>
              </p:cNvPr>
              <p:cNvSpPr>
                <a:spLocks/>
              </p:cNvSpPr>
              <p:nvPr/>
            </p:nvSpPr>
            <p:spPr bwMode="auto">
              <a:xfrm rot="10800000">
                <a:off x="4720" y="2757"/>
                <a:ext cx="221" cy="1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Arc 20">
                <a:extLst>
                  <a:ext uri="{FF2B5EF4-FFF2-40B4-BE49-F238E27FC236}">
                    <a16:creationId xmlns:a16="http://schemas.microsoft.com/office/drawing/2014/main" id="{EABDD062-D0A2-4642-810A-717B4D7B8694}"/>
                  </a:ext>
                </a:extLst>
              </p:cNvPr>
              <p:cNvSpPr>
                <a:spLocks/>
              </p:cNvSpPr>
              <p:nvPr/>
            </p:nvSpPr>
            <p:spPr bwMode="auto">
              <a:xfrm>
                <a:off x="4721" y="2613"/>
                <a:ext cx="221" cy="149"/>
              </a:xfrm>
              <a:custGeom>
                <a:avLst/>
                <a:gdLst>
                  <a:gd name="G0" fmla="+- 21600 0 0"/>
                  <a:gd name="G1" fmla="+- 21496 0 0"/>
                  <a:gd name="G2" fmla="+- 21600 0 0"/>
                  <a:gd name="T0" fmla="*/ 0 w 21600"/>
                  <a:gd name="T1" fmla="*/ 21496 h 21496"/>
                  <a:gd name="T2" fmla="*/ 19479 w 21600"/>
                  <a:gd name="T3" fmla="*/ 0 h 21496"/>
                  <a:gd name="T4" fmla="*/ 21600 w 21600"/>
                  <a:gd name="T5" fmla="*/ 21496 h 21496"/>
                </a:gdLst>
                <a:ahLst/>
                <a:cxnLst>
                  <a:cxn ang="0">
                    <a:pos x="T0" y="T1"/>
                  </a:cxn>
                  <a:cxn ang="0">
                    <a:pos x="T2" y="T3"/>
                  </a:cxn>
                  <a:cxn ang="0">
                    <a:pos x="T4" y="T5"/>
                  </a:cxn>
                </a:cxnLst>
                <a:rect l="0" t="0" r="r" b="b"/>
                <a:pathLst>
                  <a:path w="21600" h="21496" fill="none" extrusionOk="0">
                    <a:moveTo>
                      <a:pt x="0" y="21496"/>
                    </a:moveTo>
                    <a:cubicBezTo>
                      <a:pt x="0" y="10388"/>
                      <a:pt x="8424" y="1091"/>
                      <a:pt x="19479" y="0"/>
                    </a:cubicBezTo>
                  </a:path>
                  <a:path w="21600" h="21496" stroke="0" extrusionOk="0">
                    <a:moveTo>
                      <a:pt x="0" y="21496"/>
                    </a:moveTo>
                    <a:cubicBezTo>
                      <a:pt x="0" y="10388"/>
                      <a:pt x="8424" y="1091"/>
                      <a:pt x="19479" y="0"/>
                    </a:cubicBezTo>
                    <a:lnTo>
                      <a:pt x="21600" y="21496"/>
                    </a:lnTo>
                    <a:close/>
                  </a:path>
                </a:pathLst>
              </a:custGeom>
              <a:noFill/>
              <a:ln w="50800" cap="rnd">
                <a:solidFill>
                  <a:schemeClr val="accent2"/>
                </a:solidFill>
                <a:round/>
                <a:headEnd type="none" w="sm" len="sm"/>
                <a:tailEnd type="stealth" w="med"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 name="Group 21">
              <a:extLst>
                <a:ext uri="{FF2B5EF4-FFF2-40B4-BE49-F238E27FC236}">
                  <a16:creationId xmlns:a16="http://schemas.microsoft.com/office/drawing/2014/main" id="{2FCFED6A-01D3-40F6-B253-3FD88A20E851}"/>
                </a:ext>
              </a:extLst>
            </p:cNvPr>
            <p:cNvGrpSpPr>
              <a:grpSpLocks/>
            </p:cNvGrpSpPr>
            <p:nvPr/>
          </p:nvGrpSpPr>
          <p:grpSpPr bwMode="auto">
            <a:xfrm>
              <a:off x="4567" y="3155"/>
              <a:ext cx="349" cy="328"/>
              <a:chOff x="3600" y="1969"/>
              <a:chExt cx="529" cy="479"/>
            </a:xfrm>
          </p:grpSpPr>
          <p:sp>
            <p:nvSpPr>
              <p:cNvPr id="18" name="Arc 22">
                <a:extLst>
                  <a:ext uri="{FF2B5EF4-FFF2-40B4-BE49-F238E27FC236}">
                    <a16:creationId xmlns:a16="http://schemas.microsoft.com/office/drawing/2014/main" id="{1433E135-CBA9-4201-A84E-F353D80F8B43}"/>
                  </a:ext>
                </a:extLst>
              </p:cNvPr>
              <p:cNvSpPr>
                <a:spLocks/>
              </p:cNvSpPr>
              <p:nvPr/>
            </p:nvSpPr>
            <p:spPr bwMode="auto">
              <a:xfrm>
                <a:off x="3697" y="1969"/>
                <a:ext cx="432" cy="384"/>
              </a:xfrm>
              <a:custGeom>
                <a:avLst/>
                <a:gdLst>
                  <a:gd name="G0" fmla="+- 21600 0 0"/>
                  <a:gd name="G1" fmla="+- 21600 0 0"/>
                  <a:gd name="G2" fmla="+- 21600 0 0"/>
                  <a:gd name="T0" fmla="*/ 0 w 21600"/>
                  <a:gd name="T1" fmla="*/ 21600 h 21600"/>
                  <a:gd name="T2" fmla="*/ 21550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close/>
                  </a:path>
                </a:pathLst>
              </a:custGeom>
              <a:noFill/>
              <a:ln w="50800" cap="rnd">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Line 23">
                <a:extLst>
                  <a:ext uri="{FF2B5EF4-FFF2-40B4-BE49-F238E27FC236}">
                    <a16:creationId xmlns:a16="http://schemas.microsoft.com/office/drawing/2014/main" id="{063A406C-3F8D-4016-A721-CC24D8C0A446}"/>
                  </a:ext>
                </a:extLst>
              </p:cNvPr>
              <p:cNvSpPr>
                <a:spLocks noChangeShapeType="1"/>
              </p:cNvSpPr>
              <p:nvPr/>
            </p:nvSpPr>
            <p:spPr bwMode="auto">
              <a:xfrm flipH="1">
                <a:off x="3600" y="2352"/>
                <a:ext cx="240" cy="0"/>
              </a:xfrm>
              <a:prstGeom prst="line">
                <a:avLst/>
              </a:prstGeom>
              <a:noFill/>
              <a:ln w="508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24">
                <a:extLst>
                  <a:ext uri="{FF2B5EF4-FFF2-40B4-BE49-F238E27FC236}">
                    <a16:creationId xmlns:a16="http://schemas.microsoft.com/office/drawing/2014/main" id="{50C86054-CECC-4D6C-942E-24C322F490D9}"/>
                  </a:ext>
                </a:extLst>
              </p:cNvPr>
              <p:cNvSpPr>
                <a:spLocks noChangeShapeType="1"/>
              </p:cNvSpPr>
              <p:nvPr/>
            </p:nvSpPr>
            <p:spPr bwMode="auto">
              <a:xfrm flipH="1">
                <a:off x="3648" y="2400"/>
                <a:ext cx="144" cy="0"/>
              </a:xfrm>
              <a:prstGeom prst="line">
                <a:avLst/>
              </a:prstGeom>
              <a:noFill/>
              <a:ln w="508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25">
                <a:extLst>
                  <a:ext uri="{FF2B5EF4-FFF2-40B4-BE49-F238E27FC236}">
                    <a16:creationId xmlns:a16="http://schemas.microsoft.com/office/drawing/2014/main" id="{11EE9423-4347-4C14-8F59-46055D499EFC}"/>
                  </a:ext>
                </a:extLst>
              </p:cNvPr>
              <p:cNvSpPr>
                <a:spLocks noChangeShapeType="1"/>
              </p:cNvSpPr>
              <p:nvPr/>
            </p:nvSpPr>
            <p:spPr bwMode="auto">
              <a:xfrm flipH="1">
                <a:off x="3696" y="2448"/>
                <a:ext cx="48" cy="0"/>
              </a:xfrm>
              <a:prstGeom prst="line">
                <a:avLst/>
              </a:prstGeom>
              <a:noFill/>
              <a:ln w="508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3" name="AutoShape 26">
              <a:extLst>
                <a:ext uri="{FF2B5EF4-FFF2-40B4-BE49-F238E27FC236}">
                  <a16:creationId xmlns:a16="http://schemas.microsoft.com/office/drawing/2014/main" id="{73241B69-E0F5-4C8D-BD41-5F49E8187430}"/>
                </a:ext>
              </a:extLst>
            </p:cNvPr>
            <p:cNvSpPr>
              <a:spLocks noChangeArrowheads="1"/>
            </p:cNvSpPr>
            <p:nvPr/>
          </p:nvSpPr>
          <p:spPr bwMode="auto">
            <a:xfrm>
              <a:off x="4557" y="3520"/>
              <a:ext cx="167" cy="167"/>
            </a:xfrm>
            <a:prstGeom prst="flowChartConnector">
              <a:avLst/>
            </a:prstGeom>
            <a:solidFill>
              <a:schemeClr val="hlink"/>
            </a:solidFill>
            <a:ln w="28575">
              <a:solidFill>
                <a:srgbClr val="FF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AutoShape 27">
              <a:extLst>
                <a:ext uri="{FF2B5EF4-FFF2-40B4-BE49-F238E27FC236}">
                  <a16:creationId xmlns:a16="http://schemas.microsoft.com/office/drawing/2014/main" id="{EFD2CFA3-6D33-4DAB-B7BE-0F683455D62F}"/>
                </a:ext>
              </a:extLst>
            </p:cNvPr>
            <p:cNvSpPr>
              <a:spLocks noChangeArrowheads="1"/>
            </p:cNvSpPr>
            <p:nvPr/>
          </p:nvSpPr>
          <p:spPr bwMode="auto">
            <a:xfrm>
              <a:off x="4869" y="3769"/>
              <a:ext cx="167" cy="167"/>
            </a:xfrm>
            <a:prstGeom prst="flowChartConnector">
              <a:avLst/>
            </a:prstGeom>
            <a:solidFill>
              <a:schemeClr val="hlink"/>
            </a:solidFill>
            <a:ln w="28575">
              <a:solidFill>
                <a:srgbClr val="FF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AutoShape 28">
              <a:extLst>
                <a:ext uri="{FF2B5EF4-FFF2-40B4-BE49-F238E27FC236}">
                  <a16:creationId xmlns:a16="http://schemas.microsoft.com/office/drawing/2014/main" id="{9CC60839-2114-488D-B9A6-E8F58808772A}"/>
                </a:ext>
              </a:extLst>
            </p:cNvPr>
            <p:cNvSpPr>
              <a:spLocks noChangeArrowheads="1"/>
            </p:cNvSpPr>
            <p:nvPr/>
          </p:nvSpPr>
          <p:spPr bwMode="auto">
            <a:xfrm>
              <a:off x="4333" y="3221"/>
              <a:ext cx="167" cy="167"/>
            </a:xfrm>
            <a:prstGeom prst="flowChartConnector">
              <a:avLst/>
            </a:prstGeom>
            <a:solidFill>
              <a:schemeClr val="hlink"/>
            </a:solidFill>
            <a:ln w="28575">
              <a:solidFill>
                <a:srgbClr val="FF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AutoShape 29">
              <a:extLst>
                <a:ext uri="{FF2B5EF4-FFF2-40B4-BE49-F238E27FC236}">
                  <a16:creationId xmlns:a16="http://schemas.microsoft.com/office/drawing/2014/main" id="{AC82C878-EC97-454B-B918-29E61C21D531}"/>
                </a:ext>
              </a:extLst>
            </p:cNvPr>
            <p:cNvSpPr>
              <a:spLocks noChangeArrowheads="1"/>
            </p:cNvSpPr>
            <p:nvPr/>
          </p:nvSpPr>
          <p:spPr bwMode="auto">
            <a:xfrm>
              <a:off x="5353" y="3353"/>
              <a:ext cx="167" cy="167"/>
            </a:xfrm>
            <a:prstGeom prst="flowChartConnector">
              <a:avLst/>
            </a:prstGeom>
            <a:solidFill>
              <a:schemeClr val="hlink"/>
            </a:solidFill>
            <a:ln w="28575">
              <a:solidFill>
                <a:srgbClr val="FF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30">
              <a:extLst>
                <a:ext uri="{FF2B5EF4-FFF2-40B4-BE49-F238E27FC236}">
                  <a16:creationId xmlns:a16="http://schemas.microsoft.com/office/drawing/2014/main" id="{DBC62B31-6714-4802-8924-6B3FA546875C}"/>
                </a:ext>
              </a:extLst>
            </p:cNvPr>
            <p:cNvSpPr>
              <a:spLocks noChangeShapeType="1"/>
            </p:cNvSpPr>
            <p:nvPr/>
          </p:nvSpPr>
          <p:spPr bwMode="auto">
            <a:xfrm>
              <a:off x="4947" y="2630"/>
              <a:ext cx="0" cy="1115"/>
            </a:xfrm>
            <a:prstGeom prst="line">
              <a:avLst/>
            </a:prstGeom>
            <a:noFill/>
            <a:ln w="762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spTree>
    <p:extLst>
      <p:ext uri="{BB962C8B-B14F-4D97-AF65-F5344CB8AC3E}">
        <p14:creationId xmlns:p14="http://schemas.microsoft.com/office/powerpoint/2010/main" val="737426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64517-8553-415F-B004-7283D4607640}"/>
              </a:ext>
            </a:extLst>
          </p:cNvPr>
          <p:cNvSpPr>
            <a:spLocks noGrp="1"/>
          </p:cNvSpPr>
          <p:nvPr>
            <p:ph type="title"/>
          </p:nvPr>
        </p:nvSpPr>
        <p:spPr/>
        <p:txBody>
          <a:bodyPr>
            <a:normAutofit fontScale="90000"/>
          </a:bodyPr>
          <a:lstStyle/>
          <a:p>
            <a:r>
              <a:rPr lang="en-US" dirty="0" err="1"/>
              <a:t>Các</a:t>
            </a:r>
            <a:r>
              <a:rPr lang="en-US" dirty="0"/>
              <a:t> </a:t>
            </a:r>
            <a:r>
              <a:rPr lang="en-US" dirty="0" err="1"/>
              <a:t>trường</a:t>
            </a:r>
            <a:r>
              <a:rPr lang="en-US" dirty="0"/>
              <a:t> </a:t>
            </a:r>
            <a:r>
              <a:rPr lang="en-US" dirty="0" err="1"/>
              <a:t>hợp</a:t>
            </a:r>
            <a:r>
              <a:rPr lang="en-US" dirty="0"/>
              <a:t> </a:t>
            </a:r>
            <a:r>
              <a:rPr lang="en-US" dirty="0" err="1"/>
              <a:t>sử</a:t>
            </a:r>
            <a:r>
              <a:rPr lang="en-US" dirty="0"/>
              <a:t> </a:t>
            </a:r>
            <a:r>
              <a:rPr lang="en-US" dirty="0" err="1"/>
              <a:t>dụng</a:t>
            </a:r>
            <a:r>
              <a:rPr lang="en-US" dirty="0"/>
              <a:t> </a:t>
            </a:r>
            <a:r>
              <a:rPr lang="en-US" dirty="0" err="1"/>
              <a:t>trình</a:t>
            </a:r>
            <a:r>
              <a:rPr lang="en-US" dirty="0"/>
              <a:t> </a:t>
            </a:r>
            <a:r>
              <a:rPr lang="en-US" dirty="0" err="1"/>
              <a:t>tự</a:t>
            </a:r>
            <a:r>
              <a:rPr lang="en-US" dirty="0"/>
              <a:t> </a:t>
            </a:r>
            <a:r>
              <a:rPr lang="en-US" dirty="0" err="1"/>
              <a:t>với</a:t>
            </a:r>
            <a:r>
              <a:rPr lang="en-US" dirty="0"/>
              <a:t> </a:t>
            </a:r>
            <a:r>
              <a:rPr lang="en-US" dirty="0" err="1"/>
              <a:t>điều</a:t>
            </a:r>
            <a:r>
              <a:rPr lang="en-US" dirty="0"/>
              <a:t> </a:t>
            </a:r>
            <a:r>
              <a:rPr lang="en-US" dirty="0" err="1"/>
              <a:t>kiện</a:t>
            </a:r>
            <a:r>
              <a:rPr lang="en-US" dirty="0"/>
              <a:t> </a:t>
            </a:r>
            <a:r>
              <a:rPr lang="en-US" dirty="0" err="1"/>
              <a:t>trước</a:t>
            </a:r>
            <a:r>
              <a:rPr lang="en-US" dirty="0"/>
              <a:t> </a:t>
            </a:r>
            <a:r>
              <a:rPr lang="en-US" dirty="0" err="1"/>
              <a:t>và</a:t>
            </a:r>
            <a:r>
              <a:rPr lang="en-US" dirty="0"/>
              <a:t> </a:t>
            </a:r>
            <a:r>
              <a:rPr lang="en-US" dirty="0" err="1"/>
              <a:t>điều</a:t>
            </a:r>
            <a:r>
              <a:rPr lang="en-US" dirty="0"/>
              <a:t> </a:t>
            </a:r>
            <a:r>
              <a:rPr lang="en-US" dirty="0" err="1"/>
              <a:t>kiện</a:t>
            </a:r>
            <a:r>
              <a:rPr lang="en-US" dirty="0"/>
              <a:t> </a:t>
            </a:r>
            <a:r>
              <a:rPr lang="en-US" dirty="0" err="1"/>
              <a:t>sau</a:t>
            </a:r>
            <a:endParaRPr lang="en-US" dirty="0"/>
          </a:p>
        </p:txBody>
      </p:sp>
      <p:sp>
        <p:nvSpPr>
          <p:cNvPr id="4" name="Slide Number Placeholder 3">
            <a:extLst>
              <a:ext uri="{FF2B5EF4-FFF2-40B4-BE49-F238E27FC236}">
                <a16:creationId xmlns:a16="http://schemas.microsoft.com/office/drawing/2014/main" id="{9ACC232C-259E-4B61-8511-241B7C3A23AF}"/>
              </a:ext>
            </a:extLst>
          </p:cNvPr>
          <p:cNvSpPr>
            <a:spLocks noGrp="1"/>
          </p:cNvSpPr>
          <p:nvPr>
            <p:ph type="sldNum" sz="quarter" idx="12"/>
          </p:nvPr>
        </p:nvSpPr>
        <p:spPr/>
        <p:txBody>
          <a:bodyPr/>
          <a:lstStyle/>
          <a:p>
            <a:pPr>
              <a:defRPr/>
            </a:pPr>
            <a:fld id="{222D1A01-2235-2A44-BF61-4339ED0E7A0A}" type="slidenum">
              <a:rPr lang="en-US" altLang="en-VN" smtClean="0"/>
              <a:pPr>
                <a:defRPr/>
              </a:pPr>
              <a:t>56</a:t>
            </a:fld>
            <a:endParaRPr lang="en-US" altLang="en-VN"/>
          </a:p>
        </p:txBody>
      </p:sp>
      <p:grpSp>
        <p:nvGrpSpPr>
          <p:cNvPr id="5" name="Group 2">
            <a:extLst>
              <a:ext uri="{FF2B5EF4-FFF2-40B4-BE49-F238E27FC236}">
                <a16:creationId xmlns:a16="http://schemas.microsoft.com/office/drawing/2014/main" id="{D08372CF-689E-44FE-A487-C39F3892F400}"/>
              </a:ext>
            </a:extLst>
          </p:cNvPr>
          <p:cNvGrpSpPr>
            <a:grpSpLocks/>
          </p:cNvGrpSpPr>
          <p:nvPr/>
        </p:nvGrpSpPr>
        <p:grpSpPr bwMode="auto">
          <a:xfrm>
            <a:off x="6569075" y="3508791"/>
            <a:ext cx="415925" cy="388937"/>
            <a:chOff x="4512" y="1729"/>
            <a:chExt cx="528" cy="479"/>
          </a:xfrm>
        </p:grpSpPr>
        <p:sp>
          <p:nvSpPr>
            <p:cNvPr id="6" name="Arc 3">
              <a:extLst>
                <a:ext uri="{FF2B5EF4-FFF2-40B4-BE49-F238E27FC236}">
                  <a16:creationId xmlns:a16="http://schemas.microsoft.com/office/drawing/2014/main" id="{26DA2741-BDC6-4B25-92DA-F7C2FD6FC8BA}"/>
                </a:ext>
              </a:extLst>
            </p:cNvPr>
            <p:cNvSpPr>
              <a:spLocks/>
            </p:cNvSpPr>
            <p:nvPr/>
          </p:nvSpPr>
          <p:spPr bwMode="auto">
            <a:xfrm>
              <a:off x="4512" y="1729"/>
              <a:ext cx="433" cy="384"/>
            </a:xfrm>
            <a:custGeom>
              <a:avLst/>
              <a:gdLst>
                <a:gd name="G0" fmla="+- 50 0 0"/>
                <a:gd name="G1" fmla="+- 21600 0 0"/>
                <a:gd name="G2" fmla="+- 21600 0 0"/>
                <a:gd name="T0" fmla="*/ 0 w 21650"/>
                <a:gd name="T1" fmla="*/ 0 h 21600"/>
                <a:gd name="T2" fmla="*/ 21650 w 21650"/>
                <a:gd name="T3" fmla="*/ 21600 h 21600"/>
                <a:gd name="T4" fmla="*/ 50 w 21650"/>
                <a:gd name="T5" fmla="*/ 21600 h 21600"/>
              </a:gdLst>
              <a:ahLst/>
              <a:cxnLst>
                <a:cxn ang="0">
                  <a:pos x="T0" y="T1"/>
                </a:cxn>
                <a:cxn ang="0">
                  <a:pos x="T2" y="T3"/>
                </a:cxn>
                <a:cxn ang="0">
                  <a:pos x="T4" y="T5"/>
                </a:cxn>
              </a:cxnLst>
              <a:rect l="0" t="0" r="r" b="b"/>
              <a:pathLst>
                <a:path w="21650" h="21600" fill="none" extrusionOk="0">
                  <a:moveTo>
                    <a:pt x="0" y="0"/>
                  </a:moveTo>
                  <a:cubicBezTo>
                    <a:pt x="16" y="0"/>
                    <a:pt x="33" y="0"/>
                    <a:pt x="50" y="0"/>
                  </a:cubicBezTo>
                  <a:cubicBezTo>
                    <a:pt x="11979" y="0"/>
                    <a:pt x="21650" y="9670"/>
                    <a:pt x="21650" y="21600"/>
                  </a:cubicBezTo>
                </a:path>
                <a:path w="21650" h="21600" stroke="0" extrusionOk="0">
                  <a:moveTo>
                    <a:pt x="0" y="0"/>
                  </a:moveTo>
                  <a:cubicBezTo>
                    <a:pt x="16" y="0"/>
                    <a:pt x="33" y="0"/>
                    <a:pt x="50" y="0"/>
                  </a:cubicBezTo>
                  <a:cubicBezTo>
                    <a:pt x="11979" y="0"/>
                    <a:pt x="21650" y="9670"/>
                    <a:pt x="21650" y="21600"/>
                  </a:cubicBezTo>
                  <a:lnTo>
                    <a:pt x="50" y="21600"/>
                  </a:lnTo>
                  <a:close/>
                </a:path>
              </a:pathLst>
            </a:custGeom>
            <a:noFill/>
            <a:ln w="38100" cap="rnd">
              <a:solidFill>
                <a:srgbClr val="99999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Line 4">
              <a:extLst>
                <a:ext uri="{FF2B5EF4-FFF2-40B4-BE49-F238E27FC236}">
                  <a16:creationId xmlns:a16="http://schemas.microsoft.com/office/drawing/2014/main" id="{8459677D-7A17-4AB5-8AAE-448FB5F62CD2}"/>
                </a:ext>
              </a:extLst>
            </p:cNvPr>
            <p:cNvSpPr>
              <a:spLocks noChangeShapeType="1"/>
            </p:cNvSpPr>
            <p:nvPr/>
          </p:nvSpPr>
          <p:spPr bwMode="auto">
            <a:xfrm>
              <a:off x="4800" y="2112"/>
              <a:ext cx="240" cy="0"/>
            </a:xfrm>
            <a:prstGeom prst="line">
              <a:avLst/>
            </a:prstGeom>
            <a:noFill/>
            <a:ln w="38100">
              <a:solidFill>
                <a:srgbClr val="9999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5">
              <a:extLst>
                <a:ext uri="{FF2B5EF4-FFF2-40B4-BE49-F238E27FC236}">
                  <a16:creationId xmlns:a16="http://schemas.microsoft.com/office/drawing/2014/main" id="{A584F58C-3901-4D78-BEF1-80A44E22E736}"/>
                </a:ext>
              </a:extLst>
            </p:cNvPr>
            <p:cNvSpPr>
              <a:spLocks noChangeShapeType="1"/>
            </p:cNvSpPr>
            <p:nvPr/>
          </p:nvSpPr>
          <p:spPr bwMode="auto">
            <a:xfrm>
              <a:off x="4848" y="2160"/>
              <a:ext cx="144" cy="0"/>
            </a:xfrm>
            <a:prstGeom prst="line">
              <a:avLst/>
            </a:prstGeom>
            <a:noFill/>
            <a:ln w="38100">
              <a:solidFill>
                <a:srgbClr val="9999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6">
              <a:extLst>
                <a:ext uri="{FF2B5EF4-FFF2-40B4-BE49-F238E27FC236}">
                  <a16:creationId xmlns:a16="http://schemas.microsoft.com/office/drawing/2014/main" id="{2BBD45C7-A8C5-42A7-A1DB-44E157207FB6}"/>
                </a:ext>
              </a:extLst>
            </p:cNvPr>
            <p:cNvSpPr>
              <a:spLocks noChangeShapeType="1"/>
            </p:cNvSpPr>
            <p:nvPr/>
          </p:nvSpPr>
          <p:spPr bwMode="auto">
            <a:xfrm>
              <a:off x="4896" y="2208"/>
              <a:ext cx="48" cy="0"/>
            </a:xfrm>
            <a:prstGeom prst="line">
              <a:avLst/>
            </a:prstGeom>
            <a:noFill/>
            <a:ln w="38100">
              <a:solidFill>
                <a:srgbClr val="9999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0" name="Group 7">
            <a:extLst>
              <a:ext uri="{FF2B5EF4-FFF2-40B4-BE49-F238E27FC236}">
                <a16:creationId xmlns:a16="http://schemas.microsoft.com/office/drawing/2014/main" id="{4732B0D4-CFBD-4310-AB7A-C864072D87DA}"/>
              </a:ext>
            </a:extLst>
          </p:cNvPr>
          <p:cNvGrpSpPr>
            <a:grpSpLocks/>
          </p:cNvGrpSpPr>
          <p:nvPr/>
        </p:nvGrpSpPr>
        <p:grpSpPr bwMode="auto">
          <a:xfrm>
            <a:off x="5584825" y="3351628"/>
            <a:ext cx="417513" cy="390525"/>
            <a:chOff x="3264" y="1537"/>
            <a:chExt cx="529" cy="479"/>
          </a:xfrm>
        </p:grpSpPr>
        <p:sp>
          <p:nvSpPr>
            <p:cNvPr id="11" name="Arc 8">
              <a:extLst>
                <a:ext uri="{FF2B5EF4-FFF2-40B4-BE49-F238E27FC236}">
                  <a16:creationId xmlns:a16="http://schemas.microsoft.com/office/drawing/2014/main" id="{475DA10B-8EB5-43D4-9D4B-4AB1EB9251B9}"/>
                </a:ext>
              </a:extLst>
            </p:cNvPr>
            <p:cNvSpPr>
              <a:spLocks/>
            </p:cNvSpPr>
            <p:nvPr/>
          </p:nvSpPr>
          <p:spPr bwMode="auto">
            <a:xfrm>
              <a:off x="3361" y="1537"/>
              <a:ext cx="432" cy="384"/>
            </a:xfrm>
            <a:custGeom>
              <a:avLst/>
              <a:gdLst>
                <a:gd name="G0" fmla="+- 21600 0 0"/>
                <a:gd name="G1" fmla="+- 21600 0 0"/>
                <a:gd name="G2" fmla="+- 21600 0 0"/>
                <a:gd name="T0" fmla="*/ 0 w 21600"/>
                <a:gd name="T1" fmla="*/ 21600 h 21600"/>
                <a:gd name="T2" fmla="*/ 21550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close/>
                </a:path>
              </a:pathLst>
            </a:custGeom>
            <a:noFill/>
            <a:ln w="38100" cap="rnd">
              <a:solidFill>
                <a:srgbClr val="99999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9">
              <a:extLst>
                <a:ext uri="{FF2B5EF4-FFF2-40B4-BE49-F238E27FC236}">
                  <a16:creationId xmlns:a16="http://schemas.microsoft.com/office/drawing/2014/main" id="{2A171675-50C3-4C73-ADD1-60C592244A89}"/>
                </a:ext>
              </a:extLst>
            </p:cNvPr>
            <p:cNvSpPr>
              <a:spLocks noChangeShapeType="1"/>
            </p:cNvSpPr>
            <p:nvPr/>
          </p:nvSpPr>
          <p:spPr bwMode="auto">
            <a:xfrm flipH="1">
              <a:off x="3264" y="1920"/>
              <a:ext cx="240" cy="0"/>
            </a:xfrm>
            <a:prstGeom prst="line">
              <a:avLst/>
            </a:prstGeom>
            <a:noFill/>
            <a:ln w="38100">
              <a:solidFill>
                <a:srgbClr val="9999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10">
              <a:extLst>
                <a:ext uri="{FF2B5EF4-FFF2-40B4-BE49-F238E27FC236}">
                  <a16:creationId xmlns:a16="http://schemas.microsoft.com/office/drawing/2014/main" id="{77C89180-4CA4-44B7-9519-C4AA3AAFC664}"/>
                </a:ext>
              </a:extLst>
            </p:cNvPr>
            <p:cNvSpPr>
              <a:spLocks noChangeShapeType="1"/>
            </p:cNvSpPr>
            <p:nvPr/>
          </p:nvSpPr>
          <p:spPr bwMode="auto">
            <a:xfrm flipH="1">
              <a:off x="3312" y="1968"/>
              <a:ext cx="144" cy="0"/>
            </a:xfrm>
            <a:prstGeom prst="line">
              <a:avLst/>
            </a:prstGeom>
            <a:noFill/>
            <a:ln w="38100">
              <a:solidFill>
                <a:srgbClr val="9999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1">
              <a:extLst>
                <a:ext uri="{FF2B5EF4-FFF2-40B4-BE49-F238E27FC236}">
                  <a16:creationId xmlns:a16="http://schemas.microsoft.com/office/drawing/2014/main" id="{79338094-5FAD-4B90-9045-67526BED1B69}"/>
                </a:ext>
              </a:extLst>
            </p:cNvPr>
            <p:cNvSpPr>
              <a:spLocks noChangeShapeType="1"/>
            </p:cNvSpPr>
            <p:nvPr/>
          </p:nvSpPr>
          <p:spPr bwMode="auto">
            <a:xfrm flipH="1">
              <a:off x="3360" y="2016"/>
              <a:ext cx="48" cy="0"/>
            </a:xfrm>
            <a:prstGeom prst="line">
              <a:avLst/>
            </a:prstGeom>
            <a:noFill/>
            <a:ln w="38100">
              <a:solidFill>
                <a:srgbClr val="9999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5" name="Group 12">
            <a:extLst>
              <a:ext uri="{FF2B5EF4-FFF2-40B4-BE49-F238E27FC236}">
                <a16:creationId xmlns:a16="http://schemas.microsoft.com/office/drawing/2014/main" id="{CDE83874-B607-4C7D-8E98-0CD872DD7D9E}"/>
              </a:ext>
            </a:extLst>
          </p:cNvPr>
          <p:cNvGrpSpPr>
            <a:grpSpLocks/>
          </p:cNvGrpSpPr>
          <p:nvPr/>
        </p:nvGrpSpPr>
        <p:grpSpPr bwMode="auto">
          <a:xfrm>
            <a:off x="6002338" y="3196053"/>
            <a:ext cx="265112" cy="350838"/>
            <a:chOff x="1351" y="1843"/>
            <a:chExt cx="167" cy="221"/>
          </a:xfrm>
        </p:grpSpPr>
        <p:sp>
          <p:nvSpPr>
            <p:cNvPr id="16" name="Arc 13">
              <a:extLst>
                <a:ext uri="{FF2B5EF4-FFF2-40B4-BE49-F238E27FC236}">
                  <a16:creationId xmlns:a16="http://schemas.microsoft.com/office/drawing/2014/main" id="{786CC527-D108-494F-BC97-222085E0360A}"/>
                </a:ext>
              </a:extLst>
            </p:cNvPr>
            <p:cNvSpPr>
              <a:spLocks/>
            </p:cNvSpPr>
            <p:nvPr/>
          </p:nvSpPr>
          <p:spPr bwMode="auto">
            <a:xfrm rot="10800000">
              <a:off x="1351" y="1951"/>
              <a:ext cx="167" cy="1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38100" cap="rnd">
              <a:solidFill>
                <a:schemeClr val="accent2"/>
              </a:solidFill>
              <a:round/>
              <a:headEnd type="none"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Arc 14">
              <a:extLst>
                <a:ext uri="{FF2B5EF4-FFF2-40B4-BE49-F238E27FC236}">
                  <a16:creationId xmlns:a16="http://schemas.microsoft.com/office/drawing/2014/main" id="{75A8D48F-B51D-46CF-9CFB-61A0FAF5A952}"/>
                </a:ext>
              </a:extLst>
            </p:cNvPr>
            <p:cNvSpPr>
              <a:spLocks/>
            </p:cNvSpPr>
            <p:nvPr/>
          </p:nvSpPr>
          <p:spPr bwMode="auto">
            <a:xfrm>
              <a:off x="1351" y="1843"/>
              <a:ext cx="167" cy="112"/>
            </a:xfrm>
            <a:custGeom>
              <a:avLst/>
              <a:gdLst>
                <a:gd name="G0" fmla="+- 21600 0 0"/>
                <a:gd name="G1" fmla="+- 21496 0 0"/>
                <a:gd name="G2" fmla="+- 21600 0 0"/>
                <a:gd name="T0" fmla="*/ 0 w 21600"/>
                <a:gd name="T1" fmla="*/ 21496 h 21496"/>
                <a:gd name="T2" fmla="*/ 19479 w 21600"/>
                <a:gd name="T3" fmla="*/ 0 h 21496"/>
                <a:gd name="T4" fmla="*/ 21600 w 21600"/>
                <a:gd name="T5" fmla="*/ 21496 h 21496"/>
              </a:gdLst>
              <a:ahLst/>
              <a:cxnLst>
                <a:cxn ang="0">
                  <a:pos x="T0" y="T1"/>
                </a:cxn>
                <a:cxn ang="0">
                  <a:pos x="T2" y="T3"/>
                </a:cxn>
                <a:cxn ang="0">
                  <a:pos x="T4" y="T5"/>
                </a:cxn>
              </a:cxnLst>
              <a:rect l="0" t="0" r="r" b="b"/>
              <a:pathLst>
                <a:path w="21600" h="21496" fill="none" extrusionOk="0">
                  <a:moveTo>
                    <a:pt x="0" y="21496"/>
                  </a:moveTo>
                  <a:cubicBezTo>
                    <a:pt x="0" y="10388"/>
                    <a:pt x="8424" y="1091"/>
                    <a:pt x="19479" y="0"/>
                  </a:cubicBezTo>
                </a:path>
                <a:path w="21600" h="21496" stroke="0" extrusionOk="0">
                  <a:moveTo>
                    <a:pt x="0" y="21496"/>
                  </a:moveTo>
                  <a:cubicBezTo>
                    <a:pt x="0" y="10388"/>
                    <a:pt x="8424" y="1091"/>
                    <a:pt x="19479" y="0"/>
                  </a:cubicBezTo>
                  <a:lnTo>
                    <a:pt x="21600" y="21496"/>
                  </a:lnTo>
                  <a:close/>
                </a:path>
              </a:pathLst>
            </a:custGeom>
            <a:noFill/>
            <a:ln w="38100" cap="rnd">
              <a:solidFill>
                <a:schemeClr val="accent2"/>
              </a:solidFill>
              <a:round/>
              <a:headEnd type="none" w="sm" len="sm"/>
              <a:tailEnd type="stealth" w="med"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8" name="Group 15">
            <a:extLst>
              <a:ext uri="{FF2B5EF4-FFF2-40B4-BE49-F238E27FC236}">
                <a16:creationId xmlns:a16="http://schemas.microsoft.com/office/drawing/2014/main" id="{002AD501-4AB8-4DE0-8839-2CC370804D78}"/>
              </a:ext>
            </a:extLst>
          </p:cNvPr>
          <p:cNvGrpSpPr>
            <a:grpSpLocks/>
          </p:cNvGrpSpPr>
          <p:nvPr/>
        </p:nvGrpSpPr>
        <p:grpSpPr bwMode="auto">
          <a:xfrm>
            <a:off x="5849938" y="3704053"/>
            <a:ext cx="417512" cy="388938"/>
            <a:chOff x="3600" y="1969"/>
            <a:chExt cx="529" cy="479"/>
          </a:xfrm>
        </p:grpSpPr>
        <p:sp>
          <p:nvSpPr>
            <p:cNvPr id="19" name="Arc 16">
              <a:extLst>
                <a:ext uri="{FF2B5EF4-FFF2-40B4-BE49-F238E27FC236}">
                  <a16:creationId xmlns:a16="http://schemas.microsoft.com/office/drawing/2014/main" id="{84110FEE-D4D3-4C14-AAD9-973394640F71}"/>
                </a:ext>
              </a:extLst>
            </p:cNvPr>
            <p:cNvSpPr>
              <a:spLocks/>
            </p:cNvSpPr>
            <p:nvPr/>
          </p:nvSpPr>
          <p:spPr bwMode="auto">
            <a:xfrm>
              <a:off x="3697" y="1969"/>
              <a:ext cx="432" cy="384"/>
            </a:xfrm>
            <a:custGeom>
              <a:avLst/>
              <a:gdLst>
                <a:gd name="G0" fmla="+- 21600 0 0"/>
                <a:gd name="G1" fmla="+- 21600 0 0"/>
                <a:gd name="G2" fmla="+- 21600 0 0"/>
                <a:gd name="T0" fmla="*/ 0 w 21600"/>
                <a:gd name="T1" fmla="*/ 21600 h 21600"/>
                <a:gd name="T2" fmla="*/ 21550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close/>
                </a:path>
              </a:pathLst>
            </a:custGeom>
            <a:noFill/>
            <a:ln w="38100" cap="rnd">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17">
              <a:extLst>
                <a:ext uri="{FF2B5EF4-FFF2-40B4-BE49-F238E27FC236}">
                  <a16:creationId xmlns:a16="http://schemas.microsoft.com/office/drawing/2014/main" id="{CCA7DF01-BA47-4DCE-815B-F9E3A1ECB46A}"/>
                </a:ext>
              </a:extLst>
            </p:cNvPr>
            <p:cNvSpPr>
              <a:spLocks noChangeShapeType="1"/>
            </p:cNvSpPr>
            <p:nvPr/>
          </p:nvSpPr>
          <p:spPr bwMode="auto">
            <a:xfrm flipH="1">
              <a:off x="3600" y="2352"/>
              <a:ext cx="240" cy="0"/>
            </a:xfrm>
            <a:prstGeom prst="line">
              <a:avLst/>
            </a:prstGeom>
            <a:noFill/>
            <a:ln w="381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18">
              <a:extLst>
                <a:ext uri="{FF2B5EF4-FFF2-40B4-BE49-F238E27FC236}">
                  <a16:creationId xmlns:a16="http://schemas.microsoft.com/office/drawing/2014/main" id="{D50BB3DD-EACD-43E4-BFCC-7BDEDACC651E}"/>
                </a:ext>
              </a:extLst>
            </p:cNvPr>
            <p:cNvSpPr>
              <a:spLocks noChangeShapeType="1"/>
            </p:cNvSpPr>
            <p:nvPr/>
          </p:nvSpPr>
          <p:spPr bwMode="auto">
            <a:xfrm flipH="1">
              <a:off x="3648" y="2400"/>
              <a:ext cx="144" cy="0"/>
            </a:xfrm>
            <a:prstGeom prst="line">
              <a:avLst/>
            </a:prstGeom>
            <a:noFill/>
            <a:ln w="381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19">
              <a:extLst>
                <a:ext uri="{FF2B5EF4-FFF2-40B4-BE49-F238E27FC236}">
                  <a16:creationId xmlns:a16="http://schemas.microsoft.com/office/drawing/2014/main" id="{9FD7765A-E32D-46EA-928E-CB6CE76EB4EA}"/>
                </a:ext>
              </a:extLst>
            </p:cNvPr>
            <p:cNvSpPr>
              <a:spLocks noChangeShapeType="1"/>
            </p:cNvSpPr>
            <p:nvPr/>
          </p:nvSpPr>
          <p:spPr bwMode="auto">
            <a:xfrm flipH="1">
              <a:off x="3696" y="2448"/>
              <a:ext cx="48" cy="0"/>
            </a:xfrm>
            <a:prstGeom prst="line">
              <a:avLst/>
            </a:prstGeom>
            <a:noFill/>
            <a:ln w="381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3" name="AutoShape 20">
            <a:extLst>
              <a:ext uri="{FF2B5EF4-FFF2-40B4-BE49-F238E27FC236}">
                <a16:creationId xmlns:a16="http://schemas.microsoft.com/office/drawing/2014/main" id="{67A6E80B-F38F-41FA-B700-D97DCCD12655}"/>
              </a:ext>
            </a:extLst>
          </p:cNvPr>
          <p:cNvSpPr>
            <a:spLocks noChangeArrowheads="1"/>
          </p:cNvSpPr>
          <p:nvPr/>
        </p:nvSpPr>
        <p:spPr bwMode="auto">
          <a:xfrm>
            <a:off x="6200775" y="2870616"/>
            <a:ext cx="200025" cy="198437"/>
          </a:xfrm>
          <a:prstGeom prst="flowChartConnector">
            <a:avLst/>
          </a:prstGeom>
          <a:solidFill>
            <a:srgbClr val="FF9933"/>
          </a:solidFill>
          <a:ln w="28575">
            <a:solidFill>
              <a:srgbClr val="FF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21">
            <a:extLst>
              <a:ext uri="{FF2B5EF4-FFF2-40B4-BE49-F238E27FC236}">
                <a16:creationId xmlns:a16="http://schemas.microsoft.com/office/drawing/2014/main" id="{B1789963-C7C3-4C0D-9E87-26D8350A4015}"/>
              </a:ext>
            </a:extLst>
          </p:cNvPr>
          <p:cNvSpPr>
            <a:spLocks noChangeShapeType="1"/>
          </p:cNvSpPr>
          <p:nvPr/>
        </p:nvSpPr>
        <p:spPr bwMode="auto">
          <a:xfrm>
            <a:off x="6303963" y="3078578"/>
            <a:ext cx="0" cy="1327150"/>
          </a:xfrm>
          <a:prstGeom prst="line">
            <a:avLst/>
          </a:prstGeom>
          <a:noFill/>
          <a:ln w="381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5" name="Group 22">
            <a:extLst>
              <a:ext uri="{FF2B5EF4-FFF2-40B4-BE49-F238E27FC236}">
                <a16:creationId xmlns:a16="http://schemas.microsoft.com/office/drawing/2014/main" id="{20346563-2B3E-4257-8BE1-9151948CC147}"/>
              </a:ext>
            </a:extLst>
          </p:cNvPr>
          <p:cNvGrpSpPr>
            <a:grpSpLocks/>
          </p:cNvGrpSpPr>
          <p:nvPr/>
        </p:nvGrpSpPr>
        <p:grpSpPr bwMode="auto">
          <a:xfrm>
            <a:off x="6303963" y="3351628"/>
            <a:ext cx="266700" cy="274638"/>
            <a:chOff x="1541" y="1941"/>
            <a:chExt cx="168" cy="173"/>
          </a:xfrm>
        </p:grpSpPr>
        <p:sp>
          <p:nvSpPr>
            <p:cNvPr id="26" name="Arc 23">
              <a:extLst>
                <a:ext uri="{FF2B5EF4-FFF2-40B4-BE49-F238E27FC236}">
                  <a16:creationId xmlns:a16="http://schemas.microsoft.com/office/drawing/2014/main" id="{C05D5E0E-EC31-4694-ADE4-E322922C868A}"/>
                </a:ext>
              </a:extLst>
            </p:cNvPr>
            <p:cNvSpPr>
              <a:spLocks/>
            </p:cNvSpPr>
            <p:nvPr/>
          </p:nvSpPr>
          <p:spPr bwMode="auto">
            <a:xfrm>
              <a:off x="1541" y="1941"/>
              <a:ext cx="168" cy="99"/>
            </a:xfrm>
            <a:custGeom>
              <a:avLst/>
              <a:gdLst>
                <a:gd name="G0" fmla="+- 64 0 0"/>
                <a:gd name="G1" fmla="+- 21600 0 0"/>
                <a:gd name="G2" fmla="+- 21600 0 0"/>
                <a:gd name="T0" fmla="*/ 0 w 21664"/>
                <a:gd name="T1" fmla="*/ 0 h 21600"/>
                <a:gd name="T2" fmla="*/ 21664 w 21664"/>
                <a:gd name="T3" fmla="*/ 21600 h 21600"/>
                <a:gd name="T4" fmla="*/ 64 w 21664"/>
                <a:gd name="T5" fmla="*/ 21600 h 21600"/>
              </a:gdLst>
              <a:ahLst/>
              <a:cxnLst>
                <a:cxn ang="0">
                  <a:pos x="T0" y="T1"/>
                </a:cxn>
                <a:cxn ang="0">
                  <a:pos x="T2" y="T3"/>
                </a:cxn>
                <a:cxn ang="0">
                  <a:pos x="T4" y="T5"/>
                </a:cxn>
              </a:cxnLst>
              <a:rect l="0" t="0" r="r" b="b"/>
              <a:pathLst>
                <a:path w="21664" h="21600" fill="none" extrusionOk="0">
                  <a:moveTo>
                    <a:pt x="0" y="0"/>
                  </a:moveTo>
                  <a:cubicBezTo>
                    <a:pt x="21" y="0"/>
                    <a:pt x="42" y="0"/>
                    <a:pt x="64" y="0"/>
                  </a:cubicBezTo>
                  <a:cubicBezTo>
                    <a:pt x="11993" y="0"/>
                    <a:pt x="21664" y="9670"/>
                    <a:pt x="21664" y="21600"/>
                  </a:cubicBezTo>
                </a:path>
                <a:path w="21664" h="21600" stroke="0" extrusionOk="0">
                  <a:moveTo>
                    <a:pt x="0" y="0"/>
                  </a:moveTo>
                  <a:cubicBezTo>
                    <a:pt x="21" y="0"/>
                    <a:pt x="42" y="0"/>
                    <a:pt x="64" y="0"/>
                  </a:cubicBezTo>
                  <a:cubicBezTo>
                    <a:pt x="11993" y="0"/>
                    <a:pt x="21664" y="9670"/>
                    <a:pt x="21664" y="21600"/>
                  </a:cubicBezTo>
                  <a:lnTo>
                    <a:pt x="64" y="21600"/>
                  </a:lnTo>
                  <a:close/>
                </a:path>
              </a:pathLst>
            </a:custGeom>
            <a:noFill/>
            <a:ln w="38100" cap="rnd">
              <a:solidFill>
                <a:schemeClr val="tx2"/>
              </a:solidFill>
              <a:round/>
              <a:headEnd type="none"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Arc 24">
              <a:extLst>
                <a:ext uri="{FF2B5EF4-FFF2-40B4-BE49-F238E27FC236}">
                  <a16:creationId xmlns:a16="http://schemas.microsoft.com/office/drawing/2014/main" id="{3C11D238-F365-4FB7-AF11-EEDF2428678D}"/>
                </a:ext>
              </a:extLst>
            </p:cNvPr>
            <p:cNvSpPr>
              <a:spLocks/>
            </p:cNvSpPr>
            <p:nvPr/>
          </p:nvSpPr>
          <p:spPr bwMode="auto">
            <a:xfrm rot="10800000">
              <a:off x="1541" y="2016"/>
              <a:ext cx="168" cy="98"/>
            </a:xfrm>
            <a:custGeom>
              <a:avLst/>
              <a:gdLst>
                <a:gd name="G0" fmla="+- 21600 0 0"/>
                <a:gd name="G1" fmla="+- 21497 0 0"/>
                <a:gd name="G2" fmla="+- 21600 0 0"/>
                <a:gd name="T0" fmla="*/ 0 w 21600"/>
                <a:gd name="T1" fmla="*/ 21497 h 21497"/>
                <a:gd name="T2" fmla="*/ 19489 w 21600"/>
                <a:gd name="T3" fmla="*/ 0 h 21497"/>
                <a:gd name="T4" fmla="*/ 21600 w 21600"/>
                <a:gd name="T5" fmla="*/ 21497 h 21497"/>
              </a:gdLst>
              <a:ahLst/>
              <a:cxnLst>
                <a:cxn ang="0">
                  <a:pos x="T0" y="T1"/>
                </a:cxn>
                <a:cxn ang="0">
                  <a:pos x="T2" y="T3"/>
                </a:cxn>
                <a:cxn ang="0">
                  <a:pos x="T4" y="T5"/>
                </a:cxn>
              </a:cxnLst>
              <a:rect l="0" t="0" r="r" b="b"/>
              <a:pathLst>
                <a:path w="21600" h="21497" fill="none" extrusionOk="0">
                  <a:moveTo>
                    <a:pt x="0" y="21497"/>
                  </a:moveTo>
                  <a:cubicBezTo>
                    <a:pt x="0" y="10385"/>
                    <a:pt x="8430" y="1086"/>
                    <a:pt x="19489" y="0"/>
                  </a:cubicBezTo>
                </a:path>
                <a:path w="21600" h="21497" stroke="0" extrusionOk="0">
                  <a:moveTo>
                    <a:pt x="0" y="21497"/>
                  </a:moveTo>
                  <a:cubicBezTo>
                    <a:pt x="0" y="10385"/>
                    <a:pt x="8430" y="1086"/>
                    <a:pt x="19489" y="0"/>
                  </a:cubicBezTo>
                  <a:lnTo>
                    <a:pt x="21600" y="21497"/>
                  </a:lnTo>
                  <a:close/>
                </a:path>
              </a:pathLst>
            </a:custGeom>
            <a:noFill/>
            <a:ln w="38100" cap="rnd">
              <a:solidFill>
                <a:schemeClr val="tx2"/>
              </a:solidFill>
              <a:round/>
              <a:headEnd type="none" w="sm" len="sm"/>
              <a:tailEnd type="stealth" w="med"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8" name="Oval 25">
            <a:extLst>
              <a:ext uri="{FF2B5EF4-FFF2-40B4-BE49-F238E27FC236}">
                <a16:creationId xmlns:a16="http://schemas.microsoft.com/office/drawing/2014/main" id="{3BB3FF14-1148-46BB-8377-98594223E490}"/>
              </a:ext>
            </a:extLst>
          </p:cNvPr>
          <p:cNvSpPr>
            <a:spLocks noChangeArrowheads="1"/>
          </p:cNvSpPr>
          <p:nvPr/>
        </p:nvSpPr>
        <p:spPr bwMode="auto">
          <a:xfrm>
            <a:off x="4800600" y="2708691"/>
            <a:ext cx="3009900" cy="1782762"/>
          </a:xfrm>
          <a:prstGeom prst="ellipse">
            <a:avLst/>
          </a:prstGeom>
          <a:noFill/>
          <a:ln w="38100">
            <a:solidFill>
              <a:srgbClr val="0066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grpSp>
        <p:nvGrpSpPr>
          <p:cNvPr id="29" name="Group 28">
            <a:extLst>
              <a:ext uri="{FF2B5EF4-FFF2-40B4-BE49-F238E27FC236}">
                <a16:creationId xmlns:a16="http://schemas.microsoft.com/office/drawing/2014/main" id="{99BE4626-378B-4351-9E68-E39549469A06}"/>
              </a:ext>
            </a:extLst>
          </p:cNvPr>
          <p:cNvGrpSpPr>
            <a:grpSpLocks noChangeAspect="1"/>
          </p:cNvGrpSpPr>
          <p:nvPr/>
        </p:nvGrpSpPr>
        <p:grpSpPr bwMode="auto">
          <a:xfrm>
            <a:off x="304800" y="1976853"/>
            <a:ext cx="608013" cy="892175"/>
            <a:chOff x="7654" y="3380"/>
            <a:chExt cx="554" cy="754"/>
          </a:xfrm>
        </p:grpSpPr>
        <p:sp>
          <p:nvSpPr>
            <p:cNvPr id="30" name="Oval 29">
              <a:extLst>
                <a:ext uri="{FF2B5EF4-FFF2-40B4-BE49-F238E27FC236}">
                  <a16:creationId xmlns:a16="http://schemas.microsoft.com/office/drawing/2014/main" id="{845495A1-D494-4EC9-ADA5-033E67E20537}"/>
                </a:ext>
              </a:extLst>
            </p:cNvPr>
            <p:cNvSpPr>
              <a:spLocks noChangeAspect="1" noChangeArrowheads="1"/>
            </p:cNvSpPr>
            <p:nvPr/>
          </p:nvSpPr>
          <p:spPr bwMode="auto">
            <a:xfrm>
              <a:off x="7805" y="3380"/>
              <a:ext cx="253" cy="2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 name="Line 30">
              <a:extLst>
                <a:ext uri="{FF2B5EF4-FFF2-40B4-BE49-F238E27FC236}">
                  <a16:creationId xmlns:a16="http://schemas.microsoft.com/office/drawing/2014/main" id="{CCBAC980-80F9-45EF-88B3-57EC73A70245}"/>
                </a:ext>
              </a:extLst>
            </p:cNvPr>
            <p:cNvSpPr>
              <a:spLocks noChangeAspect="1" noChangeShapeType="1"/>
            </p:cNvSpPr>
            <p:nvPr/>
          </p:nvSpPr>
          <p:spPr bwMode="auto">
            <a:xfrm>
              <a:off x="7931" y="3630"/>
              <a:ext cx="1" cy="2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 name="Line 31">
              <a:extLst>
                <a:ext uri="{FF2B5EF4-FFF2-40B4-BE49-F238E27FC236}">
                  <a16:creationId xmlns:a16="http://schemas.microsoft.com/office/drawing/2014/main" id="{95B5C25B-FE89-4CB3-B00C-05E7C705BA34}"/>
                </a:ext>
              </a:extLst>
            </p:cNvPr>
            <p:cNvSpPr>
              <a:spLocks noChangeAspect="1" noChangeShapeType="1"/>
            </p:cNvSpPr>
            <p:nvPr/>
          </p:nvSpPr>
          <p:spPr bwMode="auto">
            <a:xfrm>
              <a:off x="7731" y="3695"/>
              <a:ext cx="401"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 name="Freeform 32">
              <a:extLst>
                <a:ext uri="{FF2B5EF4-FFF2-40B4-BE49-F238E27FC236}">
                  <a16:creationId xmlns:a16="http://schemas.microsoft.com/office/drawing/2014/main" id="{EAEC1577-1BB4-427A-BD3C-E9F8C91F222B}"/>
                </a:ext>
              </a:extLst>
            </p:cNvPr>
            <p:cNvSpPr>
              <a:spLocks noChangeAspect="1"/>
            </p:cNvSpPr>
            <p:nvPr/>
          </p:nvSpPr>
          <p:spPr bwMode="auto">
            <a:xfrm>
              <a:off x="7654" y="3862"/>
              <a:ext cx="554" cy="272"/>
            </a:xfrm>
            <a:custGeom>
              <a:avLst/>
              <a:gdLst>
                <a:gd name="T0" fmla="*/ 0 w 108"/>
                <a:gd name="T1" fmla="*/ 54 h 54"/>
                <a:gd name="T2" fmla="*/ 54 w 108"/>
                <a:gd name="T3" fmla="*/ 0 h 54"/>
                <a:gd name="T4" fmla="*/ 108 w 108"/>
                <a:gd name="T5" fmla="*/ 54 h 54"/>
              </a:gdLst>
              <a:ahLst/>
              <a:cxnLst>
                <a:cxn ang="0">
                  <a:pos x="T0" y="T1"/>
                </a:cxn>
                <a:cxn ang="0">
                  <a:pos x="T2" y="T3"/>
                </a:cxn>
                <a:cxn ang="0">
                  <a:pos x="T4" y="T5"/>
                </a:cxn>
              </a:cxnLst>
              <a:rect l="0" t="0" r="r" b="b"/>
              <a:pathLst>
                <a:path w="108" h="54">
                  <a:moveTo>
                    <a:pt x="0" y="54"/>
                  </a:moveTo>
                  <a:lnTo>
                    <a:pt x="54" y="0"/>
                  </a:lnTo>
                  <a:lnTo>
                    <a:pt x="108" y="54"/>
                  </a:lnTo>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4" name="Group 33">
            <a:extLst>
              <a:ext uri="{FF2B5EF4-FFF2-40B4-BE49-F238E27FC236}">
                <a16:creationId xmlns:a16="http://schemas.microsoft.com/office/drawing/2014/main" id="{47CF13C5-D482-4009-BDA9-6DAD5B123ACF}"/>
              </a:ext>
            </a:extLst>
          </p:cNvPr>
          <p:cNvGrpSpPr>
            <a:grpSpLocks noChangeAspect="1"/>
          </p:cNvGrpSpPr>
          <p:nvPr/>
        </p:nvGrpSpPr>
        <p:grpSpPr bwMode="auto">
          <a:xfrm>
            <a:off x="8305800" y="2129253"/>
            <a:ext cx="608013" cy="892175"/>
            <a:chOff x="7654" y="3380"/>
            <a:chExt cx="554" cy="754"/>
          </a:xfrm>
        </p:grpSpPr>
        <p:sp>
          <p:nvSpPr>
            <p:cNvPr id="35" name="Oval 34">
              <a:extLst>
                <a:ext uri="{FF2B5EF4-FFF2-40B4-BE49-F238E27FC236}">
                  <a16:creationId xmlns:a16="http://schemas.microsoft.com/office/drawing/2014/main" id="{A1C69B6E-1A56-4FC8-A775-DB81899D0FA1}"/>
                </a:ext>
              </a:extLst>
            </p:cNvPr>
            <p:cNvSpPr>
              <a:spLocks noChangeAspect="1" noChangeArrowheads="1"/>
            </p:cNvSpPr>
            <p:nvPr/>
          </p:nvSpPr>
          <p:spPr bwMode="auto">
            <a:xfrm>
              <a:off x="7805" y="3380"/>
              <a:ext cx="253" cy="2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 name="Line 35">
              <a:extLst>
                <a:ext uri="{FF2B5EF4-FFF2-40B4-BE49-F238E27FC236}">
                  <a16:creationId xmlns:a16="http://schemas.microsoft.com/office/drawing/2014/main" id="{799D33A2-0A38-40A5-A5C8-7166568D61F1}"/>
                </a:ext>
              </a:extLst>
            </p:cNvPr>
            <p:cNvSpPr>
              <a:spLocks noChangeAspect="1" noChangeShapeType="1"/>
            </p:cNvSpPr>
            <p:nvPr/>
          </p:nvSpPr>
          <p:spPr bwMode="auto">
            <a:xfrm>
              <a:off x="7931" y="3630"/>
              <a:ext cx="1" cy="2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 name="Line 36">
              <a:extLst>
                <a:ext uri="{FF2B5EF4-FFF2-40B4-BE49-F238E27FC236}">
                  <a16:creationId xmlns:a16="http://schemas.microsoft.com/office/drawing/2014/main" id="{922CE7A0-D389-4BC6-8419-E7B18AA677AA}"/>
                </a:ext>
              </a:extLst>
            </p:cNvPr>
            <p:cNvSpPr>
              <a:spLocks noChangeAspect="1" noChangeShapeType="1"/>
            </p:cNvSpPr>
            <p:nvPr/>
          </p:nvSpPr>
          <p:spPr bwMode="auto">
            <a:xfrm>
              <a:off x="7731" y="3695"/>
              <a:ext cx="401"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 name="Freeform 37">
              <a:extLst>
                <a:ext uri="{FF2B5EF4-FFF2-40B4-BE49-F238E27FC236}">
                  <a16:creationId xmlns:a16="http://schemas.microsoft.com/office/drawing/2014/main" id="{F93B98C4-38AE-4965-9024-70EA920FA7D7}"/>
                </a:ext>
              </a:extLst>
            </p:cNvPr>
            <p:cNvSpPr>
              <a:spLocks noChangeAspect="1"/>
            </p:cNvSpPr>
            <p:nvPr/>
          </p:nvSpPr>
          <p:spPr bwMode="auto">
            <a:xfrm>
              <a:off x="7654" y="3862"/>
              <a:ext cx="554" cy="272"/>
            </a:xfrm>
            <a:custGeom>
              <a:avLst/>
              <a:gdLst>
                <a:gd name="T0" fmla="*/ 0 w 108"/>
                <a:gd name="T1" fmla="*/ 54 h 54"/>
                <a:gd name="T2" fmla="*/ 54 w 108"/>
                <a:gd name="T3" fmla="*/ 0 h 54"/>
                <a:gd name="T4" fmla="*/ 108 w 108"/>
                <a:gd name="T5" fmla="*/ 54 h 54"/>
              </a:gdLst>
              <a:ahLst/>
              <a:cxnLst>
                <a:cxn ang="0">
                  <a:pos x="T0" y="T1"/>
                </a:cxn>
                <a:cxn ang="0">
                  <a:pos x="T2" y="T3"/>
                </a:cxn>
                <a:cxn ang="0">
                  <a:pos x="T4" y="T5"/>
                </a:cxn>
              </a:cxnLst>
              <a:rect l="0" t="0" r="r" b="b"/>
              <a:pathLst>
                <a:path w="108" h="54">
                  <a:moveTo>
                    <a:pt x="0" y="54"/>
                  </a:moveTo>
                  <a:lnTo>
                    <a:pt x="54" y="0"/>
                  </a:lnTo>
                  <a:lnTo>
                    <a:pt x="108" y="54"/>
                  </a:lnTo>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9" name="Line 38">
            <a:extLst>
              <a:ext uri="{FF2B5EF4-FFF2-40B4-BE49-F238E27FC236}">
                <a16:creationId xmlns:a16="http://schemas.microsoft.com/office/drawing/2014/main" id="{942A0C23-CB22-4D0B-8B41-10661D47B6CF}"/>
              </a:ext>
            </a:extLst>
          </p:cNvPr>
          <p:cNvSpPr>
            <a:spLocks noChangeShapeType="1"/>
          </p:cNvSpPr>
          <p:nvPr/>
        </p:nvSpPr>
        <p:spPr bwMode="auto">
          <a:xfrm>
            <a:off x="762000" y="2434053"/>
            <a:ext cx="609600" cy="457200"/>
          </a:xfrm>
          <a:prstGeom prst="line">
            <a:avLst/>
          </a:prstGeom>
          <a:noFill/>
          <a:ln w="28575">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Line 39">
            <a:extLst>
              <a:ext uri="{FF2B5EF4-FFF2-40B4-BE49-F238E27FC236}">
                <a16:creationId xmlns:a16="http://schemas.microsoft.com/office/drawing/2014/main" id="{BEC3FFF5-06A4-4D0C-B31D-0D1C34EA4045}"/>
              </a:ext>
            </a:extLst>
          </p:cNvPr>
          <p:cNvSpPr>
            <a:spLocks noChangeShapeType="1"/>
          </p:cNvSpPr>
          <p:nvPr/>
        </p:nvSpPr>
        <p:spPr bwMode="auto">
          <a:xfrm flipH="1">
            <a:off x="7772400" y="2586453"/>
            <a:ext cx="609600" cy="457200"/>
          </a:xfrm>
          <a:prstGeom prst="line">
            <a:avLst/>
          </a:prstGeom>
          <a:noFill/>
          <a:ln w="28575">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1" name="Group 40">
            <a:extLst>
              <a:ext uri="{FF2B5EF4-FFF2-40B4-BE49-F238E27FC236}">
                <a16:creationId xmlns:a16="http://schemas.microsoft.com/office/drawing/2014/main" id="{31099EEA-0C6C-489E-A79C-5B201089C5E3}"/>
              </a:ext>
            </a:extLst>
          </p:cNvPr>
          <p:cNvGrpSpPr>
            <a:grpSpLocks/>
          </p:cNvGrpSpPr>
          <p:nvPr/>
        </p:nvGrpSpPr>
        <p:grpSpPr bwMode="auto">
          <a:xfrm>
            <a:off x="2932113" y="3165891"/>
            <a:ext cx="415925" cy="388937"/>
            <a:chOff x="4512" y="1729"/>
            <a:chExt cx="528" cy="479"/>
          </a:xfrm>
        </p:grpSpPr>
        <p:sp>
          <p:nvSpPr>
            <p:cNvPr id="42" name="Arc 41">
              <a:extLst>
                <a:ext uri="{FF2B5EF4-FFF2-40B4-BE49-F238E27FC236}">
                  <a16:creationId xmlns:a16="http://schemas.microsoft.com/office/drawing/2014/main" id="{9ED2C89A-AA81-4BBB-B1A7-5F2B11C58868}"/>
                </a:ext>
              </a:extLst>
            </p:cNvPr>
            <p:cNvSpPr>
              <a:spLocks/>
            </p:cNvSpPr>
            <p:nvPr/>
          </p:nvSpPr>
          <p:spPr bwMode="auto">
            <a:xfrm>
              <a:off x="4512" y="1729"/>
              <a:ext cx="433" cy="384"/>
            </a:xfrm>
            <a:custGeom>
              <a:avLst/>
              <a:gdLst>
                <a:gd name="G0" fmla="+- 50 0 0"/>
                <a:gd name="G1" fmla="+- 21600 0 0"/>
                <a:gd name="G2" fmla="+- 21600 0 0"/>
                <a:gd name="T0" fmla="*/ 0 w 21650"/>
                <a:gd name="T1" fmla="*/ 0 h 21600"/>
                <a:gd name="T2" fmla="*/ 21650 w 21650"/>
                <a:gd name="T3" fmla="*/ 21600 h 21600"/>
                <a:gd name="T4" fmla="*/ 50 w 21650"/>
                <a:gd name="T5" fmla="*/ 21600 h 21600"/>
              </a:gdLst>
              <a:ahLst/>
              <a:cxnLst>
                <a:cxn ang="0">
                  <a:pos x="T0" y="T1"/>
                </a:cxn>
                <a:cxn ang="0">
                  <a:pos x="T2" y="T3"/>
                </a:cxn>
                <a:cxn ang="0">
                  <a:pos x="T4" y="T5"/>
                </a:cxn>
              </a:cxnLst>
              <a:rect l="0" t="0" r="r" b="b"/>
              <a:pathLst>
                <a:path w="21650" h="21600" fill="none" extrusionOk="0">
                  <a:moveTo>
                    <a:pt x="0" y="0"/>
                  </a:moveTo>
                  <a:cubicBezTo>
                    <a:pt x="16" y="0"/>
                    <a:pt x="33" y="0"/>
                    <a:pt x="50" y="0"/>
                  </a:cubicBezTo>
                  <a:cubicBezTo>
                    <a:pt x="11979" y="0"/>
                    <a:pt x="21650" y="9670"/>
                    <a:pt x="21650" y="21600"/>
                  </a:cubicBezTo>
                </a:path>
                <a:path w="21650" h="21600" stroke="0" extrusionOk="0">
                  <a:moveTo>
                    <a:pt x="0" y="0"/>
                  </a:moveTo>
                  <a:cubicBezTo>
                    <a:pt x="16" y="0"/>
                    <a:pt x="33" y="0"/>
                    <a:pt x="50" y="0"/>
                  </a:cubicBezTo>
                  <a:cubicBezTo>
                    <a:pt x="11979" y="0"/>
                    <a:pt x="21650" y="9670"/>
                    <a:pt x="21650" y="21600"/>
                  </a:cubicBezTo>
                  <a:lnTo>
                    <a:pt x="50" y="21600"/>
                  </a:lnTo>
                  <a:close/>
                </a:path>
              </a:pathLst>
            </a:custGeom>
            <a:noFill/>
            <a:ln w="38100" cap="rnd">
              <a:solidFill>
                <a:srgbClr val="99999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Line 42">
              <a:extLst>
                <a:ext uri="{FF2B5EF4-FFF2-40B4-BE49-F238E27FC236}">
                  <a16:creationId xmlns:a16="http://schemas.microsoft.com/office/drawing/2014/main" id="{0277845B-CD13-4239-A178-64F9FFA9D555}"/>
                </a:ext>
              </a:extLst>
            </p:cNvPr>
            <p:cNvSpPr>
              <a:spLocks noChangeShapeType="1"/>
            </p:cNvSpPr>
            <p:nvPr/>
          </p:nvSpPr>
          <p:spPr bwMode="auto">
            <a:xfrm>
              <a:off x="4800" y="2112"/>
              <a:ext cx="240" cy="0"/>
            </a:xfrm>
            <a:prstGeom prst="line">
              <a:avLst/>
            </a:prstGeom>
            <a:noFill/>
            <a:ln w="38100">
              <a:solidFill>
                <a:srgbClr val="9999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Line 43">
              <a:extLst>
                <a:ext uri="{FF2B5EF4-FFF2-40B4-BE49-F238E27FC236}">
                  <a16:creationId xmlns:a16="http://schemas.microsoft.com/office/drawing/2014/main" id="{2046D397-C7C7-409B-80DB-ACC2BC835512}"/>
                </a:ext>
              </a:extLst>
            </p:cNvPr>
            <p:cNvSpPr>
              <a:spLocks noChangeShapeType="1"/>
            </p:cNvSpPr>
            <p:nvPr/>
          </p:nvSpPr>
          <p:spPr bwMode="auto">
            <a:xfrm>
              <a:off x="4848" y="2160"/>
              <a:ext cx="144" cy="0"/>
            </a:xfrm>
            <a:prstGeom prst="line">
              <a:avLst/>
            </a:prstGeom>
            <a:noFill/>
            <a:ln w="38100">
              <a:solidFill>
                <a:srgbClr val="9999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Line 44">
              <a:extLst>
                <a:ext uri="{FF2B5EF4-FFF2-40B4-BE49-F238E27FC236}">
                  <a16:creationId xmlns:a16="http://schemas.microsoft.com/office/drawing/2014/main" id="{7B46F3E7-3339-4523-BAC1-B725B748E1F9}"/>
                </a:ext>
              </a:extLst>
            </p:cNvPr>
            <p:cNvSpPr>
              <a:spLocks noChangeShapeType="1"/>
            </p:cNvSpPr>
            <p:nvPr/>
          </p:nvSpPr>
          <p:spPr bwMode="auto">
            <a:xfrm>
              <a:off x="4896" y="2208"/>
              <a:ext cx="48" cy="0"/>
            </a:xfrm>
            <a:prstGeom prst="line">
              <a:avLst/>
            </a:prstGeom>
            <a:noFill/>
            <a:ln w="38100">
              <a:solidFill>
                <a:srgbClr val="9999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6" name="Group 45">
            <a:extLst>
              <a:ext uri="{FF2B5EF4-FFF2-40B4-BE49-F238E27FC236}">
                <a16:creationId xmlns:a16="http://schemas.microsoft.com/office/drawing/2014/main" id="{16BAE32C-C21C-4198-99EB-A5FA28BED562}"/>
              </a:ext>
            </a:extLst>
          </p:cNvPr>
          <p:cNvGrpSpPr>
            <a:grpSpLocks/>
          </p:cNvGrpSpPr>
          <p:nvPr/>
        </p:nvGrpSpPr>
        <p:grpSpPr bwMode="auto">
          <a:xfrm>
            <a:off x="1947863" y="3008728"/>
            <a:ext cx="417512" cy="390525"/>
            <a:chOff x="3264" y="1537"/>
            <a:chExt cx="529" cy="479"/>
          </a:xfrm>
        </p:grpSpPr>
        <p:sp>
          <p:nvSpPr>
            <p:cNvPr id="47" name="Arc 46">
              <a:extLst>
                <a:ext uri="{FF2B5EF4-FFF2-40B4-BE49-F238E27FC236}">
                  <a16:creationId xmlns:a16="http://schemas.microsoft.com/office/drawing/2014/main" id="{7FC23CEF-0A5D-4B37-AB42-37ED4830645D}"/>
                </a:ext>
              </a:extLst>
            </p:cNvPr>
            <p:cNvSpPr>
              <a:spLocks/>
            </p:cNvSpPr>
            <p:nvPr/>
          </p:nvSpPr>
          <p:spPr bwMode="auto">
            <a:xfrm>
              <a:off x="3361" y="1537"/>
              <a:ext cx="432" cy="384"/>
            </a:xfrm>
            <a:custGeom>
              <a:avLst/>
              <a:gdLst>
                <a:gd name="G0" fmla="+- 21600 0 0"/>
                <a:gd name="G1" fmla="+- 21600 0 0"/>
                <a:gd name="G2" fmla="+- 21600 0 0"/>
                <a:gd name="T0" fmla="*/ 0 w 21600"/>
                <a:gd name="T1" fmla="*/ 21600 h 21600"/>
                <a:gd name="T2" fmla="*/ 21550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close/>
                </a:path>
              </a:pathLst>
            </a:custGeom>
            <a:noFill/>
            <a:ln w="38100" cap="rnd">
              <a:solidFill>
                <a:srgbClr val="99999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Line 47">
              <a:extLst>
                <a:ext uri="{FF2B5EF4-FFF2-40B4-BE49-F238E27FC236}">
                  <a16:creationId xmlns:a16="http://schemas.microsoft.com/office/drawing/2014/main" id="{0339BFB3-FB6E-4FD4-B76A-2E905DBBCEC7}"/>
                </a:ext>
              </a:extLst>
            </p:cNvPr>
            <p:cNvSpPr>
              <a:spLocks noChangeShapeType="1"/>
            </p:cNvSpPr>
            <p:nvPr/>
          </p:nvSpPr>
          <p:spPr bwMode="auto">
            <a:xfrm flipH="1">
              <a:off x="3264" y="1920"/>
              <a:ext cx="240" cy="0"/>
            </a:xfrm>
            <a:prstGeom prst="line">
              <a:avLst/>
            </a:prstGeom>
            <a:noFill/>
            <a:ln w="38100">
              <a:solidFill>
                <a:srgbClr val="9999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Line 48">
              <a:extLst>
                <a:ext uri="{FF2B5EF4-FFF2-40B4-BE49-F238E27FC236}">
                  <a16:creationId xmlns:a16="http://schemas.microsoft.com/office/drawing/2014/main" id="{3A264F18-7B45-4CF1-BB49-06240EA55240}"/>
                </a:ext>
              </a:extLst>
            </p:cNvPr>
            <p:cNvSpPr>
              <a:spLocks noChangeShapeType="1"/>
            </p:cNvSpPr>
            <p:nvPr/>
          </p:nvSpPr>
          <p:spPr bwMode="auto">
            <a:xfrm flipH="1">
              <a:off x="3312" y="1968"/>
              <a:ext cx="144" cy="0"/>
            </a:xfrm>
            <a:prstGeom prst="line">
              <a:avLst/>
            </a:prstGeom>
            <a:noFill/>
            <a:ln w="38100">
              <a:solidFill>
                <a:srgbClr val="9999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Line 49">
              <a:extLst>
                <a:ext uri="{FF2B5EF4-FFF2-40B4-BE49-F238E27FC236}">
                  <a16:creationId xmlns:a16="http://schemas.microsoft.com/office/drawing/2014/main" id="{E38C6A3D-D1F1-4A98-B408-B54FAB8D12C4}"/>
                </a:ext>
              </a:extLst>
            </p:cNvPr>
            <p:cNvSpPr>
              <a:spLocks noChangeShapeType="1"/>
            </p:cNvSpPr>
            <p:nvPr/>
          </p:nvSpPr>
          <p:spPr bwMode="auto">
            <a:xfrm flipH="1">
              <a:off x="3360" y="2016"/>
              <a:ext cx="48" cy="0"/>
            </a:xfrm>
            <a:prstGeom prst="line">
              <a:avLst/>
            </a:prstGeom>
            <a:noFill/>
            <a:ln w="38100">
              <a:solidFill>
                <a:srgbClr val="9999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1" name="Group 50">
            <a:extLst>
              <a:ext uri="{FF2B5EF4-FFF2-40B4-BE49-F238E27FC236}">
                <a16:creationId xmlns:a16="http://schemas.microsoft.com/office/drawing/2014/main" id="{714EF5DF-6C2B-442D-A24E-FD09EBB03BE2}"/>
              </a:ext>
            </a:extLst>
          </p:cNvPr>
          <p:cNvGrpSpPr>
            <a:grpSpLocks/>
          </p:cNvGrpSpPr>
          <p:nvPr/>
        </p:nvGrpSpPr>
        <p:grpSpPr bwMode="auto">
          <a:xfrm>
            <a:off x="2365375" y="2853153"/>
            <a:ext cx="265113" cy="350838"/>
            <a:chOff x="1351" y="1843"/>
            <a:chExt cx="167" cy="221"/>
          </a:xfrm>
        </p:grpSpPr>
        <p:sp>
          <p:nvSpPr>
            <p:cNvPr id="52" name="Arc 51">
              <a:extLst>
                <a:ext uri="{FF2B5EF4-FFF2-40B4-BE49-F238E27FC236}">
                  <a16:creationId xmlns:a16="http://schemas.microsoft.com/office/drawing/2014/main" id="{7AEB497F-2E50-4215-91A0-7BE60B3C9F8B}"/>
                </a:ext>
              </a:extLst>
            </p:cNvPr>
            <p:cNvSpPr>
              <a:spLocks/>
            </p:cNvSpPr>
            <p:nvPr/>
          </p:nvSpPr>
          <p:spPr bwMode="auto">
            <a:xfrm rot="10800000">
              <a:off x="1351" y="1951"/>
              <a:ext cx="167" cy="1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38100" cap="rnd">
              <a:solidFill>
                <a:schemeClr val="accent2"/>
              </a:solidFill>
              <a:round/>
              <a:headEnd type="none"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 name="Arc 52">
              <a:extLst>
                <a:ext uri="{FF2B5EF4-FFF2-40B4-BE49-F238E27FC236}">
                  <a16:creationId xmlns:a16="http://schemas.microsoft.com/office/drawing/2014/main" id="{5B9F626B-3FEF-48E9-8A38-4CB2924AC742}"/>
                </a:ext>
              </a:extLst>
            </p:cNvPr>
            <p:cNvSpPr>
              <a:spLocks/>
            </p:cNvSpPr>
            <p:nvPr/>
          </p:nvSpPr>
          <p:spPr bwMode="auto">
            <a:xfrm>
              <a:off x="1351" y="1843"/>
              <a:ext cx="167" cy="112"/>
            </a:xfrm>
            <a:custGeom>
              <a:avLst/>
              <a:gdLst>
                <a:gd name="G0" fmla="+- 21600 0 0"/>
                <a:gd name="G1" fmla="+- 21496 0 0"/>
                <a:gd name="G2" fmla="+- 21600 0 0"/>
                <a:gd name="T0" fmla="*/ 0 w 21600"/>
                <a:gd name="T1" fmla="*/ 21496 h 21496"/>
                <a:gd name="T2" fmla="*/ 19479 w 21600"/>
                <a:gd name="T3" fmla="*/ 0 h 21496"/>
                <a:gd name="T4" fmla="*/ 21600 w 21600"/>
                <a:gd name="T5" fmla="*/ 21496 h 21496"/>
              </a:gdLst>
              <a:ahLst/>
              <a:cxnLst>
                <a:cxn ang="0">
                  <a:pos x="T0" y="T1"/>
                </a:cxn>
                <a:cxn ang="0">
                  <a:pos x="T2" y="T3"/>
                </a:cxn>
                <a:cxn ang="0">
                  <a:pos x="T4" y="T5"/>
                </a:cxn>
              </a:cxnLst>
              <a:rect l="0" t="0" r="r" b="b"/>
              <a:pathLst>
                <a:path w="21600" h="21496" fill="none" extrusionOk="0">
                  <a:moveTo>
                    <a:pt x="0" y="21496"/>
                  </a:moveTo>
                  <a:cubicBezTo>
                    <a:pt x="0" y="10388"/>
                    <a:pt x="8424" y="1091"/>
                    <a:pt x="19479" y="0"/>
                  </a:cubicBezTo>
                </a:path>
                <a:path w="21600" h="21496" stroke="0" extrusionOk="0">
                  <a:moveTo>
                    <a:pt x="0" y="21496"/>
                  </a:moveTo>
                  <a:cubicBezTo>
                    <a:pt x="0" y="10388"/>
                    <a:pt x="8424" y="1091"/>
                    <a:pt x="19479" y="0"/>
                  </a:cubicBezTo>
                  <a:lnTo>
                    <a:pt x="21600" y="21496"/>
                  </a:lnTo>
                  <a:close/>
                </a:path>
              </a:pathLst>
            </a:custGeom>
            <a:noFill/>
            <a:ln w="38100" cap="rnd">
              <a:solidFill>
                <a:schemeClr val="accent2"/>
              </a:solidFill>
              <a:round/>
              <a:headEnd type="none" w="sm" len="sm"/>
              <a:tailEnd type="stealth" w="med"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4" name="Group 53">
            <a:extLst>
              <a:ext uri="{FF2B5EF4-FFF2-40B4-BE49-F238E27FC236}">
                <a16:creationId xmlns:a16="http://schemas.microsoft.com/office/drawing/2014/main" id="{42814152-DA8B-4257-A763-15F355369E3A}"/>
              </a:ext>
            </a:extLst>
          </p:cNvPr>
          <p:cNvGrpSpPr>
            <a:grpSpLocks/>
          </p:cNvGrpSpPr>
          <p:nvPr/>
        </p:nvGrpSpPr>
        <p:grpSpPr bwMode="auto">
          <a:xfrm>
            <a:off x="2212975" y="3361153"/>
            <a:ext cx="417513" cy="388938"/>
            <a:chOff x="3600" y="1969"/>
            <a:chExt cx="529" cy="479"/>
          </a:xfrm>
        </p:grpSpPr>
        <p:sp>
          <p:nvSpPr>
            <p:cNvPr id="55" name="Arc 54">
              <a:extLst>
                <a:ext uri="{FF2B5EF4-FFF2-40B4-BE49-F238E27FC236}">
                  <a16:creationId xmlns:a16="http://schemas.microsoft.com/office/drawing/2014/main" id="{F422EE89-352D-4DF1-8C5F-D3A2007AA4A2}"/>
                </a:ext>
              </a:extLst>
            </p:cNvPr>
            <p:cNvSpPr>
              <a:spLocks/>
            </p:cNvSpPr>
            <p:nvPr/>
          </p:nvSpPr>
          <p:spPr bwMode="auto">
            <a:xfrm>
              <a:off x="3697" y="1969"/>
              <a:ext cx="432" cy="384"/>
            </a:xfrm>
            <a:custGeom>
              <a:avLst/>
              <a:gdLst>
                <a:gd name="G0" fmla="+- 21600 0 0"/>
                <a:gd name="G1" fmla="+- 21600 0 0"/>
                <a:gd name="G2" fmla="+- 21600 0 0"/>
                <a:gd name="T0" fmla="*/ 0 w 21600"/>
                <a:gd name="T1" fmla="*/ 21600 h 21600"/>
                <a:gd name="T2" fmla="*/ 21550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close/>
                </a:path>
              </a:pathLst>
            </a:custGeom>
            <a:noFill/>
            <a:ln w="38100" cap="rnd">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 name="Line 55">
              <a:extLst>
                <a:ext uri="{FF2B5EF4-FFF2-40B4-BE49-F238E27FC236}">
                  <a16:creationId xmlns:a16="http://schemas.microsoft.com/office/drawing/2014/main" id="{8DEC730E-3E4B-4C95-B3A6-81B62F811B19}"/>
                </a:ext>
              </a:extLst>
            </p:cNvPr>
            <p:cNvSpPr>
              <a:spLocks noChangeShapeType="1"/>
            </p:cNvSpPr>
            <p:nvPr/>
          </p:nvSpPr>
          <p:spPr bwMode="auto">
            <a:xfrm flipH="1">
              <a:off x="3600" y="2352"/>
              <a:ext cx="240" cy="0"/>
            </a:xfrm>
            <a:prstGeom prst="line">
              <a:avLst/>
            </a:prstGeom>
            <a:noFill/>
            <a:ln w="381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Line 56">
              <a:extLst>
                <a:ext uri="{FF2B5EF4-FFF2-40B4-BE49-F238E27FC236}">
                  <a16:creationId xmlns:a16="http://schemas.microsoft.com/office/drawing/2014/main" id="{1FC3C358-3A0D-407C-8D43-1A7F3BA35BF6}"/>
                </a:ext>
              </a:extLst>
            </p:cNvPr>
            <p:cNvSpPr>
              <a:spLocks noChangeShapeType="1"/>
            </p:cNvSpPr>
            <p:nvPr/>
          </p:nvSpPr>
          <p:spPr bwMode="auto">
            <a:xfrm flipH="1">
              <a:off x="3648" y="2400"/>
              <a:ext cx="144" cy="0"/>
            </a:xfrm>
            <a:prstGeom prst="line">
              <a:avLst/>
            </a:prstGeom>
            <a:noFill/>
            <a:ln w="381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 name="Line 57">
              <a:extLst>
                <a:ext uri="{FF2B5EF4-FFF2-40B4-BE49-F238E27FC236}">
                  <a16:creationId xmlns:a16="http://schemas.microsoft.com/office/drawing/2014/main" id="{04FD1037-3AA8-45F8-B598-3E746216BDC4}"/>
                </a:ext>
              </a:extLst>
            </p:cNvPr>
            <p:cNvSpPr>
              <a:spLocks noChangeShapeType="1"/>
            </p:cNvSpPr>
            <p:nvPr/>
          </p:nvSpPr>
          <p:spPr bwMode="auto">
            <a:xfrm flipH="1">
              <a:off x="3696" y="2448"/>
              <a:ext cx="48" cy="0"/>
            </a:xfrm>
            <a:prstGeom prst="line">
              <a:avLst/>
            </a:prstGeom>
            <a:noFill/>
            <a:ln w="381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 name="AutoShape 58">
            <a:extLst>
              <a:ext uri="{FF2B5EF4-FFF2-40B4-BE49-F238E27FC236}">
                <a16:creationId xmlns:a16="http://schemas.microsoft.com/office/drawing/2014/main" id="{89A60A25-A3B8-47C8-A1F7-1197216EDFEC}"/>
              </a:ext>
            </a:extLst>
          </p:cNvPr>
          <p:cNvSpPr>
            <a:spLocks noChangeArrowheads="1"/>
          </p:cNvSpPr>
          <p:nvPr/>
        </p:nvSpPr>
        <p:spPr bwMode="auto">
          <a:xfrm>
            <a:off x="2201863" y="3794541"/>
            <a:ext cx="198437" cy="198437"/>
          </a:xfrm>
          <a:prstGeom prst="flowChartConnector">
            <a:avLst/>
          </a:prstGeom>
          <a:solidFill>
            <a:schemeClr val="hlink"/>
          </a:solidFill>
          <a:ln w="28575">
            <a:solidFill>
              <a:srgbClr val="FF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AutoShape 59">
            <a:extLst>
              <a:ext uri="{FF2B5EF4-FFF2-40B4-BE49-F238E27FC236}">
                <a16:creationId xmlns:a16="http://schemas.microsoft.com/office/drawing/2014/main" id="{7B309B6F-FC87-4982-B14E-E777536B156E}"/>
              </a:ext>
            </a:extLst>
          </p:cNvPr>
          <p:cNvSpPr>
            <a:spLocks noChangeArrowheads="1"/>
          </p:cNvSpPr>
          <p:nvPr/>
        </p:nvSpPr>
        <p:spPr bwMode="auto">
          <a:xfrm>
            <a:off x="2573338" y="4091403"/>
            <a:ext cx="200025" cy="198438"/>
          </a:xfrm>
          <a:prstGeom prst="flowChartConnector">
            <a:avLst/>
          </a:prstGeom>
          <a:solidFill>
            <a:srgbClr val="FF9933"/>
          </a:solidFill>
          <a:ln w="28575">
            <a:solidFill>
              <a:srgbClr val="FF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AutoShape 60">
            <a:extLst>
              <a:ext uri="{FF2B5EF4-FFF2-40B4-BE49-F238E27FC236}">
                <a16:creationId xmlns:a16="http://schemas.microsoft.com/office/drawing/2014/main" id="{4EB86F4B-3771-479A-B6BA-DBDA5D042E25}"/>
              </a:ext>
            </a:extLst>
          </p:cNvPr>
          <p:cNvSpPr>
            <a:spLocks noChangeArrowheads="1"/>
          </p:cNvSpPr>
          <p:nvPr/>
        </p:nvSpPr>
        <p:spPr bwMode="auto">
          <a:xfrm>
            <a:off x="1933575" y="3438941"/>
            <a:ext cx="200025" cy="198437"/>
          </a:xfrm>
          <a:prstGeom prst="flowChartConnector">
            <a:avLst/>
          </a:prstGeom>
          <a:solidFill>
            <a:schemeClr val="hlink"/>
          </a:solidFill>
          <a:ln w="28575">
            <a:solidFill>
              <a:srgbClr val="FF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AutoShape 61">
            <a:extLst>
              <a:ext uri="{FF2B5EF4-FFF2-40B4-BE49-F238E27FC236}">
                <a16:creationId xmlns:a16="http://schemas.microsoft.com/office/drawing/2014/main" id="{2E5C94A0-2F5A-48C5-906A-D911A634BD4E}"/>
              </a:ext>
            </a:extLst>
          </p:cNvPr>
          <p:cNvSpPr>
            <a:spLocks noChangeArrowheads="1"/>
          </p:cNvSpPr>
          <p:nvPr/>
        </p:nvSpPr>
        <p:spPr bwMode="auto">
          <a:xfrm>
            <a:off x="3151188" y="3596103"/>
            <a:ext cx="200025" cy="198438"/>
          </a:xfrm>
          <a:prstGeom prst="flowChartConnector">
            <a:avLst/>
          </a:prstGeom>
          <a:solidFill>
            <a:schemeClr val="hlink"/>
          </a:solidFill>
          <a:ln w="28575">
            <a:solidFill>
              <a:srgbClr val="FF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 name="Line 62">
            <a:extLst>
              <a:ext uri="{FF2B5EF4-FFF2-40B4-BE49-F238E27FC236}">
                <a16:creationId xmlns:a16="http://schemas.microsoft.com/office/drawing/2014/main" id="{D26D9D1E-ABA4-4999-AB6D-CAFFD3A71960}"/>
              </a:ext>
            </a:extLst>
          </p:cNvPr>
          <p:cNvSpPr>
            <a:spLocks noChangeShapeType="1"/>
          </p:cNvSpPr>
          <p:nvPr/>
        </p:nvSpPr>
        <p:spPr bwMode="auto">
          <a:xfrm>
            <a:off x="2667000" y="2735678"/>
            <a:ext cx="0" cy="1327150"/>
          </a:xfrm>
          <a:prstGeom prst="line">
            <a:avLst/>
          </a:prstGeom>
          <a:noFill/>
          <a:ln w="381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4" name="Group 63">
            <a:extLst>
              <a:ext uri="{FF2B5EF4-FFF2-40B4-BE49-F238E27FC236}">
                <a16:creationId xmlns:a16="http://schemas.microsoft.com/office/drawing/2014/main" id="{01DBCA20-AE95-48C3-8DBB-B2120AC3D5CC}"/>
              </a:ext>
            </a:extLst>
          </p:cNvPr>
          <p:cNvGrpSpPr>
            <a:grpSpLocks/>
          </p:cNvGrpSpPr>
          <p:nvPr/>
        </p:nvGrpSpPr>
        <p:grpSpPr bwMode="auto">
          <a:xfrm>
            <a:off x="2667000" y="3008728"/>
            <a:ext cx="266700" cy="274638"/>
            <a:chOff x="1541" y="1941"/>
            <a:chExt cx="168" cy="173"/>
          </a:xfrm>
        </p:grpSpPr>
        <p:sp>
          <p:nvSpPr>
            <p:cNvPr id="65" name="Arc 64">
              <a:extLst>
                <a:ext uri="{FF2B5EF4-FFF2-40B4-BE49-F238E27FC236}">
                  <a16:creationId xmlns:a16="http://schemas.microsoft.com/office/drawing/2014/main" id="{AEB02CE3-324C-421E-AD69-75D06AE00ED4}"/>
                </a:ext>
              </a:extLst>
            </p:cNvPr>
            <p:cNvSpPr>
              <a:spLocks/>
            </p:cNvSpPr>
            <p:nvPr/>
          </p:nvSpPr>
          <p:spPr bwMode="auto">
            <a:xfrm>
              <a:off x="1541" y="1941"/>
              <a:ext cx="168" cy="99"/>
            </a:xfrm>
            <a:custGeom>
              <a:avLst/>
              <a:gdLst>
                <a:gd name="G0" fmla="+- 64 0 0"/>
                <a:gd name="G1" fmla="+- 21600 0 0"/>
                <a:gd name="G2" fmla="+- 21600 0 0"/>
                <a:gd name="T0" fmla="*/ 0 w 21664"/>
                <a:gd name="T1" fmla="*/ 0 h 21600"/>
                <a:gd name="T2" fmla="*/ 21664 w 21664"/>
                <a:gd name="T3" fmla="*/ 21600 h 21600"/>
                <a:gd name="T4" fmla="*/ 64 w 21664"/>
                <a:gd name="T5" fmla="*/ 21600 h 21600"/>
              </a:gdLst>
              <a:ahLst/>
              <a:cxnLst>
                <a:cxn ang="0">
                  <a:pos x="T0" y="T1"/>
                </a:cxn>
                <a:cxn ang="0">
                  <a:pos x="T2" y="T3"/>
                </a:cxn>
                <a:cxn ang="0">
                  <a:pos x="T4" y="T5"/>
                </a:cxn>
              </a:cxnLst>
              <a:rect l="0" t="0" r="r" b="b"/>
              <a:pathLst>
                <a:path w="21664" h="21600" fill="none" extrusionOk="0">
                  <a:moveTo>
                    <a:pt x="0" y="0"/>
                  </a:moveTo>
                  <a:cubicBezTo>
                    <a:pt x="21" y="0"/>
                    <a:pt x="42" y="0"/>
                    <a:pt x="64" y="0"/>
                  </a:cubicBezTo>
                  <a:cubicBezTo>
                    <a:pt x="11993" y="0"/>
                    <a:pt x="21664" y="9670"/>
                    <a:pt x="21664" y="21600"/>
                  </a:cubicBezTo>
                </a:path>
                <a:path w="21664" h="21600" stroke="0" extrusionOk="0">
                  <a:moveTo>
                    <a:pt x="0" y="0"/>
                  </a:moveTo>
                  <a:cubicBezTo>
                    <a:pt x="21" y="0"/>
                    <a:pt x="42" y="0"/>
                    <a:pt x="64" y="0"/>
                  </a:cubicBezTo>
                  <a:cubicBezTo>
                    <a:pt x="11993" y="0"/>
                    <a:pt x="21664" y="9670"/>
                    <a:pt x="21664" y="21600"/>
                  </a:cubicBezTo>
                  <a:lnTo>
                    <a:pt x="64" y="21600"/>
                  </a:lnTo>
                  <a:close/>
                </a:path>
              </a:pathLst>
            </a:custGeom>
            <a:noFill/>
            <a:ln w="38100" cap="rnd">
              <a:solidFill>
                <a:schemeClr val="tx2"/>
              </a:solidFill>
              <a:round/>
              <a:headEnd type="none"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Arc 65">
              <a:extLst>
                <a:ext uri="{FF2B5EF4-FFF2-40B4-BE49-F238E27FC236}">
                  <a16:creationId xmlns:a16="http://schemas.microsoft.com/office/drawing/2014/main" id="{928C4C06-BCDF-4D69-B747-2A22800969B7}"/>
                </a:ext>
              </a:extLst>
            </p:cNvPr>
            <p:cNvSpPr>
              <a:spLocks/>
            </p:cNvSpPr>
            <p:nvPr/>
          </p:nvSpPr>
          <p:spPr bwMode="auto">
            <a:xfrm rot="10800000">
              <a:off x="1541" y="2016"/>
              <a:ext cx="168" cy="98"/>
            </a:xfrm>
            <a:custGeom>
              <a:avLst/>
              <a:gdLst>
                <a:gd name="G0" fmla="+- 21600 0 0"/>
                <a:gd name="G1" fmla="+- 21497 0 0"/>
                <a:gd name="G2" fmla="+- 21600 0 0"/>
                <a:gd name="T0" fmla="*/ 0 w 21600"/>
                <a:gd name="T1" fmla="*/ 21497 h 21497"/>
                <a:gd name="T2" fmla="*/ 19489 w 21600"/>
                <a:gd name="T3" fmla="*/ 0 h 21497"/>
                <a:gd name="T4" fmla="*/ 21600 w 21600"/>
                <a:gd name="T5" fmla="*/ 21497 h 21497"/>
              </a:gdLst>
              <a:ahLst/>
              <a:cxnLst>
                <a:cxn ang="0">
                  <a:pos x="T0" y="T1"/>
                </a:cxn>
                <a:cxn ang="0">
                  <a:pos x="T2" y="T3"/>
                </a:cxn>
                <a:cxn ang="0">
                  <a:pos x="T4" y="T5"/>
                </a:cxn>
              </a:cxnLst>
              <a:rect l="0" t="0" r="r" b="b"/>
              <a:pathLst>
                <a:path w="21600" h="21497" fill="none" extrusionOk="0">
                  <a:moveTo>
                    <a:pt x="0" y="21497"/>
                  </a:moveTo>
                  <a:cubicBezTo>
                    <a:pt x="0" y="10385"/>
                    <a:pt x="8430" y="1086"/>
                    <a:pt x="19489" y="0"/>
                  </a:cubicBezTo>
                </a:path>
                <a:path w="21600" h="21497" stroke="0" extrusionOk="0">
                  <a:moveTo>
                    <a:pt x="0" y="21497"/>
                  </a:moveTo>
                  <a:cubicBezTo>
                    <a:pt x="0" y="10385"/>
                    <a:pt x="8430" y="1086"/>
                    <a:pt x="19489" y="0"/>
                  </a:cubicBezTo>
                  <a:lnTo>
                    <a:pt x="21600" y="21497"/>
                  </a:lnTo>
                  <a:close/>
                </a:path>
              </a:pathLst>
            </a:custGeom>
            <a:noFill/>
            <a:ln w="38100" cap="rnd">
              <a:solidFill>
                <a:schemeClr val="tx2"/>
              </a:solidFill>
              <a:round/>
              <a:headEnd type="none" w="sm" len="sm"/>
              <a:tailEnd type="stealth" w="med"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7" name="Oval 66">
            <a:extLst>
              <a:ext uri="{FF2B5EF4-FFF2-40B4-BE49-F238E27FC236}">
                <a16:creationId xmlns:a16="http://schemas.microsoft.com/office/drawing/2014/main" id="{D63E2B0C-8528-4615-A5DF-DC4BC2ECCFC5}"/>
              </a:ext>
            </a:extLst>
          </p:cNvPr>
          <p:cNvSpPr>
            <a:spLocks noChangeArrowheads="1"/>
          </p:cNvSpPr>
          <p:nvPr/>
        </p:nvSpPr>
        <p:spPr bwMode="auto">
          <a:xfrm>
            <a:off x="1181100" y="2649953"/>
            <a:ext cx="3009900" cy="1782763"/>
          </a:xfrm>
          <a:prstGeom prst="ellipse">
            <a:avLst/>
          </a:prstGeom>
          <a:noFill/>
          <a:ln w="38100">
            <a:solidFill>
              <a:srgbClr val="0066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68" name="Oval 70">
            <a:extLst>
              <a:ext uri="{FF2B5EF4-FFF2-40B4-BE49-F238E27FC236}">
                <a16:creationId xmlns:a16="http://schemas.microsoft.com/office/drawing/2014/main" id="{1FE59BD2-07B4-419E-BBFD-A45B649FCF4B}"/>
              </a:ext>
            </a:extLst>
          </p:cNvPr>
          <p:cNvSpPr>
            <a:spLocks noChangeArrowheads="1"/>
          </p:cNvSpPr>
          <p:nvPr/>
        </p:nvSpPr>
        <p:spPr bwMode="auto">
          <a:xfrm>
            <a:off x="2362200" y="4048541"/>
            <a:ext cx="609600" cy="381000"/>
          </a:xfrm>
          <a:prstGeom prst="ellipse">
            <a:avLst/>
          </a:prstGeom>
          <a:noFill/>
          <a:ln w="28575">
            <a:solidFill>
              <a:srgbClr val="FF99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 name="Oval 71">
            <a:extLst>
              <a:ext uri="{FF2B5EF4-FFF2-40B4-BE49-F238E27FC236}">
                <a16:creationId xmlns:a16="http://schemas.microsoft.com/office/drawing/2014/main" id="{7CCD696D-FDF9-48DB-A29A-518B840A1B34}"/>
              </a:ext>
            </a:extLst>
          </p:cNvPr>
          <p:cNvSpPr>
            <a:spLocks noChangeArrowheads="1"/>
          </p:cNvSpPr>
          <p:nvPr/>
        </p:nvSpPr>
        <p:spPr bwMode="auto">
          <a:xfrm>
            <a:off x="6019800" y="2735678"/>
            <a:ext cx="609600" cy="381000"/>
          </a:xfrm>
          <a:prstGeom prst="ellipse">
            <a:avLst/>
          </a:prstGeom>
          <a:noFill/>
          <a:ln w="28575">
            <a:solidFill>
              <a:srgbClr val="FF99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 name="Text Box 73">
            <a:extLst>
              <a:ext uri="{FF2B5EF4-FFF2-40B4-BE49-F238E27FC236}">
                <a16:creationId xmlns:a16="http://schemas.microsoft.com/office/drawing/2014/main" id="{EF84CC8B-66EB-4A9D-A5D4-4CDFF14D7B6A}"/>
              </a:ext>
            </a:extLst>
          </p:cNvPr>
          <p:cNvSpPr txBox="1">
            <a:spLocks noChangeArrowheads="1"/>
          </p:cNvSpPr>
          <p:nvPr/>
        </p:nvSpPr>
        <p:spPr bwMode="auto">
          <a:xfrm>
            <a:off x="1676400" y="1976853"/>
            <a:ext cx="1828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66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Arial" panose="020B0604020202020204" pitchFamily="34" charset="0"/>
              </a:rPr>
              <a:t>Use case 1</a:t>
            </a:r>
          </a:p>
        </p:txBody>
      </p:sp>
      <p:sp>
        <p:nvSpPr>
          <p:cNvPr id="71" name="Text Box 74">
            <a:extLst>
              <a:ext uri="{FF2B5EF4-FFF2-40B4-BE49-F238E27FC236}">
                <a16:creationId xmlns:a16="http://schemas.microsoft.com/office/drawing/2014/main" id="{5950E8DB-0D9B-4A72-8F9F-B5BD18EECE92}"/>
              </a:ext>
            </a:extLst>
          </p:cNvPr>
          <p:cNvSpPr txBox="1">
            <a:spLocks noChangeArrowheads="1"/>
          </p:cNvSpPr>
          <p:nvPr/>
        </p:nvSpPr>
        <p:spPr bwMode="auto">
          <a:xfrm>
            <a:off x="5486400" y="1976853"/>
            <a:ext cx="1828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66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Arial" panose="020B0604020202020204" pitchFamily="34" charset="0"/>
              </a:rPr>
              <a:t>Use case 2</a:t>
            </a:r>
          </a:p>
        </p:txBody>
      </p:sp>
      <p:sp>
        <p:nvSpPr>
          <p:cNvPr id="72" name="Rectangle 1">
            <a:extLst>
              <a:ext uri="{FF2B5EF4-FFF2-40B4-BE49-F238E27FC236}">
                <a16:creationId xmlns:a16="http://schemas.microsoft.com/office/drawing/2014/main" id="{BAC67E47-109D-43ED-AD98-8BE11B4AB141}"/>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75" name="Content Placeholder 74">
            <a:extLst>
              <a:ext uri="{FF2B5EF4-FFF2-40B4-BE49-F238E27FC236}">
                <a16:creationId xmlns:a16="http://schemas.microsoft.com/office/drawing/2014/main" id="{9201C4BB-9DA9-4DB4-B9EC-1EDA3E55AAC3}"/>
              </a:ext>
            </a:extLst>
          </p:cNvPr>
          <p:cNvSpPr>
            <a:spLocks noGrp="1"/>
          </p:cNvSpPr>
          <p:nvPr>
            <p:ph idx="1"/>
          </p:nvPr>
        </p:nvSpPr>
        <p:spPr>
          <a:xfrm>
            <a:off x="628650" y="4561303"/>
            <a:ext cx="7886700" cy="1465170"/>
          </a:xfrm>
        </p:spPr>
        <p:txBody>
          <a:bodyPr>
            <a:normAutofit lnSpcReduction="10000"/>
          </a:bodyPr>
          <a:lstStyle/>
          <a:p>
            <a:r>
              <a:rPr lang="en-US" dirty="0"/>
              <a:t> </a:t>
            </a:r>
            <a:r>
              <a:rPr lang="vi-VN" altLang="en-US" sz="2800" dirty="0" err="1">
                <a:solidFill>
                  <a:srgbClr val="202124"/>
                </a:solidFill>
                <a:latin typeface="Google Sans"/>
              </a:rPr>
              <a:t>Các</a:t>
            </a:r>
            <a:r>
              <a:rPr lang="vi-VN" altLang="en-US" sz="2800" dirty="0">
                <a:solidFill>
                  <a:srgbClr val="202124"/>
                </a:solidFill>
                <a:latin typeface="Google Sans"/>
              </a:rPr>
              <a:t> ca </a:t>
            </a:r>
            <a:r>
              <a:rPr lang="vi-VN" altLang="en-US" sz="2800" dirty="0" err="1">
                <a:solidFill>
                  <a:srgbClr val="202124"/>
                </a:solidFill>
                <a:latin typeface="Google Sans"/>
              </a:rPr>
              <a:t>sử</a:t>
            </a:r>
            <a:r>
              <a:rPr lang="vi-VN" altLang="en-US" sz="2800" dirty="0">
                <a:solidFill>
                  <a:srgbClr val="202124"/>
                </a:solidFill>
                <a:latin typeface="Google Sans"/>
              </a:rPr>
              <a:t> </a:t>
            </a:r>
            <a:r>
              <a:rPr lang="vi-VN" altLang="en-US" sz="2800" dirty="0" err="1">
                <a:solidFill>
                  <a:srgbClr val="202124"/>
                </a:solidFill>
                <a:latin typeface="Google Sans"/>
              </a:rPr>
              <a:t>dụng</a:t>
            </a:r>
            <a:r>
              <a:rPr lang="vi-VN" altLang="en-US" sz="2800" dirty="0">
                <a:solidFill>
                  <a:srgbClr val="202124"/>
                </a:solidFill>
                <a:latin typeface="Google Sans"/>
              </a:rPr>
              <a:t> không tương </a:t>
            </a:r>
            <a:r>
              <a:rPr lang="vi-VN" altLang="en-US" sz="2800" dirty="0" err="1">
                <a:solidFill>
                  <a:srgbClr val="202124"/>
                </a:solidFill>
                <a:latin typeface="Google Sans"/>
              </a:rPr>
              <a:t>tác</a:t>
            </a:r>
            <a:r>
              <a:rPr lang="vi-VN" altLang="en-US" sz="2800" dirty="0">
                <a:solidFill>
                  <a:srgbClr val="202124"/>
                </a:solidFill>
                <a:latin typeface="Google Sans"/>
              </a:rPr>
              <a:t> </a:t>
            </a:r>
            <a:r>
              <a:rPr lang="vi-VN" altLang="en-US" sz="2800" dirty="0" err="1">
                <a:solidFill>
                  <a:srgbClr val="202124"/>
                </a:solidFill>
                <a:latin typeface="Google Sans"/>
              </a:rPr>
              <a:t>với</a:t>
            </a:r>
            <a:r>
              <a:rPr lang="vi-VN" altLang="en-US" sz="2800" dirty="0">
                <a:solidFill>
                  <a:srgbClr val="202124"/>
                </a:solidFill>
                <a:latin typeface="Google Sans"/>
              </a:rPr>
              <a:t> nhau. Tuy nhiên, </a:t>
            </a:r>
            <a:r>
              <a:rPr lang="vi-VN" altLang="en-US" sz="2800" dirty="0" err="1">
                <a:solidFill>
                  <a:srgbClr val="202124"/>
                </a:solidFill>
                <a:latin typeface="Google Sans"/>
              </a:rPr>
              <a:t>điều</a:t>
            </a:r>
            <a:r>
              <a:rPr lang="vi-VN" altLang="en-US" sz="2800" dirty="0">
                <a:solidFill>
                  <a:srgbClr val="202124"/>
                </a:solidFill>
                <a:latin typeface="Google Sans"/>
              </a:rPr>
              <a:t> </a:t>
            </a:r>
            <a:r>
              <a:rPr lang="vi-VN" altLang="en-US" sz="2800" dirty="0" err="1">
                <a:solidFill>
                  <a:srgbClr val="202124"/>
                </a:solidFill>
                <a:latin typeface="Google Sans"/>
              </a:rPr>
              <a:t>kiện</a:t>
            </a:r>
            <a:r>
              <a:rPr lang="vi-VN" altLang="en-US" sz="2800" dirty="0">
                <a:solidFill>
                  <a:srgbClr val="202124"/>
                </a:solidFill>
                <a:latin typeface="Google Sans"/>
              </a:rPr>
              <a:t> sau cho </a:t>
            </a:r>
            <a:r>
              <a:rPr lang="vi-VN" altLang="en-US" sz="2800" dirty="0" err="1">
                <a:solidFill>
                  <a:srgbClr val="202124"/>
                </a:solidFill>
                <a:latin typeface="Google Sans"/>
              </a:rPr>
              <a:t>một</a:t>
            </a:r>
            <a:r>
              <a:rPr lang="vi-VN" altLang="en-US" sz="2800" dirty="0">
                <a:solidFill>
                  <a:srgbClr val="202124"/>
                </a:solidFill>
                <a:latin typeface="Google Sans"/>
              </a:rPr>
              <a:t> </a:t>
            </a:r>
            <a:r>
              <a:rPr lang="vi-VN" altLang="en-US" sz="2800" dirty="0" err="1">
                <a:solidFill>
                  <a:srgbClr val="202124"/>
                </a:solidFill>
                <a:latin typeface="Google Sans"/>
              </a:rPr>
              <a:t>trường</a:t>
            </a:r>
            <a:r>
              <a:rPr lang="vi-VN" altLang="en-US" sz="2800" dirty="0">
                <a:solidFill>
                  <a:srgbClr val="202124"/>
                </a:solidFill>
                <a:latin typeface="Google Sans"/>
              </a:rPr>
              <a:t> </a:t>
            </a:r>
            <a:r>
              <a:rPr lang="vi-VN" altLang="en-US" sz="2800" dirty="0" err="1">
                <a:solidFill>
                  <a:srgbClr val="202124"/>
                </a:solidFill>
                <a:latin typeface="Google Sans"/>
              </a:rPr>
              <a:t>hợp</a:t>
            </a:r>
            <a:r>
              <a:rPr lang="vi-VN" altLang="en-US" sz="2800" dirty="0">
                <a:solidFill>
                  <a:srgbClr val="202124"/>
                </a:solidFill>
                <a:latin typeface="Google Sans"/>
              </a:rPr>
              <a:t> </a:t>
            </a:r>
            <a:r>
              <a:rPr lang="vi-VN" altLang="en-US" sz="2800" dirty="0" err="1">
                <a:solidFill>
                  <a:srgbClr val="202124"/>
                </a:solidFill>
                <a:latin typeface="Google Sans"/>
              </a:rPr>
              <a:t>sử</a:t>
            </a:r>
            <a:r>
              <a:rPr lang="vi-VN" altLang="en-US" sz="2800" dirty="0">
                <a:solidFill>
                  <a:srgbClr val="202124"/>
                </a:solidFill>
                <a:latin typeface="Google Sans"/>
              </a:rPr>
              <a:t> </a:t>
            </a:r>
            <a:r>
              <a:rPr lang="vi-VN" altLang="en-US" sz="2800" dirty="0" err="1">
                <a:solidFill>
                  <a:srgbClr val="202124"/>
                </a:solidFill>
                <a:latin typeface="Google Sans"/>
              </a:rPr>
              <a:t>dụng</a:t>
            </a:r>
            <a:r>
              <a:rPr lang="vi-VN" altLang="en-US" sz="2800" dirty="0">
                <a:solidFill>
                  <a:srgbClr val="202124"/>
                </a:solidFill>
                <a:latin typeface="Google Sans"/>
              </a:rPr>
              <a:t> </a:t>
            </a:r>
            <a:r>
              <a:rPr lang="vi-VN" altLang="en-US" sz="2800" dirty="0" err="1">
                <a:solidFill>
                  <a:srgbClr val="202124"/>
                </a:solidFill>
                <a:latin typeface="Google Sans"/>
              </a:rPr>
              <a:t>có</a:t>
            </a:r>
            <a:r>
              <a:rPr lang="vi-VN" altLang="en-US" sz="2800" dirty="0">
                <a:solidFill>
                  <a:srgbClr val="202124"/>
                </a:solidFill>
                <a:latin typeface="Google Sans"/>
              </a:rPr>
              <a:t> </a:t>
            </a:r>
            <a:r>
              <a:rPr lang="vi-VN" altLang="en-US" sz="2800" dirty="0" err="1">
                <a:solidFill>
                  <a:srgbClr val="202124"/>
                </a:solidFill>
                <a:latin typeface="Google Sans"/>
              </a:rPr>
              <a:t>thể</a:t>
            </a:r>
            <a:r>
              <a:rPr lang="vi-VN" altLang="en-US" sz="2800" dirty="0">
                <a:solidFill>
                  <a:srgbClr val="202124"/>
                </a:solidFill>
                <a:latin typeface="Google Sans"/>
              </a:rPr>
              <a:t> </a:t>
            </a:r>
            <a:r>
              <a:rPr lang="vi-VN" altLang="en-US" sz="2800" dirty="0" err="1">
                <a:solidFill>
                  <a:srgbClr val="202124"/>
                </a:solidFill>
                <a:latin typeface="Google Sans"/>
              </a:rPr>
              <a:t>giống</a:t>
            </a:r>
            <a:r>
              <a:rPr lang="vi-VN" altLang="en-US" sz="2800" dirty="0">
                <a:solidFill>
                  <a:srgbClr val="202124"/>
                </a:solidFill>
                <a:latin typeface="Google Sans"/>
              </a:rPr>
              <a:t> </a:t>
            </a:r>
            <a:r>
              <a:rPr lang="vi-VN" altLang="en-US" sz="2800" dirty="0" err="1">
                <a:solidFill>
                  <a:srgbClr val="202124"/>
                </a:solidFill>
                <a:latin typeface="Google Sans"/>
              </a:rPr>
              <a:t>điều</a:t>
            </a:r>
            <a:r>
              <a:rPr lang="vi-VN" altLang="en-US" sz="2800" dirty="0">
                <a:solidFill>
                  <a:srgbClr val="202124"/>
                </a:solidFill>
                <a:latin typeface="Google Sans"/>
              </a:rPr>
              <a:t> </a:t>
            </a:r>
            <a:r>
              <a:rPr lang="vi-VN" altLang="en-US" sz="2800" dirty="0" err="1">
                <a:solidFill>
                  <a:srgbClr val="202124"/>
                </a:solidFill>
                <a:latin typeface="Google Sans"/>
              </a:rPr>
              <a:t>kiện</a:t>
            </a:r>
            <a:r>
              <a:rPr lang="vi-VN" altLang="en-US" sz="2800" dirty="0">
                <a:solidFill>
                  <a:srgbClr val="202124"/>
                </a:solidFill>
                <a:latin typeface="Google Sans"/>
              </a:rPr>
              <a:t> </a:t>
            </a:r>
            <a:r>
              <a:rPr lang="vi-VN" altLang="en-US" sz="2800" dirty="0" err="1">
                <a:solidFill>
                  <a:srgbClr val="202124"/>
                </a:solidFill>
                <a:latin typeface="Google Sans"/>
              </a:rPr>
              <a:t>trước</a:t>
            </a:r>
            <a:r>
              <a:rPr lang="vi-VN" altLang="en-US" sz="2800" dirty="0">
                <a:solidFill>
                  <a:srgbClr val="202124"/>
                </a:solidFill>
                <a:latin typeface="Google Sans"/>
              </a:rPr>
              <a:t> cho </a:t>
            </a:r>
            <a:r>
              <a:rPr lang="vi-VN" altLang="en-US" sz="2800" dirty="0" err="1">
                <a:solidFill>
                  <a:srgbClr val="202124"/>
                </a:solidFill>
                <a:latin typeface="Google Sans"/>
              </a:rPr>
              <a:t>một</a:t>
            </a:r>
            <a:r>
              <a:rPr lang="vi-VN" altLang="en-US" sz="2800" dirty="0">
                <a:solidFill>
                  <a:srgbClr val="202124"/>
                </a:solidFill>
                <a:latin typeface="Google Sans"/>
              </a:rPr>
              <a:t> </a:t>
            </a:r>
            <a:r>
              <a:rPr lang="vi-VN" altLang="en-US" sz="2800" dirty="0" err="1">
                <a:solidFill>
                  <a:srgbClr val="202124"/>
                </a:solidFill>
                <a:latin typeface="Google Sans"/>
              </a:rPr>
              <a:t>trường</a:t>
            </a:r>
            <a:r>
              <a:rPr lang="vi-VN" altLang="en-US" sz="2800" dirty="0">
                <a:solidFill>
                  <a:srgbClr val="202124"/>
                </a:solidFill>
                <a:latin typeface="Google Sans"/>
              </a:rPr>
              <a:t> </a:t>
            </a:r>
            <a:r>
              <a:rPr lang="vi-VN" altLang="en-US" sz="2800" dirty="0" err="1">
                <a:solidFill>
                  <a:srgbClr val="202124"/>
                </a:solidFill>
                <a:latin typeface="Google Sans"/>
              </a:rPr>
              <a:t>hợp</a:t>
            </a:r>
            <a:r>
              <a:rPr lang="vi-VN" altLang="en-US" sz="2800" dirty="0">
                <a:solidFill>
                  <a:srgbClr val="202124"/>
                </a:solidFill>
                <a:latin typeface="Google Sans"/>
              </a:rPr>
              <a:t> </a:t>
            </a:r>
            <a:r>
              <a:rPr lang="vi-VN" altLang="en-US" sz="2800" dirty="0" err="1">
                <a:solidFill>
                  <a:srgbClr val="202124"/>
                </a:solidFill>
                <a:latin typeface="Google Sans"/>
              </a:rPr>
              <a:t>sử</a:t>
            </a:r>
            <a:r>
              <a:rPr lang="vi-VN" altLang="en-US" sz="2800" dirty="0">
                <a:solidFill>
                  <a:srgbClr val="202124"/>
                </a:solidFill>
                <a:latin typeface="Google Sans"/>
              </a:rPr>
              <a:t> </a:t>
            </a:r>
            <a:r>
              <a:rPr lang="vi-VN" altLang="en-US" sz="2800" dirty="0" err="1">
                <a:solidFill>
                  <a:srgbClr val="202124"/>
                </a:solidFill>
                <a:latin typeface="Google Sans"/>
              </a:rPr>
              <a:t>dụng</a:t>
            </a:r>
            <a:r>
              <a:rPr lang="vi-VN" altLang="en-US" sz="2800" dirty="0">
                <a:solidFill>
                  <a:srgbClr val="202124"/>
                </a:solidFill>
                <a:latin typeface="Google Sans"/>
              </a:rPr>
              <a:t> </a:t>
            </a:r>
            <a:r>
              <a:rPr lang="vi-VN" altLang="en-US" sz="2800" dirty="0" err="1">
                <a:solidFill>
                  <a:srgbClr val="202124"/>
                </a:solidFill>
                <a:latin typeface="Google Sans"/>
              </a:rPr>
              <a:t>khác</a:t>
            </a:r>
            <a:r>
              <a:rPr lang="vi-VN" altLang="en-US" sz="700" dirty="0"/>
              <a:t> </a:t>
            </a:r>
            <a:endParaRPr lang="vi-VN" altLang="en-US" sz="2000" dirty="0">
              <a:latin typeface="Arial" panose="020B0604020202020204" pitchFamily="34" charset="0"/>
            </a:endParaRPr>
          </a:p>
          <a:p>
            <a:endParaRPr lang="en-US" dirty="0"/>
          </a:p>
        </p:txBody>
      </p:sp>
      <p:sp>
        <p:nvSpPr>
          <p:cNvPr id="76" name="Rectangle 2">
            <a:extLst>
              <a:ext uri="{FF2B5EF4-FFF2-40B4-BE49-F238E27FC236}">
                <a16:creationId xmlns:a16="http://schemas.microsoft.com/office/drawing/2014/main" id="{F60742FF-E408-4F37-A818-A80917EE8BFD}"/>
              </a:ext>
            </a:extLst>
          </p:cNvPr>
          <p:cNvSpPr txBox="1">
            <a:spLocks noChangeArrowheads="1"/>
          </p:cNvSpPr>
          <p:nvPr/>
        </p:nvSpPr>
        <p:spPr bwMode="auto">
          <a:xfrm>
            <a:off x="261938" y="3314433"/>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rtlCol="0" anchor="ctr" anchorCtr="0" compatLnSpc="1">
            <a:prstTxWarp prst="textNoShape">
              <a:avLst/>
            </a:prstTxWarp>
            <a:spAutoFit/>
          </a:bodyPr>
          <a:lstStyle>
            <a:lvl1pPr marL="401638" indent="-401638" algn="l" defTabSz="914400" rtl="0" eaLnBrk="1" latinLnBrk="0" hangingPunct="1">
              <a:lnSpc>
                <a:spcPct val="90000"/>
              </a:lnSpc>
              <a:spcBef>
                <a:spcPts val="1000"/>
              </a:spcBef>
              <a:buClr>
                <a:srgbClr val="CE3B2A"/>
              </a:buClr>
              <a:buFont typeface="Wingdings" pitchFamily="2" charset="2"/>
              <a:buChar char="v"/>
              <a:tabLst/>
              <a:defRPr sz="2800" kern="1200">
                <a:solidFill>
                  <a:schemeClr val="tx1"/>
                </a:solidFill>
                <a:latin typeface="+mn-lt"/>
                <a:ea typeface="+mn-ea"/>
                <a:cs typeface="+mn-cs"/>
              </a:defRPr>
            </a:lvl1pPr>
            <a:lvl2pPr marL="846138" indent="-268288" algn="l" defTabSz="914400" rtl="0" eaLnBrk="1" latinLnBrk="0" hangingPunct="1">
              <a:lnSpc>
                <a:spcPct val="90000"/>
              </a:lnSpc>
              <a:spcBef>
                <a:spcPts val="500"/>
              </a:spcBef>
              <a:buClr>
                <a:schemeClr val="tx1"/>
              </a:buClr>
              <a:buFont typeface="Wingdings" pitchFamily="2" charset="2"/>
              <a:buChar char="§"/>
              <a:tabLst/>
              <a:defRPr sz="2200" kern="1200">
                <a:solidFill>
                  <a:schemeClr val="tx1"/>
                </a:solidFill>
                <a:latin typeface="+mn-lt"/>
                <a:ea typeface="+mn-ea"/>
                <a:cs typeface="+mn-cs"/>
              </a:defRPr>
            </a:lvl2pPr>
            <a:lvl3pPr marL="1341438" indent="-268288" algn="l" defTabSz="914400" rtl="0" eaLnBrk="1" latinLnBrk="0" hangingPunct="1">
              <a:lnSpc>
                <a:spcPct val="90000"/>
              </a:lnSpc>
              <a:spcBef>
                <a:spcPts val="500"/>
              </a:spcBef>
              <a:buClr>
                <a:srgbClr val="CE3B2A"/>
              </a:buClr>
              <a:buFont typeface="Arial" panose="020B0604020202020204" pitchFamily="34" charset="0"/>
              <a:buChar char="•"/>
              <a:tabLst/>
              <a:defRPr sz="1800" kern="1200">
                <a:solidFill>
                  <a:schemeClr val="tx1"/>
                </a:solidFill>
                <a:latin typeface="+mn-lt"/>
                <a:ea typeface="+mn-ea"/>
                <a:cs typeface="+mn-cs"/>
              </a:defRPr>
            </a:lvl3pPr>
            <a:lvl4pPr marL="1651000" indent="-174625" algn="l" defTabSz="914400" rtl="0" eaLnBrk="1" latinLnBrk="0" hangingPunct="1">
              <a:lnSpc>
                <a:spcPct val="90000"/>
              </a:lnSpc>
              <a:spcBef>
                <a:spcPts val="500"/>
              </a:spcBef>
              <a:buFont typeface="Arial" panose="020B0604020202020204" pitchFamily="34" charset="0"/>
              <a:buChar char="•"/>
              <a:tabLst/>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tabLst/>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ClrTx/>
              <a:buFontTx/>
              <a:buNone/>
            </a:pPr>
            <a:endParaRPr lang="vi-VN" altLang="en-US" sz="1800" dirty="0">
              <a:latin typeface="Arial" panose="020B0604020202020204" pitchFamily="34" charset="0"/>
            </a:endParaRPr>
          </a:p>
        </p:txBody>
      </p:sp>
      <p:sp>
        <p:nvSpPr>
          <p:cNvPr id="3" name="TextBox 2">
            <a:extLst>
              <a:ext uri="{FF2B5EF4-FFF2-40B4-BE49-F238E27FC236}">
                <a16:creationId xmlns:a16="http://schemas.microsoft.com/office/drawing/2014/main" id="{06616B74-C23A-4A9F-9810-C09749B4FC6E}"/>
              </a:ext>
            </a:extLst>
          </p:cNvPr>
          <p:cNvSpPr txBox="1"/>
          <p:nvPr/>
        </p:nvSpPr>
        <p:spPr>
          <a:xfrm>
            <a:off x="3200400" y="320039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p14="http://schemas.microsoft.com/office/powerpoint/2010/main" val="42256695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2704C-5D0B-4EB0-AB59-49FB4B768474}"/>
              </a:ext>
            </a:extLst>
          </p:cNvPr>
          <p:cNvSpPr>
            <a:spLocks noGrp="1"/>
          </p:cNvSpPr>
          <p:nvPr>
            <p:ph type="title"/>
          </p:nvPr>
        </p:nvSpPr>
        <p:spPr/>
        <p:txBody>
          <a:bodyPr/>
          <a:lstStyle/>
          <a:p>
            <a:r>
              <a:rPr lang="en-US" dirty="0" err="1"/>
              <a:t>Các</a:t>
            </a:r>
            <a:r>
              <a:rPr lang="en-US" dirty="0"/>
              <a:t> </a:t>
            </a:r>
            <a:r>
              <a:rPr lang="en-US" dirty="0" err="1"/>
              <a:t>thuộc</a:t>
            </a:r>
            <a:r>
              <a:rPr lang="en-US" dirty="0"/>
              <a:t> </a:t>
            </a:r>
            <a:r>
              <a:rPr lang="en-US" dirty="0" err="1"/>
              <a:t>tính</a:t>
            </a:r>
            <a:r>
              <a:rPr lang="en-US" dirty="0"/>
              <a:t> ca </a:t>
            </a:r>
            <a:r>
              <a:rPr lang="en-US" dirty="0" err="1"/>
              <a:t>sử</a:t>
            </a:r>
            <a:r>
              <a:rPr lang="en-US" dirty="0"/>
              <a:t> </a:t>
            </a:r>
            <a:r>
              <a:rPr lang="en-US" dirty="0" err="1"/>
              <a:t>dụng</a:t>
            </a:r>
            <a:r>
              <a:rPr lang="en-US" dirty="0"/>
              <a:t> </a:t>
            </a:r>
            <a:r>
              <a:rPr lang="en-US" dirty="0" err="1"/>
              <a:t>khác</a:t>
            </a:r>
            <a:endParaRPr lang="en-US" dirty="0"/>
          </a:p>
        </p:txBody>
      </p:sp>
      <p:sp>
        <p:nvSpPr>
          <p:cNvPr id="3" name="Content Placeholder 2">
            <a:extLst>
              <a:ext uri="{FF2B5EF4-FFF2-40B4-BE49-F238E27FC236}">
                <a16:creationId xmlns:a16="http://schemas.microsoft.com/office/drawing/2014/main" id="{FA870023-EF1A-4691-A079-EF101EDA8CB0}"/>
              </a:ext>
            </a:extLst>
          </p:cNvPr>
          <p:cNvSpPr>
            <a:spLocks noGrp="1"/>
          </p:cNvSpPr>
          <p:nvPr>
            <p:ph idx="1"/>
          </p:nvPr>
        </p:nvSpPr>
        <p:spPr/>
        <p:txBody>
          <a:bodyPr/>
          <a:lstStyle/>
          <a:p>
            <a:r>
              <a:rPr lang="en-US" dirty="0"/>
              <a:t> </a:t>
            </a:r>
            <a:r>
              <a:rPr lang="vi-VN" b="0" i="0" dirty="0">
                <a:solidFill>
                  <a:srgbClr val="202124"/>
                </a:solidFill>
                <a:effectLst/>
                <a:latin typeface="Google Sans"/>
              </a:rPr>
              <a:t>Yêu </a:t>
            </a:r>
            <a:r>
              <a:rPr lang="vi-VN" b="0" i="0" dirty="0" err="1">
                <a:solidFill>
                  <a:srgbClr val="202124"/>
                </a:solidFill>
                <a:effectLst/>
                <a:latin typeface="Google Sans"/>
              </a:rPr>
              <a:t>cầu</a:t>
            </a:r>
            <a:r>
              <a:rPr lang="vi-VN" b="0" i="0" dirty="0">
                <a:solidFill>
                  <a:srgbClr val="202124"/>
                </a:solidFill>
                <a:effectLst/>
                <a:latin typeface="Google Sans"/>
              </a:rPr>
              <a:t> </a:t>
            </a:r>
            <a:r>
              <a:rPr lang="vi-VN" b="0" i="0" dirty="0" err="1">
                <a:solidFill>
                  <a:srgbClr val="202124"/>
                </a:solidFill>
                <a:effectLst/>
                <a:latin typeface="Google Sans"/>
              </a:rPr>
              <a:t>đặc</a:t>
            </a:r>
            <a:r>
              <a:rPr lang="vi-VN" b="0" i="0" dirty="0">
                <a:solidFill>
                  <a:srgbClr val="202124"/>
                </a:solidFill>
                <a:effectLst/>
                <a:latin typeface="Google Sans"/>
              </a:rPr>
              <a:t> </a:t>
            </a:r>
            <a:r>
              <a:rPr lang="vi-VN" b="0" i="0" dirty="0" err="1">
                <a:solidFill>
                  <a:srgbClr val="202124"/>
                </a:solidFill>
                <a:effectLst/>
                <a:latin typeface="Google Sans"/>
              </a:rPr>
              <a:t>biệt</a:t>
            </a:r>
            <a:r>
              <a:rPr lang="vi-VN" b="0" i="0" dirty="0">
                <a:solidFill>
                  <a:srgbClr val="202124"/>
                </a:solidFill>
                <a:effectLst/>
                <a:latin typeface="Google Sans"/>
              </a:rPr>
              <a:t> </a:t>
            </a:r>
            <a:endParaRPr lang="en-US" b="0" i="0" dirty="0">
              <a:solidFill>
                <a:srgbClr val="202124"/>
              </a:solidFill>
              <a:effectLst/>
              <a:latin typeface="Google Sans"/>
            </a:endParaRPr>
          </a:p>
          <a:p>
            <a:pPr lvl="1"/>
            <a:r>
              <a:rPr lang="vi-VN" b="0" i="0" dirty="0">
                <a:solidFill>
                  <a:srgbClr val="202124"/>
                </a:solidFill>
                <a:effectLst/>
                <a:latin typeface="Google Sans"/>
              </a:rPr>
              <a:t>Liên quan </a:t>
            </a:r>
            <a:r>
              <a:rPr lang="vi-VN" b="0" i="0" dirty="0" err="1">
                <a:solidFill>
                  <a:srgbClr val="202124"/>
                </a:solidFill>
                <a:effectLst/>
                <a:latin typeface="Google Sans"/>
              </a:rPr>
              <a:t>đến</a:t>
            </a:r>
            <a:r>
              <a:rPr lang="vi-VN" b="0" i="0" dirty="0">
                <a:solidFill>
                  <a:srgbClr val="202124"/>
                </a:solidFill>
                <a:effectLst/>
                <a:latin typeface="Google Sans"/>
              </a:rPr>
              <a:t> </a:t>
            </a:r>
            <a:r>
              <a:rPr lang="vi-VN" b="0" i="0" dirty="0" err="1">
                <a:solidFill>
                  <a:srgbClr val="202124"/>
                </a:solidFill>
                <a:effectLst/>
                <a:latin typeface="Google Sans"/>
              </a:rPr>
              <a:t>trường</a:t>
            </a:r>
            <a:r>
              <a:rPr lang="vi-VN" b="0" i="0" dirty="0">
                <a:solidFill>
                  <a:srgbClr val="202124"/>
                </a:solidFill>
                <a:effectLst/>
                <a:latin typeface="Google Sans"/>
              </a:rPr>
              <a:t> </a:t>
            </a:r>
            <a:r>
              <a:rPr lang="vi-VN" b="0" i="0" dirty="0" err="1">
                <a:solidFill>
                  <a:srgbClr val="202124"/>
                </a:solidFill>
                <a:effectLst/>
                <a:latin typeface="Google Sans"/>
              </a:rPr>
              <a:t>hợp</a:t>
            </a:r>
            <a:r>
              <a:rPr lang="vi-VN" b="0" i="0" dirty="0">
                <a:solidFill>
                  <a:srgbClr val="202124"/>
                </a:solidFill>
                <a:effectLst/>
                <a:latin typeface="Google Sans"/>
              </a:rPr>
              <a:t> </a:t>
            </a:r>
            <a:r>
              <a:rPr lang="vi-VN" b="0" i="0" dirty="0" err="1">
                <a:solidFill>
                  <a:srgbClr val="202124"/>
                </a:solidFill>
                <a:effectLst/>
                <a:latin typeface="Google Sans"/>
              </a:rPr>
              <a:t>sử</a:t>
            </a:r>
            <a:r>
              <a:rPr lang="vi-VN" b="0" i="0" dirty="0">
                <a:solidFill>
                  <a:srgbClr val="202124"/>
                </a:solidFill>
                <a:effectLst/>
                <a:latin typeface="Google Sans"/>
              </a:rPr>
              <a:t> </a:t>
            </a:r>
            <a:r>
              <a:rPr lang="vi-VN" b="0" i="0" dirty="0" err="1">
                <a:solidFill>
                  <a:srgbClr val="202124"/>
                </a:solidFill>
                <a:effectLst/>
                <a:latin typeface="Google Sans"/>
              </a:rPr>
              <a:t>dụng</a:t>
            </a:r>
            <a:r>
              <a:rPr lang="vi-VN" b="0" i="0" dirty="0">
                <a:solidFill>
                  <a:srgbClr val="202124"/>
                </a:solidFill>
                <a:effectLst/>
                <a:latin typeface="Google Sans"/>
              </a:rPr>
              <a:t> </a:t>
            </a:r>
            <a:r>
              <a:rPr lang="vi-VN" b="0" i="0" dirty="0" err="1">
                <a:solidFill>
                  <a:srgbClr val="202124"/>
                </a:solidFill>
                <a:effectLst/>
                <a:latin typeface="Google Sans"/>
              </a:rPr>
              <a:t>này</a:t>
            </a:r>
            <a:r>
              <a:rPr lang="vi-VN" b="0" i="0" dirty="0">
                <a:solidFill>
                  <a:srgbClr val="202124"/>
                </a:solidFill>
                <a:effectLst/>
                <a:latin typeface="Google Sans"/>
              </a:rPr>
              <a:t>, không </a:t>
            </a:r>
            <a:r>
              <a:rPr lang="vi-VN" b="0" i="0" dirty="0" err="1">
                <a:solidFill>
                  <a:srgbClr val="202124"/>
                </a:solidFill>
                <a:effectLst/>
                <a:latin typeface="Google Sans"/>
              </a:rPr>
              <a:t>nằm</a:t>
            </a:r>
            <a:r>
              <a:rPr lang="vi-VN" b="0" i="0" dirty="0">
                <a:solidFill>
                  <a:srgbClr val="202124"/>
                </a:solidFill>
                <a:effectLst/>
                <a:latin typeface="Google Sans"/>
              </a:rPr>
              <a:t> trong </a:t>
            </a:r>
            <a:r>
              <a:rPr lang="vi-VN" b="0" i="0" dirty="0" err="1">
                <a:solidFill>
                  <a:srgbClr val="202124"/>
                </a:solidFill>
                <a:effectLst/>
                <a:latin typeface="Google Sans"/>
              </a:rPr>
              <a:t>luồng</a:t>
            </a:r>
            <a:r>
              <a:rPr lang="vi-VN" b="0" i="0" dirty="0">
                <a:solidFill>
                  <a:srgbClr val="202124"/>
                </a:solidFill>
                <a:effectLst/>
                <a:latin typeface="Google Sans"/>
              </a:rPr>
              <a:t> </a:t>
            </a:r>
            <a:r>
              <a:rPr lang="vi-VN" b="0" i="0" dirty="0" err="1">
                <a:solidFill>
                  <a:srgbClr val="202124"/>
                </a:solidFill>
                <a:effectLst/>
                <a:latin typeface="Google Sans"/>
              </a:rPr>
              <a:t>sự</a:t>
            </a:r>
            <a:r>
              <a:rPr lang="vi-VN" b="0" i="0" dirty="0">
                <a:solidFill>
                  <a:srgbClr val="202124"/>
                </a:solidFill>
                <a:effectLst/>
                <a:latin typeface="Google Sans"/>
              </a:rPr>
              <a:t> </a:t>
            </a:r>
            <a:r>
              <a:rPr lang="vi-VN" b="0" i="0" dirty="0" err="1">
                <a:solidFill>
                  <a:srgbClr val="202124"/>
                </a:solidFill>
                <a:effectLst/>
                <a:latin typeface="Google Sans"/>
              </a:rPr>
              <a:t>kiện</a:t>
            </a:r>
            <a:r>
              <a:rPr lang="vi-VN" b="0" i="0" dirty="0">
                <a:solidFill>
                  <a:srgbClr val="202124"/>
                </a:solidFill>
                <a:effectLst/>
                <a:latin typeface="Google Sans"/>
              </a:rPr>
              <a:t> </a:t>
            </a:r>
            <a:endParaRPr lang="en-US" b="0" i="0" dirty="0">
              <a:solidFill>
                <a:srgbClr val="202124"/>
              </a:solidFill>
              <a:effectLst/>
              <a:latin typeface="Google Sans"/>
            </a:endParaRPr>
          </a:p>
          <a:p>
            <a:pPr lvl="1"/>
            <a:r>
              <a:rPr lang="vi-VN" b="0" i="0" dirty="0">
                <a:solidFill>
                  <a:srgbClr val="202124"/>
                </a:solidFill>
                <a:effectLst/>
                <a:latin typeface="Google Sans"/>
              </a:rPr>
              <a:t>Thông </a:t>
            </a:r>
            <a:r>
              <a:rPr lang="vi-VN" b="0" i="0" dirty="0" err="1">
                <a:solidFill>
                  <a:srgbClr val="202124"/>
                </a:solidFill>
                <a:effectLst/>
                <a:latin typeface="Google Sans"/>
              </a:rPr>
              <a:t>thường</a:t>
            </a:r>
            <a:r>
              <a:rPr lang="vi-VN" b="0" i="0" dirty="0">
                <a:solidFill>
                  <a:srgbClr val="202124"/>
                </a:solidFill>
                <a:effectLst/>
                <a:latin typeface="Google Sans"/>
              </a:rPr>
              <a:t> </a:t>
            </a:r>
            <a:r>
              <a:rPr lang="vi-VN" b="0" i="0" dirty="0" err="1">
                <a:solidFill>
                  <a:srgbClr val="202124"/>
                </a:solidFill>
                <a:effectLst/>
                <a:latin typeface="Google Sans"/>
              </a:rPr>
              <a:t>là</a:t>
            </a:r>
            <a:r>
              <a:rPr lang="vi-VN" b="0" i="0" dirty="0">
                <a:solidFill>
                  <a:srgbClr val="202124"/>
                </a:solidFill>
                <a:effectLst/>
                <a:latin typeface="Google Sans"/>
              </a:rPr>
              <a:t> </a:t>
            </a:r>
            <a:r>
              <a:rPr lang="vi-VN" b="0" i="0" dirty="0" err="1">
                <a:solidFill>
                  <a:srgbClr val="202124"/>
                </a:solidFill>
                <a:effectLst/>
                <a:latin typeface="Google Sans"/>
              </a:rPr>
              <a:t>các</a:t>
            </a:r>
            <a:r>
              <a:rPr lang="vi-VN" b="0" i="0" dirty="0">
                <a:solidFill>
                  <a:srgbClr val="202124"/>
                </a:solidFill>
                <a:effectLst/>
                <a:latin typeface="Google Sans"/>
              </a:rPr>
              <a:t> yêu </a:t>
            </a:r>
            <a:r>
              <a:rPr lang="vi-VN" b="0" i="0" dirty="0" err="1">
                <a:solidFill>
                  <a:srgbClr val="202124"/>
                </a:solidFill>
                <a:effectLst/>
                <a:latin typeface="Google Sans"/>
              </a:rPr>
              <a:t>cầu</a:t>
            </a:r>
            <a:r>
              <a:rPr lang="vi-VN" b="0" i="0" dirty="0">
                <a:solidFill>
                  <a:srgbClr val="202124"/>
                </a:solidFill>
                <a:effectLst/>
                <a:latin typeface="Google Sans"/>
              </a:rPr>
              <a:t>, </a:t>
            </a:r>
            <a:r>
              <a:rPr lang="vi-VN" b="0" i="0" dirty="0" err="1">
                <a:solidFill>
                  <a:srgbClr val="202124"/>
                </a:solidFill>
                <a:effectLst/>
                <a:latin typeface="Google Sans"/>
              </a:rPr>
              <a:t>dữ</a:t>
            </a:r>
            <a:r>
              <a:rPr lang="vi-VN" b="0" i="0" dirty="0">
                <a:solidFill>
                  <a:srgbClr val="202124"/>
                </a:solidFill>
                <a:effectLst/>
                <a:latin typeface="Google Sans"/>
              </a:rPr>
              <a:t> </a:t>
            </a:r>
            <a:r>
              <a:rPr lang="vi-VN" b="0" i="0" dirty="0" err="1">
                <a:solidFill>
                  <a:srgbClr val="202124"/>
                </a:solidFill>
                <a:effectLst/>
                <a:latin typeface="Google Sans"/>
              </a:rPr>
              <a:t>liệu</a:t>
            </a:r>
            <a:r>
              <a:rPr lang="vi-VN" b="0" i="0" dirty="0">
                <a:solidFill>
                  <a:srgbClr val="202124"/>
                </a:solidFill>
                <a:effectLst/>
                <a:latin typeface="Google Sans"/>
              </a:rPr>
              <a:t> </a:t>
            </a:r>
            <a:r>
              <a:rPr lang="vi-VN" b="0" i="0" dirty="0" err="1">
                <a:solidFill>
                  <a:srgbClr val="202124"/>
                </a:solidFill>
                <a:effectLst/>
                <a:latin typeface="Google Sans"/>
              </a:rPr>
              <a:t>và</a:t>
            </a:r>
            <a:r>
              <a:rPr lang="vi-VN" b="0" i="0" dirty="0">
                <a:solidFill>
                  <a:srgbClr val="202124"/>
                </a:solidFill>
                <a:effectLst/>
                <a:latin typeface="Google Sans"/>
              </a:rPr>
              <a:t> quy </a:t>
            </a:r>
            <a:r>
              <a:rPr lang="vi-VN" b="0" i="0" dirty="0" err="1">
                <a:solidFill>
                  <a:srgbClr val="202124"/>
                </a:solidFill>
                <a:effectLst/>
                <a:latin typeface="Google Sans"/>
              </a:rPr>
              <a:t>tắc</a:t>
            </a:r>
            <a:r>
              <a:rPr lang="vi-VN" b="0" i="0" dirty="0">
                <a:solidFill>
                  <a:srgbClr val="202124"/>
                </a:solidFill>
                <a:effectLst/>
                <a:latin typeface="Google Sans"/>
              </a:rPr>
              <a:t> kinh doanh phi </a:t>
            </a:r>
            <a:r>
              <a:rPr lang="vi-VN" b="0" i="0" dirty="0" err="1">
                <a:solidFill>
                  <a:srgbClr val="202124"/>
                </a:solidFill>
                <a:effectLst/>
                <a:latin typeface="Google Sans"/>
              </a:rPr>
              <a:t>chức</a:t>
            </a:r>
            <a:r>
              <a:rPr lang="vi-VN" b="0" i="0" dirty="0">
                <a:solidFill>
                  <a:srgbClr val="202124"/>
                </a:solidFill>
                <a:effectLst/>
                <a:latin typeface="Google Sans"/>
              </a:rPr>
              <a:t> năng </a:t>
            </a:r>
            <a:endParaRPr lang="en-US" b="0" i="0" dirty="0">
              <a:solidFill>
                <a:srgbClr val="202124"/>
              </a:solidFill>
              <a:effectLst/>
              <a:latin typeface="Google Sans"/>
            </a:endParaRPr>
          </a:p>
          <a:p>
            <a:r>
              <a:rPr lang="vi-VN" b="0" i="0" dirty="0" err="1">
                <a:solidFill>
                  <a:srgbClr val="202124"/>
                </a:solidFill>
                <a:effectLst/>
                <a:latin typeface="Google Sans"/>
              </a:rPr>
              <a:t>Điểm</a:t>
            </a:r>
            <a:r>
              <a:rPr lang="vi-VN" b="0" i="0" dirty="0">
                <a:solidFill>
                  <a:srgbClr val="202124"/>
                </a:solidFill>
                <a:effectLst/>
                <a:latin typeface="Google Sans"/>
              </a:rPr>
              <a:t> </a:t>
            </a:r>
            <a:r>
              <a:rPr lang="vi-VN" b="0" i="0" dirty="0" err="1">
                <a:solidFill>
                  <a:srgbClr val="202124"/>
                </a:solidFill>
                <a:effectLst/>
                <a:latin typeface="Google Sans"/>
              </a:rPr>
              <a:t>mở</a:t>
            </a:r>
            <a:r>
              <a:rPr lang="vi-VN" b="0" i="0" dirty="0">
                <a:solidFill>
                  <a:srgbClr val="202124"/>
                </a:solidFill>
                <a:effectLst/>
                <a:latin typeface="Google Sans"/>
              </a:rPr>
              <a:t> </a:t>
            </a:r>
            <a:r>
              <a:rPr lang="vi-VN" b="0" i="0" dirty="0" err="1">
                <a:solidFill>
                  <a:srgbClr val="202124"/>
                </a:solidFill>
                <a:effectLst/>
                <a:latin typeface="Google Sans"/>
              </a:rPr>
              <a:t>rộng</a:t>
            </a:r>
            <a:r>
              <a:rPr lang="vi-VN" b="0" i="0" dirty="0">
                <a:solidFill>
                  <a:srgbClr val="202124"/>
                </a:solidFill>
                <a:effectLst/>
                <a:latin typeface="Google Sans"/>
              </a:rPr>
              <a:t> </a:t>
            </a:r>
            <a:endParaRPr lang="en-US" b="0" i="0" dirty="0">
              <a:solidFill>
                <a:srgbClr val="202124"/>
              </a:solidFill>
              <a:effectLst/>
              <a:latin typeface="Google Sans"/>
            </a:endParaRPr>
          </a:p>
          <a:p>
            <a:pPr lvl="1"/>
            <a:r>
              <a:rPr lang="vi-VN" b="0" i="0" dirty="0" err="1">
                <a:solidFill>
                  <a:srgbClr val="202124"/>
                </a:solidFill>
                <a:effectLst/>
                <a:latin typeface="Google Sans"/>
              </a:rPr>
              <a:t>Đặt</a:t>
            </a:r>
            <a:r>
              <a:rPr lang="vi-VN" b="0" i="0" dirty="0">
                <a:solidFill>
                  <a:srgbClr val="202124"/>
                </a:solidFill>
                <a:effectLst/>
                <a:latin typeface="Google Sans"/>
              </a:rPr>
              <a:t> tên cho </a:t>
            </a:r>
            <a:r>
              <a:rPr lang="vi-VN" b="0" i="0" dirty="0" err="1">
                <a:solidFill>
                  <a:srgbClr val="202124"/>
                </a:solidFill>
                <a:effectLst/>
                <a:latin typeface="Google Sans"/>
              </a:rPr>
              <a:t>một</a:t>
            </a:r>
            <a:r>
              <a:rPr lang="vi-VN" b="0" i="0" dirty="0">
                <a:solidFill>
                  <a:srgbClr val="202124"/>
                </a:solidFill>
                <a:effectLst/>
                <a:latin typeface="Google Sans"/>
              </a:rPr>
              <a:t> </a:t>
            </a:r>
            <a:r>
              <a:rPr lang="vi-VN" b="0" i="0" dirty="0" err="1">
                <a:solidFill>
                  <a:srgbClr val="202124"/>
                </a:solidFill>
                <a:effectLst/>
                <a:latin typeface="Google Sans"/>
              </a:rPr>
              <a:t>tập</a:t>
            </a:r>
            <a:r>
              <a:rPr lang="vi-VN" b="0" i="0" dirty="0">
                <a:solidFill>
                  <a:srgbClr val="202124"/>
                </a:solidFill>
                <a:effectLst/>
                <a:latin typeface="Google Sans"/>
              </a:rPr>
              <a:t> </a:t>
            </a:r>
            <a:r>
              <a:rPr lang="vi-VN" b="0" i="0" dirty="0" err="1">
                <a:solidFill>
                  <a:srgbClr val="202124"/>
                </a:solidFill>
                <a:effectLst/>
                <a:latin typeface="Google Sans"/>
              </a:rPr>
              <a:t>hợp</a:t>
            </a:r>
            <a:r>
              <a:rPr lang="vi-VN" b="0" i="0" dirty="0">
                <a:solidFill>
                  <a:srgbClr val="202124"/>
                </a:solidFill>
                <a:effectLst/>
                <a:latin typeface="Google Sans"/>
              </a:rPr>
              <a:t> </a:t>
            </a:r>
            <a:r>
              <a:rPr lang="vi-VN" b="0" i="0" dirty="0" err="1">
                <a:solidFill>
                  <a:srgbClr val="202124"/>
                </a:solidFill>
                <a:effectLst/>
                <a:latin typeface="Google Sans"/>
              </a:rPr>
              <a:t>các</a:t>
            </a:r>
            <a:r>
              <a:rPr lang="vi-VN" b="0" i="0" dirty="0">
                <a:solidFill>
                  <a:srgbClr val="202124"/>
                </a:solidFill>
                <a:effectLst/>
                <a:latin typeface="Google Sans"/>
              </a:rPr>
              <a:t> </a:t>
            </a:r>
            <a:r>
              <a:rPr lang="vi-VN" b="0" i="0" dirty="0" err="1">
                <a:solidFill>
                  <a:srgbClr val="202124"/>
                </a:solidFill>
                <a:effectLst/>
                <a:latin typeface="Google Sans"/>
              </a:rPr>
              <a:t>địa</a:t>
            </a:r>
            <a:r>
              <a:rPr lang="vi-VN" b="0" i="0" dirty="0">
                <a:solidFill>
                  <a:srgbClr val="202124"/>
                </a:solidFill>
                <a:effectLst/>
                <a:latin typeface="Google Sans"/>
              </a:rPr>
              <a:t> </a:t>
            </a:r>
            <a:r>
              <a:rPr lang="vi-VN" b="0" i="0" dirty="0" err="1">
                <a:solidFill>
                  <a:srgbClr val="202124"/>
                </a:solidFill>
                <a:effectLst/>
                <a:latin typeface="Google Sans"/>
              </a:rPr>
              <a:t>điểm</a:t>
            </a:r>
            <a:r>
              <a:rPr lang="vi-VN" b="0" i="0" dirty="0">
                <a:solidFill>
                  <a:srgbClr val="202124"/>
                </a:solidFill>
                <a:effectLst/>
                <a:latin typeface="Google Sans"/>
              </a:rPr>
              <a:t> trong </a:t>
            </a:r>
            <a:r>
              <a:rPr lang="vi-VN" b="0" i="0" dirty="0" err="1">
                <a:solidFill>
                  <a:srgbClr val="202124"/>
                </a:solidFill>
                <a:effectLst/>
                <a:latin typeface="Google Sans"/>
              </a:rPr>
              <a:t>luồng</a:t>
            </a:r>
            <a:r>
              <a:rPr lang="vi-VN" b="0" i="0" dirty="0">
                <a:solidFill>
                  <a:srgbClr val="202124"/>
                </a:solidFill>
                <a:effectLst/>
                <a:latin typeface="Google Sans"/>
              </a:rPr>
              <a:t> </a:t>
            </a:r>
            <a:r>
              <a:rPr lang="vi-VN" b="0" i="0" dirty="0" err="1">
                <a:solidFill>
                  <a:srgbClr val="202124"/>
                </a:solidFill>
                <a:effectLst/>
                <a:latin typeface="Google Sans"/>
              </a:rPr>
              <a:t>sự</a:t>
            </a:r>
            <a:r>
              <a:rPr lang="vi-VN" b="0" i="0" dirty="0">
                <a:solidFill>
                  <a:srgbClr val="202124"/>
                </a:solidFill>
                <a:effectLst/>
                <a:latin typeface="Google Sans"/>
              </a:rPr>
              <a:t> </a:t>
            </a:r>
            <a:r>
              <a:rPr lang="vi-VN" b="0" i="0" dirty="0" err="1">
                <a:solidFill>
                  <a:srgbClr val="202124"/>
                </a:solidFill>
                <a:effectLst/>
                <a:latin typeface="Google Sans"/>
              </a:rPr>
              <a:t>kiện</a:t>
            </a:r>
            <a:r>
              <a:rPr lang="vi-VN" b="0" i="0" dirty="0">
                <a:solidFill>
                  <a:srgbClr val="202124"/>
                </a:solidFill>
                <a:effectLst/>
                <a:latin typeface="Google Sans"/>
              </a:rPr>
              <a:t> nơi </a:t>
            </a:r>
            <a:r>
              <a:rPr lang="vi-VN" b="0" i="0" dirty="0" err="1">
                <a:solidFill>
                  <a:srgbClr val="202124"/>
                </a:solidFill>
                <a:effectLst/>
                <a:latin typeface="Google Sans"/>
              </a:rPr>
              <a:t>có</a:t>
            </a:r>
            <a:r>
              <a:rPr lang="vi-VN" b="0" i="0" dirty="0">
                <a:solidFill>
                  <a:srgbClr val="202124"/>
                </a:solidFill>
                <a:effectLst/>
                <a:latin typeface="Google Sans"/>
              </a:rPr>
              <a:t> </a:t>
            </a:r>
            <a:r>
              <a:rPr lang="vi-VN" b="0" i="0" dirty="0" err="1">
                <a:solidFill>
                  <a:srgbClr val="202124"/>
                </a:solidFill>
                <a:effectLst/>
                <a:latin typeface="Google Sans"/>
              </a:rPr>
              <a:t>thể</a:t>
            </a:r>
            <a:r>
              <a:rPr lang="vi-VN" b="0" i="0" dirty="0">
                <a:solidFill>
                  <a:srgbClr val="202124"/>
                </a:solidFill>
                <a:effectLst/>
                <a:latin typeface="Google Sans"/>
              </a:rPr>
              <a:t> </a:t>
            </a:r>
            <a:r>
              <a:rPr lang="vi-VN" b="0" i="0" dirty="0" err="1">
                <a:solidFill>
                  <a:srgbClr val="202124"/>
                </a:solidFill>
                <a:effectLst/>
                <a:latin typeface="Google Sans"/>
              </a:rPr>
              <a:t>chèn</a:t>
            </a:r>
            <a:r>
              <a:rPr lang="vi-VN" b="0" i="0" dirty="0">
                <a:solidFill>
                  <a:srgbClr val="202124"/>
                </a:solidFill>
                <a:effectLst/>
                <a:latin typeface="Google Sans"/>
              </a:rPr>
              <a:t> </a:t>
            </a:r>
            <a:r>
              <a:rPr lang="vi-VN" b="0" i="0" dirty="0" err="1">
                <a:solidFill>
                  <a:srgbClr val="202124"/>
                </a:solidFill>
                <a:effectLst/>
                <a:latin typeface="Google Sans"/>
              </a:rPr>
              <a:t>hành</a:t>
            </a:r>
            <a:r>
              <a:rPr lang="vi-VN" b="0" i="0" dirty="0">
                <a:solidFill>
                  <a:srgbClr val="202124"/>
                </a:solidFill>
                <a:effectLst/>
                <a:latin typeface="Google Sans"/>
              </a:rPr>
              <a:t> vi </a:t>
            </a:r>
            <a:r>
              <a:rPr lang="vi-VN" b="0" i="0" dirty="0" err="1">
                <a:solidFill>
                  <a:srgbClr val="202124"/>
                </a:solidFill>
                <a:effectLst/>
                <a:latin typeface="Google Sans"/>
              </a:rPr>
              <a:t>mở</a:t>
            </a:r>
            <a:r>
              <a:rPr lang="vi-VN" b="0" i="0" dirty="0">
                <a:solidFill>
                  <a:srgbClr val="202124"/>
                </a:solidFill>
                <a:effectLst/>
                <a:latin typeface="Google Sans"/>
              </a:rPr>
              <a:t> </a:t>
            </a:r>
            <a:r>
              <a:rPr lang="vi-VN" b="0" i="0" dirty="0" err="1">
                <a:solidFill>
                  <a:srgbClr val="202124"/>
                </a:solidFill>
                <a:effectLst/>
                <a:latin typeface="Google Sans"/>
              </a:rPr>
              <a:t>rộng</a:t>
            </a:r>
            <a:r>
              <a:rPr lang="vi-VN" b="0" i="0" dirty="0">
                <a:solidFill>
                  <a:srgbClr val="202124"/>
                </a:solidFill>
                <a:effectLst/>
                <a:latin typeface="Google Sans"/>
              </a:rPr>
              <a:t> </a:t>
            </a:r>
            <a:endParaRPr lang="en-US" b="0" i="0" dirty="0">
              <a:solidFill>
                <a:srgbClr val="202124"/>
              </a:solidFill>
              <a:effectLst/>
              <a:latin typeface="Google Sans"/>
            </a:endParaRPr>
          </a:p>
          <a:p>
            <a:r>
              <a:rPr lang="vi-VN" b="0" i="0" dirty="0">
                <a:solidFill>
                  <a:srgbClr val="202124"/>
                </a:solidFill>
                <a:effectLst/>
                <a:latin typeface="Google Sans"/>
              </a:rPr>
              <a:t>Thông tin thêm </a:t>
            </a:r>
            <a:endParaRPr lang="en-US" b="0" i="0" dirty="0">
              <a:solidFill>
                <a:srgbClr val="202124"/>
              </a:solidFill>
              <a:effectLst/>
              <a:latin typeface="Google Sans"/>
            </a:endParaRPr>
          </a:p>
          <a:p>
            <a:pPr lvl="1"/>
            <a:r>
              <a:rPr lang="vi-VN" b="0" i="0" dirty="0" err="1">
                <a:solidFill>
                  <a:srgbClr val="202124"/>
                </a:solidFill>
                <a:effectLst/>
                <a:latin typeface="Google Sans"/>
              </a:rPr>
              <a:t>Bất</a:t>
            </a:r>
            <a:r>
              <a:rPr lang="vi-VN" b="0" i="0" dirty="0">
                <a:solidFill>
                  <a:srgbClr val="202124"/>
                </a:solidFill>
                <a:effectLst/>
                <a:latin typeface="Google Sans"/>
              </a:rPr>
              <a:t> </a:t>
            </a:r>
            <a:r>
              <a:rPr lang="vi-VN" b="0" i="0" dirty="0" err="1">
                <a:solidFill>
                  <a:srgbClr val="202124"/>
                </a:solidFill>
                <a:effectLst/>
                <a:latin typeface="Google Sans"/>
              </a:rPr>
              <a:t>kỳ</a:t>
            </a:r>
            <a:r>
              <a:rPr lang="vi-VN" b="0" i="0" dirty="0">
                <a:solidFill>
                  <a:srgbClr val="202124"/>
                </a:solidFill>
                <a:effectLst/>
                <a:latin typeface="Google Sans"/>
              </a:rPr>
              <a:t> thông tin </a:t>
            </a:r>
            <a:r>
              <a:rPr lang="vi-VN" b="0" i="0" dirty="0" err="1">
                <a:solidFill>
                  <a:srgbClr val="202124"/>
                </a:solidFill>
                <a:effectLst/>
                <a:latin typeface="Google Sans"/>
              </a:rPr>
              <a:t>bổ</a:t>
            </a:r>
            <a:r>
              <a:rPr lang="vi-VN" b="0" i="0" dirty="0">
                <a:solidFill>
                  <a:srgbClr val="202124"/>
                </a:solidFill>
                <a:effectLst/>
                <a:latin typeface="Google Sans"/>
              </a:rPr>
              <a:t> sung </a:t>
            </a:r>
            <a:r>
              <a:rPr lang="vi-VN" b="0" i="0" dirty="0" err="1">
                <a:solidFill>
                  <a:srgbClr val="202124"/>
                </a:solidFill>
                <a:effectLst/>
                <a:latin typeface="Google Sans"/>
              </a:rPr>
              <a:t>nào</a:t>
            </a:r>
            <a:r>
              <a:rPr lang="vi-VN" b="0" i="0" dirty="0">
                <a:solidFill>
                  <a:srgbClr val="202124"/>
                </a:solidFill>
                <a:effectLst/>
                <a:latin typeface="Google Sans"/>
              </a:rPr>
              <a:t> </a:t>
            </a:r>
            <a:r>
              <a:rPr lang="vi-VN" b="0" i="0" dirty="0" err="1">
                <a:solidFill>
                  <a:srgbClr val="202124"/>
                </a:solidFill>
                <a:effectLst/>
                <a:latin typeface="Google Sans"/>
              </a:rPr>
              <a:t>được</a:t>
            </a:r>
            <a:r>
              <a:rPr lang="vi-VN" b="0" i="0" dirty="0">
                <a:solidFill>
                  <a:srgbClr val="202124"/>
                </a:solidFill>
                <a:effectLst/>
                <a:latin typeface="Google Sans"/>
              </a:rPr>
              <a:t> yêu </a:t>
            </a:r>
            <a:r>
              <a:rPr lang="vi-VN" b="0" i="0" dirty="0" err="1">
                <a:solidFill>
                  <a:srgbClr val="202124"/>
                </a:solidFill>
                <a:effectLst/>
                <a:latin typeface="Google Sans"/>
              </a:rPr>
              <a:t>cầu</a:t>
            </a:r>
            <a:r>
              <a:rPr lang="vi-VN" b="0" i="0" dirty="0">
                <a:solidFill>
                  <a:srgbClr val="202124"/>
                </a:solidFill>
                <a:effectLst/>
                <a:latin typeface="Google Sans"/>
              </a:rPr>
              <a:t> </a:t>
            </a:r>
            <a:r>
              <a:rPr lang="vi-VN" b="0" i="0" dirty="0" err="1">
                <a:solidFill>
                  <a:srgbClr val="202124"/>
                </a:solidFill>
                <a:effectLst/>
                <a:latin typeface="Google Sans"/>
              </a:rPr>
              <a:t>để</a:t>
            </a:r>
            <a:r>
              <a:rPr lang="vi-VN" b="0" i="0" dirty="0">
                <a:solidFill>
                  <a:srgbClr val="202124"/>
                </a:solidFill>
                <a:effectLst/>
                <a:latin typeface="Google Sans"/>
              </a:rPr>
              <a:t> </a:t>
            </a:r>
            <a:r>
              <a:rPr lang="vi-VN" b="0" i="0" dirty="0" err="1">
                <a:solidFill>
                  <a:srgbClr val="202124"/>
                </a:solidFill>
                <a:effectLst/>
                <a:latin typeface="Google Sans"/>
              </a:rPr>
              <a:t>làm</a:t>
            </a:r>
            <a:r>
              <a:rPr lang="vi-VN" b="0" i="0" dirty="0">
                <a:solidFill>
                  <a:srgbClr val="202124"/>
                </a:solidFill>
                <a:effectLst/>
                <a:latin typeface="Google Sans"/>
              </a:rPr>
              <a:t> </a:t>
            </a:r>
            <a:r>
              <a:rPr lang="vi-VN" b="0" i="0" dirty="0" err="1">
                <a:solidFill>
                  <a:srgbClr val="202124"/>
                </a:solidFill>
                <a:effectLst/>
                <a:latin typeface="Google Sans"/>
              </a:rPr>
              <a:t>rõ</a:t>
            </a:r>
            <a:r>
              <a:rPr lang="vi-VN" b="0" i="0" dirty="0">
                <a:solidFill>
                  <a:srgbClr val="202124"/>
                </a:solidFill>
                <a:effectLst/>
                <a:latin typeface="Google Sans"/>
              </a:rPr>
              <a:t> </a:t>
            </a:r>
            <a:r>
              <a:rPr lang="vi-VN" b="0" i="0" dirty="0" err="1">
                <a:solidFill>
                  <a:srgbClr val="202124"/>
                </a:solidFill>
                <a:effectLst/>
                <a:latin typeface="Google Sans"/>
              </a:rPr>
              <a:t>trường</a:t>
            </a:r>
            <a:r>
              <a:rPr lang="vi-VN" b="0" i="0" dirty="0">
                <a:solidFill>
                  <a:srgbClr val="202124"/>
                </a:solidFill>
                <a:effectLst/>
                <a:latin typeface="Google Sans"/>
              </a:rPr>
              <a:t> </a:t>
            </a:r>
            <a:r>
              <a:rPr lang="vi-VN" b="0" i="0" dirty="0" err="1">
                <a:solidFill>
                  <a:srgbClr val="202124"/>
                </a:solidFill>
                <a:effectLst/>
                <a:latin typeface="Google Sans"/>
              </a:rPr>
              <a:t>hợp</a:t>
            </a:r>
            <a:r>
              <a:rPr lang="vi-VN" b="0" i="0" dirty="0">
                <a:solidFill>
                  <a:srgbClr val="202124"/>
                </a:solidFill>
                <a:effectLst/>
                <a:latin typeface="Google Sans"/>
              </a:rPr>
              <a:t> </a:t>
            </a:r>
            <a:r>
              <a:rPr lang="vi-VN" b="0" i="0" dirty="0" err="1">
                <a:solidFill>
                  <a:srgbClr val="202124"/>
                </a:solidFill>
                <a:effectLst/>
                <a:latin typeface="Google Sans"/>
              </a:rPr>
              <a:t>sử</a:t>
            </a:r>
            <a:r>
              <a:rPr lang="vi-VN" b="0" i="0" dirty="0">
                <a:solidFill>
                  <a:srgbClr val="202124"/>
                </a:solidFill>
                <a:effectLst/>
                <a:latin typeface="Google Sans"/>
              </a:rPr>
              <a:t> </a:t>
            </a:r>
            <a:r>
              <a:rPr lang="vi-VN" b="0" i="0" dirty="0" err="1">
                <a:solidFill>
                  <a:srgbClr val="202124"/>
                </a:solidFill>
                <a:effectLst/>
                <a:latin typeface="Google Sans"/>
              </a:rPr>
              <a:t>dụng</a:t>
            </a:r>
            <a:endParaRPr lang="en-US" dirty="0"/>
          </a:p>
        </p:txBody>
      </p:sp>
      <p:sp>
        <p:nvSpPr>
          <p:cNvPr id="4" name="Slide Number Placeholder 3">
            <a:extLst>
              <a:ext uri="{FF2B5EF4-FFF2-40B4-BE49-F238E27FC236}">
                <a16:creationId xmlns:a16="http://schemas.microsoft.com/office/drawing/2014/main" id="{CBA96A35-1A71-477F-9900-C67961AB8508}"/>
              </a:ext>
            </a:extLst>
          </p:cNvPr>
          <p:cNvSpPr>
            <a:spLocks noGrp="1"/>
          </p:cNvSpPr>
          <p:nvPr>
            <p:ph type="sldNum" sz="quarter" idx="12"/>
          </p:nvPr>
        </p:nvSpPr>
        <p:spPr/>
        <p:txBody>
          <a:bodyPr/>
          <a:lstStyle/>
          <a:p>
            <a:pPr>
              <a:defRPr/>
            </a:pPr>
            <a:fld id="{222D1A01-2235-2A44-BF61-4339ED0E7A0A}" type="slidenum">
              <a:rPr lang="en-US" altLang="en-VN" smtClean="0"/>
              <a:pPr>
                <a:defRPr/>
              </a:pPr>
              <a:t>57</a:t>
            </a:fld>
            <a:endParaRPr lang="en-US" altLang="en-VN"/>
          </a:p>
        </p:txBody>
      </p:sp>
    </p:spTree>
    <p:extLst>
      <p:ext uri="{BB962C8B-B14F-4D97-AF65-F5344CB8AC3E}">
        <p14:creationId xmlns:p14="http://schemas.microsoft.com/office/powerpoint/2010/main" val="16438977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0A98486B-92CA-A44B-8463-15B7A80AED08}"/>
              </a:ext>
            </a:extLst>
          </p:cNvPr>
          <p:cNvSpPr>
            <a:spLocks noGrp="1" noChangeArrowheads="1"/>
          </p:cNvSpPr>
          <p:nvPr>
            <p:ph type="title"/>
          </p:nvPr>
        </p:nvSpPr>
        <p:spPr/>
        <p:txBody>
          <a:bodyPr/>
          <a:lstStyle/>
          <a:p>
            <a:r>
              <a:rPr lang="en-VN" altLang="en-VN" dirty="0"/>
              <a:t>Nội dung</a:t>
            </a:r>
          </a:p>
        </p:txBody>
      </p:sp>
      <p:sp>
        <p:nvSpPr>
          <p:cNvPr id="17410" name="Content Placeholder 2">
            <a:extLst>
              <a:ext uri="{FF2B5EF4-FFF2-40B4-BE49-F238E27FC236}">
                <a16:creationId xmlns:a16="http://schemas.microsoft.com/office/drawing/2014/main" id="{DBBA24D5-6E5F-664B-9A5C-9292D5CCFF81}"/>
              </a:ext>
            </a:extLst>
          </p:cNvPr>
          <p:cNvSpPr>
            <a:spLocks noGrp="1" noChangeArrowheads="1"/>
          </p:cNvSpPr>
          <p:nvPr>
            <p:ph idx="1"/>
          </p:nvPr>
        </p:nvSpPr>
        <p:spPr/>
        <p:txBody>
          <a:bodyPr/>
          <a:lstStyle/>
          <a:p>
            <a:pPr marL="514350" indent="-514350">
              <a:buFont typeface="Tahoma" panose="020B0604030504040204" pitchFamily="34" charset="0"/>
              <a:buAutoNum type="arabicPeriod"/>
            </a:pPr>
            <a:r>
              <a:rPr lang="en-US" altLang="en-VN" dirty="0" err="1"/>
              <a:t>Yêu</a:t>
            </a:r>
            <a:r>
              <a:rPr lang="en-US" altLang="en-VN" dirty="0"/>
              <a:t> </a:t>
            </a:r>
            <a:r>
              <a:rPr lang="en-US" altLang="en-VN" dirty="0" err="1"/>
              <a:t>cầu</a:t>
            </a:r>
            <a:endParaRPr lang="en-VN" altLang="en-VN" dirty="0"/>
          </a:p>
          <a:p>
            <a:pPr marL="514350" indent="-514350">
              <a:buFont typeface="Tahoma" panose="020B0604030504040204" pitchFamily="34" charset="0"/>
              <a:buAutoNum type="arabicPeriod"/>
            </a:pPr>
            <a:r>
              <a:rPr lang="en-US" altLang="en-VN" dirty="0" err="1"/>
              <a:t>Sơ</a:t>
            </a:r>
            <a:r>
              <a:rPr lang="en-US" altLang="en-VN" dirty="0"/>
              <a:t> </a:t>
            </a:r>
            <a:r>
              <a:rPr lang="en-US" altLang="en-VN" dirty="0" err="1"/>
              <a:t>đồ</a:t>
            </a:r>
            <a:r>
              <a:rPr lang="en-US" altLang="en-VN" dirty="0"/>
              <a:t> </a:t>
            </a:r>
            <a:r>
              <a:rPr lang="en-US" altLang="en-VN" dirty="0" err="1"/>
              <a:t>sử</a:t>
            </a:r>
            <a:r>
              <a:rPr lang="en-US" altLang="en-VN" dirty="0"/>
              <a:t> </a:t>
            </a:r>
            <a:r>
              <a:rPr lang="en-US" altLang="en-VN" dirty="0" err="1"/>
              <a:t>dụng</a:t>
            </a:r>
            <a:r>
              <a:rPr lang="en-US" altLang="en-VN" dirty="0"/>
              <a:t> </a:t>
            </a:r>
            <a:r>
              <a:rPr lang="en-US" altLang="en-VN" dirty="0" err="1"/>
              <a:t>trường</a:t>
            </a:r>
            <a:r>
              <a:rPr lang="en-US" altLang="en-VN" dirty="0"/>
              <a:t> </a:t>
            </a:r>
            <a:r>
              <a:rPr lang="en-US" altLang="en-VN" dirty="0" err="1"/>
              <a:t>hợp</a:t>
            </a:r>
            <a:endParaRPr lang="en-VN" altLang="en-VN" dirty="0"/>
          </a:p>
          <a:p>
            <a:pPr marL="514350" indent="-514350">
              <a:buFont typeface="Tahoma" panose="020B0604030504040204" pitchFamily="34" charset="0"/>
              <a:buAutoNum type="arabicPeriod"/>
            </a:pPr>
            <a:r>
              <a:rPr lang="en-US" altLang="en-VN" dirty="0" err="1"/>
              <a:t>Đặc</a:t>
            </a:r>
            <a:r>
              <a:rPr lang="en-US" altLang="en-VN" dirty="0"/>
              <a:t> </a:t>
            </a:r>
            <a:r>
              <a:rPr lang="en-US" altLang="en-VN" dirty="0" err="1"/>
              <a:t>tả</a:t>
            </a:r>
            <a:r>
              <a:rPr lang="en-US" altLang="en-VN" dirty="0"/>
              <a:t> / </a:t>
            </a:r>
            <a:r>
              <a:rPr lang="en-US" altLang="en-VN" dirty="0" err="1"/>
              <a:t>kịch</a:t>
            </a:r>
            <a:r>
              <a:rPr lang="en-US" altLang="en-VN" dirty="0"/>
              <a:t> </a:t>
            </a:r>
            <a:r>
              <a:rPr lang="en-US" altLang="en-VN" dirty="0" err="1"/>
              <a:t>bản</a:t>
            </a:r>
            <a:r>
              <a:rPr lang="en-US" altLang="en-VN" dirty="0"/>
              <a:t> ca </a:t>
            </a:r>
            <a:r>
              <a:rPr lang="en-US" altLang="en-VN" dirty="0" err="1"/>
              <a:t>sử</a:t>
            </a:r>
            <a:r>
              <a:rPr lang="en-US" altLang="en-VN" dirty="0"/>
              <a:t> </a:t>
            </a:r>
            <a:r>
              <a:rPr lang="en-US" altLang="en-VN" dirty="0" err="1"/>
              <a:t>dụng</a:t>
            </a:r>
            <a:endParaRPr lang="en-US" altLang="en-VN" dirty="0"/>
          </a:p>
          <a:p>
            <a:pPr marL="514350" indent="-514350">
              <a:buFont typeface="Tahoma" panose="020B0604030504040204" pitchFamily="34" charset="0"/>
              <a:buAutoNum type="arabicPeriod"/>
            </a:pPr>
            <a:r>
              <a:rPr lang="en-US" altLang="en-VN" u="sng" dirty="0" err="1"/>
              <a:t>Bảng</a:t>
            </a:r>
            <a:r>
              <a:rPr lang="en-US" altLang="en-VN" u="sng" dirty="0"/>
              <a:t> </a:t>
            </a:r>
            <a:r>
              <a:rPr lang="en-US" altLang="en-VN" u="sng" dirty="0" err="1"/>
              <a:t>chú</a:t>
            </a:r>
            <a:r>
              <a:rPr lang="en-US" altLang="en-VN" u="sng" dirty="0"/>
              <a:t> </a:t>
            </a:r>
            <a:r>
              <a:rPr lang="en-US" altLang="en-VN" u="sng" dirty="0" err="1"/>
              <a:t>giải</a:t>
            </a:r>
            <a:endParaRPr lang="en-US" altLang="en-VN" u="sng" dirty="0"/>
          </a:p>
          <a:p>
            <a:pPr marL="514350" indent="-514350">
              <a:buFont typeface="Tahoma" panose="020B0604030504040204" pitchFamily="34" charset="0"/>
              <a:buAutoNum type="arabicPeriod"/>
            </a:pPr>
            <a:r>
              <a:rPr lang="en-US" altLang="en-VN" dirty="0" err="1"/>
              <a:t>Đặc</a:t>
            </a:r>
            <a:r>
              <a:rPr lang="en-US" altLang="en-VN" dirty="0"/>
              <a:t> </a:t>
            </a:r>
            <a:r>
              <a:rPr lang="en-US" altLang="en-VN" dirty="0" err="1"/>
              <a:t>điểm</a:t>
            </a:r>
            <a:r>
              <a:rPr lang="en-US" altLang="en-VN" dirty="0"/>
              <a:t> </a:t>
            </a:r>
            <a:r>
              <a:rPr lang="en-US" altLang="en-VN" dirty="0" err="1"/>
              <a:t>kỹ</a:t>
            </a:r>
            <a:r>
              <a:rPr lang="en-US" altLang="en-VN" dirty="0"/>
              <a:t> </a:t>
            </a:r>
            <a:r>
              <a:rPr lang="en-US" altLang="en-VN" dirty="0" err="1"/>
              <a:t>thuật</a:t>
            </a:r>
            <a:r>
              <a:rPr lang="en-US" altLang="en-VN" dirty="0"/>
              <a:t> </a:t>
            </a:r>
            <a:r>
              <a:rPr lang="en-US" altLang="en-VN" dirty="0" err="1"/>
              <a:t>bổ</a:t>
            </a:r>
            <a:r>
              <a:rPr lang="en-US" altLang="en-VN" dirty="0"/>
              <a:t> sung</a:t>
            </a:r>
            <a:endParaRPr lang="en-VN" altLang="en-VN" dirty="0"/>
          </a:p>
        </p:txBody>
      </p:sp>
      <p:sp>
        <p:nvSpPr>
          <p:cNvPr id="17411" name="Slide Number Placeholder 3">
            <a:extLst>
              <a:ext uri="{FF2B5EF4-FFF2-40B4-BE49-F238E27FC236}">
                <a16:creationId xmlns:a16="http://schemas.microsoft.com/office/drawing/2014/main" id="{A336729B-01AD-4644-9FF6-BCB5FB56C8F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8ED7F33B-3330-0846-809F-E02C952829BE}" type="slidenum">
              <a:rPr lang="en-US" altLang="en-VN" sz="1400" smtClean="0">
                <a:latin typeface="Tahoma" panose="020B0604030504040204" pitchFamily="34" charset="0"/>
              </a:rPr>
              <a:pPr>
                <a:spcBef>
                  <a:spcPct val="0"/>
                </a:spcBef>
                <a:buClrTx/>
                <a:buSzTx/>
                <a:buFontTx/>
                <a:buNone/>
              </a:pPr>
              <a:t>58</a:t>
            </a:fld>
            <a:endParaRPr lang="en-US" altLang="en-VN" sz="1400">
              <a:latin typeface="Tahoma" panose="020B0604030504040204" pitchFamily="34" charset="0"/>
            </a:endParaRPr>
          </a:p>
        </p:txBody>
      </p:sp>
    </p:spTree>
    <p:extLst>
      <p:ext uri="{BB962C8B-B14F-4D97-AF65-F5344CB8AC3E}">
        <p14:creationId xmlns:p14="http://schemas.microsoft.com/office/powerpoint/2010/main" val="50023962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0E14E-ACDE-4F2C-B8B4-E1034396F240}"/>
              </a:ext>
            </a:extLst>
          </p:cNvPr>
          <p:cNvSpPr>
            <a:spLocks noGrp="1"/>
          </p:cNvSpPr>
          <p:nvPr>
            <p:ph type="title"/>
          </p:nvPr>
        </p:nvSpPr>
        <p:spPr/>
        <p:txBody>
          <a:bodyPr/>
          <a:lstStyle/>
          <a:p>
            <a:r>
              <a:rPr lang="en-US" dirty="0"/>
              <a:t>4. </a:t>
            </a:r>
            <a:r>
              <a:rPr lang="en-US" dirty="0" err="1"/>
              <a:t>Bảng</a:t>
            </a:r>
            <a:r>
              <a:rPr lang="en-US" dirty="0"/>
              <a:t> </a:t>
            </a:r>
            <a:r>
              <a:rPr lang="en-US" dirty="0" err="1"/>
              <a:t>chú</a:t>
            </a:r>
            <a:r>
              <a:rPr lang="en-US" dirty="0"/>
              <a:t> </a:t>
            </a:r>
            <a:r>
              <a:rPr lang="en-US" dirty="0" err="1"/>
              <a:t>giải</a:t>
            </a:r>
            <a:endParaRPr lang="en-US" dirty="0"/>
          </a:p>
        </p:txBody>
      </p:sp>
      <p:sp>
        <p:nvSpPr>
          <p:cNvPr id="3" name="Content Placeholder 2">
            <a:extLst>
              <a:ext uri="{FF2B5EF4-FFF2-40B4-BE49-F238E27FC236}">
                <a16:creationId xmlns:a16="http://schemas.microsoft.com/office/drawing/2014/main" id="{61E18961-C7C1-4EB0-A513-36F1CA41077A}"/>
              </a:ext>
            </a:extLst>
          </p:cNvPr>
          <p:cNvSpPr>
            <a:spLocks noGrp="1"/>
          </p:cNvSpPr>
          <p:nvPr>
            <p:ph idx="1"/>
          </p:nvPr>
        </p:nvSpPr>
        <p:spPr/>
        <p:txBody>
          <a:bodyPr/>
          <a:lstStyle/>
          <a:p>
            <a:r>
              <a:rPr kumimoji="0" lang="vi-VN" altLang="en-US" sz="2800" b="0" i="0" u="none" strike="noStrike" cap="none" normalizeH="0" baseline="0" dirty="0" err="1">
                <a:ln>
                  <a:noFill/>
                </a:ln>
                <a:solidFill>
                  <a:srgbClr val="202124"/>
                </a:solidFill>
                <a:effectLst/>
                <a:latin typeface="Google Sans"/>
              </a:rPr>
              <a:t>Bảng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chú</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giải</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thuật</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ngữ</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xác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định</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các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thuật</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ngữ</a:t>
            </a:r>
            <a:r>
              <a:rPr kumimoji="0" lang="vi-VN" altLang="en-US" sz="2800" b="0" i="0" u="none" strike="noStrike" cap="none" normalizeH="0" baseline="0" dirty="0">
                <a:ln>
                  <a:noFill/>
                </a:ln>
                <a:solidFill>
                  <a:srgbClr val="202124"/>
                </a:solidFill>
                <a:effectLst/>
                <a:latin typeface="Google Sans"/>
              </a:rPr>
              <a:t> quan </a:t>
            </a:r>
            <a:r>
              <a:rPr kumimoji="0" lang="vi-VN" altLang="en-US" sz="2800" b="0" i="0" u="none" strike="noStrike" cap="none" normalizeH="0" baseline="0" dirty="0" err="1">
                <a:ln>
                  <a:noFill/>
                </a:ln>
                <a:solidFill>
                  <a:srgbClr val="202124"/>
                </a:solidFill>
                <a:effectLst/>
                <a:latin typeface="Google Sans"/>
              </a:rPr>
              <a:t>trọng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được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sử</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dụng</a:t>
            </a:r>
            <a:r>
              <a:rPr kumimoji="0" lang="vi-VN" altLang="en-US" sz="2800" b="0" i="0" u="none" strike="noStrike" cap="none" normalizeH="0" baseline="0" dirty="0">
                <a:ln>
                  <a:noFill/>
                </a:ln>
                <a:solidFill>
                  <a:srgbClr val="202124"/>
                </a:solidFill>
                <a:effectLst/>
                <a:latin typeface="Google Sans"/>
              </a:rPr>
              <a:t> trong </a:t>
            </a:r>
            <a:r>
              <a:rPr kumimoji="0" lang="vi-VN" altLang="en-US" sz="2800" b="0" i="0" u="none" strike="noStrike" cap="none" normalizeH="0" baseline="0" dirty="0" err="1">
                <a:ln>
                  <a:noFill/>
                </a:ln>
                <a:solidFill>
                  <a:srgbClr val="202124"/>
                </a:solidFill>
                <a:effectLst/>
                <a:latin typeface="Google Sans"/>
              </a:rPr>
              <a:t>dự</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án</a:t>
            </a:r>
            <a:r>
              <a:rPr kumimoji="0" lang="vi-VN" altLang="en-US" sz="2800" b="0" i="0" u="none" strike="noStrike" cap="none" normalizeH="0" baseline="0" dirty="0">
                <a:ln>
                  <a:noFill/>
                </a:ln>
                <a:solidFill>
                  <a:srgbClr val="202124"/>
                </a:solidFill>
                <a:effectLst/>
                <a:latin typeface="Google Sans"/>
              </a:rPr>
              <a:t> cho </a:t>
            </a:r>
            <a:r>
              <a:rPr kumimoji="0" lang="vi-VN" altLang="en-US" sz="2800" b="0" i="0" u="none" strike="noStrike" cap="none" normalizeH="0" baseline="0" dirty="0" err="1">
                <a:ln>
                  <a:noFill/>
                </a:ln>
                <a:solidFill>
                  <a:srgbClr val="202124"/>
                </a:solidFill>
                <a:effectLst/>
                <a:latin typeface="Google Sans"/>
              </a:rPr>
              <a:t>tất</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cả</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các</a:t>
            </a:r>
            <a:r>
              <a:rPr kumimoji="0" lang="vi-VN" altLang="en-US" sz="2800" b="0" i="0" u="none" strike="noStrike" cap="none" normalizeH="0" baseline="0" dirty="0">
                <a:ln>
                  <a:noFill/>
                </a:ln>
                <a:solidFill>
                  <a:srgbClr val="202124"/>
                </a:solidFill>
                <a:effectLst/>
                <a:latin typeface="Google Sans"/>
              </a:rPr>
              <a:t> mô </a:t>
            </a:r>
            <a:r>
              <a:rPr kumimoji="0" lang="vi-VN" altLang="en-US" sz="2800" b="0" i="0" u="none" strike="noStrike" cap="none" normalizeH="0" baseline="0" dirty="0" err="1">
                <a:ln>
                  <a:noFill/>
                </a:ln>
                <a:solidFill>
                  <a:srgbClr val="202124"/>
                </a:solidFill>
                <a:effectLst/>
                <a:latin typeface="Google Sans"/>
              </a:rPr>
              <a:t>hình</a:t>
            </a:r>
            <a:r>
              <a:rPr kumimoji="0" lang="vi-VN" altLang="en-US" sz="2800" b="0" i="0" u="none" strike="noStrike" cap="none" normalizeH="0" baseline="0" dirty="0">
                <a:ln>
                  <a:noFill/>
                </a:ln>
                <a:solidFill>
                  <a:srgbClr val="202124"/>
                </a:solidFill>
                <a:effectLst/>
                <a:latin typeface="Google Sans"/>
              </a:rPr>
              <a:t>. </a:t>
            </a:r>
            <a:endParaRPr kumimoji="0" lang="en-US" altLang="en-US" sz="2800" b="0" i="0" u="none" strike="noStrike" cap="none" normalizeH="0" baseline="0" dirty="0">
              <a:ln>
                <a:noFill/>
              </a:ln>
              <a:solidFill>
                <a:srgbClr val="202124"/>
              </a:solidFill>
              <a:effectLst/>
              <a:latin typeface="Google Sans"/>
            </a:endParaRPr>
          </a:p>
          <a:p>
            <a:r>
              <a:rPr kumimoji="0" lang="vi-VN" altLang="en-US" sz="2800" b="0" i="0" u="none" strike="noStrike" cap="none" normalizeH="0" baseline="0" dirty="0" err="1">
                <a:ln>
                  <a:noFill/>
                </a:ln>
                <a:solidFill>
                  <a:srgbClr val="202124"/>
                </a:solidFill>
                <a:effectLst/>
                <a:latin typeface="Google Sans"/>
              </a:rPr>
              <a:t>Chỉ</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có</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một</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Bảng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chú</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giải</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thuật</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ngữ</a:t>
            </a:r>
            <a:r>
              <a:rPr kumimoji="0" lang="vi-VN" altLang="en-US" sz="2800" b="0" i="0" u="none" strike="noStrike" cap="none" normalizeH="0" baseline="0" dirty="0">
                <a:ln>
                  <a:noFill/>
                </a:ln>
                <a:solidFill>
                  <a:srgbClr val="202124"/>
                </a:solidFill>
                <a:effectLst/>
                <a:latin typeface="Google Sans"/>
              </a:rPr>
              <a:t> cho </a:t>
            </a:r>
            <a:r>
              <a:rPr kumimoji="0" lang="vi-VN" altLang="en-US" sz="2800" b="0" i="0" u="none" strike="noStrike" cap="none" normalizeH="0" baseline="0" dirty="0" err="1">
                <a:ln>
                  <a:noFill/>
                </a:ln>
                <a:solidFill>
                  <a:srgbClr val="202124"/>
                </a:solidFill>
                <a:effectLst/>
                <a:latin typeface="Google Sans"/>
              </a:rPr>
              <a:t>hệ</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thống</a:t>
            </a:r>
            <a:r>
              <a:rPr kumimoji="0" lang="vi-VN" altLang="en-US" sz="2800" b="0" i="0" u="none" strike="noStrike" cap="none" normalizeH="0" baseline="0" dirty="0">
                <a:ln>
                  <a:noFill/>
                </a:ln>
                <a:solidFill>
                  <a:srgbClr val="202124"/>
                </a:solidFill>
                <a:effectLst/>
                <a:latin typeface="Google Sans"/>
              </a:rPr>
              <a:t>. </a:t>
            </a:r>
            <a:endParaRPr kumimoji="0" lang="en-US" altLang="en-US" sz="2800" b="0" i="0" u="none" strike="noStrike" cap="none" normalizeH="0" baseline="0" dirty="0">
              <a:ln>
                <a:noFill/>
              </a:ln>
              <a:solidFill>
                <a:srgbClr val="202124"/>
              </a:solidFill>
              <a:effectLst/>
              <a:latin typeface="Google Sans"/>
            </a:endParaRPr>
          </a:p>
          <a:p>
            <a:r>
              <a:rPr kumimoji="0" lang="vi-VN" altLang="en-US" sz="2800" b="0" i="0" u="none" strike="noStrike" cap="none" normalizeH="0" baseline="0" dirty="0" err="1">
                <a:ln>
                  <a:noFill/>
                </a:ln>
                <a:solidFill>
                  <a:srgbClr val="202124"/>
                </a:solidFill>
                <a:effectLst/>
                <a:latin typeface="Google Sans"/>
              </a:rPr>
              <a:t>Tài</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liệu</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này</a:t>
            </a:r>
            <a:r>
              <a:rPr kumimoji="0" lang="vi-VN" altLang="en-US" sz="2800" b="0" i="0" u="none" strike="noStrike" cap="none" normalizeH="0" baseline="0" dirty="0">
                <a:ln>
                  <a:noFill/>
                </a:ln>
                <a:solidFill>
                  <a:srgbClr val="202124"/>
                </a:solidFill>
                <a:effectLst/>
                <a:latin typeface="Google Sans"/>
              </a:rPr>
              <a:t> quan </a:t>
            </a:r>
            <a:r>
              <a:rPr kumimoji="0" lang="vi-VN" altLang="en-US" sz="2800" b="0" i="0" u="none" strike="noStrike" cap="none" normalizeH="0" baseline="0" dirty="0" err="1">
                <a:ln>
                  <a:noFill/>
                </a:ln>
                <a:solidFill>
                  <a:srgbClr val="202124"/>
                </a:solidFill>
                <a:effectLst/>
                <a:latin typeface="Google Sans"/>
              </a:rPr>
              <a:t>trọng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đối</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với</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nhiều</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nhà</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phát</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triển</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đặc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biệt</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là</a:t>
            </a:r>
            <a:r>
              <a:rPr kumimoji="0" lang="vi-VN" altLang="en-US" sz="2800" b="0" i="0" u="none" strike="noStrike" cap="none" normalizeH="0" baseline="0" dirty="0">
                <a:ln>
                  <a:noFill/>
                </a:ln>
                <a:solidFill>
                  <a:srgbClr val="202124"/>
                </a:solidFill>
                <a:effectLst/>
                <a:latin typeface="Google Sans"/>
              </a:rPr>
              <a:t> khi </a:t>
            </a:r>
            <a:r>
              <a:rPr kumimoji="0" lang="vi-VN" altLang="en-US" sz="2800" b="0" i="0" u="none" strike="noStrike" cap="none" normalizeH="0" baseline="0" dirty="0" err="1">
                <a:ln>
                  <a:noFill/>
                </a:ln>
                <a:solidFill>
                  <a:srgbClr val="202124"/>
                </a:solidFill>
                <a:effectLst/>
                <a:latin typeface="Google Sans"/>
              </a:rPr>
              <a:t>họ</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cần</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hiểu</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và</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sử</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dụng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các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điều</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khoản</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dành</a:t>
            </a:r>
            <a:r>
              <a:rPr kumimoji="0" lang="vi-VN" altLang="en-US" sz="2800" b="0" i="0" u="none" strike="noStrike" cap="none" normalizeH="0" baseline="0" dirty="0">
                <a:ln>
                  <a:noFill/>
                </a:ln>
                <a:solidFill>
                  <a:srgbClr val="202124"/>
                </a:solidFill>
                <a:effectLst/>
                <a:latin typeface="Google Sans"/>
              </a:rPr>
              <a:t> riêng cho </a:t>
            </a:r>
            <a:r>
              <a:rPr kumimoji="0" lang="vi-VN" altLang="en-US" sz="2800" b="0" i="0" u="none" strike="noStrike" cap="none" normalizeH="0" baseline="0" dirty="0" err="1">
                <a:ln>
                  <a:noFill/>
                </a:ln>
                <a:solidFill>
                  <a:srgbClr val="202124"/>
                </a:solidFill>
                <a:effectLst/>
                <a:latin typeface="Google Sans"/>
              </a:rPr>
              <a:t>dự</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án</a:t>
            </a:r>
            <a:r>
              <a:rPr kumimoji="0" lang="vi-VN" altLang="en-US" sz="2800" b="0" i="0" u="none" strike="noStrike" cap="none" normalizeH="0" baseline="0" dirty="0">
                <a:ln>
                  <a:noFill/>
                </a:ln>
                <a:solidFill>
                  <a:srgbClr val="202124"/>
                </a:solidFill>
                <a:effectLst/>
                <a:latin typeface="Google Sans"/>
              </a:rPr>
              <a:t>. </a:t>
            </a:r>
            <a:endParaRPr kumimoji="0" lang="en-US" altLang="en-US" sz="2800" b="0" i="0" u="none" strike="noStrike" cap="none" normalizeH="0" baseline="0" dirty="0">
              <a:ln>
                <a:noFill/>
              </a:ln>
              <a:solidFill>
                <a:srgbClr val="202124"/>
              </a:solidFill>
              <a:effectLst/>
              <a:latin typeface="Google Sans"/>
            </a:endParaRPr>
          </a:p>
          <a:p>
            <a:r>
              <a:rPr kumimoji="0" lang="vi-VN" altLang="en-US" sz="2800" b="0" i="0" u="none" strike="noStrike" cap="none" normalizeH="0" baseline="0" dirty="0" err="1">
                <a:ln>
                  <a:noFill/>
                </a:ln>
                <a:solidFill>
                  <a:srgbClr val="202124"/>
                </a:solidFill>
                <a:effectLst/>
                <a:latin typeface="Google Sans"/>
              </a:rPr>
              <a:t>Bảng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chú</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giải</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thuật</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ngữ</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được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sử</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dụng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để</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tạo</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điều</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kiện</a:t>
            </a:r>
            <a:r>
              <a:rPr kumimoji="0" lang="vi-VN" altLang="en-US" sz="2800" b="0" i="0" u="none" strike="noStrike" cap="none" normalizeH="0" baseline="0" dirty="0">
                <a:ln>
                  <a:noFill/>
                </a:ln>
                <a:solidFill>
                  <a:srgbClr val="202124"/>
                </a:solidFill>
                <a:effectLst/>
                <a:latin typeface="Google Sans"/>
              </a:rPr>
              <a:t> giao </a:t>
            </a:r>
            <a:r>
              <a:rPr kumimoji="0" lang="vi-VN" altLang="en-US" sz="2800" b="0" i="0" u="none" strike="noStrike" cap="none" normalizeH="0" baseline="0" dirty="0" err="1">
                <a:ln>
                  <a:noFill/>
                </a:ln>
                <a:solidFill>
                  <a:srgbClr val="202124"/>
                </a:solidFill>
                <a:effectLst/>
                <a:latin typeface="Google Sans"/>
              </a:rPr>
              <a:t>tiếp</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giữa</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các</a:t>
            </a:r>
            <a:r>
              <a:rPr kumimoji="0" lang="vi-VN" altLang="en-US" sz="2800" b="0" i="0" u="none" strike="noStrike" cap="none" normalizeH="0" baseline="0" dirty="0">
                <a:ln>
                  <a:noFill/>
                </a:ln>
                <a:solidFill>
                  <a:srgbClr val="202124"/>
                </a:solidFill>
                <a:effectLst/>
                <a:latin typeface="Google Sans"/>
              </a:rPr>
              <a:t> chuyên gia </a:t>
            </a:r>
            <a:r>
              <a:rPr kumimoji="0" lang="vi-VN" altLang="en-US" sz="2800" b="0" i="0" u="none" strike="noStrike" cap="none" normalizeH="0" baseline="0" dirty="0" err="1">
                <a:ln>
                  <a:noFill/>
                </a:ln>
                <a:solidFill>
                  <a:srgbClr val="202124"/>
                </a:solidFill>
                <a:effectLst/>
                <a:latin typeface="Google Sans"/>
              </a:rPr>
              <a:t>miền</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và</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nhà</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phát</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triển</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C0B5C179-A648-43CE-B226-F8ED01EFD2D9}"/>
              </a:ext>
            </a:extLst>
          </p:cNvPr>
          <p:cNvSpPr>
            <a:spLocks noGrp="1"/>
          </p:cNvSpPr>
          <p:nvPr>
            <p:ph type="sldNum" sz="quarter" idx="12"/>
          </p:nvPr>
        </p:nvSpPr>
        <p:spPr/>
        <p:txBody>
          <a:bodyPr/>
          <a:lstStyle/>
          <a:p>
            <a:pPr>
              <a:defRPr/>
            </a:pPr>
            <a:fld id="{222D1A01-2235-2A44-BF61-4339ED0E7A0A}" type="slidenum">
              <a:rPr lang="en-US" altLang="en-VN" smtClean="0"/>
              <a:pPr>
                <a:defRPr/>
              </a:pPr>
              <a:t>59</a:t>
            </a:fld>
            <a:endParaRPr lang="en-US" altLang="en-VN"/>
          </a:p>
        </p:txBody>
      </p:sp>
      <p:sp>
        <p:nvSpPr>
          <p:cNvPr id="6" name="Rectangle 2">
            <a:extLst>
              <a:ext uri="{FF2B5EF4-FFF2-40B4-BE49-F238E27FC236}">
                <a16:creationId xmlns:a16="http://schemas.microsoft.com/office/drawing/2014/main" id="{DBA822CB-A11D-4F26-8E6B-EE141A352BB2}"/>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EDB72235-A337-464E-930E-2DF728FDF20C}"/>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10931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2B920-4505-44AE-B22E-90A0EAF30FD7}"/>
              </a:ext>
            </a:extLst>
          </p:cNvPr>
          <p:cNvSpPr>
            <a:spLocks noGrp="1"/>
          </p:cNvSpPr>
          <p:nvPr>
            <p:ph type="title"/>
          </p:nvPr>
        </p:nvSpPr>
        <p:spPr/>
        <p:txBody>
          <a:bodyPr/>
          <a:lstStyle/>
          <a:p>
            <a:r>
              <a:rPr lang="en-US" dirty="0" err="1"/>
              <a:t>Yêu</a:t>
            </a:r>
            <a:r>
              <a:rPr lang="en-US" dirty="0"/>
              <a:t> </a:t>
            </a:r>
            <a:r>
              <a:rPr lang="en-US" dirty="0" err="1"/>
              <a:t>cầu</a:t>
            </a:r>
            <a:r>
              <a:rPr lang="en-US" dirty="0"/>
              <a:t> </a:t>
            </a:r>
            <a:r>
              <a:rPr lang="en-US" dirty="0" err="1"/>
              <a:t>có</a:t>
            </a:r>
            <a:r>
              <a:rPr lang="en-US" dirty="0"/>
              <a:t> </a:t>
            </a:r>
            <a:r>
              <a:rPr lang="en-US" dirty="0" err="1"/>
              <a:t>liên</a:t>
            </a:r>
            <a:r>
              <a:rPr lang="en-US" dirty="0"/>
              <a:t> </a:t>
            </a:r>
            <a:r>
              <a:rPr lang="en-US" dirty="0" err="1"/>
              <a:t>quan</a:t>
            </a:r>
            <a:r>
              <a:rPr lang="en-US" dirty="0"/>
              <a:t> </a:t>
            </a:r>
            <a:r>
              <a:rPr lang="en-US" dirty="0" err="1"/>
              <a:t>hiện</a:t>
            </a:r>
            <a:r>
              <a:rPr lang="en-US" dirty="0"/>
              <a:t> </a:t>
            </a:r>
            <a:r>
              <a:rPr lang="en-US" dirty="0" err="1"/>
              <a:t>vật</a:t>
            </a:r>
            <a:endParaRPr lang="en-US" dirty="0"/>
          </a:p>
        </p:txBody>
      </p:sp>
      <p:sp>
        <p:nvSpPr>
          <p:cNvPr id="4" name="Slide Number Placeholder 3">
            <a:extLst>
              <a:ext uri="{FF2B5EF4-FFF2-40B4-BE49-F238E27FC236}">
                <a16:creationId xmlns:a16="http://schemas.microsoft.com/office/drawing/2014/main" id="{738DBDAC-D68B-45E2-8821-9965DBFA5E68}"/>
              </a:ext>
            </a:extLst>
          </p:cNvPr>
          <p:cNvSpPr>
            <a:spLocks noGrp="1"/>
          </p:cNvSpPr>
          <p:nvPr>
            <p:ph type="sldNum" sz="quarter" idx="12"/>
          </p:nvPr>
        </p:nvSpPr>
        <p:spPr/>
        <p:txBody>
          <a:bodyPr/>
          <a:lstStyle/>
          <a:p>
            <a:pPr>
              <a:defRPr/>
            </a:pPr>
            <a:fld id="{222D1A01-2235-2A44-BF61-4339ED0E7A0A}" type="slidenum">
              <a:rPr lang="en-US" altLang="en-VN" smtClean="0"/>
              <a:pPr>
                <a:defRPr/>
              </a:pPr>
              <a:t>6</a:t>
            </a:fld>
            <a:endParaRPr lang="en-US" altLang="en-VN"/>
          </a:p>
        </p:txBody>
      </p:sp>
      <p:grpSp>
        <p:nvGrpSpPr>
          <p:cNvPr id="5" name="Group 109">
            <a:extLst>
              <a:ext uri="{FF2B5EF4-FFF2-40B4-BE49-F238E27FC236}">
                <a16:creationId xmlns:a16="http://schemas.microsoft.com/office/drawing/2014/main" id="{AE19D3EF-161E-4D52-8B67-A260AC49C0D2}"/>
              </a:ext>
            </a:extLst>
          </p:cNvPr>
          <p:cNvGrpSpPr>
            <a:grpSpLocks/>
          </p:cNvGrpSpPr>
          <p:nvPr/>
        </p:nvGrpSpPr>
        <p:grpSpPr bwMode="auto">
          <a:xfrm>
            <a:off x="6918325" y="3619500"/>
            <a:ext cx="685800" cy="1143000"/>
            <a:chOff x="1249" y="2496"/>
            <a:chExt cx="432" cy="720"/>
          </a:xfrm>
        </p:grpSpPr>
        <p:sp>
          <p:nvSpPr>
            <p:cNvPr id="6" name="Rectangle 110">
              <a:extLst>
                <a:ext uri="{FF2B5EF4-FFF2-40B4-BE49-F238E27FC236}">
                  <a16:creationId xmlns:a16="http://schemas.microsoft.com/office/drawing/2014/main" id="{FAC3D09D-BF3B-434A-A970-2D9B93086A42}"/>
                </a:ext>
              </a:extLst>
            </p:cNvPr>
            <p:cNvSpPr>
              <a:spLocks noChangeArrowheads="1"/>
            </p:cNvSpPr>
            <p:nvPr/>
          </p:nvSpPr>
          <p:spPr bwMode="auto">
            <a:xfrm>
              <a:off x="1249" y="2496"/>
              <a:ext cx="432" cy="720"/>
            </a:xfrm>
            <a:prstGeom prst="rect">
              <a:avLst/>
            </a:prstGeom>
            <a:noFill/>
            <a:ln w="28575">
              <a:solidFill>
                <a:schemeClr val="tx1"/>
              </a:solidFill>
              <a:miter lim="800000"/>
              <a:headEnd type="none" w="sm" len="sm"/>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GB"/>
            </a:p>
          </p:txBody>
        </p:sp>
        <p:sp>
          <p:nvSpPr>
            <p:cNvPr id="7" name="Line 111">
              <a:extLst>
                <a:ext uri="{FF2B5EF4-FFF2-40B4-BE49-F238E27FC236}">
                  <a16:creationId xmlns:a16="http://schemas.microsoft.com/office/drawing/2014/main" id="{8CE7A7EF-FC60-45C0-834F-A08D4400596B}"/>
                </a:ext>
              </a:extLst>
            </p:cNvPr>
            <p:cNvSpPr>
              <a:spLocks noChangeShapeType="1"/>
            </p:cNvSpPr>
            <p:nvPr/>
          </p:nvSpPr>
          <p:spPr bwMode="auto">
            <a:xfrm>
              <a:off x="1537" y="2496"/>
              <a:ext cx="144" cy="144"/>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8" name="Line 112">
              <a:extLst>
                <a:ext uri="{FF2B5EF4-FFF2-40B4-BE49-F238E27FC236}">
                  <a16:creationId xmlns:a16="http://schemas.microsoft.com/office/drawing/2014/main" id="{044A2B20-AC2F-46A0-8506-116C3F7FC405}"/>
                </a:ext>
              </a:extLst>
            </p:cNvPr>
            <p:cNvSpPr>
              <a:spLocks noChangeShapeType="1"/>
            </p:cNvSpPr>
            <p:nvPr/>
          </p:nvSpPr>
          <p:spPr bwMode="auto">
            <a:xfrm>
              <a:off x="1537" y="2496"/>
              <a:ext cx="0" cy="144"/>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9" name="Line 113">
              <a:extLst>
                <a:ext uri="{FF2B5EF4-FFF2-40B4-BE49-F238E27FC236}">
                  <a16:creationId xmlns:a16="http://schemas.microsoft.com/office/drawing/2014/main" id="{9A82B81E-0F78-46C0-BD52-D97E4E050CCE}"/>
                </a:ext>
              </a:extLst>
            </p:cNvPr>
            <p:cNvSpPr>
              <a:spLocks noChangeShapeType="1"/>
            </p:cNvSpPr>
            <p:nvPr/>
          </p:nvSpPr>
          <p:spPr bwMode="auto">
            <a:xfrm flipH="1">
              <a:off x="1537" y="2640"/>
              <a:ext cx="144"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10" name="Line 114">
              <a:extLst>
                <a:ext uri="{FF2B5EF4-FFF2-40B4-BE49-F238E27FC236}">
                  <a16:creationId xmlns:a16="http://schemas.microsoft.com/office/drawing/2014/main" id="{5D718AFB-7073-48B7-891D-B157E46A2AA4}"/>
                </a:ext>
              </a:extLst>
            </p:cNvPr>
            <p:cNvSpPr>
              <a:spLocks noChangeShapeType="1"/>
            </p:cNvSpPr>
            <p:nvPr/>
          </p:nvSpPr>
          <p:spPr bwMode="auto">
            <a:xfrm>
              <a:off x="1297" y="2736"/>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11" name="Line 115">
              <a:extLst>
                <a:ext uri="{FF2B5EF4-FFF2-40B4-BE49-F238E27FC236}">
                  <a16:creationId xmlns:a16="http://schemas.microsoft.com/office/drawing/2014/main" id="{9860A9DC-B4DC-454D-81AD-C2F2FC4B325D}"/>
                </a:ext>
              </a:extLst>
            </p:cNvPr>
            <p:cNvSpPr>
              <a:spLocks noChangeShapeType="1"/>
            </p:cNvSpPr>
            <p:nvPr/>
          </p:nvSpPr>
          <p:spPr bwMode="auto">
            <a:xfrm>
              <a:off x="1297" y="2784"/>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12" name="Line 116">
              <a:extLst>
                <a:ext uri="{FF2B5EF4-FFF2-40B4-BE49-F238E27FC236}">
                  <a16:creationId xmlns:a16="http://schemas.microsoft.com/office/drawing/2014/main" id="{EA3B4E7B-FCA6-4FB3-9CF9-B31E1D3D80F7}"/>
                </a:ext>
              </a:extLst>
            </p:cNvPr>
            <p:cNvSpPr>
              <a:spLocks noChangeShapeType="1"/>
            </p:cNvSpPr>
            <p:nvPr/>
          </p:nvSpPr>
          <p:spPr bwMode="auto">
            <a:xfrm>
              <a:off x="1297" y="2832"/>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13" name="Line 117">
              <a:extLst>
                <a:ext uri="{FF2B5EF4-FFF2-40B4-BE49-F238E27FC236}">
                  <a16:creationId xmlns:a16="http://schemas.microsoft.com/office/drawing/2014/main" id="{C27AC321-D74A-4609-BD86-DE7BF92D4869}"/>
                </a:ext>
              </a:extLst>
            </p:cNvPr>
            <p:cNvSpPr>
              <a:spLocks noChangeShapeType="1"/>
            </p:cNvSpPr>
            <p:nvPr/>
          </p:nvSpPr>
          <p:spPr bwMode="auto">
            <a:xfrm>
              <a:off x="1297" y="2928"/>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14" name="Line 118">
              <a:extLst>
                <a:ext uri="{FF2B5EF4-FFF2-40B4-BE49-F238E27FC236}">
                  <a16:creationId xmlns:a16="http://schemas.microsoft.com/office/drawing/2014/main" id="{A989DC29-054A-49A0-BB9D-2E40FFCB0C90}"/>
                </a:ext>
              </a:extLst>
            </p:cNvPr>
            <p:cNvSpPr>
              <a:spLocks noChangeShapeType="1"/>
            </p:cNvSpPr>
            <p:nvPr/>
          </p:nvSpPr>
          <p:spPr bwMode="auto">
            <a:xfrm>
              <a:off x="1297" y="2880"/>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15" name="Line 119">
              <a:extLst>
                <a:ext uri="{FF2B5EF4-FFF2-40B4-BE49-F238E27FC236}">
                  <a16:creationId xmlns:a16="http://schemas.microsoft.com/office/drawing/2014/main" id="{78987746-7BC4-4EC8-82E9-9B3244566135}"/>
                </a:ext>
              </a:extLst>
            </p:cNvPr>
            <p:cNvSpPr>
              <a:spLocks noChangeShapeType="1"/>
            </p:cNvSpPr>
            <p:nvPr/>
          </p:nvSpPr>
          <p:spPr bwMode="auto">
            <a:xfrm>
              <a:off x="1297" y="2976"/>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16" name="Line 120">
              <a:extLst>
                <a:ext uri="{FF2B5EF4-FFF2-40B4-BE49-F238E27FC236}">
                  <a16:creationId xmlns:a16="http://schemas.microsoft.com/office/drawing/2014/main" id="{1BA54745-F223-45CD-BBCA-AC04B497C545}"/>
                </a:ext>
              </a:extLst>
            </p:cNvPr>
            <p:cNvSpPr>
              <a:spLocks noChangeShapeType="1"/>
            </p:cNvSpPr>
            <p:nvPr/>
          </p:nvSpPr>
          <p:spPr bwMode="auto">
            <a:xfrm>
              <a:off x="1297" y="3024"/>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17" name="Line 121">
              <a:extLst>
                <a:ext uri="{FF2B5EF4-FFF2-40B4-BE49-F238E27FC236}">
                  <a16:creationId xmlns:a16="http://schemas.microsoft.com/office/drawing/2014/main" id="{A7585E59-D72E-44F0-ABC0-28C7DCB68FE9}"/>
                </a:ext>
              </a:extLst>
            </p:cNvPr>
            <p:cNvSpPr>
              <a:spLocks noChangeShapeType="1"/>
            </p:cNvSpPr>
            <p:nvPr/>
          </p:nvSpPr>
          <p:spPr bwMode="auto">
            <a:xfrm>
              <a:off x="1297" y="3072"/>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18" name="Line 122">
              <a:extLst>
                <a:ext uri="{FF2B5EF4-FFF2-40B4-BE49-F238E27FC236}">
                  <a16:creationId xmlns:a16="http://schemas.microsoft.com/office/drawing/2014/main" id="{E0CBD714-D8D5-4196-8690-04F7F1453F46}"/>
                </a:ext>
              </a:extLst>
            </p:cNvPr>
            <p:cNvSpPr>
              <a:spLocks noChangeShapeType="1"/>
            </p:cNvSpPr>
            <p:nvPr/>
          </p:nvSpPr>
          <p:spPr bwMode="auto">
            <a:xfrm>
              <a:off x="1297" y="3120"/>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19" name="Line 123">
              <a:extLst>
                <a:ext uri="{FF2B5EF4-FFF2-40B4-BE49-F238E27FC236}">
                  <a16:creationId xmlns:a16="http://schemas.microsoft.com/office/drawing/2014/main" id="{B73B294F-BEE0-4532-A420-2ECCDAD8F0E0}"/>
                </a:ext>
              </a:extLst>
            </p:cNvPr>
            <p:cNvSpPr>
              <a:spLocks noChangeShapeType="1"/>
            </p:cNvSpPr>
            <p:nvPr/>
          </p:nvSpPr>
          <p:spPr bwMode="auto">
            <a:xfrm>
              <a:off x="1297" y="3168"/>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20" name="Line 124">
              <a:extLst>
                <a:ext uri="{FF2B5EF4-FFF2-40B4-BE49-F238E27FC236}">
                  <a16:creationId xmlns:a16="http://schemas.microsoft.com/office/drawing/2014/main" id="{316BE415-FE8F-41E3-B267-2DABED5A9EE6}"/>
                </a:ext>
              </a:extLst>
            </p:cNvPr>
            <p:cNvSpPr>
              <a:spLocks noChangeShapeType="1"/>
            </p:cNvSpPr>
            <p:nvPr/>
          </p:nvSpPr>
          <p:spPr bwMode="auto">
            <a:xfrm>
              <a:off x="1297" y="2688"/>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21" name="Line 125">
              <a:extLst>
                <a:ext uri="{FF2B5EF4-FFF2-40B4-BE49-F238E27FC236}">
                  <a16:creationId xmlns:a16="http://schemas.microsoft.com/office/drawing/2014/main" id="{3BFCF57D-F60A-440D-8A33-0486E24FE613}"/>
                </a:ext>
              </a:extLst>
            </p:cNvPr>
            <p:cNvSpPr>
              <a:spLocks noChangeShapeType="1"/>
            </p:cNvSpPr>
            <p:nvPr/>
          </p:nvSpPr>
          <p:spPr bwMode="auto">
            <a:xfrm>
              <a:off x="1297" y="2592"/>
              <a:ext cx="209"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22" name="Line 126">
              <a:extLst>
                <a:ext uri="{FF2B5EF4-FFF2-40B4-BE49-F238E27FC236}">
                  <a16:creationId xmlns:a16="http://schemas.microsoft.com/office/drawing/2014/main" id="{17A2C96F-E5DD-4ED7-ADF8-FA6EABE28361}"/>
                </a:ext>
              </a:extLst>
            </p:cNvPr>
            <p:cNvSpPr>
              <a:spLocks noChangeShapeType="1"/>
            </p:cNvSpPr>
            <p:nvPr/>
          </p:nvSpPr>
          <p:spPr bwMode="auto">
            <a:xfrm>
              <a:off x="1297" y="2544"/>
              <a:ext cx="209"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23" name="Line 127">
              <a:extLst>
                <a:ext uri="{FF2B5EF4-FFF2-40B4-BE49-F238E27FC236}">
                  <a16:creationId xmlns:a16="http://schemas.microsoft.com/office/drawing/2014/main" id="{918A9F30-6FD0-4D00-BB71-4BF26B94C688}"/>
                </a:ext>
              </a:extLst>
            </p:cNvPr>
            <p:cNvSpPr>
              <a:spLocks noChangeShapeType="1"/>
            </p:cNvSpPr>
            <p:nvPr/>
          </p:nvSpPr>
          <p:spPr bwMode="auto">
            <a:xfrm>
              <a:off x="1297" y="2640"/>
              <a:ext cx="209"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grpSp>
      <p:sp>
        <p:nvSpPr>
          <p:cNvPr id="24" name="Text Box 128">
            <a:extLst>
              <a:ext uri="{FF2B5EF4-FFF2-40B4-BE49-F238E27FC236}">
                <a16:creationId xmlns:a16="http://schemas.microsoft.com/office/drawing/2014/main" id="{645A3BB0-70E0-4010-9E56-074E5299B618}"/>
              </a:ext>
            </a:extLst>
          </p:cNvPr>
          <p:cNvSpPr txBox="1">
            <a:spLocks noChangeArrowheads="1"/>
          </p:cNvSpPr>
          <p:nvPr/>
        </p:nvSpPr>
        <p:spPr bwMode="auto">
          <a:xfrm>
            <a:off x="6400800" y="4838700"/>
            <a:ext cx="172085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lg" len="lg"/>
              </a14:hiddenLine>
            </a:ext>
          </a:extLst>
        </p:spPr>
        <p:txBody>
          <a:bodyPr wrap="none">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algn="ctr" eaLnBrk="1" hangingPunct="1"/>
            <a:r>
              <a:rPr lang="en-US" sz="1800"/>
              <a:t>Supplementary</a:t>
            </a:r>
          </a:p>
          <a:p>
            <a:pPr algn="ctr" eaLnBrk="1" hangingPunct="1"/>
            <a:r>
              <a:rPr lang="en-US" sz="1800"/>
              <a:t>Specification</a:t>
            </a:r>
          </a:p>
        </p:txBody>
      </p:sp>
      <p:grpSp>
        <p:nvGrpSpPr>
          <p:cNvPr id="25" name="Group 129">
            <a:extLst>
              <a:ext uri="{FF2B5EF4-FFF2-40B4-BE49-F238E27FC236}">
                <a16:creationId xmlns:a16="http://schemas.microsoft.com/office/drawing/2014/main" id="{8D670036-8547-4B75-B68D-0AD56B33F8DD}"/>
              </a:ext>
            </a:extLst>
          </p:cNvPr>
          <p:cNvGrpSpPr>
            <a:grpSpLocks/>
          </p:cNvGrpSpPr>
          <p:nvPr/>
        </p:nvGrpSpPr>
        <p:grpSpPr bwMode="auto">
          <a:xfrm>
            <a:off x="6905625" y="1104900"/>
            <a:ext cx="685800" cy="1143000"/>
            <a:chOff x="1249" y="2496"/>
            <a:chExt cx="432" cy="720"/>
          </a:xfrm>
        </p:grpSpPr>
        <p:sp>
          <p:nvSpPr>
            <p:cNvPr id="26" name="Rectangle 130">
              <a:extLst>
                <a:ext uri="{FF2B5EF4-FFF2-40B4-BE49-F238E27FC236}">
                  <a16:creationId xmlns:a16="http://schemas.microsoft.com/office/drawing/2014/main" id="{7749887F-E808-47CD-9256-75CB648A0FC5}"/>
                </a:ext>
              </a:extLst>
            </p:cNvPr>
            <p:cNvSpPr>
              <a:spLocks noChangeArrowheads="1"/>
            </p:cNvSpPr>
            <p:nvPr/>
          </p:nvSpPr>
          <p:spPr bwMode="auto">
            <a:xfrm>
              <a:off x="1249" y="2496"/>
              <a:ext cx="432" cy="720"/>
            </a:xfrm>
            <a:prstGeom prst="rect">
              <a:avLst/>
            </a:prstGeom>
            <a:noFill/>
            <a:ln w="28575">
              <a:solidFill>
                <a:schemeClr val="tx1"/>
              </a:solidFill>
              <a:miter lim="800000"/>
              <a:headEnd type="none" w="sm" len="sm"/>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GB"/>
            </a:p>
          </p:txBody>
        </p:sp>
        <p:sp>
          <p:nvSpPr>
            <p:cNvPr id="27" name="Line 131">
              <a:extLst>
                <a:ext uri="{FF2B5EF4-FFF2-40B4-BE49-F238E27FC236}">
                  <a16:creationId xmlns:a16="http://schemas.microsoft.com/office/drawing/2014/main" id="{BD4CA369-D2DB-4F94-969A-3006AA11BE2D}"/>
                </a:ext>
              </a:extLst>
            </p:cNvPr>
            <p:cNvSpPr>
              <a:spLocks noChangeShapeType="1"/>
            </p:cNvSpPr>
            <p:nvPr/>
          </p:nvSpPr>
          <p:spPr bwMode="auto">
            <a:xfrm>
              <a:off x="1537" y="2496"/>
              <a:ext cx="144" cy="144"/>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28" name="Line 132">
              <a:extLst>
                <a:ext uri="{FF2B5EF4-FFF2-40B4-BE49-F238E27FC236}">
                  <a16:creationId xmlns:a16="http://schemas.microsoft.com/office/drawing/2014/main" id="{666FD4BA-265A-4DCD-BAE3-F2DDDA9D6EEF}"/>
                </a:ext>
              </a:extLst>
            </p:cNvPr>
            <p:cNvSpPr>
              <a:spLocks noChangeShapeType="1"/>
            </p:cNvSpPr>
            <p:nvPr/>
          </p:nvSpPr>
          <p:spPr bwMode="auto">
            <a:xfrm>
              <a:off x="1537" y="2496"/>
              <a:ext cx="0" cy="144"/>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29" name="Line 133">
              <a:extLst>
                <a:ext uri="{FF2B5EF4-FFF2-40B4-BE49-F238E27FC236}">
                  <a16:creationId xmlns:a16="http://schemas.microsoft.com/office/drawing/2014/main" id="{2EA425EC-3203-4334-90E5-1FA1B494F6D9}"/>
                </a:ext>
              </a:extLst>
            </p:cNvPr>
            <p:cNvSpPr>
              <a:spLocks noChangeShapeType="1"/>
            </p:cNvSpPr>
            <p:nvPr/>
          </p:nvSpPr>
          <p:spPr bwMode="auto">
            <a:xfrm flipH="1">
              <a:off x="1537" y="2640"/>
              <a:ext cx="144"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30" name="Line 134">
              <a:extLst>
                <a:ext uri="{FF2B5EF4-FFF2-40B4-BE49-F238E27FC236}">
                  <a16:creationId xmlns:a16="http://schemas.microsoft.com/office/drawing/2014/main" id="{A07D3FEF-1795-49AF-90C3-A4C6390221C8}"/>
                </a:ext>
              </a:extLst>
            </p:cNvPr>
            <p:cNvSpPr>
              <a:spLocks noChangeShapeType="1"/>
            </p:cNvSpPr>
            <p:nvPr/>
          </p:nvSpPr>
          <p:spPr bwMode="auto">
            <a:xfrm>
              <a:off x="1297" y="2736"/>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31" name="Line 135">
              <a:extLst>
                <a:ext uri="{FF2B5EF4-FFF2-40B4-BE49-F238E27FC236}">
                  <a16:creationId xmlns:a16="http://schemas.microsoft.com/office/drawing/2014/main" id="{9F7A17FE-C7E1-4284-BE67-12E7ACA99FD8}"/>
                </a:ext>
              </a:extLst>
            </p:cNvPr>
            <p:cNvSpPr>
              <a:spLocks noChangeShapeType="1"/>
            </p:cNvSpPr>
            <p:nvPr/>
          </p:nvSpPr>
          <p:spPr bwMode="auto">
            <a:xfrm>
              <a:off x="1297" y="2784"/>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32" name="Line 136">
              <a:extLst>
                <a:ext uri="{FF2B5EF4-FFF2-40B4-BE49-F238E27FC236}">
                  <a16:creationId xmlns:a16="http://schemas.microsoft.com/office/drawing/2014/main" id="{65356EBD-0401-44A2-9ACC-59E56FB14C2E}"/>
                </a:ext>
              </a:extLst>
            </p:cNvPr>
            <p:cNvSpPr>
              <a:spLocks noChangeShapeType="1"/>
            </p:cNvSpPr>
            <p:nvPr/>
          </p:nvSpPr>
          <p:spPr bwMode="auto">
            <a:xfrm>
              <a:off x="1297" y="2832"/>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33" name="Line 137">
              <a:extLst>
                <a:ext uri="{FF2B5EF4-FFF2-40B4-BE49-F238E27FC236}">
                  <a16:creationId xmlns:a16="http://schemas.microsoft.com/office/drawing/2014/main" id="{9B6599EE-801A-4CC5-8C03-B636C770DB32}"/>
                </a:ext>
              </a:extLst>
            </p:cNvPr>
            <p:cNvSpPr>
              <a:spLocks noChangeShapeType="1"/>
            </p:cNvSpPr>
            <p:nvPr/>
          </p:nvSpPr>
          <p:spPr bwMode="auto">
            <a:xfrm>
              <a:off x="1297" y="2928"/>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34" name="Line 138">
              <a:extLst>
                <a:ext uri="{FF2B5EF4-FFF2-40B4-BE49-F238E27FC236}">
                  <a16:creationId xmlns:a16="http://schemas.microsoft.com/office/drawing/2014/main" id="{0680F527-747B-4AE1-AF63-B9B34D5865B0}"/>
                </a:ext>
              </a:extLst>
            </p:cNvPr>
            <p:cNvSpPr>
              <a:spLocks noChangeShapeType="1"/>
            </p:cNvSpPr>
            <p:nvPr/>
          </p:nvSpPr>
          <p:spPr bwMode="auto">
            <a:xfrm>
              <a:off x="1297" y="2880"/>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35" name="Line 139">
              <a:extLst>
                <a:ext uri="{FF2B5EF4-FFF2-40B4-BE49-F238E27FC236}">
                  <a16:creationId xmlns:a16="http://schemas.microsoft.com/office/drawing/2014/main" id="{B37F4CC4-0576-4C12-B1A4-D015E57790E7}"/>
                </a:ext>
              </a:extLst>
            </p:cNvPr>
            <p:cNvSpPr>
              <a:spLocks noChangeShapeType="1"/>
            </p:cNvSpPr>
            <p:nvPr/>
          </p:nvSpPr>
          <p:spPr bwMode="auto">
            <a:xfrm>
              <a:off x="1297" y="2976"/>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36" name="Line 140">
              <a:extLst>
                <a:ext uri="{FF2B5EF4-FFF2-40B4-BE49-F238E27FC236}">
                  <a16:creationId xmlns:a16="http://schemas.microsoft.com/office/drawing/2014/main" id="{CB033248-DDAE-4BF8-9925-BA4A2763377E}"/>
                </a:ext>
              </a:extLst>
            </p:cNvPr>
            <p:cNvSpPr>
              <a:spLocks noChangeShapeType="1"/>
            </p:cNvSpPr>
            <p:nvPr/>
          </p:nvSpPr>
          <p:spPr bwMode="auto">
            <a:xfrm>
              <a:off x="1297" y="3024"/>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37" name="Line 141">
              <a:extLst>
                <a:ext uri="{FF2B5EF4-FFF2-40B4-BE49-F238E27FC236}">
                  <a16:creationId xmlns:a16="http://schemas.microsoft.com/office/drawing/2014/main" id="{BFE5D476-0655-4BE6-9D45-798119D5D9D9}"/>
                </a:ext>
              </a:extLst>
            </p:cNvPr>
            <p:cNvSpPr>
              <a:spLocks noChangeShapeType="1"/>
            </p:cNvSpPr>
            <p:nvPr/>
          </p:nvSpPr>
          <p:spPr bwMode="auto">
            <a:xfrm>
              <a:off x="1297" y="3072"/>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38" name="Line 142">
              <a:extLst>
                <a:ext uri="{FF2B5EF4-FFF2-40B4-BE49-F238E27FC236}">
                  <a16:creationId xmlns:a16="http://schemas.microsoft.com/office/drawing/2014/main" id="{5934E2F6-F739-4DA2-8B8D-9C7CD5A4FEEE}"/>
                </a:ext>
              </a:extLst>
            </p:cNvPr>
            <p:cNvSpPr>
              <a:spLocks noChangeShapeType="1"/>
            </p:cNvSpPr>
            <p:nvPr/>
          </p:nvSpPr>
          <p:spPr bwMode="auto">
            <a:xfrm>
              <a:off x="1297" y="3120"/>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39" name="Line 143">
              <a:extLst>
                <a:ext uri="{FF2B5EF4-FFF2-40B4-BE49-F238E27FC236}">
                  <a16:creationId xmlns:a16="http://schemas.microsoft.com/office/drawing/2014/main" id="{E387FCDD-F94D-4C89-AED9-4FE079EAD6EB}"/>
                </a:ext>
              </a:extLst>
            </p:cNvPr>
            <p:cNvSpPr>
              <a:spLocks noChangeShapeType="1"/>
            </p:cNvSpPr>
            <p:nvPr/>
          </p:nvSpPr>
          <p:spPr bwMode="auto">
            <a:xfrm>
              <a:off x="1297" y="3168"/>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40" name="Line 144">
              <a:extLst>
                <a:ext uri="{FF2B5EF4-FFF2-40B4-BE49-F238E27FC236}">
                  <a16:creationId xmlns:a16="http://schemas.microsoft.com/office/drawing/2014/main" id="{A09B53E4-776C-48FA-ACE3-D448D8C3560D}"/>
                </a:ext>
              </a:extLst>
            </p:cNvPr>
            <p:cNvSpPr>
              <a:spLocks noChangeShapeType="1"/>
            </p:cNvSpPr>
            <p:nvPr/>
          </p:nvSpPr>
          <p:spPr bwMode="auto">
            <a:xfrm>
              <a:off x="1297" y="2688"/>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41" name="Line 145">
              <a:extLst>
                <a:ext uri="{FF2B5EF4-FFF2-40B4-BE49-F238E27FC236}">
                  <a16:creationId xmlns:a16="http://schemas.microsoft.com/office/drawing/2014/main" id="{BEC8D046-3FBA-4DD5-8907-EB6B5DD089F9}"/>
                </a:ext>
              </a:extLst>
            </p:cNvPr>
            <p:cNvSpPr>
              <a:spLocks noChangeShapeType="1"/>
            </p:cNvSpPr>
            <p:nvPr/>
          </p:nvSpPr>
          <p:spPr bwMode="auto">
            <a:xfrm>
              <a:off x="1297" y="2592"/>
              <a:ext cx="209"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42" name="Line 146">
              <a:extLst>
                <a:ext uri="{FF2B5EF4-FFF2-40B4-BE49-F238E27FC236}">
                  <a16:creationId xmlns:a16="http://schemas.microsoft.com/office/drawing/2014/main" id="{B9234BA9-8C08-46E1-B44D-7D5E42D1B299}"/>
                </a:ext>
              </a:extLst>
            </p:cNvPr>
            <p:cNvSpPr>
              <a:spLocks noChangeShapeType="1"/>
            </p:cNvSpPr>
            <p:nvPr/>
          </p:nvSpPr>
          <p:spPr bwMode="auto">
            <a:xfrm>
              <a:off x="1297" y="2544"/>
              <a:ext cx="209"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43" name="Line 147">
              <a:extLst>
                <a:ext uri="{FF2B5EF4-FFF2-40B4-BE49-F238E27FC236}">
                  <a16:creationId xmlns:a16="http://schemas.microsoft.com/office/drawing/2014/main" id="{FD639C83-B2B0-4E92-A648-D4DCB8339D03}"/>
                </a:ext>
              </a:extLst>
            </p:cNvPr>
            <p:cNvSpPr>
              <a:spLocks noChangeShapeType="1"/>
            </p:cNvSpPr>
            <p:nvPr/>
          </p:nvSpPr>
          <p:spPr bwMode="auto">
            <a:xfrm>
              <a:off x="1297" y="2640"/>
              <a:ext cx="209"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grpSp>
      <p:sp>
        <p:nvSpPr>
          <p:cNvPr id="44" name="Text Box 148">
            <a:extLst>
              <a:ext uri="{FF2B5EF4-FFF2-40B4-BE49-F238E27FC236}">
                <a16:creationId xmlns:a16="http://schemas.microsoft.com/office/drawing/2014/main" id="{BD2B6268-B4CB-47B2-8B26-9CB6A5FEFE73}"/>
              </a:ext>
            </a:extLst>
          </p:cNvPr>
          <p:cNvSpPr txBox="1">
            <a:spLocks noChangeArrowheads="1"/>
          </p:cNvSpPr>
          <p:nvPr/>
        </p:nvSpPr>
        <p:spPr bwMode="auto">
          <a:xfrm>
            <a:off x="6705600" y="2324100"/>
            <a:ext cx="10858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lg" len="lg"/>
              </a14:hiddenLine>
            </a:ext>
          </a:extLst>
        </p:spPr>
        <p:txBody>
          <a:bodyPr wrap="none">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algn="ctr" eaLnBrk="1" hangingPunct="1"/>
            <a:r>
              <a:rPr lang="en-US" sz="1800"/>
              <a:t>Glossary</a:t>
            </a:r>
          </a:p>
        </p:txBody>
      </p:sp>
      <p:sp>
        <p:nvSpPr>
          <p:cNvPr id="45" name="Rectangle 149">
            <a:extLst>
              <a:ext uri="{FF2B5EF4-FFF2-40B4-BE49-F238E27FC236}">
                <a16:creationId xmlns:a16="http://schemas.microsoft.com/office/drawing/2014/main" id="{BE5621A3-BEF0-4A14-9CAB-3ACC3AEBB0FE}"/>
              </a:ext>
            </a:extLst>
          </p:cNvPr>
          <p:cNvSpPr>
            <a:spLocks noChangeArrowheads="1"/>
          </p:cNvSpPr>
          <p:nvPr/>
        </p:nvSpPr>
        <p:spPr bwMode="auto">
          <a:xfrm>
            <a:off x="990600" y="952500"/>
            <a:ext cx="5105400" cy="4953000"/>
          </a:xfrm>
          <a:prstGeom prst="rect">
            <a:avLst/>
          </a:prstGeom>
          <a:noFill/>
          <a:ln w="285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GB"/>
          </a:p>
        </p:txBody>
      </p:sp>
      <p:grpSp>
        <p:nvGrpSpPr>
          <p:cNvPr id="46" name="Group 150">
            <a:extLst>
              <a:ext uri="{FF2B5EF4-FFF2-40B4-BE49-F238E27FC236}">
                <a16:creationId xmlns:a16="http://schemas.microsoft.com/office/drawing/2014/main" id="{FE7FB5C3-E935-492A-A6B7-253C52CD7B98}"/>
              </a:ext>
            </a:extLst>
          </p:cNvPr>
          <p:cNvGrpSpPr>
            <a:grpSpLocks/>
          </p:cNvGrpSpPr>
          <p:nvPr/>
        </p:nvGrpSpPr>
        <p:grpSpPr bwMode="auto">
          <a:xfrm>
            <a:off x="2247900" y="3619500"/>
            <a:ext cx="1196975" cy="1600200"/>
            <a:chOff x="365" y="2533"/>
            <a:chExt cx="754" cy="1008"/>
          </a:xfrm>
        </p:grpSpPr>
        <p:sp>
          <p:nvSpPr>
            <p:cNvPr id="47" name="Oval 151">
              <a:extLst>
                <a:ext uri="{FF2B5EF4-FFF2-40B4-BE49-F238E27FC236}">
                  <a16:creationId xmlns:a16="http://schemas.microsoft.com/office/drawing/2014/main" id="{C80A4A31-E707-4314-8604-710266C4A011}"/>
                </a:ext>
              </a:extLst>
            </p:cNvPr>
            <p:cNvSpPr>
              <a:spLocks noChangeArrowheads="1"/>
            </p:cNvSpPr>
            <p:nvPr/>
          </p:nvSpPr>
          <p:spPr bwMode="auto">
            <a:xfrm>
              <a:off x="365" y="2533"/>
              <a:ext cx="624" cy="288"/>
            </a:xfrm>
            <a:prstGeom prst="ellipse">
              <a:avLst/>
            </a:prstGeom>
            <a:noFill/>
            <a:ln w="28575">
              <a:solidFill>
                <a:schemeClr val="tx1"/>
              </a:solidFill>
              <a:round/>
              <a:headEnd type="none" w="sm" len="sm"/>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GB"/>
            </a:p>
          </p:txBody>
        </p:sp>
        <p:sp>
          <p:nvSpPr>
            <p:cNvPr id="48" name="Rectangle 152">
              <a:extLst>
                <a:ext uri="{FF2B5EF4-FFF2-40B4-BE49-F238E27FC236}">
                  <a16:creationId xmlns:a16="http://schemas.microsoft.com/office/drawing/2014/main" id="{D58EF880-6F9C-48AF-A2BD-0B02230ADACA}"/>
                </a:ext>
              </a:extLst>
            </p:cNvPr>
            <p:cNvSpPr>
              <a:spLocks noChangeArrowheads="1"/>
            </p:cNvSpPr>
            <p:nvPr/>
          </p:nvSpPr>
          <p:spPr bwMode="auto">
            <a:xfrm>
              <a:off x="687" y="2821"/>
              <a:ext cx="432" cy="720"/>
            </a:xfrm>
            <a:prstGeom prst="rect">
              <a:avLst/>
            </a:prstGeom>
            <a:noFill/>
            <a:ln w="28575">
              <a:solidFill>
                <a:schemeClr val="tx1"/>
              </a:solidFill>
              <a:miter lim="800000"/>
              <a:headEnd type="none" w="sm" len="sm"/>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GB"/>
            </a:p>
          </p:txBody>
        </p:sp>
        <p:sp>
          <p:nvSpPr>
            <p:cNvPr id="49" name="Line 153">
              <a:extLst>
                <a:ext uri="{FF2B5EF4-FFF2-40B4-BE49-F238E27FC236}">
                  <a16:creationId xmlns:a16="http://schemas.microsoft.com/office/drawing/2014/main" id="{A0CC41C5-792B-4696-A93F-E73D2D2C6B09}"/>
                </a:ext>
              </a:extLst>
            </p:cNvPr>
            <p:cNvSpPr>
              <a:spLocks noChangeShapeType="1"/>
            </p:cNvSpPr>
            <p:nvPr/>
          </p:nvSpPr>
          <p:spPr bwMode="auto">
            <a:xfrm>
              <a:off x="975" y="2821"/>
              <a:ext cx="144" cy="144"/>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50" name="Line 154">
              <a:extLst>
                <a:ext uri="{FF2B5EF4-FFF2-40B4-BE49-F238E27FC236}">
                  <a16:creationId xmlns:a16="http://schemas.microsoft.com/office/drawing/2014/main" id="{CEA5AF55-7EB9-40EA-97DF-53DF0CAC8521}"/>
                </a:ext>
              </a:extLst>
            </p:cNvPr>
            <p:cNvSpPr>
              <a:spLocks noChangeShapeType="1"/>
            </p:cNvSpPr>
            <p:nvPr/>
          </p:nvSpPr>
          <p:spPr bwMode="auto">
            <a:xfrm>
              <a:off x="975" y="2821"/>
              <a:ext cx="0" cy="144"/>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51" name="Line 155">
              <a:extLst>
                <a:ext uri="{FF2B5EF4-FFF2-40B4-BE49-F238E27FC236}">
                  <a16:creationId xmlns:a16="http://schemas.microsoft.com/office/drawing/2014/main" id="{4B4A52BE-BF3C-4F3A-9B43-77342379B2CE}"/>
                </a:ext>
              </a:extLst>
            </p:cNvPr>
            <p:cNvSpPr>
              <a:spLocks noChangeShapeType="1"/>
            </p:cNvSpPr>
            <p:nvPr/>
          </p:nvSpPr>
          <p:spPr bwMode="auto">
            <a:xfrm flipH="1">
              <a:off x="975" y="2965"/>
              <a:ext cx="144"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52" name="Line 156">
              <a:extLst>
                <a:ext uri="{FF2B5EF4-FFF2-40B4-BE49-F238E27FC236}">
                  <a16:creationId xmlns:a16="http://schemas.microsoft.com/office/drawing/2014/main" id="{AD091DD6-24D1-46FA-85AC-F61C8B4E2EED}"/>
                </a:ext>
              </a:extLst>
            </p:cNvPr>
            <p:cNvSpPr>
              <a:spLocks noChangeShapeType="1"/>
            </p:cNvSpPr>
            <p:nvPr/>
          </p:nvSpPr>
          <p:spPr bwMode="auto">
            <a:xfrm>
              <a:off x="735" y="3061"/>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53" name="Line 157">
              <a:extLst>
                <a:ext uri="{FF2B5EF4-FFF2-40B4-BE49-F238E27FC236}">
                  <a16:creationId xmlns:a16="http://schemas.microsoft.com/office/drawing/2014/main" id="{70E968FA-45A6-41E8-AF16-CBF637289D39}"/>
                </a:ext>
              </a:extLst>
            </p:cNvPr>
            <p:cNvSpPr>
              <a:spLocks noChangeShapeType="1"/>
            </p:cNvSpPr>
            <p:nvPr/>
          </p:nvSpPr>
          <p:spPr bwMode="auto">
            <a:xfrm>
              <a:off x="735" y="3109"/>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54" name="Line 158">
              <a:extLst>
                <a:ext uri="{FF2B5EF4-FFF2-40B4-BE49-F238E27FC236}">
                  <a16:creationId xmlns:a16="http://schemas.microsoft.com/office/drawing/2014/main" id="{5E1BAAD7-BD11-4459-AFC8-B8F98F424626}"/>
                </a:ext>
              </a:extLst>
            </p:cNvPr>
            <p:cNvSpPr>
              <a:spLocks noChangeShapeType="1"/>
            </p:cNvSpPr>
            <p:nvPr/>
          </p:nvSpPr>
          <p:spPr bwMode="auto">
            <a:xfrm>
              <a:off x="735" y="3157"/>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55" name="Line 159">
              <a:extLst>
                <a:ext uri="{FF2B5EF4-FFF2-40B4-BE49-F238E27FC236}">
                  <a16:creationId xmlns:a16="http://schemas.microsoft.com/office/drawing/2014/main" id="{BF0696B8-29CA-45FD-9915-5C7DB58BC418}"/>
                </a:ext>
              </a:extLst>
            </p:cNvPr>
            <p:cNvSpPr>
              <a:spLocks noChangeShapeType="1"/>
            </p:cNvSpPr>
            <p:nvPr/>
          </p:nvSpPr>
          <p:spPr bwMode="auto">
            <a:xfrm>
              <a:off x="735" y="3253"/>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56" name="Line 160">
              <a:extLst>
                <a:ext uri="{FF2B5EF4-FFF2-40B4-BE49-F238E27FC236}">
                  <a16:creationId xmlns:a16="http://schemas.microsoft.com/office/drawing/2014/main" id="{36D18EEF-CDC9-452C-8068-19D29B1F1A86}"/>
                </a:ext>
              </a:extLst>
            </p:cNvPr>
            <p:cNvSpPr>
              <a:spLocks noChangeShapeType="1"/>
            </p:cNvSpPr>
            <p:nvPr/>
          </p:nvSpPr>
          <p:spPr bwMode="auto">
            <a:xfrm>
              <a:off x="735" y="3205"/>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57" name="Line 161">
              <a:extLst>
                <a:ext uri="{FF2B5EF4-FFF2-40B4-BE49-F238E27FC236}">
                  <a16:creationId xmlns:a16="http://schemas.microsoft.com/office/drawing/2014/main" id="{A6422122-2F9F-4771-8BC5-3D750FB5081F}"/>
                </a:ext>
              </a:extLst>
            </p:cNvPr>
            <p:cNvSpPr>
              <a:spLocks noChangeShapeType="1"/>
            </p:cNvSpPr>
            <p:nvPr/>
          </p:nvSpPr>
          <p:spPr bwMode="auto">
            <a:xfrm>
              <a:off x="735" y="3301"/>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58" name="Line 162">
              <a:extLst>
                <a:ext uri="{FF2B5EF4-FFF2-40B4-BE49-F238E27FC236}">
                  <a16:creationId xmlns:a16="http://schemas.microsoft.com/office/drawing/2014/main" id="{19DD2CEF-B9AF-4E88-BA8C-987E174570BE}"/>
                </a:ext>
              </a:extLst>
            </p:cNvPr>
            <p:cNvSpPr>
              <a:spLocks noChangeShapeType="1"/>
            </p:cNvSpPr>
            <p:nvPr/>
          </p:nvSpPr>
          <p:spPr bwMode="auto">
            <a:xfrm>
              <a:off x="735" y="3349"/>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59" name="Line 163">
              <a:extLst>
                <a:ext uri="{FF2B5EF4-FFF2-40B4-BE49-F238E27FC236}">
                  <a16:creationId xmlns:a16="http://schemas.microsoft.com/office/drawing/2014/main" id="{FB4AF664-1BBD-4595-A973-32458F19BB7B}"/>
                </a:ext>
              </a:extLst>
            </p:cNvPr>
            <p:cNvSpPr>
              <a:spLocks noChangeShapeType="1"/>
            </p:cNvSpPr>
            <p:nvPr/>
          </p:nvSpPr>
          <p:spPr bwMode="auto">
            <a:xfrm>
              <a:off x="735" y="3397"/>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60" name="Line 164">
              <a:extLst>
                <a:ext uri="{FF2B5EF4-FFF2-40B4-BE49-F238E27FC236}">
                  <a16:creationId xmlns:a16="http://schemas.microsoft.com/office/drawing/2014/main" id="{05E49204-1983-48C9-A7B3-2D9233BCDA1A}"/>
                </a:ext>
              </a:extLst>
            </p:cNvPr>
            <p:cNvSpPr>
              <a:spLocks noChangeShapeType="1"/>
            </p:cNvSpPr>
            <p:nvPr/>
          </p:nvSpPr>
          <p:spPr bwMode="auto">
            <a:xfrm>
              <a:off x="735" y="3445"/>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61" name="Line 165">
              <a:extLst>
                <a:ext uri="{FF2B5EF4-FFF2-40B4-BE49-F238E27FC236}">
                  <a16:creationId xmlns:a16="http://schemas.microsoft.com/office/drawing/2014/main" id="{FB1EC17D-8D7A-430A-9F1A-ABBEFB0FFB08}"/>
                </a:ext>
              </a:extLst>
            </p:cNvPr>
            <p:cNvSpPr>
              <a:spLocks noChangeShapeType="1"/>
            </p:cNvSpPr>
            <p:nvPr/>
          </p:nvSpPr>
          <p:spPr bwMode="auto">
            <a:xfrm>
              <a:off x="735" y="3493"/>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62" name="Line 166">
              <a:extLst>
                <a:ext uri="{FF2B5EF4-FFF2-40B4-BE49-F238E27FC236}">
                  <a16:creationId xmlns:a16="http://schemas.microsoft.com/office/drawing/2014/main" id="{F11F46A6-5E91-455D-9640-5C5BB1772512}"/>
                </a:ext>
              </a:extLst>
            </p:cNvPr>
            <p:cNvSpPr>
              <a:spLocks noChangeShapeType="1"/>
            </p:cNvSpPr>
            <p:nvPr/>
          </p:nvSpPr>
          <p:spPr bwMode="auto">
            <a:xfrm>
              <a:off x="735" y="3013"/>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63" name="Line 167">
              <a:extLst>
                <a:ext uri="{FF2B5EF4-FFF2-40B4-BE49-F238E27FC236}">
                  <a16:creationId xmlns:a16="http://schemas.microsoft.com/office/drawing/2014/main" id="{1751DAAE-791F-4657-8DD3-2FE2DD0A1E72}"/>
                </a:ext>
              </a:extLst>
            </p:cNvPr>
            <p:cNvSpPr>
              <a:spLocks noChangeShapeType="1"/>
            </p:cNvSpPr>
            <p:nvPr/>
          </p:nvSpPr>
          <p:spPr bwMode="auto">
            <a:xfrm>
              <a:off x="735" y="2917"/>
              <a:ext cx="209"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64" name="Line 168">
              <a:extLst>
                <a:ext uri="{FF2B5EF4-FFF2-40B4-BE49-F238E27FC236}">
                  <a16:creationId xmlns:a16="http://schemas.microsoft.com/office/drawing/2014/main" id="{00873399-C530-44DC-A607-D3716B451C13}"/>
                </a:ext>
              </a:extLst>
            </p:cNvPr>
            <p:cNvSpPr>
              <a:spLocks noChangeShapeType="1"/>
            </p:cNvSpPr>
            <p:nvPr/>
          </p:nvSpPr>
          <p:spPr bwMode="auto">
            <a:xfrm>
              <a:off x="735" y="2869"/>
              <a:ext cx="209"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65" name="Line 169">
              <a:extLst>
                <a:ext uri="{FF2B5EF4-FFF2-40B4-BE49-F238E27FC236}">
                  <a16:creationId xmlns:a16="http://schemas.microsoft.com/office/drawing/2014/main" id="{A66A8EC8-F23F-4F9D-A538-62A94E1F64C4}"/>
                </a:ext>
              </a:extLst>
            </p:cNvPr>
            <p:cNvSpPr>
              <a:spLocks noChangeShapeType="1"/>
            </p:cNvSpPr>
            <p:nvPr/>
          </p:nvSpPr>
          <p:spPr bwMode="auto">
            <a:xfrm>
              <a:off x="735" y="2965"/>
              <a:ext cx="209"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grpSp>
      <p:sp>
        <p:nvSpPr>
          <p:cNvPr id="66" name="Text Box 170">
            <a:extLst>
              <a:ext uri="{FF2B5EF4-FFF2-40B4-BE49-F238E27FC236}">
                <a16:creationId xmlns:a16="http://schemas.microsoft.com/office/drawing/2014/main" id="{11AB697F-CC3F-46F3-8EFD-BB0475DC4D7E}"/>
              </a:ext>
            </a:extLst>
          </p:cNvPr>
          <p:cNvSpPr txBox="1">
            <a:spLocks noChangeArrowheads="1"/>
          </p:cNvSpPr>
          <p:nvPr/>
        </p:nvSpPr>
        <p:spPr bwMode="auto">
          <a:xfrm>
            <a:off x="2444750" y="5372100"/>
            <a:ext cx="26733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lg" len="lg"/>
              </a14:hiddenLine>
            </a:ext>
          </a:extLst>
        </p:spPr>
        <p:txBody>
          <a:bodyPr wrap="none">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algn="ctr" eaLnBrk="1" hangingPunct="1"/>
            <a:r>
              <a:rPr lang="en-US" sz="1800"/>
              <a:t>Use-Case Specifications</a:t>
            </a:r>
          </a:p>
        </p:txBody>
      </p:sp>
      <p:grpSp>
        <p:nvGrpSpPr>
          <p:cNvPr id="67" name="Group 171">
            <a:extLst>
              <a:ext uri="{FF2B5EF4-FFF2-40B4-BE49-F238E27FC236}">
                <a16:creationId xmlns:a16="http://schemas.microsoft.com/office/drawing/2014/main" id="{3A470014-35B8-4A6E-BAC2-1A3E6CFBC291}"/>
              </a:ext>
            </a:extLst>
          </p:cNvPr>
          <p:cNvGrpSpPr>
            <a:grpSpLocks/>
          </p:cNvGrpSpPr>
          <p:nvPr/>
        </p:nvGrpSpPr>
        <p:grpSpPr bwMode="auto">
          <a:xfrm>
            <a:off x="3543300" y="3619500"/>
            <a:ext cx="1196975" cy="1600200"/>
            <a:chOff x="365" y="2533"/>
            <a:chExt cx="754" cy="1008"/>
          </a:xfrm>
        </p:grpSpPr>
        <p:sp>
          <p:nvSpPr>
            <p:cNvPr id="68" name="Oval 172">
              <a:extLst>
                <a:ext uri="{FF2B5EF4-FFF2-40B4-BE49-F238E27FC236}">
                  <a16:creationId xmlns:a16="http://schemas.microsoft.com/office/drawing/2014/main" id="{CCF2A866-A52C-4A88-B94D-B10BC08E8405}"/>
                </a:ext>
              </a:extLst>
            </p:cNvPr>
            <p:cNvSpPr>
              <a:spLocks noChangeArrowheads="1"/>
            </p:cNvSpPr>
            <p:nvPr/>
          </p:nvSpPr>
          <p:spPr bwMode="auto">
            <a:xfrm>
              <a:off x="365" y="2533"/>
              <a:ext cx="624" cy="288"/>
            </a:xfrm>
            <a:prstGeom prst="ellipse">
              <a:avLst/>
            </a:prstGeom>
            <a:noFill/>
            <a:ln w="28575">
              <a:solidFill>
                <a:schemeClr val="tx1"/>
              </a:solidFill>
              <a:round/>
              <a:headEnd type="none" w="sm" len="sm"/>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GB"/>
            </a:p>
          </p:txBody>
        </p:sp>
        <p:sp>
          <p:nvSpPr>
            <p:cNvPr id="69" name="Rectangle 173">
              <a:extLst>
                <a:ext uri="{FF2B5EF4-FFF2-40B4-BE49-F238E27FC236}">
                  <a16:creationId xmlns:a16="http://schemas.microsoft.com/office/drawing/2014/main" id="{F948369B-C1F9-414E-9762-B28B0D21DF44}"/>
                </a:ext>
              </a:extLst>
            </p:cNvPr>
            <p:cNvSpPr>
              <a:spLocks noChangeArrowheads="1"/>
            </p:cNvSpPr>
            <p:nvPr/>
          </p:nvSpPr>
          <p:spPr bwMode="auto">
            <a:xfrm>
              <a:off x="687" y="2821"/>
              <a:ext cx="432" cy="720"/>
            </a:xfrm>
            <a:prstGeom prst="rect">
              <a:avLst/>
            </a:prstGeom>
            <a:noFill/>
            <a:ln w="28575">
              <a:solidFill>
                <a:schemeClr val="tx1"/>
              </a:solidFill>
              <a:miter lim="800000"/>
              <a:headEnd type="none" w="sm" len="sm"/>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GB"/>
            </a:p>
          </p:txBody>
        </p:sp>
        <p:sp>
          <p:nvSpPr>
            <p:cNvPr id="70" name="Line 174">
              <a:extLst>
                <a:ext uri="{FF2B5EF4-FFF2-40B4-BE49-F238E27FC236}">
                  <a16:creationId xmlns:a16="http://schemas.microsoft.com/office/drawing/2014/main" id="{0CBF30ED-E111-49B4-BBCB-2F78FC766A9C}"/>
                </a:ext>
              </a:extLst>
            </p:cNvPr>
            <p:cNvSpPr>
              <a:spLocks noChangeShapeType="1"/>
            </p:cNvSpPr>
            <p:nvPr/>
          </p:nvSpPr>
          <p:spPr bwMode="auto">
            <a:xfrm>
              <a:off x="975" y="2821"/>
              <a:ext cx="144" cy="144"/>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71" name="Line 175">
              <a:extLst>
                <a:ext uri="{FF2B5EF4-FFF2-40B4-BE49-F238E27FC236}">
                  <a16:creationId xmlns:a16="http://schemas.microsoft.com/office/drawing/2014/main" id="{9085ED45-4F62-489F-97FE-119BE216B64D}"/>
                </a:ext>
              </a:extLst>
            </p:cNvPr>
            <p:cNvSpPr>
              <a:spLocks noChangeShapeType="1"/>
            </p:cNvSpPr>
            <p:nvPr/>
          </p:nvSpPr>
          <p:spPr bwMode="auto">
            <a:xfrm>
              <a:off x="975" y="2821"/>
              <a:ext cx="0" cy="144"/>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72" name="Line 176">
              <a:extLst>
                <a:ext uri="{FF2B5EF4-FFF2-40B4-BE49-F238E27FC236}">
                  <a16:creationId xmlns:a16="http://schemas.microsoft.com/office/drawing/2014/main" id="{E962A4B7-8C66-4B2E-98C6-7544A8EFFEC2}"/>
                </a:ext>
              </a:extLst>
            </p:cNvPr>
            <p:cNvSpPr>
              <a:spLocks noChangeShapeType="1"/>
            </p:cNvSpPr>
            <p:nvPr/>
          </p:nvSpPr>
          <p:spPr bwMode="auto">
            <a:xfrm flipH="1">
              <a:off x="975" y="2965"/>
              <a:ext cx="144"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73" name="Line 177">
              <a:extLst>
                <a:ext uri="{FF2B5EF4-FFF2-40B4-BE49-F238E27FC236}">
                  <a16:creationId xmlns:a16="http://schemas.microsoft.com/office/drawing/2014/main" id="{283822EF-48F1-413B-B58A-EA0F272F56AC}"/>
                </a:ext>
              </a:extLst>
            </p:cNvPr>
            <p:cNvSpPr>
              <a:spLocks noChangeShapeType="1"/>
            </p:cNvSpPr>
            <p:nvPr/>
          </p:nvSpPr>
          <p:spPr bwMode="auto">
            <a:xfrm>
              <a:off x="735" y="3061"/>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74" name="Line 178">
              <a:extLst>
                <a:ext uri="{FF2B5EF4-FFF2-40B4-BE49-F238E27FC236}">
                  <a16:creationId xmlns:a16="http://schemas.microsoft.com/office/drawing/2014/main" id="{E35A200E-4FB3-47AF-89EE-F09F72BDAE0A}"/>
                </a:ext>
              </a:extLst>
            </p:cNvPr>
            <p:cNvSpPr>
              <a:spLocks noChangeShapeType="1"/>
            </p:cNvSpPr>
            <p:nvPr/>
          </p:nvSpPr>
          <p:spPr bwMode="auto">
            <a:xfrm>
              <a:off x="735" y="3109"/>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75" name="Line 179">
              <a:extLst>
                <a:ext uri="{FF2B5EF4-FFF2-40B4-BE49-F238E27FC236}">
                  <a16:creationId xmlns:a16="http://schemas.microsoft.com/office/drawing/2014/main" id="{74818D41-F9E7-4D10-AD25-015C4BA33E1E}"/>
                </a:ext>
              </a:extLst>
            </p:cNvPr>
            <p:cNvSpPr>
              <a:spLocks noChangeShapeType="1"/>
            </p:cNvSpPr>
            <p:nvPr/>
          </p:nvSpPr>
          <p:spPr bwMode="auto">
            <a:xfrm>
              <a:off x="735" y="3157"/>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76" name="Line 180">
              <a:extLst>
                <a:ext uri="{FF2B5EF4-FFF2-40B4-BE49-F238E27FC236}">
                  <a16:creationId xmlns:a16="http://schemas.microsoft.com/office/drawing/2014/main" id="{D94E9F3B-2C2B-4D93-99EC-795C57A9988E}"/>
                </a:ext>
              </a:extLst>
            </p:cNvPr>
            <p:cNvSpPr>
              <a:spLocks noChangeShapeType="1"/>
            </p:cNvSpPr>
            <p:nvPr/>
          </p:nvSpPr>
          <p:spPr bwMode="auto">
            <a:xfrm>
              <a:off x="735" y="3253"/>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77" name="Line 181">
              <a:extLst>
                <a:ext uri="{FF2B5EF4-FFF2-40B4-BE49-F238E27FC236}">
                  <a16:creationId xmlns:a16="http://schemas.microsoft.com/office/drawing/2014/main" id="{9AAA1912-07F8-469C-970A-B14148926BBE}"/>
                </a:ext>
              </a:extLst>
            </p:cNvPr>
            <p:cNvSpPr>
              <a:spLocks noChangeShapeType="1"/>
            </p:cNvSpPr>
            <p:nvPr/>
          </p:nvSpPr>
          <p:spPr bwMode="auto">
            <a:xfrm>
              <a:off x="735" y="3205"/>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78" name="Line 182">
              <a:extLst>
                <a:ext uri="{FF2B5EF4-FFF2-40B4-BE49-F238E27FC236}">
                  <a16:creationId xmlns:a16="http://schemas.microsoft.com/office/drawing/2014/main" id="{D45A31E6-EB42-4FE6-A89F-41D4D6B1D1C3}"/>
                </a:ext>
              </a:extLst>
            </p:cNvPr>
            <p:cNvSpPr>
              <a:spLocks noChangeShapeType="1"/>
            </p:cNvSpPr>
            <p:nvPr/>
          </p:nvSpPr>
          <p:spPr bwMode="auto">
            <a:xfrm>
              <a:off x="735" y="3301"/>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79" name="Line 183">
              <a:extLst>
                <a:ext uri="{FF2B5EF4-FFF2-40B4-BE49-F238E27FC236}">
                  <a16:creationId xmlns:a16="http://schemas.microsoft.com/office/drawing/2014/main" id="{018E2C14-5C07-4265-9920-B1884442889C}"/>
                </a:ext>
              </a:extLst>
            </p:cNvPr>
            <p:cNvSpPr>
              <a:spLocks noChangeShapeType="1"/>
            </p:cNvSpPr>
            <p:nvPr/>
          </p:nvSpPr>
          <p:spPr bwMode="auto">
            <a:xfrm>
              <a:off x="735" y="3349"/>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80" name="Line 184">
              <a:extLst>
                <a:ext uri="{FF2B5EF4-FFF2-40B4-BE49-F238E27FC236}">
                  <a16:creationId xmlns:a16="http://schemas.microsoft.com/office/drawing/2014/main" id="{78A17730-2685-4028-A1D8-A9F8D924ECDB}"/>
                </a:ext>
              </a:extLst>
            </p:cNvPr>
            <p:cNvSpPr>
              <a:spLocks noChangeShapeType="1"/>
            </p:cNvSpPr>
            <p:nvPr/>
          </p:nvSpPr>
          <p:spPr bwMode="auto">
            <a:xfrm>
              <a:off x="735" y="3397"/>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81" name="Line 185">
              <a:extLst>
                <a:ext uri="{FF2B5EF4-FFF2-40B4-BE49-F238E27FC236}">
                  <a16:creationId xmlns:a16="http://schemas.microsoft.com/office/drawing/2014/main" id="{5C9362B8-DD61-4679-9F43-E810F3AA153F}"/>
                </a:ext>
              </a:extLst>
            </p:cNvPr>
            <p:cNvSpPr>
              <a:spLocks noChangeShapeType="1"/>
            </p:cNvSpPr>
            <p:nvPr/>
          </p:nvSpPr>
          <p:spPr bwMode="auto">
            <a:xfrm>
              <a:off x="735" y="3445"/>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82" name="Line 186">
              <a:extLst>
                <a:ext uri="{FF2B5EF4-FFF2-40B4-BE49-F238E27FC236}">
                  <a16:creationId xmlns:a16="http://schemas.microsoft.com/office/drawing/2014/main" id="{C300BE52-2359-4D78-BE0A-0DFB52B9031B}"/>
                </a:ext>
              </a:extLst>
            </p:cNvPr>
            <p:cNvSpPr>
              <a:spLocks noChangeShapeType="1"/>
            </p:cNvSpPr>
            <p:nvPr/>
          </p:nvSpPr>
          <p:spPr bwMode="auto">
            <a:xfrm>
              <a:off x="735" y="3493"/>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83" name="Line 187">
              <a:extLst>
                <a:ext uri="{FF2B5EF4-FFF2-40B4-BE49-F238E27FC236}">
                  <a16:creationId xmlns:a16="http://schemas.microsoft.com/office/drawing/2014/main" id="{384CAA24-202F-4AC6-851D-385590FBC716}"/>
                </a:ext>
              </a:extLst>
            </p:cNvPr>
            <p:cNvSpPr>
              <a:spLocks noChangeShapeType="1"/>
            </p:cNvSpPr>
            <p:nvPr/>
          </p:nvSpPr>
          <p:spPr bwMode="auto">
            <a:xfrm>
              <a:off x="735" y="3013"/>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84" name="Line 188">
              <a:extLst>
                <a:ext uri="{FF2B5EF4-FFF2-40B4-BE49-F238E27FC236}">
                  <a16:creationId xmlns:a16="http://schemas.microsoft.com/office/drawing/2014/main" id="{663E1466-8543-4EC8-855B-5F47562F401B}"/>
                </a:ext>
              </a:extLst>
            </p:cNvPr>
            <p:cNvSpPr>
              <a:spLocks noChangeShapeType="1"/>
            </p:cNvSpPr>
            <p:nvPr/>
          </p:nvSpPr>
          <p:spPr bwMode="auto">
            <a:xfrm>
              <a:off x="735" y="2917"/>
              <a:ext cx="209"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85" name="Line 189">
              <a:extLst>
                <a:ext uri="{FF2B5EF4-FFF2-40B4-BE49-F238E27FC236}">
                  <a16:creationId xmlns:a16="http://schemas.microsoft.com/office/drawing/2014/main" id="{5C563BF1-F3D1-4EE0-86A2-E4BA43D3480D}"/>
                </a:ext>
              </a:extLst>
            </p:cNvPr>
            <p:cNvSpPr>
              <a:spLocks noChangeShapeType="1"/>
            </p:cNvSpPr>
            <p:nvPr/>
          </p:nvSpPr>
          <p:spPr bwMode="auto">
            <a:xfrm>
              <a:off x="735" y="2869"/>
              <a:ext cx="209"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86" name="Line 190">
              <a:extLst>
                <a:ext uri="{FF2B5EF4-FFF2-40B4-BE49-F238E27FC236}">
                  <a16:creationId xmlns:a16="http://schemas.microsoft.com/office/drawing/2014/main" id="{B4853F7A-79F8-4DB3-99E4-6EAE99B95593}"/>
                </a:ext>
              </a:extLst>
            </p:cNvPr>
            <p:cNvSpPr>
              <a:spLocks noChangeShapeType="1"/>
            </p:cNvSpPr>
            <p:nvPr/>
          </p:nvSpPr>
          <p:spPr bwMode="auto">
            <a:xfrm>
              <a:off x="735" y="2965"/>
              <a:ext cx="209"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grpSp>
      <p:sp>
        <p:nvSpPr>
          <p:cNvPr id="87" name="Text Box 191">
            <a:extLst>
              <a:ext uri="{FF2B5EF4-FFF2-40B4-BE49-F238E27FC236}">
                <a16:creationId xmlns:a16="http://schemas.microsoft.com/office/drawing/2014/main" id="{955FD04B-A23C-456B-BBFD-4AAB5CB9E272}"/>
              </a:ext>
            </a:extLst>
          </p:cNvPr>
          <p:cNvSpPr txBox="1">
            <a:spLocks noChangeArrowheads="1"/>
          </p:cNvSpPr>
          <p:nvPr/>
        </p:nvSpPr>
        <p:spPr bwMode="auto">
          <a:xfrm>
            <a:off x="3543300" y="4533900"/>
            <a:ext cx="4572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algn="ctr" eaLnBrk="1" hangingPunct="1">
              <a:spcBef>
                <a:spcPct val="50000"/>
              </a:spcBef>
            </a:pPr>
            <a:r>
              <a:rPr lang="en-US" sz="2400" b="1"/>
              <a:t>...</a:t>
            </a:r>
          </a:p>
        </p:txBody>
      </p:sp>
      <p:grpSp>
        <p:nvGrpSpPr>
          <p:cNvPr id="88" name="Group 192">
            <a:extLst>
              <a:ext uri="{FF2B5EF4-FFF2-40B4-BE49-F238E27FC236}">
                <a16:creationId xmlns:a16="http://schemas.microsoft.com/office/drawing/2014/main" id="{88CB6603-CC67-4A7E-B001-6CE6948EAC13}"/>
              </a:ext>
            </a:extLst>
          </p:cNvPr>
          <p:cNvGrpSpPr>
            <a:grpSpLocks/>
          </p:cNvGrpSpPr>
          <p:nvPr/>
        </p:nvGrpSpPr>
        <p:grpSpPr bwMode="auto">
          <a:xfrm>
            <a:off x="1524000" y="1714500"/>
            <a:ext cx="701675" cy="801688"/>
            <a:chOff x="7654" y="3380"/>
            <a:chExt cx="554" cy="754"/>
          </a:xfrm>
        </p:grpSpPr>
        <p:sp>
          <p:nvSpPr>
            <p:cNvPr id="89" name="Oval 193">
              <a:extLst>
                <a:ext uri="{FF2B5EF4-FFF2-40B4-BE49-F238E27FC236}">
                  <a16:creationId xmlns:a16="http://schemas.microsoft.com/office/drawing/2014/main" id="{D95B58BC-5D23-4B78-B228-D6856864531B}"/>
                </a:ext>
              </a:extLst>
            </p:cNvPr>
            <p:cNvSpPr>
              <a:spLocks noChangeArrowheads="1"/>
            </p:cNvSpPr>
            <p:nvPr/>
          </p:nvSpPr>
          <p:spPr bwMode="auto">
            <a:xfrm>
              <a:off x="7805" y="3380"/>
              <a:ext cx="253" cy="248"/>
            </a:xfrm>
            <a:prstGeom prst="ellipse">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90" name="Line 194">
              <a:extLst>
                <a:ext uri="{FF2B5EF4-FFF2-40B4-BE49-F238E27FC236}">
                  <a16:creationId xmlns:a16="http://schemas.microsoft.com/office/drawing/2014/main" id="{AE462500-78C4-4EC8-92B8-12FAEA9A2CAC}"/>
                </a:ext>
              </a:extLst>
            </p:cNvPr>
            <p:cNvSpPr>
              <a:spLocks noChangeShapeType="1"/>
            </p:cNvSpPr>
            <p:nvPr/>
          </p:nvSpPr>
          <p:spPr bwMode="auto">
            <a:xfrm>
              <a:off x="7931" y="3630"/>
              <a:ext cx="1" cy="23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91" name="Line 195">
              <a:extLst>
                <a:ext uri="{FF2B5EF4-FFF2-40B4-BE49-F238E27FC236}">
                  <a16:creationId xmlns:a16="http://schemas.microsoft.com/office/drawing/2014/main" id="{77CFA606-C66A-4718-AFAE-9091AD49B018}"/>
                </a:ext>
              </a:extLst>
            </p:cNvPr>
            <p:cNvSpPr>
              <a:spLocks noChangeShapeType="1"/>
            </p:cNvSpPr>
            <p:nvPr/>
          </p:nvSpPr>
          <p:spPr bwMode="auto">
            <a:xfrm>
              <a:off x="7731" y="3695"/>
              <a:ext cx="401" cy="1"/>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92" name="Freeform 196">
              <a:extLst>
                <a:ext uri="{FF2B5EF4-FFF2-40B4-BE49-F238E27FC236}">
                  <a16:creationId xmlns:a16="http://schemas.microsoft.com/office/drawing/2014/main" id="{83710CFE-35BC-4B57-B55B-0183DA953D18}"/>
                </a:ext>
              </a:extLst>
            </p:cNvPr>
            <p:cNvSpPr>
              <a:spLocks/>
            </p:cNvSpPr>
            <p:nvPr/>
          </p:nvSpPr>
          <p:spPr bwMode="auto">
            <a:xfrm>
              <a:off x="7654" y="3862"/>
              <a:ext cx="554" cy="272"/>
            </a:xfrm>
            <a:custGeom>
              <a:avLst/>
              <a:gdLst>
                <a:gd name="T0" fmla="*/ 0 w 108"/>
                <a:gd name="T1" fmla="*/ 2147483647 h 54"/>
                <a:gd name="T2" fmla="*/ 2147483647 w 108"/>
                <a:gd name="T3" fmla="*/ 0 h 54"/>
                <a:gd name="T4" fmla="*/ 2147483647 w 108"/>
                <a:gd name="T5" fmla="*/ 2147483647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28575" cmpd="sng">
              <a:solidFill>
                <a:schemeClr val="tx1"/>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grpSp>
      <p:sp>
        <p:nvSpPr>
          <p:cNvPr id="93" name="Oval 197">
            <a:extLst>
              <a:ext uri="{FF2B5EF4-FFF2-40B4-BE49-F238E27FC236}">
                <a16:creationId xmlns:a16="http://schemas.microsoft.com/office/drawing/2014/main" id="{85B05B8D-2BC4-4100-B1BC-61FD58B9FAA9}"/>
              </a:ext>
            </a:extLst>
          </p:cNvPr>
          <p:cNvSpPr>
            <a:spLocks noChangeArrowheads="1"/>
          </p:cNvSpPr>
          <p:nvPr/>
        </p:nvSpPr>
        <p:spPr bwMode="auto">
          <a:xfrm>
            <a:off x="3048000" y="1562100"/>
            <a:ext cx="990600" cy="457200"/>
          </a:xfrm>
          <a:prstGeom prst="ellipse">
            <a:avLst/>
          </a:prstGeom>
          <a:noFill/>
          <a:ln w="28575">
            <a:solidFill>
              <a:schemeClr val="tx1"/>
            </a:solidFill>
            <a:round/>
            <a:headEnd type="none" w="sm" len="sm"/>
            <a:tailEnd type="none" w="lg" len="lg"/>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GB">
              <a:solidFill>
                <a:srgbClr val="00CCFF"/>
              </a:solidFill>
            </a:endParaRPr>
          </a:p>
        </p:txBody>
      </p:sp>
      <p:sp>
        <p:nvSpPr>
          <p:cNvPr id="94" name="Oval 198">
            <a:extLst>
              <a:ext uri="{FF2B5EF4-FFF2-40B4-BE49-F238E27FC236}">
                <a16:creationId xmlns:a16="http://schemas.microsoft.com/office/drawing/2014/main" id="{3FB425DC-BF4F-4D48-9067-4D36BDF1668C}"/>
              </a:ext>
            </a:extLst>
          </p:cNvPr>
          <p:cNvSpPr>
            <a:spLocks noChangeArrowheads="1"/>
          </p:cNvSpPr>
          <p:nvPr/>
        </p:nvSpPr>
        <p:spPr bwMode="auto">
          <a:xfrm>
            <a:off x="2514600" y="2476500"/>
            <a:ext cx="990600" cy="457200"/>
          </a:xfrm>
          <a:prstGeom prst="ellipse">
            <a:avLst/>
          </a:prstGeom>
          <a:noFill/>
          <a:ln w="28575">
            <a:solidFill>
              <a:schemeClr val="tx1"/>
            </a:solidFill>
            <a:round/>
            <a:headEnd type="none" w="sm" len="sm"/>
            <a:tailEnd type="none" w="lg" len="lg"/>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GB">
              <a:solidFill>
                <a:srgbClr val="00CCFF"/>
              </a:solidFill>
            </a:endParaRPr>
          </a:p>
        </p:txBody>
      </p:sp>
      <p:sp>
        <p:nvSpPr>
          <p:cNvPr id="95" name="Line 199">
            <a:extLst>
              <a:ext uri="{FF2B5EF4-FFF2-40B4-BE49-F238E27FC236}">
                <a16:creationId xmlns:a16="http://schemas.microsoft.com/office/drawing/2014/main" id="{11EA0407-5D39-49CB-910E-6F21AA10BB77}"/>
              </a:ext>
            </a:extLst>
          </p:cNvPr>
          <p:cNvSpPr>
            <a:spLocks noChangeShapeType="1"/>
          </p:cNvSpPr>
          <p:nvPr/>
        </p:nvSpPr>
        <p:spPr bwMode="auto">
          <a:xfrm flipV="1">
            <a:off x="2336800" y="1790700"/>
            <a:ext cx="685800" cy="304800"/>
          </a:xfrm>
          <a:prstGeom prst="line">
            <a:avLst/>
          </a:prstGeom>
          <a:noFill/>
          <a:ln w="28575">
            <a:solidFill>
              <a:schemeClr val="tx1"/>
            </a:solidFill>
            <a:round/>
            <a:headEnd type="none" w="sm" len="sm"/>
            <a:tailEnd type="arrow"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96" name="Oval 200">
            <a:extLst>
              <a:ext uri="{FF2B5EF4-FFF2-40B4-BE49-F238E27FC236}">
                <a16:creationId xmlns:a16="http://schemas.microsoft.com/office/drawing/2014/main" id="{77E121FC-0946-4A54-8CC4-B83B7B9574DB}"/>
              </a:ext>
            </a:extLst>
          </p:cNvPr>
          <p:cNvSpPr>
            <a:spLocks noChangeArrowheads="1"/>
          </p:cNvSpPr>
          <p:nvPr/>
        </p:nvSpPr>
        <p:spPr bwMode="auto">
          <a:xfrm>
            <a:off x="3571875" y="2486025"/>
            <a:ext cx="990600" cy="457200"/>
          </a:xfrm>
          <a:prstGeom prst="ellipse">
            <a:avLst/>
          </a:prstGeom>
          <a:noFill/>
          <a:ln w="28575">
            <a:solidFill>
              <a:schemeClr val="tx1"/>
            </a:solidFill>
            <a:round/>
            <a:headEnd type="none" w="sm" len="sm"/>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GB"/>
          </a:p>
        </p:txBody>
      </p:sp>
      <p:sp>
        <p:nvSpPr>
          <p:cNvPr id="97" name="Line 201">
            <a:extLst>
              <a:ext uri="{FF2B5EF4-FFF2-40B4-BE49-F238E27FC236}">
                <a16:creationId xmlns:a16="http://schemas.microsoft.com/office/drawing/2014/main" id="{AB897C7D-04B3-4763-BA25-80DF72A6B116}"/>
              </a:ext>
            </a:extLst>
          </p:cNvPr>
          <p:cNvSpPr>
            <a:spLocks noChangeShapeType="1"/>
          </p:cNvSpPr>
          <p:nvPr/>
        </p:nvSpPr>
        <p:spPr bwMode="auto">
          <a:xfrm>
            <a:off x="2311400" y="2197100"/>
            <a:ext cx="609600" cy="228600"/>
          </a:xfrm>
          <a:prstGeom prst="line">
            <a:avLst/>
          </a:prstGeom>
          <a:noFill/>
          <a:ln w="28575">
            <a:solidFill>
              <a:schemeClr val="tx1"/>
            </a:solidFill>
            <a:round/>
            <a:headEnd type="none" w="sm" len="sm"/>
            <a:tailEnd type="arrow" w="lg" len="lg"/>
          </a:ln>
          <a:extLst>
            <a:ext uri="{909E8E84-426E-40dd-AFC4-6F175D3DCCD1}">
              <a14:hiddenFill xmlns="" xmlns:a14="http://schemas.microsoft.com/office/drawing/2010/main">
                <a:noFill/>
              </a14:hiddenFill>
            </a:ext>
          </a:extLst>
        </p:spPr>
        <p:txBody>
          <a:bodyPr wrap="none" anchor="ctr"/>
          <a:lstStyle/>
          <a:p>
            <a:endParaRPr lang="en-GB"/>
          </a:p>
        </p:txBody>
      </p:sp>
      <p:grpSp>
        <p:nvGrpSpPr>
          <p:cNvPr id="98" name="Group 202">
            <a:extLst>
              <a:ext uri="{FF2B5EF4-FFF2-40B4-BE49-F238E27FC236}">
                <a16:creationId xmlns:a16="http://schemas.microsoft.com/office/drawing/2014/main" id="{311F8368-960B-4FF8-B884-0D6A5555D6EC}"/>
              </a:ext>
            </a:extLst>
          </p:cNvPr>
          <p:cNvGrpSpPr>
            <a:grpSpLocks/>
          </p:cNvGrpSpPr>
          <p:nvPr/>
        </p:nvGrpSpPr>
        <p:grpSpPr bwMode="auto">
          <a:xfrm>
            <a:off x="4876800" y="1790700"/>
            <a:ext cx="701675" cy="801688"/>
            <a:chOff x="7654" y="3380"/>
            <a:chExt cx="554" cy="754"/>
          </a:xfrm>
        </p:grpSpPr>
        <p:sp>
          <p:nvSpPr>
            <p:cNvPr id="99" name="Oval 203">
              <a:extLst>
                <a:ext uri="{FF2B5EF4-FFF2-40B4-BE49-F238E27FC236}">
                  <a16:creationId xmlns:a16="http://schemas.microsoft.com/office/drawing/2014/main" id="{D5DADE98-AF62-46EF-ABC4-521D27253361}"/>
                </a:ext>
              </a:extLst>
            </p:cNvPr>
            <p:cNvSpPr>
              <a:spLocks noChangeArrowheads="1"/>
            </p:cNvSpPr>
            <p:nvPr/>
          </p:nvSpPr>
          <p:spPr bwMode="auto">
            <a:xfrm>
              <a:off x="7805" y="3380"/>
              <a:ext cx="253" cy="248"/>
            </a:xfrm>
            <a:prstGeom prst="ellipse">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100" name="Line 204">
              <a:extLst>
                <a:ext uri="{FF2B5EF4-FFF2-40B4-BE49-F238E27FC236}">
                  <a16:creationId xmlns:a16="http://schemas.microsoft.com/office/drawing/2014/main" id="{369A4751-A8A9-4DD7-B1B9-18A67900285A}"/>
                </a:ext>
              </a:extLst>
            </p:cNvPr>
            <p:cNvSpPr>
              <a:spLocks noChangeShapeType="1"/>
            </p:cNvSpPr>
            <p:nvPr/>
          </p:nvSpPr>
          <p:spPr bwMode="auto">
            <a:xfrm>
              <a:off x="7931" y="3630"/>
              <a:ext cx="1" cy="23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101" name="Line 205">
              <a:extLst>
                <a:ext uri="{FF2B5EF4-FFF2-40B4-BE49-F238E27FC236}">
                  <a16:creationId xmlns:a16="http://schemas.microsoft.com/office/drawing/2014/main" id="{B604CA48-C55F-454A-AADC-C4FB440730DA}"/>
                </a:ext>
              </a:extLst>
            </p:cNvPr>
            <p:cNvSpPr>
              <a:spLocks noChangeShapeType="1"/>
            </p:cNvSpPr>
            <p:nvPr/>
          </p:nvSpPr>
          <p:spPr bwMode="auto">
            <a:xfrm>
              <a:off x="7731" y="3695"/>
              <a:ext cx="401" cy="1"/>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102" name="Freeform 206">
              <a:extLst>
                <a:ext uri="{FF2B5EF4-FFF2-40B4-BE49-F238E27FC236}">
                  <a16:creationId xmlns:a16="http://schemas.microsoft.com/office/drawing/2014/main" id="{6D036138-E32C-4C2C-9A0D-8245AC4FFC16}"/>
                </a:ext>
              </a:extLst>
            </p:cNvPr>
            <p:cNvSpPr>
              <a:spLocks/>
            </p:cNvSpPr>
            <p:nvPr/>
          </p:nvSpPr>
          <p:spPr bwMode="auto">
            <a:xfrm>
              <a:off x="7654" y="3862"/>
              <a:ext cx="554" cy="272"/>
            </a:xfrm>
            <a:custGeom>
              <a:avLst/>
              <a:gdLst>
                <a:gd name="T0" fmla="*/ 0 w 108"/>
                <a:gd name="T1" fmla="*/ 2147483647 h 54"/>
                <a:gd name="T2" fmla="*/ 2147483647 w 108"/>
                <a:gd name="T3" fmla="*/ 0 h 54"/>
                <a:gd name="T4" fmla="*/ 2147483647 w 108"/>
                <a:gd name="T5" fmla="*/ 2147483647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28575" cmpd="sng">
              <a:solidFill>
                <a:schemeClr val="tx1"/>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grpSp>
      <p:sp>
        <p:nvSpPr>
          <p:cNvPr id="103" name="Line 207">
            <a:extLst>
              <a:ext uri="{FF2B5EF4-FFF2-40B4-BE49-F238E27FC236}">
                <a16:creationId xmlns:a16="http://schemas.microsoft.com/office/drawing/2014/main" id="{108B05D1-49B1-40C9-9E20-1148F65BA46A}"/>
              </a:ext>
            </a:extLst>
          </p:cNvPr>
          <p:cNvSpPr>
            <a:spLocks noChangeShapeType="1"/>
          </p:cNvSpPr>
          <p:nvPr/>
        </p:nvSpPr>
        <p:spPr bwMode="auto">
          <a:xfrm flipV="1">
            <a:off x="4419600" y="2324100"/>
            <a:ext cx="533400" cy="22860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104" name="Text Box 208">
            <a:extLst>
              <a:ext uri="{FF2B5EF4-FFF2-40B4-BE49-F238E27FC236}">
                <a16:creationId xmlns:a16="http://schemas.microsoft.com/office/drawing/2014/main" id="{3E095D91-9D21-44EB-85FA-DE6F552ED1F1}"/>
              </a:ext>
            </a:extLst>
          </p:cNvPr>
          <p:cNvSpPr txBox="1">
            <a:spLocks noChangeArrowheads="1"/>
          </p:cNvSpPr>
          <p:nvPr/>
        </p:nvSpPr>
        <p:spPr bwMode="auto">
          <a:xfrm>
            <a:off x="1066800" y="952500"/>
            <a:ext cx="2717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spcBef>
                <a:spcPct val="50000"/>
              </a:spcBef>
            </a:pPr>
            <a:r>
              <a:rPr lang="en-US" sz="2400">
                <a:solidFill>
                  <a:srgbClr val="0000FF"/>
                </a:solidFill>
              </a:rPr>
              <a:t>Use-Case Model</a:t>
            </a:r>
          </a:p>
        </p:txBody>
      </p:sp>
      <p:sp>
        <p:nvSpPr>
          <p:cNvPr id="105" name="Text Box 209">
            <a:extLst>
              <a:ext uri="{FF2B5EF4-FFF2-40B4-BE49-F238E27FC236}">
                <a16:creationId xmlns:a16="http://schemas.microsoft.com/office/drawing/2014/main" id="{88EA74C8-EB5B-41D7-BA97-6C3AA556B6E4}"/>
              </a:ext>
            </a:extLst>
          </p:cNvPr>
          <p:cNvSpPr txBox="1">
            <a:spLocks noChangeArrowheads="1"/>
          </p:cNvSpPr>
          <p:nvPr/>
        </p:nvSpPr>
        <p:spPr bwMode="auto">
          <a:xfrm>
            <a:off x="1295400" y="2705100"/>
            <a:ext cx="9906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algn="ctr" eaLnBrk="1" hangingPunct="1">
              <a:spcBef>
                <a:spcPct val="50000"/>
              </a:spcBef>
            </a:pPr>
            <a:r>
              <a:rPr lang="en-US" sz="1800"/>
              <a:t>Actors</a:t>
            </a:r>
          </a:p>
        </p:txBody>
      </p:sp>
      <p:sp>
        <p:nvSpPr>
          <p:cNvPr id="106" name="Text Box 210">
            <a:extLst>
              <a:ext uri="{FF2B5EF4-FFF2-40B4-BE49-F238E27FC236}">
                <a16:creationId xmlns:a16="http://schemas.microsoft.com/office/drawing/2014/main" id="{24F4D623-18CE-4B68-8E86-877BA43D6558}"/>
              </a:ext>
            </a:extLst>
          </p:cNvPr>
          <p:cNvSpPr txBox="1">
            <a:spLocks noChangeArrowheads="1"/>
          </p:cNvSpPr>
          <p:nvPr/>
        </p:nvSpPr>
        <p:spPr bwMode="auto">
          <a:xfrm>
            <a:off x="2971800" y="3086100"/>
            <a:ext cx="14478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algn="ctr" eaLnBrk="1" hangingPunct="1">
              <a:spcBef>
                <a:spcPct val="50000"/>
              </a:spcBef>
            </a:pPr>
            <a:r>
              <a:rPr lang="en-US" sz="1800"/>
              <a:t>Use Cases</a:t>
            </a:r>
          </a:p>
        </p:txBody>
      </p:sp>
    </p:spTree>
    <p:extLst>
      <p:ext uri="{BB962C8B-B14F-4D97-AF65-F5344CB8AC3E}">
        <p14:creationId xmlns:p14="http://schemas.microsoft.com/office/powerpoint/2010/main" val="37086444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2F11F-248B-445D-90D5-0E2B2182E50D}"/>
              </a:ext>
            </a:extLst>
          </p:cNvPr>
          <p:cNvSpPr>
            <a:spLocks noGrp="1"/>
          </p:cNvSpPr>
          <p:nvPr>
            <p:ph type="title"/>
          </p:nvPr>
        </p:nvSpPr>
        <p:spPr/>
        <p:txBody>
          <a:bodyPr/>
          <a:lstStyle/>
          <a:p>
            <a:r>
              <a:rPr lang="en-US" dirty="0"/>
              <a:t>4. </a:t>
            </a:r>
            <a:r>
              <a:rPr lang="en-US" dirty="0" err="1"/>
              <a:t>Bảng</a:t>
            </a:r>
            <a:r>
              <a:rPr lang="en-US" dirty="0"/>
              <a:t> </a:t>
            </a:r>
            <a:r>
              <a:rPr lang="en-US" dirty="0" err="1"/>
              <a:t>chú</a:t>
            </a:r>
            <a:r>
              <a:rPr lang="en-US" dirty="0"/>
              <a:t> </a:t>
            </a:r>
            <a:r>
              <a:rPr lang="en-US" dirty="0" err="1"/>
              <a:t>giải</a:t>
            </a:r>
            <a:r>
              <a:rPr lang="en-US" dirty="0"/>
              <a:t> (2)</a:t>
            </a:r>
          </a:p>
        </p:txBody>
      </p:sp>
      <p:sp>
        <p:nvSpPr>
          <p:cNvPr id="3" name="Content Placeholder 2">
            <a:extLst>
              <a:ext uri="{FF2B5EF4-FFF2-40B4-BE49-F238E27FC236}">
                <a16:creationId xmlns:a16="http://schemas.microsoft.com/office/drawing/2014/main" id="{6820BCFC-8ED7-4C9F-90C9-76E2D7A58530}"/>
              </a:ext>
            </a:extLst>
          </p:cNvPr>
          <p:cNvSpPr>
            <a:spLocks noGrp="1"/>
          </p:cNvSpPr>
          <p:nvPr>
            <p:ph idx="1"/>
          </p:nvPr>
        </p:nvSpPr>
        <p:spPr/>
        <p:txBody>
          <a:bodyPr/>
          <a:lstStyle/>
          <a:p>
            <a:r>
              <a:rPr lang="en-US" dirty="0"/>
              <a:t> </a:t>
            </a:r>
            <a:r>
              <a:rPr lang="en-US" dirty="0" err="1"/>
              <a:t>Giới</a:t>
            </a:r>
            <a:r>
              <a:rPr lang="en-US" dirty="0"/>
              <a:t> </a:t>
            </a:r>
            <a:r>
              <a:rPr lang="en-US" dirty="0" err="1"/>
              <a:t>thiệu</a:t>
            </a:r>
            <a:r>
              <a:rPr lang="en-US" dirty="0"/>
              <a:t>: </a:t>
            </a:r>
            <a:r>
              <a:rPr lang="en-US" dirty="0" err="1"/>
              <a:t>Cung</a:t>
            </a:r>
            <a:r>
              <a:rPr lang="en-US" dirty="0"/>
              <a:t> </a:t>
            </a:r>
            <a:r>
              <a:rPr lang="en-US" dirty="0" err="1"/>
              <a:t>cấp</a:t>
            </a:r>
            <a:r>
              <a:rPr lang="en-US" dirty="0"/>
              <a:t> </a:t>
            </a:r>
            <a:r>
              <a:rPr lang="en-US" dirty="0" err="1"/>
              <a:t>một</a:t>
            </a:r>
            <a:r>
              <a:rPr lang="en-US" dirty="0"/>
              <a:t> </a:t>
            </a:r>
            <a:r>
              <a:rPr lang="en-US" dirty="0" err="1"/>
              <a:t>mô</a:t>
            </a:r>
            <a:r>
              <a:rPr lang="en-US" dirty="0"/>
              <a:t> </a:t>
            </a:r>
            <a:r>
              <a:rPr lang="en-US" dirty="0" err="1"/>
              <a:t>tả</a:t>
            </a:r>
            <a:r>
              <a:rPr lang="en-US" dirty="0"/>
              <a:t> </a:t>
            </a:r>
            <a:r>
              <a:rPr lang="en-US" dirty="0" err="1"/>
              <a:t>ngắn</a:t>
            </a:r>
            <a:r>
              <a:rPr lang="en-US" dirty="0"/>
              <a:t> </a:t>
            </a:r>
            <a:r>
              <a:rPr lang="en-US" dirty="0" err="1"/>
              <a:t>gọn</a:t>
            </a:r>
            <a:r>
              <a:rPr lang="en-US" dirty="0"/>
              <a:t> </a:t>
            </a:r>
            <a:r>
              <a:rPr lang="en-US" dirty="0" err="1"/>
              <a:t>về</a:t>
            </a:r>
            <a:r>
              <a:rPr lang="en-US" dirty="0"/>
              <a:t> </a:t>
            </a:r>
            <a:r>
              <a:rPr lang="en-US" dirty="0" err="1"/>
              <a:t>Thuật</a:t>
            </a:r>
            <a:r>
              <a:rPr lang="en-US" dirty="0"/>
              <a:t> </a:t>
            </a:r>
            <a:r>
              <a:rPr lang="en-US" dirty="0" err="1"/>
              <a:t>ngữ</a:t>
            </a:r>
            <a:r>
              <a:rPr lang="en-US" dirty="0"/>
              <a:t> </a:t>
            </a:r>
            <a:r>
              <a:rPr lang="en-US" dirty="0" err="1"/>
              <a:t>và</a:t>
            </a:r>
            <a:r>
              <a:rPr lang="en-US" dirty="0"/>
              <a:t> </a:t>
            </a:r>
            <a:r>
              <a:rPr lang="en-US" dirty="0" err="1"/>
              <a:t>mục</a:t>
            </a:r>
            <a:r>
              <a:rPr lang="en-US" dirty="0"/>
              <a:t> </a:t>
            </a:r>
            <a:r>
              <a:rPr lang="en-US" dirty="0" err="1"/>
              <a:t>đích</a:t>
            </a:r>
            <a:r>
              <a:rPr lang="en-US" dirty="0"/>
              <a:t> </a:t>
            </a:r>
            <a:r>
              <a:rPr lang="en-US" dirty="0" err="1"/>
              <a:t>của</a:t>
            </a:r>
            <a:r>
              <a:rPr lang="en-US" dirty="0"/>
              <a:t> </a:t>
            </a:r>
            <a:r>
              <a:rPr lang="en-US" dirty="0" err="1"/>
              <a:t>nó</a:t>
            </a:r>
            <a:r>
              <a:rPr lang="en-US" dirty="0"/>
              <a:t>.</a:t>
            </a:r>
          </a:p>
          <a:p>
            <a:r>
              <a:rPr lang="en-US" dirty="0" err="1"/>
              <a:t>Điều</a:t>
            </a:r>
            <a:r>
              <a:rPr lang="en-US" dirty="0"/>
              <a:t> </a:t>
            </a:r>
            <a:r>
              <a:rPr lang="en-US" dirty="0" err="1"/>
              <a:t>khoản</a:t>
            </a:r>
            <a:r>
              <a:rPr lang="en-US" dirty="0"/>
              <a:t>: </a:t>
            </a:r>
            <a:r>
              <a:rPr lang="en-US" dirty="0" err="1"/>
              <a:t>Xác</a:t>
            </a:r>
            <a:r>
              <a:rPr lang="en-US" dirty="0"/>
              <a:t> </a:t>
            </a:r>
            <a:r>
              <a:rPr lang="en-US" dirty="0" err="1"/>
              <a:t>định</a:t>
            </a:r>
            <a:r>
              <a:rPr lang="en-US" dirty="0"/>
              <a:t> </a:t>
            </a:r>
            <a:r>
              <a:rPr lang="en-US" dirty="0" err="1"/>
              <a:t>thuật</a:t>
            </a:r>
            <a:r>
              <a:rPr lang="en-US" dirty="0"/>
              <a:t> </a:t>
            </a:r>
            <a:r>
              <a:rPr lang="en-US" dirty="0" err="1"/>
              <a:t>ngữ</a:t>
            </a:r>
            <a:r>
              <a:rPr lang="en-US" dirty="0"/>
              <a:t> chi </a:t>
            </a:r>
            <a:r>
              <a:rPr lang="en-US" dirty="0" err="1"/>
              <a:t>tiết</a:t>
            </a:r>
            <a:r>
              <a:rPr lang="en-US" dirty="0"/>
              <a:t> </a:t>
            </a:r>
            <a:r>
              <a:rPr lang="en-US" dirty="0" err="1"/>
              <a:t>càng</a:t>
            </a:r>
            <a:r>
              <a:rPr lang="en-US" dirty="0"/>
              <a:t> </a:t>
            </a:r>
            <a:r>
              <a:rPr lang="en-US" dirty="0" err="1"/>
              <a:t>nhiều</a:t>
            </a:r>
            <a:r>
              <a:rPr lang="en-US" dirty="0"/>
              <a:t> </a:t>
            </a:r>
            <a:r>
              <a:rPr lang="en-US" dirty="0" err="1"/>
              <a:t>càng</a:t>
            </a:r>
            <a:r>
              <a:rPr lang="en-US" dirty="0"/>
              <a:t> </a:t>
            </a:r>
            <a:r>
              <a:rPr lang="en-US" dirty="0" err="1"/>
              <a:t>tốt</a:t>
            </a:r>
            <a:r>
              <a:rPr lang="en-US" dirty="0"/>
              <a:t> </a:t>
            </a:r>
            <a:r>
              <a:rPr lang="en-US" dirty="0" err="1"/>
              <a:t>để</a:t>
            </a:r>
            <a:r>
              <a:rPr lang="en-US" dirty="0"/>
              <a:t> </a:t>
            </a:r>
            <a:r>
              <a:rPr lang="en-US" dirty="0" err="1"/>
              <a:t>mô</a:t>
            </a:r>
            <a:r>
              <a:rPr lang="en-US" dirty="0"/>
              <a:t> </a:t>
            </a:r>
            <a:r>
              <a:rPr lang="en-US" dirty="0" err="1"/>
              <a:t>tả</a:t>
            </a:r>
            <a:r>
              <a:rPr lang="en-US" dirty="0"/>
              <a:t> </a:t>
            </a:r>
            <a:r>
              <a:rPr lang="en-US" dirty="0" err="1"/>
              <a:t>đầy</a:t>
            </a:r>
            <a:r>
              <a:rPr lang="en-US" dirty="0"/>
              <a:t> </a:t>
            </a:r>
            <a:r>
              <a:rPr lang="en-US" dirty="0" err="1"/>
              <a:t>đủ</a:t>
            </a:r>
            <a:r>
              <a:rPr lang="en-US" dirty="0"/>
              <a:t> </a:t>
            </a:r>
            <a:r>
              <a:rPr lang="en-US" dirty="0" err="1"/>
              <a:t>và</a:t>
            </a:r>
            <a:r>
              <a:rPr lang="en-US" dirty="0"/>
              <a:t> </a:t>
            </a:r>
            <a:r>
              <a:rPr lang="en-US" dirty="0" err="1"/>
              <a:t>rõ</a:t>
            </a:r>
            <a:r>
              <a:rPr lang="en-US" dirty="0"/>
              <a:t> </a:t>
            </a:r>
            <a:r>
              <a:rPr lang="en-US" dirty="0" err="1"/>
              <a:t>ràng</a:t>
            </a:r>
            <a:r>
              <a:rPr lang="en-US" dirty="0"/>
              <a:t> </a:t>
            </a:r>
            <a:r>
              <a:rPr lang="en-US" dirty="0" err="1"/>
              <a:t>nó</a:t>
            </a:r>
            <a:r>
              <a:rPr lang="en-US" dirty="0"/>
              <a:t>.</a:t>
            </a:r>
          </a:p>
          <a:p>
            <a:endParaRPr lang="en-US" dirty="0"/>
          </a:p>
        </p:txBody>
      </p:sp>
      <p:sp>
        <p:nvSpPr>
          <p:cNvPr id="4" name="Slide Number Placeholder 3">
            <a:extLst>
              <a:ext uri="{FF2B5EF4-FFF2-40B4-BE49-F238E27FC236}">
                <a16:creationId xmlns:a16="http://schemas.microsoft.com/office/drawing/2014/main" id="{D42EEBD6-2A99-4158-8FEE-B00C3F312AD2}"/>
              </a:ext>
            </a:extLst>
          </p:cNvPr>
          <p:cNvSpPr>
            <a:spLocks noGrp="1"/>
          </p:cNvSpPr>
          <p:nvPr>
            <p:ph type="sldNum" sz="quarter" idx="12"/>
          </p:nvPr>
        </p:nvSpPr>
        <p:spPr/>
        <p:txBody>
          <a:bodyPr/>
          <a:lstStyle/>
          <a:p>
            <a:pPr>
              <a:defRPr/>
            </a:pPr>
            <a:fld id="{222D1A01-2235-2A44-BF61-4339ED0E7A0A}" type="slidenum">
              <a:rPr lang="en-US" altLang="en-VN" smtClean="0"/>
              <a:pPr>
                <a:defRPr/>
              </a:pPr>
              <a:t>60</a:t>
            </a:fld>
            <a:endParaRPr lang="en-US" altLang="en-VN"/>
          </a:p>
        </p:txBody>
      </p:sp>
    </p:spTree>
    <p:extLst>
      <p:ext uri="{BB962C8B-B14F-4D97-AF65-F5344CB8AC3E}">
        <p14:creationId xmlns:p14="http://schemas.microsoft.com/office/powerpoint/2010/main" val="385034917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BD113-D743-4528-AF14-23F042798BCE}"/>
              </a:ext>
            </a:extLst>
          </p:cNvPr>
          <p:cNvSpPr>
            <a:spLocks noGrp="1"/>
          </p:cNvSpPr>
          <p:nvPr>
            <p:ph type="title"/>
          </p:nvPr>
        </p:nvSpPr>
        <p:spPr/>
        <p:txBody>
          <a:bodyPr/>
          <a:lstStyle/>
          <a:p>
            <a:r>
              <a:rPr lang="en-US" dirty="0"/>
              <a:t>4. </a:t>
            </a:r>
            <a:r>
              <a:rPr lang="en-US" dirty="0" err="1"/>
              <a:t>Bảng</a:t>
            </a:r>
            <a:r>
              <a:rPr lang="en-US" dirty="0"/>
              <a:t> </a:t>
            </a:r>
            <a:r>
              <a:rPr lang="en-US" dirty="0" err="1"/>
              <a:t>chú</a:t>
            </a:r>
            <a:r>
              <a:rPr lang="en-US" dirty="0"/>
              <a:t> </a:t>
            </a:r>
            <a:r>
              <a:rPr lang="en-US" dirty="0" err="1"/>
              <a:t>giải</a:t>
            </a:r>
            <a:r>
              <a:rPr lang="en-US" dirty="0"/>
              <a:t> (3)</a:t>
            </a:r>
          </a:p>
        </p:txBody>
      </p:sp>
      <p:sp>
        <p:nvSpPr>
          <p:cNvPr id="4" name="Slide Number Placeholder 3">
            <a:extLst>
              <a:ext uri="{FF2B5EF4-FFF2-40B4-BE49-F238E27FC236}">
                <a16:creationId xmlns:a16="http://schemas.microsoft.com/office/drawing/2014/main" id="{0E976702-F205-410C-A5DE-F1FFB48B97A0}"/>
              </a:ext>
            </a:extLst>
          </p:cNvPr>
          <p:cNvSpPr>
            <a:spLocks noGrp="1"/>
          </p:cNvSpPr>
          <p:nvPr>
            <p:ph type="sldNum" sz="quarter" idx="12"/>
          </p:nvPr>
        </p:nvSpPr>
        <p:spPr/>
        <p:txBody>
          <a:bodyPr/>
          <a:lstStyle/>
          <a:p>
            <a:pPr>
              <a:defRPr/>
            </a:pPr>
            <a:fld id="{222D1A01-2235-2A44-BF61-4339ED0E7A0A}" type="slidenum">
              <a:rPr lang="en-US" altLang="en-VN" smtClean="0"/>
              <a:pPr>
                <a:defRPr/>
              </a:pPr>
              <a:t>61</a:t>
            </a:fld>
            <a:endParaRPr lang="en-US" altLang="en-VN"/>
          </a:p>
        </p:txBody>
      </p:sp>
      <p:grpSp>
        <p:nvGrpSpPr>
          <p:cNvPr id="28" name="Group 2">
            <a:extLst>
              <a:ext uri="{FF2B5EF4-FFF2-40B4-BE49-F238E27FC236}">
                <a16:creationId xmlns:a16="http://schemas.microsoft.com/office/drawing/2014/main" id="{BED155CE-0146-43E7-A5D8-98D63B2C829D}"/>
              </a:ext>
            </a:extLst>
          </p:cNvPr>
          <p:cNvGrpSpPr>
            <a:grpSpLocks/>
          </p:cNvGrpSpPr>
          <p:nvPr/>
        </p:nvGrpSpPr>
        <p:grpSpPr bwMode="auto">
          <a:xfrm>
            <a:off x="762000" y="2208212"/>
            <a:ext cx="1185863" cy="2090738"/>
            <a:chOff x="4285" y="1776"/>
            <a:chExt cx="458" cy="933"/>
          </a:xfrm>
        </p:grpSpPr>
        <p:grpSp>
          <p:nvGrpSpPr>
            <p:cNvPr id="29" name="Group 3">
              <a:extLst>
                <a:ext uri="{FF2B5EF4-FFF2-40B4-BE49-F238E27FC236}">
                  <a16:creationId xmlns:a16="http://schemas.microsoft.com/office/drawing/2014/main" id="{63614CE6-CF92-4C70-9961-FCA3DAF9F460}"/>
                </a:ext>
              </a:extLst>
            </p:cNvPr>
            <p:cNvGrpSpPr>
              <a:grpSpLocks/>
            </p:cNvGrpSpPr>
            <p:nvPr/>
          </p:nvGrpSpPr>
          <p:grpSpPr bwMode="auto">
            <a:xfrm>
              <a:off x="4297" y="1776"/>
              <a:ext cx="432" cy="720"/>
              <a:chOff x="1249" y="2496"/>
              <a:chExt cx="432" cy="720"/>
            </a:xfrm>
          </p:grpSpPr>
          <p:sp>
            <p:nvSpPr>
              <p:cNvPr id="31" name="Rectangle 4">
                <a:extLst>
                  <a:ext uri="{FF2B5EF4-FFF2-40B4-BE49-F238E27FC236}">
                    <a16:creationId xmlns:a16="http://schemas.microsoft.com/office/drawing/2014/main" id="{793D4A47-D54C-4C5F-97B8-DE5935A085B0}"/>
                  </a:ext>
                </a:extLst>
              </p:cNvPr>
              <p:cNvSpPr>
                <a:spLocks noChangeArrowheads="1"/>
              </p:cNvSpPr>
              <p:nvPr/>
            </p:nvSpPr>
            <p:spPr bwMode="auto">
              <a:xfrm>
                <a:off x="1249" y="2496"/>
                <a:ext cx="432" cy="720"/>
              </a:xfrm>
              <a:prstGeom prst="rect">
                <a:avLst/>
              </a:prstGeom>
              <a:noFill/>
              <a:ln w="28575">
                <a:solidFill>
                  <a:schemeClr val="tx1"/>
                </a:solidFill>
                <a:miter lim="800000"/>
                <a:headEnd type="none" w="sm" len="sm"/>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GB"/>
              </a:p>
            </p:txBody>
          </p:sp>
          <p:sp>
            <p:nvSpPr>
              <p:cNvPr id="32" name="Line 5">
                <a:extLst>
                  <a:ext uri="{FF2B5EF4-FFF2-40B4-BE49-F238E27FC236}">
                    <a16:creationId xmlns:a16="http://schemas.microsoft.com/office/drawing/2014/main" id="{05B7242F-724E-4966-919F-EC6CC54F77DA}"/>
                  </a:ext>
                </a:extLst>
              </p:cNvPr>
              <p:cNvSpPr>
                <a:spLocks noChangeShapeType="1"/>
              </p:cNvSpPr>
              <p:nvPr/>
            </p:nvSpPr>
            <p:spPr bwMode="auto">
              <a:xfrm>
                <a:off x="1537" y="2496"/>
                <a:ext cx="144" cy="144"/>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33" name="Line 6">
                <a:extLst>
                  <a:ext uri="{FF2B5EF4-FFF2-40B4-BE49-F238E27FC236}">
                    <a16:creationId xmlns:a16="http://schemas.microsoft.com/office/drawing/2014/main" id="{E118BB97-8C81-45B2-AFDE-EEB351DA97DB}"/>
                  </a:ext>
                </a:extLst>
              </p:cNvPr>
              <p:cNvSpPr>
                <a:spLocks noChangeShapeType="1"/>
              </p:cNvSpPr>
              <p:nvPr/>
            </p:nvSpPr>
            <p:spPr bwMode="auto">
              <a:xfrm>
                <a:off x="1537" y="2496"/>
                <a:ext cx="0" cy="144"/>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34" name="Line 7">
                <a:extLst>
                  <a:ext uri="{FF2B5EF4-FFF2-40B4-BE49-F238E27FC236}">
                    <a16:creationId xmlns:a16="http://schemas.microsoft.com/office/drawing/2014/main" id="{40BEAF89-242B-4ED9-9DBE-FBDA735D27CB}"/>
                  </a:ext>
                </a:extLst>
              </p:cNvPr>
              <p:cNvSpPr>
                <a:spLocks noChangeShapeType="1"/>
              </p:cNvSpPr>
              <p:nvPr/>
            </p:nvSpPr>
            <p:spPr bwMode="auto">
              <a:xfrm flipH="1">
                <a:off x="1537" y="2640"/>
                <a:ext cx="144"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35" name="Line 8">
                <a:extLst>
                  <a:ext uri="{FF2B5EF4-FFF2-40B4-BE49-F238E27FC236}">
                    <a16:creationId xmlns:a16="http://schemas.microsoft.com/office/drawing/2014/main" id="{1FB5F9C1-2A42-4243-9709-6A8009C76C05}"/>
                  </a:ext>
                </a:extLst>
              </p:cNvPr>
              <p:cNvSpPr>
                <a:spLocks noChangeShapeType="1"/>
              </p:cNvSpPr>
              <p:nvPr/>
            </p:nvSpPr>
            <p:spPr bwMode="auto">
              <a:xfrm>
                <a:off x="1297" y="2736"/>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36" name="Line 9">
                <a:extLst>
                  <a:ext uri="{FF2B5EF4-FFF2-40B4-BE49-F238E27FC236}">
                    <a16:creationId xmlns:a16="http://schemas.microsoft.com/office/drawing/2014/main" id="{C878EF70-DBFD-4F5C-9599-61C9E508B774}"/>
                  </a:ext>
                </a:extLst>
              </p:cNvPr>
              <p:cNvSpPr>
                <a:spLocks noChangeShapeType="1"/>
              </p:cNvSpPr>
              <p:nvPr/>
            </p:nvSpPr>
            <p:spPr bwMode="auto">
              <a:xfrm>
                <a:off x="1297" y="2784"/>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37" name="Line 10">
                <a:extLst>
                  <a:ext uri="{FF2B5EF4-FFF2-40B4-BE49-F238E27FC236}">
                    <a16:creationId xmlns:a16="http://schemas.microsoft.com/office/drawing/2014/main" id="{14859973-CCEF-4E91-BEF5-ACB433BF6608}"/>
                  </a:ext>
                </a:extLst>
              </p:cNvPr>
              <p:cNvSpPr>
                <a:spLocks noChangeShapeType="1"/>
              </p:cNvSpPr>
              <p:nvPr/>
            </p:nvSpPr>
            <p:spPr bwMode="auto">
              <a:xfrm>
                <a:off x="1297" y="2832"/>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38" name="Line 11">
                <a:extLst>
                  <a:ext uri="{FF2B5EF4-FFF2-40B4-BE49-F238E27FC236}">
                    <a16:creationId xmlns:a16="http://schemas.microsoft.com/office/drawing/2014/main" id="{D29C6510-29EA-48E5-8E00-E8328CE29FC9}"/>
                  </a:ext>
                </a:extLst>
              </p:cNvPr>
              <p:cNvSpPr>
                <a:spLocks noChangeShapeType="1"/>
              </p:cNvSpPr>
              <p:nvPr/>
            </p:nvSpPr>
            <p:spPr bwMode="auto">
              <a:xfrm>
                <a:off x="1297" y="2928"/>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39" name="Line 12">
                <a:extLst>
                  <a:ext uri="{FF2B5EF4-FFF2-40B4-BE49-F238E27FC236}">
                    <a16:creationId xmlns:a16="http://schemas.microsoft.com/office/drawing/2014/main" id="{BCB1DD3A-EF38-4609-9746-5F1679E2CB2C}"/>
                  </a:ext>
                </a:extLst>
              </p:cNvPr>
              <p:cNvSpPr>
                <a:spLocks noChangeShapeType="1"/>
              </p:cNvSpPr>
              <p:nvPr/>
            </p:nvSpPr>
            <p:spPr bwMode="auto">
              <a:xfrm>
                <a:off x="1297" y="2880"/>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40" name="Line 13">
                <a:extLst>
                  <a:ext uri="{FF2B5EF4-FFF2-40B4-BE49-F238E27FC236}">
                    <a16:creationId xmlns:a16="http://schemas.microsoft.com/office/drawing/2014/main" id="{9403C35B-97A7-49E9-BF26-5FE930270297}"/>
                  </a:ext>
                </a:extLst>
              </p:cNvPr>
              <p:cNvSpPr>
                <a:spLocks noChangeShapeType="1"/>
              </p:cNvSpPr>
              <p:nvPr/>
            </p:nvSpPr>
            <p:spPr bwMode="auto">
              <a:xfrm>
                <a:off x="1297" y="2976"/>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41" name="Line 14">
                <a:extLst>
                  <a:ext uri="{FF2B5EF4-FFF2-40B4-BE49-F238E27FC236}">
                    <a16:creationId xmlns:a16="http://schemas.microsoft.com/office/drawing/2014/main" id="{C17B29F8-0C3E-4467-844C-1555B917AA76}"/>
                  </a:ext>
                </a:extLst>
              </p:cNvPr>
              <p:cNvSpPr>
                <a:spLocks noChangeShapeType="1"/>
              </p:cNvSpPr>
              <p:nvPr/>
            </p:nvSpPr>
            <p:spPr bwMode="auto">
              <a:xfrm>
                <a:off x="1297" y="3024"/>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42" name="Line 15">
                <a:extLst>
                  <a:ext uri="{FF2B5EF4-FFF2-40B4-BE49-F238E27FC236}">
                    <a16:creationId xmlns:a16="http://schemas.microsoft.com/office/drawing/2014/main" id="{68B9CC9B-67A9-4F2D-85F3-CACCF68842ED}"/>
                  </a:ext>
                </a:extLst>
              </p:cNvPr>
              <p:cNvSpPr>
                <a:spLocks noChangeShapeType="1"/>
              </p:cNvSpPr>
              <p:nvPr/>
            </p:nvSpPr>
            <p:spPr bwMode="auto">
              <a:xfrm>
                <a:off x="1297" y="3072"/>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43" name="Line 16">
                <a:extLst>
                  <a:ext uri="{FF2B5EF4-FFF2-40B4-BE49-F238E27FC236}">
                    <a16:creationId xmlns:a16="http://schemas.microsoft.com/office/drawing/2014/main" id="{950AC410-1F8B-45E6-85C7-B810BCBB5838}"/>
                  </a:ext>
                </a:extLst>
              </p:cNvPr>
              <p:cNvSpPr>
                <a:spLocks noChangeShapeType="1"/>
              </p:cNvSpPr>
              <p:nvPr/>
            </p:nvSpPr>
            <p:spPr bwMode="auto">
              <a:xfrm>
                <a:off x="1297" y="3120"/>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44" name="Line 17">
                <a:extLst>
                  <a:ext uri="{FF2B5EF4-FFF2-40B4-BE49-F238E27FC236}">
                    <a16:creationId xmlns:a16="http://schemas.microsoft.com/office/drawing/2014/main" id="{94487E14-4F0A-44FA-9595-47B4231E1D5A}"/>
                  </a:ext>
                </a:extLst>
              </p:cNvPr>
              <p:cNvSpPr>
                <a:spLocks noChangeShapeType="1"/>
              </p:cNvSpPr>
              <p:nvPr/>
            </p:nvSpPr>
            <p:spPr bwMode="auto">
              <a:xfrm>
                <a:off x="1297" y="3168"/>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45" name="Line 18">
                <a:extLst>
                  <a:ext uri="{FF2B5EF4-FFF2-40B4-BE49-F238E27FC236}">
                    <a16:creationId xmlns:a16="http://schemas.microsoft.com/office/drawing/2014/main" id="{734A42A4-5BC0-45B7-8B83-5A171508A880}"/>
                  </a:ext>
                </a:extLst>
              </p:cNvPr>
              <p:cNvSpPr>
                <a:spLocks noChangeShapeType="1"/>
              </p:cNvSpPr>
              <p:nvPr/>
            </p:nvSpPr>
            <p:spPr bwMode="auto">
              <a:xfrm>
                <a:off x="1297" y="2688"/>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46" name="Line 19">
                <a:extLst>
                  <a:ext uri="{FF2B5EF4-FFF2-40B4-BE49-F238E27FC236}">
                    <a16:creationId xmlns:a16="http://schemas.microsoft.com/office/drawing/2014/main" id="{9AE23CF2-D99B-4B51-89BE-71F1A4A5810B}"/>
                  </a:ext>
                </a:extLst>
              </p:cNvPr>
              <p:cNvSpPr>
                <a:spLocks noChangeShapeType="1"/>
              </p:cNvSpPr>
              <p:nvPr/>
            </p:nvSpPr>
            <p:spPr bwMode="auto">
              <a:xfrm>
                <a:off x="1297" y="2592"/>
                <a:ext cx="209"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47" name="Line 20">
                <a:extLst>
                  <a:ext uri="{FF2B5EF4-FFF2-40B4-BE49-F238E27FC236}">
                    <a16:creationId xmlns:a16="http://schemas.microsoft.com/office/drawing/2014/main" id="{BA6E7521-04A1-4E8D-A2A7-3FA5F945B095}"/>
                  </a:ext>
                </a:extLst>
              </p:cNvPr>
              <p:cNvSpPr>
                <a:spLocks noChangeShapeType="1"/>
              </p:cNvSpPr>
              <p:nvPr/>
            </p:nvSpPr>
            <p:spPr bwMode="auto">
              <a:xfrm>
                <a:off x="1297" y="2544"/>
                <a:ext cx="209"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48" name="Line 21">
                <a:extLst>
                  <a:ext uri="{FF2B5EF4-FFF2-40B4-BE49-F238E27FC236}">
                    <a16:creationId xmlns:a16="http://schemas.microsoft.com/office/drawing/2014/main" id="{B118D440-1B00-4510-A99E-6C0973D308B7}"/>
                  </a:ext>
                </a:extLst>
              </p:cNvPr>
              <p:cNvSpPr>
                <a:spLocks noChangeShapeType="1"/>
              </p:cNvSpPr>
              <p:nvPr/>
            </p:nvSpPr>
            <p:spPr bwMode="auto">
              <a:xfrm>
                <a:off x="1297" y="2640"/>
                <a:ext cx="209"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grpSp>
        <p:sp>
          <p:nvSpPr>
            <p:cNvPr id="30" name="Text Box 22">
              <a:extLst>
                <a:ext uri="{FF2B5EF4-FFF2-40B4-BE49-F238E27FC236}">
                  <a16:creationId xmlns:a16="http://schemas.microsoft.com/office/drawing/2014/main" id="{9BC4666A-07C6-414E-8602-9E5ABC4D40BF}"/>
                </a:ext>
              </a:extLst>
            </p:cNvPr>
            <p:cNvSpPr txBox="1">
              <a:spLocks noChangeArrowheads="1"/>
            </p:cNvSpPr>
            <p:nvPr/>
          </p:nvSpPr>
          <p:spPr bwMode="auto">
            <a:xfrm>
              <a:off x="4285" y="2532"/>
              <a:ext cx="458" cy="1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lg" len="lg"/>
                </a14:hiddenLine>
              </a:ext>
            </a:extLst>
          </p:spPr>
          <p:txBody>
            <a:bodyPr wrap="none">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algn="ctr" eaLnBrk="1" hangingPunct="1"/>
              <a:r>
                <a:rPr lang="en-US"/>
                <a:t>Glossary</a:t>
              </a:r>
            </a:p>
          </p:txBody>
        </p:sp>
      </p:grpSp>
      <p:sp>
        <p:nvSpPr>
          <p:cNvPr id="49" name="Text Box 25">
            <a:extLst>
              <a:ext uri="{FF2B5EF4-FFF2-40B4-BE49-F238E27FC236}">
                <a16:creationId xmlns:a16="http://schemas.microsoft.com/office/drawing/2014/main" id="{CFBF1B9D-6553-49D8-AD1F-82F6F2193E60}"/>
              </a:ext>
            </a:extLst>
          </p:cNvPr>
          <p:cNvSpPr txBox="1">
            <a:spLocks noChangeArrowheads="1"/>
          </p:cNvSpPr>
          <p:nvPr/>
        </p:nvSpPr>
        <p:spPr bwMode="auto">
          <a:xfrm>
            <a:off x="3200400" y="759496"/>
            <a:ext cx="5943600" cy="5648982"/>
          </a:xfrm>
          <a:prstGeom prst="rect">
            <a:avLst/>
          </a:prstGeom>
          <a:solidFill>
            <a:srgbClr val="00CCFF"/>
          </a:solidFill>
          <a:ln w="9525">
            <a:solidFill>
              <a:schemeClr val="tx1"/>
            </a:solidFill>
            <a:miter lim="800000"/>
            <a:headEnd/>
            <a:tailEnd/>
          </a:ln>
        </p:spPr>
        <p:txBody>
          <a:bodyPr lIns="107950" tIns="53975" rIns="107950" bIns="53975">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algn="ctr" eaLnBrk="1" hangingPunct="1">
              <a:spcBef>
                <a:spcPct val="50000"/>
              </a:spcBef>
            </a:pPr>
            <a:r>
              <a:rPr lang="vi-VN" sz="1600" b="1" dirty="0" err="1">
                <a:solidFill>
                  <a:srgbClr val="2A3C29"/>
                </a:solidFill>
                <a:cs typeface="Times New Roman" charset="0"/>
              </a:rPr>
              <a:t>Thuật</a:t>
            </a:r>
            <a:r>
              <a:rPr lang="vi-VN" sz="1600" b="1" dirty="0">
                <a:solidFill>
                  <a:srgbClr val="2A3C29"/>
                </a:solidFill>
                <a:cs typeface="Times New Roman" charset="0"/>
              </a:rPr>
              <a:t> </a:t>
            </a:r>
            <a:r>
              <a:rPr lang="vi-VN" sz="1600" b="1" dirty="0" err="1">
                <a:solidFill>
                  <a:srgbClr val="2A3C29"/>
                </a:solidFill>
                <a:cs typeface="Times New Roman" charset="0"/>
              </a:rPr>
              <a:t>ngữ</a:t>
            </a:r>
            <a:r>
              <a:rPr lang="vi-VN" sz="1600" b="1" dirty="0">
                <a:solidFill>
                  <a:srgbClr val="2A3C29"/>
                </a:solidFill>
                <a:cs typeface="Times New Roman" charset="0"/>
              </a:rPr>
              <a:t> </a:t>
            </a:r>
            <a:r>
              <a:rPr lang="vi-VN" sz="1600" b="1" dirty="0" err="1">
                <a:solidFill>
                  <a:srgbClr val="2A3C29"/>
                </a:solidFill>
                <a:cs typeface="Times New Roman" charset="0"/>
              </a:rPr>
              <a:t>hệ</a:t>
            </a:r>
            <a:r>
              <a:rPr lang="vi-VN" sz="1600" b="1" dirty="0">
                <a:solidFill>
                  <a:srgbClr val="2A3C29"/>
                </a:solidFill>
                <a:cs typeface="Times New Roman" charset="0"/>
              </a:rPr>
              <a:t> </a:t>
            </a:r>
            <a:r>
              <a:rPr lang="vi-VN" sz="1600" b="1" dirty="0" err="1">
                <a:solidFill>
                  <a:srgbClr val="2A3C29"/>
                </a:solidFill>
                <a:cs typeface="Times New Roman" charset="0"/>
              </a:rPr>
              <a:t>thống</a:t>
            </a:r>
            <a:r>
              <a:rPr lang="vi-VN" sz="1600" b="1" dirty="0">
                <a:solidFill>
                  <a:srgbClr val="2A3C29"/>
                </a:solidFill>
                <a:cs typeface="Times New Roman" charset="0"/>
              </a:rPr>
              <a:t> đăng </a:t>
            </a:r>
            <a:r>
              <a:rPr lang="vi-VN" sz="1600" b="1" dirty="0" err="1">
                <a:solidFill>
                  <a:srgbClr val="2A3C29"/>
                </a:solidFill>
                <a:cs typeface="Times New Roman" charset="0"/>
              </a:rPr>
              <a:t>ký</a:t>
            </a:r>
            <a:r>
              <a:rPr lang="vi-VN" sz="1600" b="1" dirty="0">
                <a:solidFill>
                  <a:srgbClr val="2A3C29"/>
                </a:solidFill>
                <a:cs typeface="Times New Roman" charset="0"/>
              </a:rPr>
              <a:t> </a:t>
            </a:r>
            <a:r>
              <a:rPr lang="vi-VN" sz="1600" b="1" dirty="0" err="1">
                <a:solidFill>
                  <a:srgbClr val="2A3C29"/>
                </a:solidFill>
                <a:cs typeface="Times New Roman" charset="0"/>
              </a:rPr>
              <a:t>khóa</a:t>
            </a:r>
            <a:r>
              <a:rPr lang="vi-VN" sz="1600" b="1" dirty="0">
                <a:solidFill>
                  <a:srgbClr val="2A3C29"/>
                </a:solidFill>
                <a:cs typeface="Times New Roman" charset="0"/>
              </a:rPr>
              <a:t> </a:t>
            </a:r>
            <a:r>
              <a:rPr lang="vi-VN" sz="1600" b="1" dirty="0" err="1">
                <a:solidFill>
                  <a:srgbClr val="2A3C29"/>
                </a:solidFill>
                <a:cs typeface="Times New Roman" charset="0"/>
              </a:rPr>
              <a:t>học</a:t>
            </a:r>
            <a:endParaRPr lang="en-US" sz="1600" b="1" dirty="0">
              <a:solidFill>
                <a:srgbClr val="2A3C29"/>
              </a:solidFill>
              <a:cs typeface="Times New Roman" charset="0"/>
            </a:endParaRPr>
          </a:p>
          <a:p>
            <a:pPr eaLnBrk="1" hangingPunct="1">
              <a:spcBef>
                <a:spcPct val="50000"/>
              </a:spcBef>
            </a:pPr>
            <a:r>
              <a:rPr lang="vi-VN" sz="1600" b="1" dirty="0">
                <a:solidFill>
                  <a:srgbClr val="2A3C29"/>
                </a:solidFill>
                <a:cs typeface="Times New Roman" charset="0"/>
              </a:rPr>
              <a:t>1. </a:t>
            </a:r>
            <a:r>
              <a:rPr lang="vi-VN" sz="1600" b="1" dirty="0" err="1">
                <a:solidFill>
                  <a:srgbClr val="2A3C29"/>
                </a:solidFill>
                <a:cs typeface="Times New Roman" charset="0"/>
              </a:rPr>
              <a:t>Giới</a:t>
            </a:r>
            <a:r>
              <a:rPr lang="vi-VN" sz="1600" b="1" dirty="0">
                <a:solidFill>
                  <a:srgbClr val="2A3C29"/>
                </a:solidFill>
                <a:cs typeface="Times New Roman" charset="0"/>
              </a:rPr>
              <a:t> </a:t>
            </a:r>
            <a:r>
              <a:rPr lang="vi-VN" sz="1600" b="1" dirty="0" err="1">
                <a:solidFill>
                  <a:srgbClr val="2A3C29"/>
                </a:solidFill>
                <a:cs typeface="Times New Roman" charset="0"/>
              </a:rPr>
              <a:t>thiệu</a:t>
            </a:r>
            <a:endParaRPr lang="vi-VN" sz="1600" b="1" dirty="0">
              <a:solidFill>
                <a:srgbClr val="2A3C29"/>
              </a:solidFill>
              <a:cs typeface="Times New Roman" charset="0"/>
            </a:endParaRPr>
          </a:p>
          <a:p>
            <a:pPr eaLnBrk="1" hangingPunct="1">
              <a:spcBef>
                <a:spcPct val="50000"/>
              </a:spcBef>
            </a:pPr>
            <a:r>
              <a:rPr lang="vi-VN" sz="1600" b="1" dirty="0" err="1">
                <a:solidFill>
                  <a:srgbClr val="2A3C29"/>
                </a:solidFill>
                <a:cs typeface="Times New Roman" charset="0"/>
              </a:rPr>
              <a:t>Tài</a:t>
            </a:r>
            <a:r>
              <a:rPr lang="vi-VN" sz="1600" b="1" dirty="0">
                <a:solidFill>
                  <a:srgbClr val="2A3C29"/>
                </a:solidFill>
                <a:cs typeface="Times New Roman" charset="0"/>
              </a:rPr>
              <a:t> </a:t>
            </a:r>
            <a:r>
              <a:rPr lang="vi-VN" sz="1600" b="1" dirty="0" err="1">
                <a:solidFill>
                  <a:srgbClr val="2A3C29"/>
                </a:solidFill>
                <a:cs typeface="Times New Roman" charset="0"/>
              </a:rPr>
              <a:t>liệu</a:t>
            </a:r>
            <a:r>
              <a:rPr lang="vi-VN" sz="1600" b="1" dirty="0">
                <a:solidFill>
                  <a:srgbClr val="2A3C29"/>
                </a:solidFill>
                <a:cs typeface="Times New Roman" charset="0"/>
              </a:rPr>
              <a:t> </a:t>
            </a:r>
            <a:r>
              <a:rPr lang="vi-VN" sz="1600" b="1" dirty="0" err="1">
                <a:solidFill>
                  <a:srgbClr val="2A3C29"/>
                </a:solidFill>
                <a:cs typeface="Times New Roman" charset="0"/>
              </a:rPr>
              <a:t>này</a:t>
            </a:r>
            <a:r>
              <a:rPr lang="vi-VN" sz="1600" b="1" dirty="0">
                <a:solidFill>
                  <a:srgbClr val="2A3C29"/>
                </a:solidFill>
                <a:cs typeface="Times New Roman" charset="0"/>
              </a:rPr>
              <a:t> </a:t>
            </a:r>
            <a:r>
              <a:rPr lang="vi-VN" sz="1600" b="1" dirty="0" err="1">
                <a:solidFill>
                  <a:srgbClr val="2A3C29"/>
                </a:solidFill>
                <a:cs typeface="Times New Roman" charset="0"/>
              </a:rPr>
              <a:t>được</a:t>
            </a:r>
            <a:r>
              <a:rPr lang="vi-VN" sz="1600" b="1" dirty="0">
                <a:solidFill>
                  <a:srgbClr val="2A3C29"/>
                </a:solidFill>
                <a:cs typeface="Times New Roman" charset="0"/>
              </a:rPr>
              <a:t> </a:t>
            </a:r>
            <a:r>
              <a:rPr lang="vi-VN" sz="1600" b="1" dirty="0" err="1">
                <a:solidFill>
                  <a:srgbClr val="2A3C29"/>
                </a:solidFill>
                <a:cs typeface="Times New Roman" charset="0"/>
              </a:rPr>
              <a:t>sử</a:t>
            </a:r>
            <a:r>
              <a:rPr lang="vi-VN" sz="1600" b="1" dirty="0">
                <a:solidFill>
                  <a:srgbClr val="2A3C29"/>
                </a:solidFill>
                <a:cs typeface="Times New Roman" charset="0"/>
              </a:rPr>
              <a:t> </a:t>
            </a:r>
            <a:r>
              <a:rPr lang="vi-VN" sz="1600" b="1" dirty="0" err="1">
                <a:solidFill>
                  <a:srgbClr val="2A3C29"/>
                </a:solidFill>
                <a:cs typeface="Times New Roman" charset="0"/>
              </a:rPr>
              <a:t>dụng</a:t>
            </a:r>
            <a:r>
              <a:rPr lang="vi-VN" sz="1600" b="1" dirty="0">
                <a:solidFill>
                  <a:srgbClr val="2A3C29"/>
                </a:solidFill>
                <a:cs typeface="Times New Roman" charset="0"/>
              </a:rPr>
              <a:t> </a:t>
            </a:r>
            <a:r>
              <a:rPr lang="vi-VN" sz="1600" b="1" dirty="0" err="1">
                <a:solidFill>
                  <a:srgbClr val="2A3C29"/>
                </a:solidFill>
                <a:cs typeface="Times New Roman" charset="0"/>
              </a:rPr>
              <a:t>để</a:t>
            </a:r>
            <a:r>
              <a:rPr lang="vi-VN" sz="1600" b="1" dirty="0">
                <a:solidFill>
                  <a:srgbClr val="2A3C29"/>
                </a:solidFill>
                <a:cs typeface="Times New Roman" charset="0"/>
              </a:rPr>
              <a:t> </a:t>
            </a:r>
            <a:r>
              <a:rPr lang="vi-VN" sz="1600" b="1" dirty="0" err="1">
                <a:solidFill>
                  <a:srgbClr val="2A3C29"/>
                </a:solidFill>
                <a:cs typeface="Times New Roman" charset="0"/>
              </a:rPr>
              <a:t>xác</a:t>
            </a:r>
            <a:r>
              <a:rPr lang="vi-VN" sz="1600" b="1" dirty="0">
                <a:solidFill>
                  <a:srgbClr val="2A3C29"/>
                </a:solidFill>
                <a:cs typeface="Times New Roman" charset="0"/>
              </a:rPr>
              <a:t> </a:t>
            </a:r>
            <a:r>
              <a:rPr lang="vi-VN" sz="1600" b="1" dirty="0" err="1">
                <a:solidFill>
                  <a:srgbClr val="2A3C29"/>
                </a:solidFill>
                <a:cs typeface="Times New Roman" charset="0"/>
              </a:rPr>
              <a:t>định</a:t>
            </a:r>
            <a:r>
              <a:rPr lang="vi-VN" sz="1600" b="1" dirty="0">
                <a:solidFill>
                  <a:srgbClr val="2A3C29"/>
                </a:solidFill>
                <a:cs typeface="Times New Roman" charset="0"/>
              </a:rPr>
              <a:t> </a:t>
            </a:r>
            <a:r>
              <a:rPr lang="vi-VN" sz="1600" b="1" dirty="0" err="1">
                <a:solidFill>
                  <a:srgbClr val="2A3C29"/>
                </a:solidFill>
                <a:cs typeface="Times New Roman" charset="0"/>
              </a:rPr>
              <a:t>thuật</a:t>
            </a:r>
            <a:r>
              <a:rPr lang="vi-VN" sz="1600" b="1" dirty="0">
                <a:solidFill>
                  <a:srgbClr val="2A3C29"/>
                </a:solidFill>
                <a:cs typeface="Times New Roman" charset="0"/>
              </a:rPr>
              <a:t> </a:t>
            </a:r>
            <a:r>
              <a:rPr lang="vi-VN" sz="1600" b="1" dirty="0" err="1">
                <a:solidFill>
                  <a:srgbClr val="2A3C29"/>
                </a:solidFill>
                <a:cs typeface="Times New Roman" charset="0"/>
              </a:rPr>
              <a:t>ngữ</a:t>
            </a:r>
            <a:r>
              <a:rPr lang="vi-VN" sz="1600" b="1" dirty="0">
                <a:solidFill>
                  <a:srgbClr val="2A3C29"/>
                </a:solidFill>
                <a:cs typeface="Times New Roman" charset="0"/>
              </a:rPr>
              <a:t> </a:t>
            </a:r>
            <a:r>
              <a:rPr lang="vi-VN" sz="1600" b="1" dirty="0" err="1">
                <a:solidFill>
                  <a:srgbClr val="2A3C29"/>
                </a:solidFill>
                <a:cs typeface="Times New Roman" charset="0"/>
              </a:rPr>
              <a:t>cụ</a:t>
            </a:r>
            <a:r>
              <a:rPr lang="vi-VN" sz="1600" b="1" dirty="0">
                <a:solidFill>
                  <a:srgbClr val="2A3C29"/>
                </a:solidFill>
                <a:cs typeface="Times New Roman" charset="0"/>
              </a:rPr>
              <a:t> </a:t>
            </a:r>
            <a:r>
              <a:rPr lang="vi-VN" sz="1600" b="1" dirty="0" err="1">
                <a:solidFill>
                  <a:srgbClr val="2A3C29"/>
                </a:solidFill>
                <a:cs typeface="Times New Roman" charset="0"/>
              </a:rPr>
              <a:t>thể</a:t>
            </a:r>
            <a:r>
              <a:rPr lang="vi-VN" sz="1600" b="1" dirty="0">
                <a:solidFill>
                  <a:srgbClr val="2A3C29"/>
                </a:solidFill>
                <a:cs typeface="Times New Roman" charset="0"/>
              </a:rPr>
              <a:t> cho tên </a:t>
            </a:r>
            <a:r>
              <a:rPr lang="vi-VN" sz="1600" b="1" dirty="0" err="1">
                <a:solidFill>
                  <a:srgbClr val="2A3C29"/>
                </a:solidFill>
                <a:cs typeface="Times New Roman" charset="0"/>
              </a:rPr>
              <a:t>miền</a:t>
            </a:r>
            <a:r>
              <a:rPr lang="vi-VN" sz="1600" b="1" dirty="0">
                <a:solidFill>
                  <a:srgbClr val="2A3C29"/>
                </a:solidFill>
                <a:cs typeface="Times New Roman" charset="0"/>
              </a:rPr>
              <a:t> </a:t>
            </a:r>
            <a:r>
              <a:rPr lang="vi-VN" sz="1600" b="1" dirty="0" err="1">
                <a:solidFill>
                  <a:srgbClr val="2A3C29"/>
                </a:solidFill>
                <a:cs typeface="Times New Roman" charset="0"/>
              </a:rPr>
              <a:t>vấn</a:t>
            </a:r>
            <a:r>
              <a:rPr lang="vi-VN" sz="1600" b="1" dirty="0">
                <a:solidFill>
                  <a:srgbClr val="2A3C29"/>
                </a:solidFill>
                <a:cs typeface="Times New Roman" charset="0"/>
              </a:rPr>
              <a:t> </a:t>
            </a:r>
            <a:r>
              <a:rPr lang="vi-VN" sz="1600" b="1" dirty="0" err="1">
                <a:solidFill>
                  <a:srgbClr val="2A3C29"/>
                </a:solidFill>
                <a:cs typeface="Times New Roman" charset="0"/>
              </a:rPr>
              <a:t>đề</a:t>
            </a:r>
            <a:r>
              <a:rPr lang="vi-VN" sz="1600" b="1" dirty="0">
                <a:solidFill>
                  <a:srgbClr val="2A3C29"/>
                </a:solidFill>
                <a:cs typeface="Times New Roman" charset="0"/>
              </a:rPr>
              <a:t>, </a:t>
            </a:r>
            <a:r>
              <a:rPr lang="vi-VN" sz="1600" b="1" dirty="0" err="1">
                <a:solidFill>
                  <a:srgbClr val="2A3C29"/>
                </a:solidFill>
                <a:cs typeface="Times New Roman" charset="0"/>
              </a:rPr>
              <a:t>giải</a:t>
            </a:r>
            <a:r>
              <a:rPr lang="vi-VN" sz="1600" b="1" dirty="0">
                <a:solidFill>
                  <a:srgbClr val="2A3C29"/>
                </a:solidFill>
                <a:cs typeface="Times New Roman" charset="0"/>
              </a:rPr>
              <a:t> </a:t>
            </a:r>
            <a:r>
              <a:rPr lang="vi-VN" sz="1600" b="1" dirty="0" err="1">
                <a:solidFill>
                  <a:srgbClr val="2A3C29"/>
                </a:solidFill>
                <a:cs typeface="Times New Roman" charset="0"/>
              </a:rPr>
              <a:t>thích</a:t>
            </a:r>
            <a:r>
              <a:rPr lang="vi-VN" sz="1600" b="1" dirty="0">
                <a:solidFill>
                  <a:srgbClr val="2A3C29"/>
                </a:solidFill>
                <a:cs typeface="Times New Roman" charset="0"/>
              </a:rPr>
              <a:t> </a:t>
            </a:r>
            <a:r>
              <a:rPr lang="vi-VN" sz="1600" b="1" dirty="0" err="1">
                <a:solidFill>
                  <a:srgbClr val="2A3C29"/>
                </a:solidFill>
                <a:cs typeface="Times New Roman" charset="0"/>
              </a:rPr>
              <a:t>các</a:t>
            </a:r>
            <a:r>
              <a:rPr lang="vi-VN" sz="1600" b="1" dirty="0">
                <a:solidFill>
                  <a:srgbClr val="2A3C29"/>
                </a:solidFill>
                <a:cs typeface="Times New Roman" charset="0"/>
              </a:rPr>
              <a:t> </a:t>
            </a:r>
            <a:r>
              <a:rPr lang="vi-VN" sz="1600" b="1" dirty="0" err="1">
                <a:solidFill>
                  <a:srgbClr val="2A3C29"/>
                </a:solidFill>
                <a:cs typeface="Times New Roman" charset="0"/>
              </a:rPr>
              <a:t>thuật</a:t>
            </a:r>
            <a:r>
              <a:rPr lang="vi-VN" sz="1600" b="1" dirty="0">
                <a:solidFill>
                  <a:srgbClr val="2A3C29"/>
                </a:solidFill>
                <a:cs typeface="Times New Roman" charset="0"/>
              </a:rPr>
              <a:t> </a:t>
            </a:r>
            <a:r>
              <a:rPr lang="vi-VN" sz="1600" b="1" dirty="0" err="1">
                <a:solidFill>
                  <a:srgbClr val="2A3C29"/>
                </a:solidFill>
                <a:cs typeface="Times New Roman" charset="0"/>
              </a:rPr>
              <a:t>ngữ</a:t>
            </a:r>
            <a:r>
              <a:rPr lang="vi-VN" sz="1600" b="1" dirty="0">
                <a:solidFill>
                  <a:srgbClr val="2A3C29"/>
                </a:solidFill>
                <a:cs typeface="Times New Roman" charset="0"/>
              </a:rPr>
              <a:t>, </a:t>
            </a:r>
            <a:r>
              <a:rPr lang="vi-VN" sz="1600" b="1" dirty="0" err="1">
                <a:solidFill>
                  <a:srgbClr val="2A3C29"/>
                </a:solidFill>
                <a:cs typeface="Times New Roman" charset="0"/>
              </a:rPr>
              <a:t>có</a:t>
            </a:r>
            <a:r>
              <a:rPr lang="vi-VN" sz="1600" b="1" dirty="0">
                <a:solidFill>
                  <a:srgbClr val="2A3C29"/>
                </a:solidFill>
                <a:cs typeface="Times New Roman" charset="0"/>
              </a:rPr>
              <a:t> </a:t>
            </a:r>
            <a:r>
              <a:rPr lang="vi-VN" sz="1600" b="1" dirty="0" err="1">
                <a:solidFill>
                  <a:srgbClr val="2A3C29"/>
                </a:solidFill>
                <a:cs typeface="Times New Roman" charset="0"/>
              </a:rPr>
              <a:t>thể</a:t>
            </a:r>
            <a:r>
              <a:rPr lang="vi-VN" sz="1600" b="1" dirty="0">
                <a:solidFill>
                  <a:srgbClr val="2A3C29"/>
                </a:solidFill>
                <a:cs typeface="Times New Roman" charset="0"/>
              </a:rPr>
              <a:t> không quen </a:t>
            </a:r>
            <a:r>
              <a:rPr lang="vi-VN" sz="1600" b="1" dirty="0" err="1">
                <a:solidFill>
                  <a:srgbClr val="2A3C29"/>
                </a:solidFill>
                <a:cs typeface="Times New Roman" charset="0"/>
              </a:rPr>
              <a:t>thuộc</a:t>
            </a:r>
            <a:r>
              <a:rPr lang="vi-VN" sz="1600" b="1" dirty="0">
                <a:solidFill>
                  <a:srgbClr val="2A3C29"/>
                </a:solidFill>
                <a:cs typeface="Times New Roman" charset="0"/>
              </a:rPr>
              <a:t> </a:t>
            </a:r>
            <a:r>
              <a:rPr lang="vi-VN" sz="1600" b="1" dirty="0" err="1">
                <a:solidFill>
                  <a:srgbClr val="2A3C29"/>
                </a:solidFill>
                <a:cs typeface="Times New Roman" charset="0"/>
              </a:rPr>
              <a:t>với</a:t>
            </a:r>
            <a:r>
              <a:rPr lang="vi-VN" sz="1600" b="1" dirty="0">
                <a:solidFill>
                  <a:srgbClr val="2A3C29"/>
                </a:solidFill>
                <a:cs typeface="Times New Roman" charset="0"/>
              </a:rPr>
              <a:t> </a:t>
            </a:r>
            <a:r>
              <a:rPr lang="vi-VN" sz="1600" b="1" dirty="0" err="1">
                <a:solidFill>
                  <a:srgbClr val="2A3C29"/>
                </a:solidFill>
                <a:cs typeface="Times New Roman" charset="0"/>
              </a:rPr>
              <a:t>người</a:t>
            </a:r>
            <a:r>
              <a:rPr lang="vi-VN" sz="1600" b="1" dirty="0">
                <a:solidFill>
                  <a:srgbClr val="2A3C29"/>
                </a:solidFill>
                <a:cs typeface="Times New Roman" charset="0"/>
              </a:rPr>
              <a:t> </a:t>
            </a:r>
            <a:r>
              <a:rPr lang="vi-VN" sz="1600" b="1" dirty="0" err="1">
                <a:solidFill>
                  <a:srgbClr val="2A3C29"/>
                </a:solidFill>
                <a:cs typeface="Times New Roman" charset="0"/>
              </a:rPr>
              <a:t>đọc</a:t>
            </a:r>
            <a:r>
              <a:rPr lang="vi-VN" sz="1600" b="1" dirty="0">
                <a:solidFill>
                  <a:srgbClr val="2A3C29"/>
                </a:solidFill>
                <a:cs typeface="Times New Roman" charset="0"/>
              </a:rPr>
              <a:t> mô </a:t>
            </a:r>
            <a:r>
              <a:rPr lang="vi-VN" sz="1600" b="1" dirty="0" err="1">
                <a:solidFill>
                  <a:srgbClr val="2A3C29"/>
                </a:solidFill>
                <a:cs typeface="Times New Roman" charset="0"/>
              </a:rPr>
              <a:t>tả</a:t>
            </a:r>
            <a:r>
              <a:rPr lang="vi-VN" sz="1600" b="1" dirty="0">
                <a:solidFill>
                  <a:srgbClr val="2A3C29"/>
                </a:solidFill>
                <a:cs typeface="Times New Roman" charset="0"/>
              </a:rPr>
              <a:t> </a:t>
            </a:r>
            <a:r>
              <a:rPr lang="vi-VN" sz="1600" b="1" dirty="0" err="1">
                <a:solidFill>
                  <a:srgbClr val="2A3C29"/>
                </a:solidFill>
                <a:cs typeface="Times New Roman" charset="0"/>
              </a:rPr>
              <a:t>trường</a:t>
            </a:r>
            <a:r>
              <a:rPr lang="vi-VN" sz="1600" b="1" dirty="0">
                <a:solidFill>
                  <a:srgbClr val="2A3C29"/>
                </a:solidFill>
                <a:cs typeface="Times New Roman" charset="0"/>
              </a:rPr>
              <a:t> </a:t>
            </a:r>
            <a:r>
              <a:rPr lang="vi-VN" sz="1600" b="1" dirty="0" err="1">
                <a:solidFill>
                  <a:srgbClr val="2A3C29"/>
                </a:solidFill>
                <a:cs typeface="Times New Roman" charset="0"/>
              </a:rPr>
              <a:t>hợp</a:t>
            </a:r>
            <a:r>
              <a:rPr lang="vi-VN" sz="1600" b="1" dirty="0">
                <a:solidFill>
                  <a:srgbClr val="2A3C29"/>
                </a:solidFill>
                <a:cs typeface="Times New Roman" charset="0"/>
              </a:rPr>
              <a:t> </a:t>
            </a:r>
            <a:r>
              <a:rPr lang="vi-VN" sz="1600" b="1" dirty="0" err="1">
                <a:solidFill>
                  <a:srgbClr val="2A3C29"/>
                </a:solidFill>
                <a:cs typeface="Times New Roman" charset="0"/>
              </a:rPr>
              <a:t>sử</a:t>
            </a:r>
            <a:r>
              <a:rPr lang="vi-VN" sz="1600" b="1" dirty="0">
                <a:solidFill>
                  <a:srgbClr val="2A3C29"/>
                </a:solidFill>
                <a:cs typeface="Times New Roman" charset="0"/>
              </a:rPr>
              <a:t> </a:t>
            </a:r>
            <a:r>
              <a:rPr lang="vi-VN" sz="1600" b="1" dirty="0" err="1">
                <a:solidFill>
                  <a:srgbClr val="2A3C29"/>
                </a:solidFill>
                <a:cs typeface="Times New Roman" charset="0"/>
              </a:rPr>
              <a:t>dụng</a:t>
            </a:r>
            <a:r>
              <a:rPr lang="vi-VN" sz="1600" b="1" dirty="0">
                <a:solidFill>
                  <a:srgbClr val="2A3C29"/>
                </a:solidFill>
                <a:cs typeface="Times New Roman" charset="0"/>
              </a:rPr>
              <a:t> </a:t>
            </a:r>
            <a:r>
              <a:rPr lang="vi-VN" sz="1600" b="1" dirty="0" err="1">
                <a:solidFill>
                  <a:srgbClr val="2A3C29"/>
                </a:solidFill>
                <a:cs typeface="Times New Roman" charset="0"/>
              </a:rPr>
              <a:t>hoặc</a:t>
            </a:r>
            <a:r>
              <a:rPr lang="vi-VN" sz="1600" b="1" dirty="0">
                <a:solidFill>
                  <a:srgbClr val="2A3C29"/>
                </a:solidFill>
                <a:cs typeface="Times New Roman" charset="0"/>
              </a:rPr>
              <a:t> </a:t>
            </a:r>
            <a:r>
              <a:rPr lang="vi-VN" sz="1600" b="1" dirty="0" err="1">
                <a:solidFill>
                  <a:srgbClr val="2A3C29"/>
                </a:solidFill>
                <a:cs typeface="Times New Roman" charset="0"/>
              </a:rPr>
              <a:t>các</a:t>
            </a:r>
            <a:r>
              <a:rPr lang="vi-VN" sz="1600" b="1" dirty="0">
                <a:solidFill>
                  <a:srgbClr val="2A3C29"/>
                </a:solidFill>
                <a:cs typeface="Times New Roman" charset="0"/>
              </a:rPr>
              <a:t> </a:t>
            </a:r>
            <a:r>
              <a:rPr lang="vi-VN" sz="1600" b="1" dirty="0" err="1">
                <a:solidFill>
                  <a:srgbClr val="2A3C29"/>
                </a:solidFill>
                <a:cs typeface="Times New Roman" charset="0"/>
              </a:rPr>
              <a:t>tài</a:t>
            </a:r>
            <a:r>
              <a:rPr lang="vi-VN" sz="1600" b="1" dirty="0">
                <a:solidFill>
                  <a:srgbClr val="2A3C29"/>
                </a:solidFill>
                <a:cs typeface="Times New Roman" charset="0"/>
              </a:rPr>
              <a:t> </a:t>
            </a:r>
            <a:r>
              <a:rPr lang="vi-VN" sz="1600" b="1" dirty="0" err="1">
                <a:solidFill>
                  <a:srgbClr val="2A3C29"/>
                </a:solidFill>
                <a:cs typeface="Times New Roman" charset="0"/>
              </a:rPr>
              <a:t>liệu</a:t>
            </a:r>
            <a:r>
              <a:rPr lang="vi-VN" sz="1600" b="1" dirty="0">
                <a:solidFill>
                  <a:srgbClr val="2A3C29"/>
                </a:solidFill>
                <a:cs typeface="Times New Roman" charset="0"/>
              </a:rPr>
              <a:t> </a:t>
            </a:r>
            <a:r>
              <a:rPr lang="vi-VN" sz="1600" b="1" dirty="0" err="1">
                <a:solidFill>
                  <a:srgbClr val="2A3C29"/>
                </a:solidFill>
                <a:cs typeface="Times New Roman" charset="0"/>
              </a:rPr>
              <a:t>dự</a:t>
            </a:r>
            <a:r>
              <a:rPr lang="vi-VN" sz="1600" b="1" dirty="0">
                <a:solidFill>
                  <a:srgbClr val="2A3C29"/>
                </a:solidFill>
                <a:cs typeface="Times New Roman" charset="0"/>
              </a:rPr>
              <a:t> </a:t>
            </a:r>
            <a:r>
              <a:rPr lang="vi-VN" sz="1600" b="1" dirty="0" err="1">
                <a:solidFill>
                  <a:srgbClr val="2A3C29"/>
                </a:solidFill>
                <a:cs typeface="Times New Roman" charset="0"/>
              </a:rPr>
              <a:t>án</a:t>
            </a:r>
            <a:r>
              <a:rPr lang="vi-VN" sz="1600" b="1" dirty="0">
                <a:solidFill>
                  <a:srgbClr val="2A3C29"/>
                </a:solidFill>
                <a:cs typeface="Times New Roman" charset="0"/>
              </a:rPr>
              <a:t> </a:t>
            </a:r>
            <a:r>
              <a:rPr lang="vi-VN" sz="1600" b="1" dirty="0" err="1">
                <a:solidFill>
                  <a:srgbClr val="2A3C29"/>
                </a:solidFill>
                <a:cs typeface="Times New Roman" charset="0"/>
              </a:rPr>
              <a:t>khác</a:t>
            </a:r>
            <a:r>
              <a:rPr lang="vi-VN" sz="1600" b="1" dirty="0">
                <a:solidFill>
                  <a:srgbClr val="2A3C29"/>
                </a:solidFill>
                <a:cs typeface="Times New Roman" charset="0"/>
              </a:rPr>
              <a:t>.  Thông </a:t>
            </a:r>
            <a:r>
              <a:rPr lang="vi-VN" sz="1600" b="1" dirty="0" err="1">
                <a:solidFill>
                  <a:srgbClr val="2A3C29"/>
                </a:solidFill>
                <a:cs typeface="Times New Roman" charset="0"/>
              </a:rPr>
              <a:t>thường</a:t>
            </a:r>
            <a:r>
              <a:rPr lang="vi-VN" sz="1600" b="1" dirty="0">
                <a:solidFill>
                  <a:srgbClr val="2A3C29"/>
                </a:solidFill>
                <a:cs typeface="Times New Roman" charset="0"/>
              </a:rPr>
              <a:t>, </a:t>
            </a:r>
            <a:r>
              <a:rPr lang="vi-VN" sz="1600" b="1" dirty="0" err="1">
                <a:solidFill>
                  <a:srgbClr val="2A3C29"/>
                </a:solidFill>
                <a:cs typeface="Times New Roman" charset="0"/>
              </a:rPr>
              <a:t>tài</a:t>
            </a:r>
            <a:r>
              <a:rPr lang="vi-VN" sz="1600" b="1" dirty="0">
                <a:solidFill>
                  <a:srgbClr val="2A3C29"/>
                </a:solidFill>
                <a:cs typeface="Times New Roman" charset="0"/>
              </a:rPr>
              <a:t> </a:t>
            </a:r>
            <a:r>
              <a:rPr lang="vi-VN" sz="1600" b="1" dirty="0" err="1">
                <a:solidFill>
                  <a:srgbClr val="2A3C29"/>
                </a:solidFill>
                <a:cs typeface="Times New Roman" charset="0"/>
              </a:rPr>
              <a:t>liệu</a:t>
            </a:r>
            <a:r>
              <a:rPr lang="vi-VN" sz="1600" b="1" dirty="0">
                <a:solidFill>
                  <a:srgbClr val="2A3C29"/>
                </a:solidFill>
                <a:cs typeface="Times New Roman" charset="0"/>
              </a:rPr>
              <a:t> </a:t>
            </a:r>
            <a:r>
              <a:rPr lang="vi-VN" sz="1600" b="1" dirty="0" err="1">
                <a:solidFill>
                  <a:srgbClr val="2A3C29"/>
                </a:solidFill>
                <a:cs typeface="Times New Roman" charset="0"/>
              </a:rPr>
              <a:t>này</a:t>
            </a:r>
            <a:r>
              <a:rPr lang="vi-VN" sz="1600" b="1" dirty="0">
                <a:solidFill>
                  <a:srgbClr val="2A3C29"/>
                </a:solidFill>
                <a:cs typeface="Times New Roman" charset="0"/>
              </a:rPr>
              <a:t> </a:t>
            </a:r>
            <a:r>
              <a:rPr lang="vi-VN" sz="1600" b="1" dirty="0" err="1">
                <a:solidFill>
                  <a:srgbClr val="2A3C29"/>
                </a:solidFill>
                <a:cs typeface="Times New Roman" charset="0"/>
              </a:rPr>
              <a:t>có</a:t>
            </a:r>
            <a:r>
              <a:rPr lang="vi-VN" sz="1600" b="1" dirty="0">
                <a:solidFill>
                  <a:srgbClr val="2A3C29"/>
                </a:solidFill>
                <a:cs typeface="Times New Roman" charset="0"/>
              </a:rPr>
              <a:t> </a:t>
            </a:r>
            <a:r>
              <a:rPr lang="vi-VN" sz="1600" b="1" dirty="0" err="1">
                <a:solidFill>
                  <a:srgbClr val="2A3C29"/>
                </a:solidFill>
                <a:cs typeface="Times New Roman" charset="0"/>
              </a:rPr>
              <a:t>thể</a:t>
            </a:r>
            <a:r>
              <a:rPr lang="vi-VN" sz="1600" b="1" dirty="0">
                <a:solidFill>
                  <a:srgbClr val="2A3C29"/>
                </a:solidFill>
                <a:cs typeface="Times New Roman" charset="0"/>
              </a:rPr>
              <a:t> </a:t>
            </a:r>
            <a:r>
              <a:rPr lang="vi-VN" sz="1600" b="1" dirty="0" err="1">
                <a:solidFill>
                  <a:srgbClr val="2A3C29"/>
                </a:solidFill>
                <a:cs typeface="Times New Roman" charset="0"/>
              </a:rPr>
              <a:t>được</a:t>
            </a:r>
            <a:r>
              <a:rPr lang="vi-VN" sz="1600" b="1" dirty="0">
                <a:solidFill>
                  <a:srgbClr val="2A3C29"/>
                </a:solidFill>
                <a:cs typeface="Times New Roman" charset="0"/>
              </a:rPr>
              <a:t> </a:t>
            </a:r>
            <a:r>
              <a:rPr lang="vi-VN" sz="1600" b="1" dirty="0" err="1">
                <a:solidFill>
                  <a:srgbClr val="2A3C29"/>
                </a:solidFill>
                <a:cs typeface="Times New Roman" charset="0"/>
              </a:rPr>
              <a:t>sử</a:t>
            </a:r>
            <a:r>
              <a:rPr lang="vi-VN" sz="1600" b="1" dirty="0">
                <a:solidFill>
                  <a:srgbClr val="2A3C29"/>
                </a:solidFill>
                <a:cs typeface="Times New Roman" charset="0"/>
              </a:rPr>
              <a:t> </a:t>
            </a:r>
            <a:r>
              <a:rPr lang="vi-VN" sz="1600" b="1" dirty="0" err="1">
                <a:solidFill>
                  <a:srgbClr val="2A3C29"/>
                </a:solidFill>
                <a:cs typeface="Times New Roman" charset="0"/>
              </a:rPr>
              <a:t>dụng</a:t>
            </a:r>
            <a:r>
              <a:rPr lang="vi-VN" sz="1600" b="1" dirty="0">
                <a:solidFill>
                  <a:srgbClr val="2A3C29"/>
                </a:solidFill>
                <a:cs typeface="Times New Roman" charset="0"/>
              </a:rPr>
              <a:t> như </a:t>
            </a:r>
            <a:r>
              <a:rPr lang="vi-VN" sz="1600" b="1" dirty="0" err="1">
                <a:solidFill>
                  <a:srgbClr val="2A3C29"/>
                </a:solidFill>
                <a:cs typeface="Times New Roman" charset="0"/>
              </a:rPr>
              <a:t>một</a:t>
            </a:r>
            <a:r>
              <a:rPr lang="vi-VN" sz="1600" b="1" dirty="0">
                <a:solidFill>
                  <a:srgbClr val="2A3C29"/>
                </a:solidFill>
                <a:cs typeface="Times New Roman" charset="0"/>
              </a:rPr>
              <a:t> </a:t>
            </a:r>
            <a:r>
              <a:rPr lang="vi-VN" sz="1600" b="1" dirty="0" err="1">
                <a:solidFill>
                  <a:srgbClr val="2A3C29"/>
                </a:solidFill>
                <a:cs typeface="Times New Roman" charset="0"/>
              </a:rPr>
              <a:t>từ</a:t>
            </a:r>
            <a:r>
              <a:rPr lang="vi-VN" sz="1600" b="1" dirty="0">
                <a:solidFill>
                  <a:srgbClr val="2A3C29"/>
                </a:solidFill>
                <a:cs typeface="Times New Roman" charset="0"/>
              </a:rPr>
              <a:t> </a:t>
            </a:r>
            <a:r>
              <a:rPr lang="vi-VN" sz="1600" b="1" dirty="0" err="1">
                <a:solidFill>
                  <a:srgbClr val="2A3C29"/>
                </a:solidFill>
                <a:cs typeface="Times New Roman" charset="0"/>
              </a:rPr>
              <a:t>điển</a:t>
            </a:r>
            <a:r>
              <a:rPr lang="vi-VN" sz="1600" b="1" dirty="0">
                <a:solidFill>
                  <a:srgbClr val="2A3C29"/>
                </a:solidFill>
                <a:cs typeface="Times New Roman" charset="0"/>
              </a:rPr>
              <a:t> </a:t>
            </a:r>
            <a:r>
              <a:rPr lang="vi-VN" sz="1600" b="1" dirty="0" err="1">
                <a:solidFill>
                  <a:srgbClr val="2A3C29"/>
                </a:solidFill>
                <a:cs typeface="Times New Roman" charset="0"/>
              </a:rPr>
              <a:t>dữ</a:t>
            </a:r>
            <a:r>
              <a:rPr lang="vi-VN" sz="1600" b="1" dirty="0">
                <a:solidFill>
                  <a:srgbClr val="2A3C29"/>
                </a:solidFill>
                <a:cs typeface="Times New Roman" charset="0"/>
              </a:rPr>
              <a:t> </a:t>
            </a:r>
            <a:r>
              <a:rPr lang="vi-VN" sz="1600" b="1" dirty="0" err="1">
                <a:solidFill>
                  <a:srgbClr val="2A3C29"/>
                </a:solidFill>
                <a:cs typeface="Times New Roman" charset="0"/>
              </a:rPr>
              <a:t>liệu</a:t>
            </a:r>
            <a:r>
              <a:rPr lang="vi-VN" sz="1600" b="1" dirty="0">
                <a:solidFill>
                  <a:srgbClr val="2A3C29"/>
                </a:solidFill>
                <a:cs typeface="Times New Roman" charset="0"/>
              </a:rPr>
              <a:t> không </a:t>
            </a:r>
            <a:r>
              <a:rPr lang="vi-VN" sz="1600" b="1" dirty="0" err="1">
                <a:solidFill>
                  <a:srgbClr val="2A3C29"/>
                </a:solidFill>
                <a:cs typeface="Times New Roman" charset="0"/>
              </a:rPr>
              <a:t>chính</a:t>
            </a:r>
            <a:r>
              <a:rPr lang="vi-VN" sz="1600" b="1" dirty="0">
                <a:solidFill>
                  <a:srgbClr val="2A3C29"/>
                </a:solidFill>
                <a:cs typeface="Times New Roman" charset="0"/>
              </a:rPr>
              <a:t> </a:t>
            </a:r>
            <a:r>
              <a:rPr lang="vi-VN" sz="1600" b="1" dirty="0" err="1">
                <a:solidFill>
                  <a:srgbClr val="2A3C29"/>
                </a:solidFill>
                <a:cs typeface="Times New Roman" charset="0"/>
              </a:rPr>
              <a:t>thức</a:t>
            </a:r>
            <a:r>
              <a:rPr lang="vi-VN" sz="1600" b="1" dirty="0">
                <a:solidFill>
                  <a:srgbClr val="2A3C29"/>
                </a:solidFill>
                <a:cs typeface="Times New Roman" charset="0"/>
              </a:rPr>
              <a:t>, </a:t>
            </a:r>
            <a:r>
              <a:rPr lang="vi-VN" sz="1600" b="1" dirty="0" err="1">
                <a:solidFill>
                  <a:srgbClr val="2A3C29"/>
                </a:solidFill>
                <a:cs typeface="Times New Roman" charset="0"/>
              </a:rPr>
              <a:t>nắm</a:t>
            </a:r>
            <a:r>
              <a:rPr lang="vi-VN" sz="1600" b="1" dirty="0">
                <a:solidFill>
                  <a:srgbClr val="2A3C29"/>
                </a:solidFill>
                <a:cs typeface="Times New Roman" charset="0"/>
              </a:rPr>
              <a:t> </a:t>
            </a:r>
            <a:r>
              <a:rPr lang="vi-VN" sz="1600" b="1" dirty="0" err="1">
                <a:solidFill>
                  <a:srgbClr val="2A3C29"/>
                </a:solidFill>
                <a:cs typeface="Times New Roman" charset="0"/>
              </a:rPr>
              <a:t>bắt</a:t>
            </a:r>
            <a:r>
              <a:rPr lang="vi-VN" sz="1600" b="1" dirty="0">
                <a:solidFill>
                  <a:srgbClr val="2A3C29"/>
                </a:solidFill>
                <a:cs typeface="Times New Roman" charset="0"/>
              </a:rPr>
              <a:t> </a:t>
            </a:r>
            <a:r>
              <a:rPr lang="vi-VN" sz="1600" b="1" dirty="0" err="1">
                <a:solidFill>
                  <a:srgbClr val="2A3C29"/>
                </a:solidFill>
                <a:cs typeface="Times New Roman" charset="0"/>
              </a:rPr>
              <a:t>các</a:t>
            </a:r>
            <a:r>
              <a:rPr lang="vi-VN" sz="1600" b="1" dirty="0">
                <a:solidFill>
                  <a:srgbClr val="2A3C29"/>
                </a:solidFill>
                <a:cs typeface="Times New Roman" charset="0"/>
              </a:rPr>
              <a:t> </a:t>
            </a:r>
            <a:r>
              <a:rPr lang="vi-VN" sz="1600" b="1" dirty="0" err="1">
                <a:solidFill>
                  <a:srgbClr val="2A3C29"/>
                </a:solidFill>
                <a:cs typeface="Times New Roman" charset="0"/>
              </a:rPr>
              <a:t>định</a:t>
            </a:r>
            <a:r>
              <a:rPr lang="vi-VN" sz="1600" b="1" dirty="0">
                <a:solidFill>
                  <a:srgbClr val="2A3C29"/>
                </a:solidFill>
                <a:cs typeface="Times New Roman" charset="0"/>
              </a:rPr>
              <a:t> </a:t>
            </a:r>
            <a:r>
              <a:rPr lang="vi-VN" sz="1600" b="1" dirty="0" err="1">
                <a:solidFill>
                  <a:srgbClr val="2A3C29"/>
                </a:solidFill>
                <a:cs typeface="Times New Roman" charset="0"/>
              </a:rPr>
              <a:t>nghĩa</a:t>
            </a:r>
            <a:r>
              <a:rPr lang="vi-VN" sz="1600" b="1" dirty="0">
                <a:solidFill>
                  <a:srgbClr val="2A3C29"/>
                </a:solidFill>
                <a:cs typeface="Times New Roman" charset="0"/>
              </a:rPr>
              <a:t> </a:t>
            </a:r>
            <a:r>
              <a:rPr lang="vi-VN" sz="1600" b="1" dirty="0" err="1">
                <a:solidFill>
                  <a:srgbClr val="2A3C29"/>
                </a:solidFill>
                <a:cs typeface="Times New Roman" charset="0"/>
              </a:rPr>
              <a:t>dữ</a:t>
            </a:r>
            <a:r>
              <a:rPr lang="vi-VN" sz="1600" b="1" dirty="0">
                <a:solidFill>
                  <a:srgbClr val="2A3C29"/>
                </a:solidFill>
                <a:cs typeface="Times New Roman" charset="0"/>
              </a:rPr>
              <a:t> </a:t>
            </a:r>
            <a:r>
              <a:rPr lang="vi-VN" sz="1600" b="1" dirty="0" err="1">
                <a:solidFill>
                  <a:srgbClr val="2A3C29"/>
                </a:solidFill>
                <a:cs typeface="Times New Roman" charset="0"/>
              </a:rPr>
              <a:t>liệu</a:t>
            </a:r>
            <a:r>
              <a:rPr lang="vi-VN" sz="1600" b="1" dirty="0">
                <a:solidFill>
                  <a:srgbClr val="2A3C29"/>
                </a:solidFill>
                <a:cs typeface="Times New Roman" charset="0"/>
              </a:rPr>
              <a:t> </a:t>
            </a:r>
            <a:r>
              <a:rPr lang="vi-VN" sz="1600" b="1" dirty="0" err="1">
                <a:solidFill>
                  <a:srgbClr val="2A3C29"/>
                </a:solidFill>
                <a:cs typeface="Times New Roman" charset="0"/>
              </a:rPr>
              <a:t>để</a:t>
            </a:r>
            <a:r>
              <a:rPr lang="vi-VN" sz="1600" b="1" dirty="0">
                <a:solidFill>
                  <a:srgbClr val="2A3C29"/>
                </a:solidFill>
                <a:cs typeface="Times New Roman" charset="0"/>
              </a:rPr>
              <a:t> mô </a:t>
            </a:r>
            <a:r>
              <a:rPr lang="vi-VN" sz="1600" b="1" dirty="0" err="1">
                <a:solidFill>
                  <a:srgbClr val="2A3C29"/>
                </a:solidFill>
                <a:cs typeface="Times New Roman" charset="0"/>
              </a:rPr>
              <a:t>tả</a:t>
            </a:r>
            <a:r>
              <a:rPr lang="vi-VN" sz="1600" b="1" dirty="0">
                <a:solidFill>
                  <a:srgbClr val="2A3C29"/>
                </a:solidFill>
                <a:cs typeface="Times New Roman" charset="0"/>
              </a:rPr>
              <a:t> </a:t>
            </a:r>
            <a:r>
              <a:rPr lang="vi-VN" sz="1600" b="1" dirty="0" err="1">
                <a:solidFill>
                  <a:srgbClr val="2A3C29"/>
                </a:solidFill>
                <a:cs typeface="Times New Roman" charset="0"/>
              </a:rPr>
              <a:t>trường</a:t>
            </a:r>
            <a:r>
              <a:rPr lang="vi-VN" sz="1600" b="1" dirty="0">
                <a:solidFill>
                  <a:srgbClr val="2A3C29"/>
                </a:solidFill>
                <a:cs typeface="Times New Roman" charset="0"/>
              </a:rPr>
              <a:t> </a:t>
            </a:r>
            <a:r>
              <a:rPr lang="vi-VN" sz="1600" b="1" dirty="0" err="1">
                <a:solidFill>
                  <a:srgbClr val="2A3C29"/>
                </a:solidFill>
                <a:cs typeface="Times New Roman" charset="0"/>
              </a:rPr>
              <a:t>hợp</a:t>
            </a:r>
            <a:r>
              <a:rPr lang="vi-VN" sz="1600" b="1" dirty="0">
                <a:solidFill>
                  <a:srgbClr val="2A3C29"/>
                </a:solidFill>
                <a:cs typeface="Times New Roman" charset="0"/>
              </a:rPr>
              <a:t> </a:t>
            </a:r>
            <a:r>
              <a:rPr lang="vi-VN" sz="1600" b="1" dirty="0" err="1">
                <a:solidFill>
                  <a:srgbClr val="2A3C29"/>
                </a:solidFill>
                <a:cs typeface="Times New Roman" charset="0"/>
              </a:rPr>
              <a:t>sử</a:t>
            </a:r>
            <a:r>
              <a:rPr lang="vi-VN" sz="1600" b="1" dirty="0">
                <a:solidFill>
                  <a:srgbClr val="2A3C29"/>
                </a:solidFill>
                <a:cs typeface="Times New Roman" charset="0"/>
              </a:rPr>
              <a:t> </a:t>
            </a:r>
            <a:r>
              <a:rPr lang="vi-VN" sz="1600" b="1" dirty="0" err="1">
                <a:solidFill>
                  <a:srgbClr val="2A3C29"/>
                </a:solidFill>
                <a:cs typeface="Times New Roman" charset="0"/>
              </a:rPr>
              <a:t>dụng</a:t>
            </a:r>
            <a:r>
              <a:rPr lang="vi-VN" sz="1600" b="1" dirty="0">
                <a:solidFill>
                  <a:srgbClr val="2A3C29"/>
                </a:solidFill>
                <a:cs typeface="Times New Roman" charset="0"/>
              </a:rPr>
              <a:t> </a:t>
            </a:r>
            <a:r>
              <a:rPr lang="vi-VN" sz="1600" b="1" dirty="0" err="1">
                <a:solidFill>
                  <a:srgbClr val="2A3C29"/>
                </a:solidFill>
                <a:cs typeface="Times New Roman" charset="0"/>
              </a:rPr>
              <a:t>và</a:t>
            </a:r>
            <a:r>
              <a:rPr lang="vi-VN" sz="1600" b="1" dirty="0">
                <a:solidFill>
                  <a:srgbClr val="2A3C29"/>
                </a:solidFill>
                <a:cs typeface="Times New Roman" charset="0"/>
              </a:rPr>
              <a:t> </a:t>
            </a:r>
            <a:r>
              <a:rPr lang="vi-VN" sz="1600" b="1" dirty="0" err="1">
                <a:solidFill>
                  <a:srgbClr val="2A3C29"/>
                </a:solidFill>
                <a:cs typeface="Times New Roman" charset="0"/>
              </a:rPr>
              <a:t>các</a:t>
            </a:r>
            <a:r>
              <a:rPr lang="vi-VN" sz="1600" b="1" dirty="0">
                <a:solidFill>
                  <a:srgbClr val="2A3C29"/>
                </a:solidFill>
                <a:cs typeface="Times New Roman" charset="0"/>
              </a:rPr>
              <a:t> </a:t>
            </a:r>
            <a:r>
              <a:rPr lang="vi-VN" sz="1600" b="1" dirty="0" err="1">
                <a:solidFill>
                  <a:srgbClr val="2A3C29"/>
                </a:solidFill>
                <a:cs typeface="Times New Roman" charset="0"/>
              </a:rPr>
              <a:t>tài</a:t>
            </a:r>
            <a:r>
              <a:rPr lang="vi-VN" sz="1600" b="1" dirty="0">
                <a:solidFill>
                  <a:srgbClr val="2A3C29"/>
                </a:solidFill>
                <a:cs typeface="Times New Roman" charset="0"/>
              </a:rPr>
              <a:t> </a:t>
            </a:r>
            <a:r>
              <a:rPr lang="vi-VN" sz="1600" b="1" dirty="0" err="1">
                <a:solidFill>
                  <a:srgbClr val="2A3C29"/>
                </a:solidFill>
                <a:cs typeface="Times New Roman" charset="0"/>
              </a:rPr>
              <a:t>liệu</a:t>
            </a:r>
            <a:r>
              <a:rPr lang="vi-VN" sz="1600" b="1" dirty="0">
                <a:solidFill>
                  <a:srgbClr val="2A3C29"/>
                </a:solidFill>
                <a:cs typeface="Times New Roman" charset="0"/>
              </a:rPr>
              <a:t> </a:t>
            </a:r>
            <a:r>
              <a:rPr lang="vi-VN" sz="1600" b="1" dirty="0" err="1">
                <a:solidFill>
                  <a:srgbClr val="2A3C29"/>
                </a:solidFill>
                <a:cs typeface="Times New Roman" charset="0"/>
              </a:rPr>
              <a:t>dự</a:t>
            </a:r>
            <a:r>
              <a:rPr lang="vi-VN" sz="1600" b="1" dirty="0">
                <a:solidFill>
                  <a:srgbClr val="2A3C29"/>
                </a:solidFill>
                <a:cs typeface="Times New Roman" charset="0"/>
              </a:rPr>
              <a:t> </a:t>
            </a:r>
            <a:r>
              <a:rPr lang="vi-VN" sz="1600" b="1" dirty="0" err="1">
                <a:solidFill>
                  <a:srgbClr val="2A3C29"/>
                </a:solidFill>
                <a:cs typeface="Times New Roman" charset="0"/>
              </a:rPr>
              <a:t>án</a:t>
            </a:r>
            <a:r>
              <a:rPr lang="vi-VN" sz="1600" b="1" dirty="0">
                <a:solidFill>
                  <a:srgbClr val="2A3C29"/>
                </a:solidFill>
                <a:cs typeface="Times New Roman" charset="0"/>
              </a:rPr>
              <a:t> </a:t>
            </a:r>
            <a:r>
              <a:rPr lang="vi-VN" sz="1600" b="1" dirty="0" err="1">
                <a:solidFill>
                  <a:srgbClr val="2A3C29"/>
                </a:solidFill>
                <a:cs typeface="Times New Roman" charset="0"/>
              </a:rPr>
              <a:t>khác</a:t>
            </a:r>
            <a:r>
              <a:rPr lang="vi-VN" sz="1600" b="1" dirty="0">
                <a:solidFill>
                  <a:srgbClr val="2A3C29"/>
                </a:solidFill>
                <a:cs typeface="Times New Roman" charset="0"/>
              </a:rPr>
              <a:t> </a:t>
            </a:r>
            <a:r>
              <a:rPr lang="vi-VN" sz="1600" b="1" dirty="0" err="1">
                <a:solidFill>
                  <a:srgbClr val="2A3C29"/>
                </a:solidFill>
                <a:cs typeface="Times New Roman" charset="0"/>
              </a:rPr>
              <a:t>có</a:t>
            </a:r>
            <a:r>
              <a:rPr lang="vi-VN" sz="1600" b="1" dirty="0">
                <a:solidFill>
                  <a:srgbClr val="2A3C29"/>
                </a:solidFill>
                <a:cs typeface="Times New Roman" charset="0"/>
              </a:rPr>
              <a:t> </a:t>
            </a:r>
            <a:r>
              <a:rPr lang="vi-VN" sz="1600" b="1" dirty="0" err="1">
                <a:solidFill>
                  <a:srgbClr val="2A3C29"/>
                </a:solidFill>
                <a:cs typeface="Times New Roman" charset="0"/>
              </a:rPr>
              <a:t>thể</a:t>
            </a:r>
            <a:r>
              <a:rPr lang="vi-VN" sz="1600" b="1" dirty="0">
                <a:solidFill>
                  <a:srgbClr val="2A3C29"/>
                </a:solidFill>
                <a:cs typeface="Times New Roman" charset="0"/>
              </a:rPr>
              <a:t> </a:t>
            </a:r>
            <a:r>
              <a:rPr lang="vi-VN" sz="1600" b="1" dirty="0" err="1">
                <a:solidFill>
                  <a:srgbClr val="2A3C29"/>
                </a:solidFill>
                <a:cs typeface="Times New Roman" charset="0"/>
              </a:rPr>
              <a:t>tập</a:t>
            </a:r>
            <a:r>
              <a:rPr lang="vi-VN" sz="1600" b="1" dirty="0">
                <a:solidFill>
                  <a:srgbClr val="2A3C29"/>
                </a:solidFill>
                <a:cs typeface="Times New Roman" charset="0"/>
              </a:rPr>
              <a:t> trung </a:t>
            </a:r>
            <a:r>
              <a:rPr lang="vi-VN" sz="1600" b="1" dirty="0" err="1">
                <a:solidFill>
                  <a:srgbClr val="2A3C29"/>
                </a:solidFill>
                <a:cs typeface="Times New Roman" charset="0"/>
              </a:rPr>
              <a:t>vào</a:t>
            </a:r>
            <a:r>
              <a:rPr lang="vi-VN" sz="1600" b="1" dirty="0">
                <a:solidFill>
                  <a:srgbClr val="2A3C29"/>
                </a:solidFill>
                <a:cs typeface="Times New Roman" charset="0"/>
              </a:rPr>
              <a:t> </a:t>
            </a:r>
            <a:r>
              <a:rPr lang="vi-VN" sz="1600" b="1" dirty="0" err="1">
                <a:solidFill>
                  <a:srgbClr val="2A3C29"/>
                </a:solidFill>
                <a:cs typeface="Times New Roman" charset="0"/>
              </a:rPr>
              <a:t>những</a:t>
            </a:r>
            <a:r>
              <a:rPr lang="vi-VN" sz="1600" b="1" dirty="0">
                <a:solidFill>
                  <a:srgbClr val="2A3C29"/>
                </a:solidFill>
                <a:cs typeface="Times New Roman" charset="0"/>
              </a:rPr>
              <a:t> </a:t>
            </a:r>
            <a:r>
              <a:rPr lang="vi-VN" sz="1600" b="1" dirty="0" err="1">
                <a:solidFill>
                  <a:srgbClr val="2A3C29"/>
                </a:solidFill>
                <a:cs typeface="Times New Roman" charset="0"/>
              </a:rPr>
              <a:t>gì</a:t>
            </a:r>
            <a:r>
              <a:rPr lang="vi-VN" sz="1600" b="1" dirty="0">
                <a:solidFill>
                  <a:srgbClr val="2A3C29"/>
                </a:solidFill>
                <a:cs typeface="Times New Roman" charset="0"/>
              </a:rPr>
              <a:t> </a:t>
            </a:r>
            <a:r>
              <a:rPr lang="vi-VN" sz="1600" b="1" dirty="0" err="1">
                <a:solidFill>
                  <a:srgbClr val="2A3C29"/>
                </a:solidFill>
                <a:cs typeface="Times New Roman" charset="0"/>
              </a:rPr>
              <a:t>hệ</a:t>
            </a:r>
            <a:r>
              <a:rPr lang="vi-VN" sz="1600" b="1" dirty="0">
                <a:solidFill>
                  <a:srgbClr val="2A3C29"/>
                </a:solidFill>
                <a:cs typeface="Times New Roman" charset="0"/>
              </a:rPr>
              <a:t> </a:t>
            </a:r>
            <a:r>
              <a:rPr lang="vi-VN" sz="1600" b="1" dirty="0" err="1">
                <a:solidFill>
                  <a:srgbClr val="2A3C29"/>
                </a:solidFill>
                <a:cs typeface="Times New Roman" charset="0"/>
              </a:rPr>
              <a:t>thống</a:t>
            </a:r>
            <a:r>
              <a:rPr lang="vi-VN" sz="1600" b="1" dirty="0">
                <a:solidFill>
                  <a:srgbClr val="2A3C29"/>
                </a:solidFill>
                <a:cs typeface="Times New Roman" charset="0"/>
              </a:rPr>
              <a:t> </a:t>
            </a:r>
            <a:r>
              <a:rPr lang="vi-VN" sz="1600" b="1" dirty="0" err="1">
                <a:solidFill>
                  <a:srgbClr val="2A3C29"/>
                </a:solidFill>
                <a:cs typeface="Times New Roman" charset="0"/>
              </a:rPr>
              <a:t>phải</a:t>
            </a:r>
            <a:r>
              <a:rPr lang="vi-VN" sz="1600" b="1" dirty="0">
                <a:solidFill>
                  <a:srgbClr val="2A3C29"/>
                </a:solidFill>
                <a:cs typeface="Times New Roman" charset="0"/>
              </a:rPr>
              <a:t> </a:t>
            </a:r>
            <a:r>
              <a:rPr lang="vi-VN" sz="1600" b="1" dirty="0" err="1">
                <a:solidFill>
                  <a:srgbClr val="2A3C29"/>
                </a:solidFill>
                <a:cs typeface="Times New Roman" charset="0"/>
              </a:rPr>
              <a:t>làm</a:t>
            </a:r>
            <a:r>
              <a:rPr lang="vi-VN" sz="1600" b="1" dirty="0">
                <a:solidFill>
                  <a:srgbClr val="2A3C29"/>
                </a:solidFill>
                <a:cs typeface="Times New Roman" charset="0"/>
              </a:rPr>
              <a:t> </a:t>
            </a:r>
            <a:r>
              <a:rPr lang="vi-VN" sz="1600" b="1" dirty="0" err="1">
                <a:solidFill>
                  <a:srgbClr val="2A3C29"/>
                </a:solidFill>
                <a:cs typeface="Times New Roman" charset="0"/>
              </a:rPr>
              <a:t>với</a:t>
            </a:r>
            <a:r>
              <a:rPr lang="vi-VN" sz="1600" b="1" dirty="0">
                <a:solidFill>
                  <a:srgbClr val="2A3C29"/>
                </a:solidFill>
                <a:cs typeface="Times New Roman" charset="0"/>
              </a:rPr>
              <a:t> thông tin.</a:t>
            </a:r>
            <a:endParaRPr lang="en-US" sz="1600" b="1" dirty="0">
              <a:solidFill>
                <a:srgbClr val="2A3C29"/>
              </a:solidFill>
              <a:cs typeface="Times New Roman" charset="0"/>
            </a:endParaRPr>
          </a:p>
          <a:p>
            <a:pPr eaLnBrk="1" hangingPunct="1">
              <a:spcBef>
                <a:spcPct val="50000"/>
              </a:spcBef>
            </a:pPr>
            <a:r>
              <a:rPr lang="vi-VN" sz="1600" b="1" dirty="0">
                <a:solidFill>
                  <a:srgbClr val="2A3C29"/>
                </a:solidFill>
                <a:cs typeface="Times New Roman" charset="0"/>
              </a:rPr>
              <a:t>2. </a:t>
            </a:r>
            <a:r>
              <a:rPr lang="vi-VN" sz="1600" b="1" dirty="0" err="1">
                <a:solidFill>
                  <a:srgbClr val="2A3C29"/>
                </a:solidFill>
                <a:cs typeface="Times New Roman" charset="0"/>
              </a:rPr>
              <a:t>Định</a:t>
            </a:r>
            <a:r>
              <a:rPr lang="vi-VN" sz="1600" b="1" dirty="0">
                <a:solidFill>
                  <a:srgbClr val="2A3C29"/>
                </a:solidFill>
                <a:cs typeface="Times New Roman" charset="0"/>
              </a:rPr>
              <a:t> </a:t>
            </a:r>
            <a:r>
              <a:rPr lang="vi-VN" sz="1600" b="1" dirty="0" err="1">
                <a:solidFill>
                  <a:srgbClr val="2A3C29"/>
                </a:solidFill>
                <a:cs typeface="Times New Roman" charset="0"/>
              </a:rPr>
              <a:t>nghĩa</a:t>
            </a:r>
            <a:endParaRPr lang="vi-VN" sz="1600" b="1" dirty="0">
              <a:solidFill>
                <a:srgbClr val="2A3C29"/>
              </a:solidFill>
              <a:cs typeface="Times New Roman" charset="0"/>
            </a:endParaRPr>
          </a:p>
          <a:p>
            <a:pPr eaLnBrk="1" hangingPunct="1">
              <a:spcBef>
                <a:spcPct val="50000"/>
              </a:spcBef>
            </a:pPr>
            <a:r>
              <a:rPr lang="vi-VN" sz="1600" b="1" dirty="0" err="1">
                <a:solidFill>
                  <a:srgbClr val="2A3C29"/>
                </a:solidFill>
                <a:cs typeface="Times New Roman" charset="0"/>
              </a:rPr>
              <a:t>Bảng</a:t>
            </a:r>
            <a:r>
              <a:rPr lang="vi-VN" sz="1600" b="1" dirty="0">
                <a:solidFill>
                  <a:srgbClr val="2A3C29"/>
                </a:solidFill>
                <a:cs typeface="Times New Roman" charset="0"/>
              </a:rPr>
              <a:t> </a:t>
            </a:r>
            <a:r>
              <a:rPr lang="vi-VN" sz="1600" b="1" dirty="0" err="1">
                <a:solidFill>
                  <a:srgbClr val="2A3C29"/>
                </a:solidFill>
                <a:cs typeface="Times New Roman" charset="0"/>
              </a:rPr>
              <a:t>thuật</a:t>
            </a:r>
            <a:r>
              <a:rPr lang="vi-VN" sz="1600" b="1" dirty="0">
                <a:solidFill>
                  <a:srgbClr val="2A3C29"/>
                </a:solidFill>
                <a:cs typeface="Times New Roman" charset="0"/>
              </a:rPr>
              <a:t> </a:t>
            </a:r>
            <a:r>
              <a:rPr lang="vi-VN" sz="1600" b="1" dirty="0" err="1">
                <a:solidFill>
                  <a:srgbClr val="2A3C29"/>
                </a:solidFill>
                <a:cs typeface="Times New Roman" charset="0"/>
              </a:rPr>
              <a:t>ngữ</a:t>
            </a:r>
            <a:r>
              <a:rPr lang="vi-VN" sz="1600" b="1" dirty="0">
                <a:solidFill>
                  <a:srgbClr val="2A3C29"/>
                </a:solidFill>
                <a:cs typeface="Times New Roman" charset="0"/>
              </a:rPr>
              <a:t> </a:t>
            </a:r>
            <a:r>
              <a:rPr lang="vi-VN" sz="1600" b="1" dirty="0" err="1">
                <a:solidFill>
                  <a:srgbClr val="2A3C29"/>
                </a:solidFill>
                <a:cs typeface="Times New Roman" charset="0"/>
              </a:rPr>
              <a:t>chứa</a:t>
            </a:r>
            <a:r>
              <a:rPr lang="vi-VN" sz="1600" b="1" dirty="0">
                <a:solidFill>
                  <a:srgbClr val="2A3C29"/>
                </a:solidFill>
                <a:cs typeface="Times New Roman" charset="0"/>
              </a:rPr>
              <a:t> </a:t>
            </a:r>
            <a:r>
              <a:rPr lang="vi-VN" sz="1600" b="1" dirty="0" err="1">
                <a:solidFill>
                  <a:srgbClr val="2A3C29"/>
                </a:solidFill>
                <a:cs typeface="Times New Roman" charset="0"/>
              </a:rPr>
              <a:t>các</a:t>
            </a:r>
            <a:r>
              <a:rPr lang="vi-VN" sz="1600" b="1" dirty="0">
                <a:solidFill>
                  <a:srgbClr val="2A3C29"/>
                </a:solidFill>
                <a:cs typeface="Times New Roman" charset="0"/>
              </a:rPr>
              <a:t> </a:t>
            </a:r>
            <a:r>
              <a:rPr lang="vi-VN" sz="1600" b="1" dirty="0" err="1">
                <a:solidFill>
                  <a:srgbClr val="2A3C29"/>
                </a:solidFill>
                <a:cs typeface="Times New Roman" charset="0"/>
              </a:rPr>
              <a:t>định</a:t>
            </a:r>
            <a:r>
              <a:rPr lang="vi-VN" sz="1600" b="1" dirty="0">
                <a:solidFill>
                  <a:srgbClr val="2A3C29"/>
                </a:solidFill>
                <a:cs typeface="Times New Roman" charset="0"/>
              </a:rPr>
              <a:t> </a:t>
            </a:r>
            <a:r>
              <a:rPr lang="vi-VN" sz="1600" b="1" dirty="0" err="1">
                <a:solidFill>
                  <a:srgbClr val="2A3C29"/>
                </a:solidFill>
                <a:cs typeface="Times New Roman" charset="0"/>
              </a:rPr>
              <a:t>nghĩa</a:t>
            </a:r>
            <a:r>
              <a:rPr lang="vi-VN" sz="1600" b="1" dirty="0">
                <a:solidFill>
                  <a:srgbClr val="2A3C29"/>
                </a:solidFill>
                <a:cs typeface="Times New Roman" charset="0"/>
              </a:rPr>
              <a:t> </a:t>
            </a:r>
            <a:r>
              <a:rPr lang="vi-VN" sz="1600" b="1" dirty="0" err="1">
                <a:solidFill>
                  <a:srgbClr val="2A3C29"/>
                </a:solidFill>
                <a:cs typeface="Times New Roman" charset="0"/>
              </a:rPr>
              <a:t>làm</a:t>
            </a:r>
            <a:r>
              <a:rPr lang="vi-VN" sz="1600" b="1" dirty="0">
                <a:solidFill>
                  <a:srgbClr val="2A3C29"/>
                </a:solidFill>
                <a:cs typeface="Times New Roman" charset="0"/>
              </a:rPr>
              <a:t> </a:t>
            </a:r>
            <a:r>
              <a:rPr lang="vi-VN" sz="1600" b="1" dirty="0" err="1">
                <a:solidFill>
                  <a:srgbClr val="2A3C29"/>
                </a:solidFill>
                <a:cs typeface="Times New Roman" charset="0"/>
              </a:rPr>
              <a:t>việc</a:t>
            </a:r>
            <a:r>
              <a:rPr lang="vi-VN" sz="1600" b="1" dirty="0">
                <a:solidFill>
                  <a:srgbClr val="2A3C29"/>
                </a:solidFill>
                <a:cs typeface="Times New Roman" charset="0"/>
              </a:rPr>
              <a:t> cho </a:t>
            </a:r>
            <a:r>
              <a:rPr lang="vi-VN" sz="1600" b="1" dirty="0" err="1">
                <a:solidFill>
                  <a:srgbClr val="2A3C29"/>
                </a:solidFill>
                <a:cs typeface="Times New Roman" charset="0"/>
              </a:rPr>
              <a:t>các</a:t>
            </a:r>
            <a:r>
              <a:rPr lang="vi-VN" sz="1600" b="1" dirty="0">
                <a:solidFill>
                  <a:srgbClr val="2A3C29"/>
                </a:solidFill>
                <a:cs typeface="Times New Roman" charset="0"/>
              </a:rPr>
              <a:t> </a:t>
            </a:r>
            <a:r>
              <a:rPr lang="vi-VN" sz="1600" b="1" dirty="0" err="1">
                <a:solidFill>
                  <a:srgbClr val="2A3C29"/>
                </a:solidFill>
                <a:cs typeface="Times New Roman" charset="0"/>
              </a:rPr>
              <a:t>khái</a:t>
            </a:r>
            <a:r>
              <a:rPr lang="vi-VN" sz="1600" b="1" dirty="0">
                <a:solidFill>
                  <a:srgbClr val="2A3C29"/>
                </a:solidFill>
                <a:cs typeface="Times New Roman" charset="0"/>
              </a:rPr>
              <a:t> </a:t>
            </a:r>
            <a:r>
              <a:rPr lang="vi-VN" sz="1600" b="1" dirty="0" err="1">
                <a:solidFill>
                  <a:srgbClr val="2A3C29"/>
                </a:solidFill>
                <a:cs typeface="Times New Roman" charset="0"/>
              </a:rPr>
              <a:t>niệm</a:t>
            </a:r>
            <a:r>
              <a:rPr lang="vi-VN" sz="1600" b="1" dirty="0">
                <a:solidFill>
                  <a:srgbClr val="2A3C29"/>
                </a:solidFill>
                <a:cs typeface="Times New Roman" charset="0"/>
              </a:rPr>
              <a:t> </a:t>
            </a:r>
            <a:r>
              <a:rPr lang="vi-VN" sz="1600" b="1" dirty="0" err="1">
                <a:solidFill>
                  <a:srgbClr val="2A3C29"/>
                </a:solidFill>
                <a:cs typeface="Times New Roman" charset="0"/>
              </a:rPr>
              <a:t>chính</a:t>
            </a:r>
            <a:r>
              <a:rPr lang="vi-VN" sz="1600" b="1" dirty="0">
                <a:solidFill>
                  <a:srgbClr val="2A3C29"/>
                </a:solidFill>
                <a:cs typeface="Times New Roman" charset="0"/>
              </a:rPr>
              <a:t> trong </a:t>
            </a:r>
            <a:r>
              <a:rPr lang="vi-VN" sz="1600" b="1" dirty="0" err="1">
                <a:solidFill>
                  <a:srgbClr val="2A3C29"/>
                </a:solidFill>
                <a:cs typeface="Times New Roman" charset="0"/>
              </a:rPr>
              <a:t>Hệ</a:t>
            </a:r>
            <a:r>
              <a:rPr lang="vi-VN" sz="1600" b="1" dirty="0">
                <a:solidFill>
                  <a:srgbClr val="2A3C29"/>
                </a:solidFill>
                <a:cs typeface="Times New Roman" charset="0"/>
              </a:rPr>
              <a:t> </a:t>
            </a:r>
            <a:r>
              <a:rPr lang="vi-VN" sz="1600" b="1" dirty="0" err="1">
                <a:solidFill>
                  <a:srgbClr val="2A3C29"/>
                </a:solidFill>
                <a:cs typeface="Times New Roman" charset="0"/>
              </a:rPr>
              <a:t>thống</a:t>
            </a:r>
            <a:r>
              <a:rPr lang="vi-VN" sz="1600" b="1" dirty="0">
                <a:solidFill>
                  <a:srgbClr val="2A3C29"/>
                </a:solidFill>
                <a:cs typeface="Times New Roman" charset="0"/>
              </a:rPr>
              <a:t> đăng </a:t>
            </a:r>
            <a:r>
              <a:rPr lang="vi-VN" sz="1600" b="1" dirty="0" err="1">
                <a:solidFill>
                  <a:srgbClr val="2A3C29"/>
                </a:solidFill>
                <a:cs typeface="Times New Roman" charset="0"/>
              </a:rPr>
              <a:t>ký</a:t>
            </a:r>
            <a:r>
              <a:rPr lang="vi-VN" sz="1600" b="1" dirty="0">
                <a:solidFill>
                  <a:srgbClr val="2A3C29"/>
                </a:solidFill>
                <a:cs typeface="Times New Roman" charset="0"/>
              </a:rPr>
              <a:t> </a:t>
            </a:r>
            <a:r>
              <a:rPr lang="vi-VN" sz="1600" b="1" dirty="0" err="1">
                <a:solidFill>
                  <a:srgbClr val="2A3C29"/>
                </a:solidFill>
                <a:cs typeface="Times New Roman" charset="0"/>
              </a:rPr>
              <a:t>khóa</a:t>
            </a:r>
            <a:r>
              <a:rPr lang="vi-VN" sz="1600" b="1" dirty="0">
                <a:solidFill>
                  <a:srgbClr val="2A3C29"/>
                </a:solidFill>
                <a:cs typeface="Times New Roman" charset="0"/>
              </a:rPr>
              <a:t> </a:t>
            </a:r>
            <a:r>
              <a:rPr lang="vi-VN" sz="1600" b="1" dirty="0" err="1">
                <a:solidFill>
                  <a:srgbClr val="2A3C29"/>
                </a:solidFill>
                <a:cs typeface="Times New Roman" charset="0"/>
              </a:rPr>
              <a:t>học</a:t>
            </a:r>
            <a:r>
              <a:rPr lang="vi-VN" sz="1600" b="1" dirty="0">
                <a:solidFill>
                  <a:srgbClr val="2A3C29"/>
                </a:solidFill>
                <a:cs typeface="Times New Roman" charset="0"/>
              </a:rPr>
              <a:t>.</a:t>
            </a:r>
          </a:p>
          <a:p>
            <a:pPr eaLnBrk="1" hangingPunct="1">
              <a:spcBef>
                <a:spcPct val="50000"/>
              </a:spcBef>
            </a:pPr>
            <a:r>
              <a:rPr lang="vi-VN" sz="1600" b="1" dirty="0">
                <a:solidFill>
                  <a:srgbClr val="2A3C29"/>
                </a:solidFill>
                <a:cs typeface="Times New Roman" charset="0"/>
              </a:rPr>
              <a:t>2.1 </a:t>
            </a:r>
            <a:r>
              <a:rPr lang="vi-VN" sz="1600" b="1" dirty="0" err="1">
                <a:solidFill>
                  <a:srgbClr val="2A3C29"/>
                </a:solidFill>
                <a:cs typeface="Times New Roman" charset="0"/>
              </a:rPr>
              <a:t>Khóa</a:t>
            </a:r>
            <a:r>
              <a:rPr lang="vi-VN" sz="1600" b="1" dirty="0">
                <a:solidFill>
                  <a:srgbClr val="2A3C29"/>
                </a:solidFill>
                <a:cs typeface="Times New Roman" charset="0"/>
              </a:rPr>
              <a:t> </a:t>
            </a:r>
            <a:r>
              <a:rPr lang="vi-VN" sz="1600" b="1" dirty="0" err="1">
                <a:solidFill>
                  <a:srgbClr val="2A3C29"/>
                </a:solidFill>
                <a:cs typeface="Times New Roman" charset="0"/>
              </a:rPr>
              <a:t>học</a:t>
            </a:r>
            <a:r>
              <a:rPr lang="vi-VN" sz="1600" b="1" dirty="0">
                <a:solidFill>
                  <a:srgbClr val="2A3C29"/>
                </a:solidFill>
                <a:cs typeface="Times New Roman" charset="0"/>
              </a:rPr>
              <a:t>: </a:t>
            </a:r>
            <a:r>
              <a:rPr lang="vi-VN" sz="1600" b="1" dirty="0" err="1">
                <a:solidFill>
                  <a:srgbClr val="2A3C29"/>
                </a:solidFill>
                <a:cs typeface="Times New Roman" charset="0"/>
              </a:rPr>
              <a:t>Một</a:t>
            </a:r>
            <a:r>
              <a:rPr lang="vi-VN" sz="1600" b="1" dirty="0">
                <a:solidFill>
                  <a:srgbClr val="2A3C29"/>
                </a:solidFill>
                <a:cs typeface="Times New Roman" charset="0"/>
              </a:rPr>
              <a:t> </a:t>
            </a:r>
            <a:r>
              <a:rPr lang="vi-VN" sz="1600" b="1" dirty="0" err="1">
                <a:solidFill>
                  <a:srgbClr val="2A3C29"/>
                </a:solidFill>
                <a:cs typeface="Times New Roman" charset="0"/>
              </a:rPr>
              <a:t>lớp</a:t>
            </a:r>
            <a:r>
              <a:rPr lang="vi-VN" sz="1600" b="1" dirty="0">
                <a:solidFill>
                  <a:srgbClr val="2A3C29"/>
                </a:solidFill>
                <a:cs typeface="Times New Roman" charset="0"/>
              </a:rPr>
              <a:t> </a:t>
            </a:r>
            <a:r>
              <a:rPr lang="vi-VN" sz="1600" b="1" dirty="0" err="1">
                <a:solidFill>
                  <a:srgbClr val="2A3C29"/>
                </a:solidFill>
                <a:cs typeface="Times New Roman" charset="0"/>
              </a:rPr>
              <a:t>học</a:t>
            </a:r>
            <a:r>
              <a:rPr lang="vi-VN" sz="1600" b="1" dirty="0">
                <a:solidFill>
                  <a:srgbClr val="2A3C29"/>
                </a:solidFill>
                <a:cs typeface="Times New Roman" charset="0"/>
              </a:rPr>
              <a:t> </a:t>
            </a:r>
            <a:r>
              <a:rPr lang="vi-VN" sz="1600" b="1" dirty="0" err="1">
                <a:solidFill>
                  <a:srgbClr val="2A3C29"/>
                </a:solidFill>
                <a:cs typeface="Times New Roman" charset="0"/>
              </a:rPr>
              <a:t>được</a:t>
            </a:r>
            <a:r>
              <a:rPr lang="vi-VN" sz="1600" b="1" dirty="0">
                <a:solidFill>
                  <a:srgbClr val="2A3C29"/>
                </a:solidFill>
                <a:cs typeface="Times New Roman" charset="0"/>
              </a:rPr>
              <a:t> cung </a:t>
            </a:r>
            <a:r>
              <a:rPr lang="vi-VN" sz="1600" b="1" dirty="0" err="1">
                <a:solidFill>
                  <a:srgbClr val="2A3C29"/>
                </a:solidFill>
                <a:cs typeface="Times New Roman" charset="0"/>
              </a:rPr>
              <a:t>cấp</a:t>
            </a:r>
            <a:r>
              <a:rPr lang="vi-VN" sz="1600" b="1" dirty="0">
                <a:solidFill>
                  <a:srgbClr val="2A3C29"/>
                </a:solidFill>
                <a:cs typeface="Times New Roman" charset="0"/>
              </a:rPr>
              <a:t> </a:t>
            </a:r>
            <a:r>
              <a:rPr lang="vi-VN" sz="1600" b="1" dirty="0" err="1">
                <a:solidFill>
                  <a:srgbClr val="2A3C29"/>
                </a:solidFill>
                <a:cs typeface="Times New Roman" charset="0"/>
              </a:rPr>
              <a:t>bởi</a:t>
            </a:r>
            <a:r>
              <a:rPr lang="vi-VN" sz="1600" b="1" dirty="0">
                <a:solidFill>
                  <a:srgbClr val="2A3C29"/>
                </a:solidFill>
                <a:cs typeface="Times New Roman" charset="0"/>
              </a:rPr>
              <a:t> </a:t>
            </a:r>
            <a:r>
              <a:rPr lang="vi-VN" sz="1600" b="1" dirty="0" err="1">
                <a:solidFill>
                  <a:srgbClr val="2A3C29"/>
                </a:solidFill>
                <a:cs typeface="Times New Roman" charset="0"/>
              </a:rPr>
              <a:t>các</a:t>
            </a:r>
            <a:r>
              <a:rPr lang="vi-VN" sz="1600" b="1" dirty="0">
                <a:solidFill>
                  <a:srgbClr val="2A3C29"/>
                </a:solidFill>
                <a:cs typeface="Times New Roman" charset="0"/>
              </a:rPr>
              <a:t> </a:t>
            </a:r>
            <a:r>
              <a:rPr lang="vi-VN" sz="1600" b="1" dirty="0" err="1">
                <a:solidFill>
                  <a:srgbClr val="2A3C29"/>
                </a:solidFill>
                <a:cs typeface="Times New Roman" charset="0"/>
              </a:rPr>
              <a:t>trường</a:t>
            </a:r>
            <a:r>
              <a:rPr lang="vi-VN" sz="1600" b="1" dirty="0">
                <a:solidFill>
                  <a:srgbClr val="2A3C29"/>
                </a:solidFill>
                <a:cs typeface="Times New Roman" charset="0"/>
              </a:rPr>
              <a:t> </a:t>
            </a:r>
            <a:r>
              <a:rPr lang="vi-VN" sz="1600" b="1" dirty="0" err="1">
                <a:solidFill>
                  <a:srgbClr val="2A3C29"/>
                </a:solidFill>
                <a:cs typeface="Times New Roman" charset="0"/>
              </a:rPr>
              <a:t>đại</a:t>
            </a:r>
            <a:r>
              <a:rPr lang="vi-VN" sz="1600" b="1" dirty="0">
                <a:solidFill>
                  <a:srgbClr val="2A3C29"/>
                </a:solidFill>
                <a:cs typeface="Times New Roman" charset="0"/>
              </a:rPr>
              <a:t> </a:t>
            </a:r>
            <a:r>
              <a:rPr lang="vi-VN" sz="1600" b="1" dirty="0" err="1">
                <a:solidFill>
                  <a:srgbClr val="2A3C29"/>
                </a:solidFill>
                <a:cs typeface="Times New Roman" charset="0"/>
              </a:rPr>
              <a:t>học</a:t>
            </a:r>
            <a:r>
              <a:rPr lang="vi-VN" sz="1600" b="1" dirty="0">
                <a:solidFill>
                  <a:srgbClr val="2A3C29"/>
                </a:solidFill>
                <a:cs typeface="Times New Roman" charset="0"/>
              </a:rPr>
              <a:t>.</a:t>
            </a:r>
          </a:p>
          <a:p>
            <a:pPr eaLnBrk="1" hangingPunct="1">
              <a:spcBef>
                <a:spcPct val="50000"/>
              </a:spcBef>
            </a:pPr>
            <a:r>
              <a:rPr lang="vi-VN" sz="1600" b="1" dirty="0">
                <a:solidFill>
                  <a:srgbClr val="2A3C29"/>
                </a:solidFill>
                <a:cs typeface="Times New Roman" charset="0"/>
              </a:rPr>
              <a:t>2.2 Cung </a:t>
            </a:r>
            <a:r>
              <a:rPr lang="vi-VN" sz="1600" b="1" dirty="0" err="1">
                <a:solidFill>
                  <a:srgbClr val="2A3C29"/>
                </a:solidFill>
                <a:cs typeface="Times New Roman" charset="0"/>
              </a:rPr>
              <a:t>cấp</a:t>
            </a:r>
            <a:r>
              <a:rPr lang="vi-VN" sz="1600" b="1" dirty="0">
                <a:solidFill>
                  <a:srgbClr val="2A3C29"/>
                </a:solidFill>
                <a:cs typeface="Times New Roman" charset="0"/>
              </a:rPr>
              <a:t> </a:t>
            </a:r>
            <a:r>
              <a:rPr lang="vi-VN" sz="1600" b="1" dirty="0" err="1">
                <a:solidFill>
                  <a:srgbClr val="2A3C29"/>
                </a:solidFill>
                <a:cs typeface="Times New Roman" charset="0"/>
              </a:rPr>
              <a:t>khóa</a:t>
            </a:r>
            <a:r>
              <a:rPr lang="vi-VN" sz="1600" b="1" dirty="0">
                <a:solidFill>
                  <a:srgbClr val="2A3C29"/>
                </a:solidFill>
                <a:cs typeface="Times New Roman" charset="0"/>
              </a:rPr>
              <a:t> </a:t>
            </a:r>
            <a:r>
              <a:rPr lang="vi-VN" sz="1600" b="1" dirty="0" err="1">
                <a:solidFill>
                  <a:srgbClr val="2A3C29"/>
                </a:solidFill>
                <a:cs typeface="Times New Roman" charset="0"/>
              </a:rPr>
              <a:t>học</a:t>
            </a:r>
            <a:r>
              <a:rPr lang="vi-VN" sz="1600" b="1" dirty="0">
                <a:solidFill>
                  <a:srgbClr val="2A3C29"/>
                </a:solidFill>
                <a:cs typeface="Times New Roman" charset="0"/>
              </a:rPr>
              <a:t>: </a:t>
            </a:r>
            <a:r>
              <a:rPr lang="vi-VN" sz="1600" b="1" dirty="0" err="1">
                <a:solidFill>
                  <a:srgbClr val="2A3C29"/>
                </a:solidFill>
                <a:cs typeface="Times New Roman" charset="0"/>
              </a:rPr>
              <a:t>Một</a:t>
            </a:r>
            <a:r>
              <a:rPr lang="vi-VN" sz="1600" b="1" dirty="0">
                <a:solidFill>
                  <a:srgbClr val="2A3C29"/>
                </a:solidFill>
                <a:cs typeface="Times New Roman" charset="0"/>
              </a:rPr>
              <a:t> giao </a:t>
            </a:r>
            <a:r>
              <a:rPr lang="vi-VN" sz="1600" b="1" dirty="0" err="1">
                <a:solidFill>
                  <a:srgbClr val="2A3C29"/>
                </a:solidFill>
                <a:cs typeface="Times New Roman" charset="0"/>
              </a:rPr>
              <a:t>hàng</a:t>
            </a:r>
            <a:r>
              <a:rPr lang="vi-VN" sz="1600" b="1" dirty="0">
                <a:solidFill>
                  <a:srgbClr val="2A3C29"/>
                </a:solidFill>
                <a:cs typeface="Times New Roman" charset="0"/>
              </a:rPr>
              <a:t> </a:t>
            </a:r>
            <a:r>
              <a:rPr lang="vi-VN" sz="1600" b="1" dirty="0" err="1">
                <a:solidFill>
                  <a:srgbClr val="2A3C29"/>
                </a:solidFill>
                <a:cs typeface="Times New Roman" charset="0"/>
              </a:rPr>
              <a:t>cụ</a:t>
            </a:r>
            <a:r>
              <a:rPr lang="vi-VN" sz="1600" b="1" dirty="0">
                <a:solidFill>
                  <a:srgbClr val="2A3C29"/>
                </a:solidFill>
                <a:cs typeface="Times New Roman" charset="0"/>
              </a:rPr>
              <a:t> </a:t>
            </a:r>
            <a:r>
              <a:rPr lang="vi-VN" sz="1600" b="1" dirty="0" err="1">
                <a:solidFill>
                  <a:srgbClr val="2A3C29"/>
                </a:solidFill>
                <a:cs typeface="Times New Roman" charset="0"/>
              </a:rPr>
              <a:t>thể</a:t>
            </a:r>
            <a:r>
              <a:rPr lang="vi-VN" sz="1600" b="1" dirty="0">
                <a:solidFill>
                  <a:srgbClr val="2A3C29"/>
                </a:solidFill>
                <a:cs typeface="Times New Roman" charset="0"/>
              </a:rPr>
              <a:t> </a:t>
            </a:r>
            <a:r>
              <a:rPr lang="vi-VN" sz="1600" b="1" dirty="0" err="1">
                <a:solidFill>
                  <a:srgbClr val="2A3C29"/>
                </a:solidFill>
                <a:cs typeface="Times New Roman" charset="0"/>
              </a:rPr>
              <a:t>của</a:t>
            </a:r>
            <a:r>
              <a:rPr lang="vi-VN" sz="1600" b="1" dirty="0">
                <a:solidFill>
                  <a:srgbClr val="2A3C29"/>
                </a:solidFill>
                <a:cs typeface="Times New Roman" charset="0"/>
              </a:rPr>
              <a:t> </a:t>
            </a:r>
            <a:r>
              <a:rPr lang="vi-VN" sz="1600" b="1" dirty="0" err="1">
                <a:solidFill>
                  <a:srgbClr val="2A3C29"/>
                </a:solidFill>
                <a:cs typeface="Times New Roman" charset="0"/>
              </a:rPr>
              <a:t>khóa</a:t>
            </a:r>
            <a:r>
              <a:rPr lang="vi-VN" sz="1600" b="1" dirty="0">
                <a:solidFill>
                  <a:srgbClr val="2A3C29"/>
                </a:solidFill>
                <a:cs typeface="Times New Roman" charset="0"/>
              </a:rPr>
              <a:t> </a:t>
            </a:r>
            <a:r>
              <a:rPr lang="vi-VN" sz="1600" b="1" dirty="0" err="1">
                <a:solidFill>
                  <a:srgbClr val="2A3C29"/>
                </a:solidFill>
                <a:cs typeface="Times New Roman" charset="0"/>
              </a:rPr>
              <a:t>học</a:t>
            </a:r>
            <a:r>
              <a:rPr lang="vi-VN" sz="1600" b="1" dirty="0">
                <a:solidFill>
                  <a:srgbClr val="2A3C29"/>
                </a:solidFill>
                <a:cs typeface="Times New Roman" charset="0"/>
              </a:rPr>
              <a:t> cho </a:t>
            </a:r>
            <a:r>
              <a:rPr lang="vi-VN" sz="1600" b="1" dirty="0" err="1">
                <a:solidFill>
                  <a:srgbClr val="2A3C29"/>
                </a:solidFill>
                <a:cs typeface="Times New Roman" charset="0"/>
              </a:rPr>
              <a:t>một</a:t>
            </a:r>
            <a:r>
              <a:rPr lang="vi-VN" sz="1600" b="1" dirty="0">
                <a:solidFill>
                  <a:srgbClr val="2A3C29"/>
                </a:solidFill>
                <a:cs typeface="Times New Roman" charset="0"/>
              </a:rPr>
              <a:t> </a:t>
            </a:r>
            <a:r>
              <a:rPr lang="vi-VN" sz="1600" b="1" dirty="0" err="1">
                <a:solidFill>
                  <a:srgbClr val="2A3C29"/>
                </a:solidFill>
                <a:cs typeface="Times New Roman" charset="0"/>
              </a:rPr>
              <a:t>học</a:t>
            </a:r>
            <a:r>
              <a:rPr lang="vi-VN" sz="1600" b="1" dirty="0">
                <a:solidFill>
                  <a:srgbClr val="2A3C29"/>
                </a:solidFill>
                <a:cs typeface="Times New Roman" charset="0"/>
              </a:rPr>
              <a:t> </a:t>
            </a:r>
            <a:r>
              <a:rPr lang="vi-VN" sz="1600" b="1" dirty="0" err="1">
                <a:solidFill>
                  <a:srgbClr val="2A3C29"/>
                </a:solidFill>
                <a:cs typeface="Times New Roman" charset="0"/>
              </a:rPr>
              <a:t>kỳ</a:t>
            </a:r>
            <a:r>
              <a:rPr lang="vi-VN" sz="1600" b="1" dirty="0">
                <a:solidFill>
                  <a:srgbClr val="2A3C29"/>
                </a:solidFill>
                <a:cs typeface="Times New Roman" charset="0"/>
              </a:rPr>
              <a:t> </a:t>
            </a:r>
            <a:r>
              <a:rPr lang="vi-VN" sz="1600" b="1" dirty="0" err="1">
                <a:solidFill>
                  <a:srgbClr val="2A3C29"/>
                </a:solidFill>
                <a:cs typeface="Times New Roman" charset="0"/>
              </a:rPr>
              <a:t>cụ</a:t>
            </a:r>
            <a:r>
              <a:rPr lang="vi-VN" sz="1600" b="1" dirty="0">
                <a:solidFill>
                  <a:srgbClr val="2A3C29"/>
                </a:solidFill>
                <a:cs typeface="Times New Roman" charset="0"/>
              </a:rPr>
              <a:t> </a:t>
            </a:r>
            <a:r>
              <a:rPr lang="vi-VN" sz="1600" b="1" dirty="0" err="1">
                <a:solidFill>
                  <a:srgbClr val="2A3C29"/>
                </a:solidFill>
                <a:cs typeface="Times New Roman" charset="0"/>
              </a:rPr>
              <a:t>thể</a:t>
            </a:r>
            <a:r>
              <a:rPr lang="vi-VN" sz="1600" b="1" dirty="0">
                <a:solidFill>
                  <a:srgbClr val="2A3C29"/>
                </a:solidFill>
                <a:cs typeface="Times New Roman" charset="0"/>
              </a:rPr>
              <a:t> - </a:t>
            </a:r>
            <a:r>
              <a:rPr lang="vi-VN" sz="1600" b="1" dirty="0" err="1">
                <a:solidFill>
                  <a:srgbClr val="2A3C29"/>
                </a:solidFill>
                <a:cs typeface="Times New Roman" charset="0"/>
              </a:rPr>
              <a:t>bạn</a:t>
            </a:r>
            <a:r>
              <a:rPr lang="vi-VN" sz="1600" b="1" dirty="0">
                <a:solidFill>
                  <a:srgbClr val="2A3C29"/>
                </a:solidFill>
                <a:cs typeface="Times New Roman" charset="0"/>
              </a:rPr>
              <a:t> </a:t>
            </a:r>
            <a:r>
              <a:rPr lang="vi-VN" sz="1600" b="1" dirty="0" err="1">
                <a:solidFill>
                  <a:srgbClr val="2A3C29"/>
                </a:solidFill>
                <a:cs typeface="Times New Roman" charset="0"/>
              </a:rPr>
              <a:t>có</a:t>
            </a:r>
            <a:r>
              <a:rPr lang="vi-VN" sz="1600" b="1" dirty="0">
                <a:solidFill>
                  <a:srgbClr val="2A3C29"/>
                </a:solidFill>
                <a:cs typeface="Times New Roman" charset="0"/>
              </a:rPr>
              <a:t> </a:t>
            </a:r>
            <a:r>
              <a:rPr lang="vi-VN" sz="1600" b="1" dirty="0" err="1">
                <a:solidFill>
                  <a:srgbClr val="2A3C29"/>
                </a:solidFill>
                <a:cs typeface="Times New Roman" charset="0"/>
              </a:rPr>
              <a:t>thể</a:t>
            </a:r>
            <a:r>
              <a:rPr lang="vi-VN" sz="1600" b="1" dirty="0">
                <a:solidFill>
                  <a:srgbClr val="2A3C29"/>
                </a:solidFill>
                <a:cs typeface="Times New Roman" charset="0"/>
              </a:rPr>
              <a:t> </a:t>
            </a:r>
            <a:r>
              <a:rPr lang="vi-VN" sz="1600" b="1" dirty="0" err="1">
                <a:solidFill>
                  <a:srgbClr val="2A3C29"/>
                </a:solidFill>
                <a:cs typeface="Times New Roman" charset="0"/>
              </a:rPr>
              <a:t>chạy</a:t>
            </a:r>
            <a:r>
              <a:rPr lang="vi-VN" sz="1600" b="1" dirty="0">
                <a:solidFill>
                  <a:srgbClr val="2A3C29"/>
                </a:solidFill>
                <a:cs typeface="Times New Roman" charset="0"/>
              </a:rPr>
              <a:t> </a:t>
            </a:r>
            <a:r>
              <a:rPr lang="vi-VN" sz="1600" b="1" dirty="0" err="1">
                <a:solidFill>
                  <a:srgbClr val="2A3C29"/>
                </a:solidFill>
                <a:cs typeface="Times New Roman" charset="0"/>
              </a:rPr>
              <a:t>cùng</a:t>
            </a:r>
            <a:r>
              <a:rPr lang="vi-VN" sz="1600" b="1" dirty="0">
                <a:solidFill>
                  <a:srgbClr val="2A3C29"/>
                </a:solidFill>
                <a:cs typeface="Times New Roman" charset="0"/>
              </a:rPr>
              <a:t> </a:t>
            </a:r>
            <a:r>
              <a:rPr lang="vi-VN" sz="1600" b="1" dirty="0" err="1">
                <a:solidFill>
                  <a:srgbClr val="2A3C29"/>
                </a:solidFill>
                <a:cs typeface="Times New Roman" charset="0"/>
              </a:rPr>
              <a:t>một</a:t>
            </a:r>
            <a:r>
              <a:rPr lang="vi-VN" sz="1600" b="1" dirty="0">
                <a:solidFill>
                  <a:srgbClr val="2A3C29"/>
                </a:solidFill>
                <a:cs typeface="Times New Roman" charset="0"/>
              </a:rPr>
              <a:t> </a:t>
            </a:r>
            <a:r>
              <a:rPr lang="vi-VN" sz="1600" b="1" dirty="0" err="1">
                <a:solidFill>
                  <a:srgbClr val="2A3C29"/>
                </a:solidFill>
                <a:cs typeface="Times New Roman" charset="0"/>
              </a:rPr>
              <a:t>khóa</a:t>
            </a:r>
            <a:r>
              <a:rPr lang="vi-VN" sz="1600" b="1" dirty="0">
                <a:solidFill>
                  <a:srgbClr val="2A3C29"/>
                </a:solidFill>
                <a:cs typeface="Times New Roman" charset="0"/>
              </a:rPr>
              <a:t> </a:t>
            </a:r>
            <a:r>
              <a:rPr lang="vi-VN" sz="1600" b="1" dirty="0" err="1">
                <a:solidFill>
                  <a:srgbClr val="2A3C29"/>
                </a:solidFill>
                <a:cs typeface="Times New Roman" charset="0"/>
              </a:rPr>
              <a:t>học</a:t>
            </a:r>
            <a:r>
              <a:rPr lang="vi-VN" sz="1600" b="1" dirty="0">
                <a:solidFill>
                  <a:srgbClr val="2A3C29"/>
                </a:solidFill>
                <a:cs typeface="Times New Roman" charset="0"/>
              </a:rPr>
              <a:t> trong </a:t>
            </a:r>
            <a:r>
              <a:rPr lang="vi-VN" sz="1600" b="1" dirty="0" err="1">
                <a:solidFill>
                  <a:srgbClr val="2A3C29"/>
                </a:solidFill>
                <a:cs typeface="Times New Roman" charset="0"/>
              </a:rPr>
              <a:t>các</a:t>
            </a:r>
            <a:r>
              <a:rPr lang="vi-VN" sz="1600" b="1" dirty="0">
                <a:solidFill>
                  <a:srgbClr val="2A3C29"/>
                </a:solidFill>
                <a:cs typeface="Times New Roman" charset="0"/>
              </a:rPr>
              <a:t> phiên song </a:t>
            </a:r>
            <a:r>
              <a:rPr lang="vi-VN" sz="1600" b="1" dirty="0" err="1">
                <a:solidFill>
                  <a:srgbClr val="2A3C29"/>
                </a:solidFill>
                <a:cs typeface="Times New Roman" charset="0"/>
              </a:rPr>
              <a:t>song</a:t>
            </a:r>
            <a:r>
              <a:rPr lang="vi-VN" sz="1600" b="1" dirty="0">
                <a:solidFill>
                  <a:srgbClr val="2A3C29"/>
                </a:solidFill>
                <a:cs typeface="Times New Roman" charset="0"/>
              </a:rPr>
              <a:t> trong </a:t>
            </a:r>
            <a:r>
              <a:rPr lang="vi-VN" sz="1600" b="1" dirty="0" err="1">
                <a:solidFill>
                  <a:srgbClr val="2A3C29"/>
                </a:solidFill>
                <a:cs typeface="Times New Roman" charset="0"/>
              </a:rPr>
              <a:t>học</a:t>
            </a:r>
            <a:r>
              <a:rPr lang="vi-VN" sz="1600" b="1" dirty="0">
                <a:solidFill>
                  <a:srgbClr val="2A3C29"/>
                </a:solidFill>
                <a:cs typeface="Times New Roman" charset="0"/>
              </a:rPr>
              <a:t> </a:t>
            </a:r>
            <a:r>
              <a:rPr lang="vi-VN" sz="1600" b="1" dirty="0" err="1">
                <a:solidFill>
                  <a:srgbClr val="2A3C29"/>
                </a:solidFill>
                <a:cs typeface="Times New Roman" charset="0"/>
              </a:rPr>
              <a:t>kỳ</a:t>
            </a:r>
            <a:r>
              <a:rPr lang="vi-VN" sz="1600" b="1" dirty="0">
                <a:solidFill>
                  <a:srgbClr val="2A3C29"/>
                </a:solidFill>
                <a:cs typeface="Times New Roman" charset="0"/>
              </a:rPr>
              <a:t>. Bao </a:t>
            </a:r>
            <a:r>
              <a:rPr lang="vi-VN" sz="1600" b="1" dirty="0" err="1">
                <a:solidFill>
                  <a:srgbClr val="2A3C29"/>
                </a:solidFill>
                <a:cs typeface="Times New Roman" charset="0"/>
              </a:rPr>
              <a:t>gồm</a:t>
            </a:r>
            <a:r>
              <a:rPr lang="vi-VN" sz="1600" b="1" dirty="0">
                <a:solidFill>
                  <a:srgbClr val="2A3C29"/>
                </a:solidFill>
                <a:cs typeface="Times New Roman" charset="0"/>
              </a:rPr>
              <a:t> </a:t>
            </a:r>
            <a:r>
              <a:rPr lang="vi-VN" sz="1600" b="1" dirty="0" err="1">
                <a:solidFill>
                  <a:srgbClr val="2A3C29"/>
                </a:solidFill>
                <a:cs typeface="Times New Roman" charset="0"/>
              </a:rPr>
              <a:t>các</a:t>
            </a:r>
            <a:r>
              <a:rPr lang="vi-VN" sz="1600" b="1" dirty="0">
                <a:solidFill>
                  <a:srgbClr val="2A3C29"/>
                </a:solidFill>
                <a:cs typeface="Times New Roman" charset="0"/>
              </a:rPr>
              <a:t> </a:t>
            </a:r>
            <a:r>
              <a:rPr lang="vi-VN" sz="1600" b="1" dirty="0" err="1">
                <a:solidFill>
                  <a:srgbClr val="2A3C29"/>
                </a:solidFill>
                <a:cs typeface="Times New Roman" charset="0"/>
              </a:rPr>
              <a:t>ngày</a:t>
            </a:r>
            <a:r>
              <a:rPr lang="vi-VN" sz="1600" b="1" dirty="0">
                <a:solidFill>
                  <a:srgbClr val="2A3C29"/>
                </a:solidFill>
                <a:cs typeface="Times New Roman" charset="0"/>
              </a:rPr>
              <a:t> trong </a:t>
            </a:r>
            <a:r>
              <a:rPr lang="vi-VN" sz="1600" b="1" dirty="0" err="1">
                <a:solidFill>
                  <a:srgbClr val="2A3C29"/>
                </a:solidFill>
                <a:cs typeface="Times New Roman" charset="0"/>
              </a:rPr>
              <a:t>tuần</a:t>
            </a:r>
            <a:r>
              <a:rPr lang="vi-VN" sz="1600" b="1" dirty="0">
                <a:solidFill>
                  <a:srgbClr val="2A3C29"/>
                </a:solidFill>
                <a:cs typeface="Times New Roman" charset="0"/>
              </a:rPr>
              <a:t> </a:t>
            </a:r>
            <a:r>
              <a:rPr lang="vi-VN" sz="1600" b="1" dirty="0" err="1">
                <a:solidFill>
                  <a:srgbClr val="2A3C29"/>
                </a:solidFill>
                <a:cs typeface="Times New Roman" charset="0"/>
              </a:rPr>
              <a:t>và</a:t>
            </a:r>
            <a:r>
              <a:rPr lang="vi-VN" sz="1600" b="1" dirty="0">
                <a:solidFill>
                  <a:srgbClr val="2A3C29"/>
                </a:solidFill>
                <a:cs typeface="Times New Roman" charset="0"/>
              </a:rPr>
              <a:t> </a:t>
            </a:r>
            <a:r>
              <a:rPr lang="vi-VN" sz="1600" b="1" dirty="0" err="1">
                <a:solidFill>
                  <a:srgbClr val="2A3C29"/>
                </a:solidFill>
                <a:cs typeface="Times New Roman" charset="0"/>
              </a:rPr>
              <a:t>thời</a:t>
            </a:r>
            <a:r>
              <a:rPr lang="vi-VN" sz="1600" b="1" dirty="0">
                <a:solidFill>
                  <a:srgbClr val="2A3C29"/>
                </a:solidFill>
                <a:cs typeface="Times New Roman" charset="0"/>
              </a:rPr>
              <a:t> gian </a:t>
            </a:r>
            <a:r>
              <a:rPr lang="vi-VN" sz="1600" b="1" dirty="0" err="1">
                <a:solidFill>
                  <a:srgbClr val="2A3C29"/>
                </a:solidFill>
                <a:cs typeface="Times New Roman" charset="0"/>
              </a:rPr>
              <a:t>được</a:t>
            </a:r>
            <a:r>
              <a:rPr lang="vi-VN" sz="1600" b="1" dirty="0">
                <a:solidFill>
                  <a:srgbClr val="2A3C29"/>
                </a:solidFill>
                <a:cs typeface="Times New Roman" charset="0"/>
              </a:rPr>
              <a:t> cung </a:t>
            </a:r>
            <a:r>
              <a:rPr lang="vi-VN" sz="1600" b="1" dirty="0" err="1">
                <a:solidFill>
                  <a:srgbClr val="2A3C29"/>
                </a:solidFill>
                <a:cs typeface="Times New Roman" charset="0"/>
              </a:rPr>
              <a:t>cấp</a:t>
            </a:r>
            <a:r>
              <a:rPr lang="vi-VN" sz="1600" b="1" dirty="0">
                <a:solidFill>
                  <a:srgbClr val="2A3C29"/>
                </a:solidFill>
                <a:cs typeface="Times New Roman" charset="0"/>
              </a:rPr>
              <a:t>.</a:t>
            </a:r>
          </a:p>
          <a:p>
            <a:pPr eaLnBrk="1" hangingPunct="1">
              <a:spcBef>
                <a:spcPct val="50000"/>
              </a:spcBef>
            </a:pPr>
            <a:r>
              <a:rPr lang="vi-VN" sz="1600" b="1" dirty="0">
                <a:solidFill>
                  <a:srgbClr val="2A3C29"/>
                </a:solidFill>
                <a:cs typeface="Times New Roman" charset="0"/>
              </a:rPr>
              <a:t>2.3 Danh </a:t>
            </a:r>
            <a:r>
              <a:rPr lang="vi-VN" sz="1600" b="1" dirty="0" err="1">
                <a:solidFill>
                  <a:srgbClr val="2A3C29"/>
                </a:solidFill>
                <a:cs typeface="Times New Roman" charset="0"/>
              </a:rPr>
              <a:t>mục</a:t>
            </a:r>
            <a:r>
              <a:rPr lang="vi-VN" sz="1600" b="1" dirty="0">
                <a:solidFill>
                  <a:srgbClr val="2A3C29"/>
                </a:solidFill>
                <a:cs typeface="Times New Roman" charset="0"/>
              </a:rPr>
              <a:t> </a:t>
            </a:r>
            <a:r>
              <a:rPr lang="vi-VN" sz="1600" b="1" dirty="0" err="1">
                <a:solidFill>
                  <a:srgbClr val="2A3C29"/>
                </a:solidFill>
                <a:cs typeface="Times New Roman" charset="0"/>
              </a:rPr>
              <a:t>khóa</a:t>
            </a:r>
            <a:r>
              <a:rPr lang="vi-VN" sz="1600" b="1" dirty="0">
                <a:solidFill>
                  <a:srgbClr val="2A3C29"/>
                </a:solidFill>
                <a:cs typeface="Times New Roman" charset="0"/>
              </a:rPr>
              <a:t> </a:t>
            </a:r>
            <a:r>
              <a:rPr lang="vi-VN" sz="1600" b="1" dirty="0" err="1">
                <a:solidFill>
                  <a:srgbClr val="2A3C29"/>
                </a:solidFill>
                <a:cs typeface="Times New Roman" charset="0"/>
              </a:rPr>
              <a:t>học</a:t>
            </a:r>
            <a:r>
              <a:rPr lang="vi-VN" sz="1600" b="1" dirty="0">
                <a:solidFill>
                  <a:srgbClr val="2A3C29"/>
                </a:solidFill>
                <a:cs typeface="Times New Roman" charset="0"/>
              </a:rPr>
              <a:t>: Danh </a:t>
            </a:r>
            <a:r>
              <a:rPr lang="vi-VN" sz="1600" b="1" dirty="0" err="1">
                <a:solidFill>
                  <a:srgbClr val="2A3C29"/>
                </a:solidFill>
                <a:cs typeface="Times New Roman" charset="0"/>
              </a:rPr>
              <a:t>mục</a:t>
            </a:r>
            <a:r>
              <a:rPr lang="vi-VN" sz="1600" b="1" dirty="0">
                <a:solidFill>
                  <a:srgbClr val="2A3C29"/>
                </a:solidFill>
                <a:cs typeface="Times New Roman" charset="0"/>
              </a:rPr>
              <a:t> không </a:t>
            </a:r>
            <a:r>
              <a:rPr lang="vi-VN" sz="1600" b="1" dirty="0" err="1">
                <a:solidFill>
                  <a:srgbClr val="2A3C29"/>
                </a:solidFill>
                <a:cs typeface="Times New Roman" charset="0"/>
              </a:rPr>
              <a:t>tóm</a:t>
            </a:r>
            <a:r>
              <a:rPr lang="vi-VN" sz="1600" b="1" dirty="0">
                <a:solidFill>
                  <a:srgbClr val="2A3C29"/>
                </a:solidFill>
                <a:cs typeface="Times New Roman" charset="0"/>
              </a:rPr>
              <a:t> </a:t>
            </a:r>
            <a:r>
              <a:rPr lang="vi-VN" sz="1600" b="1" dirty="0" err="1">
                <a:solidFill>
                  <a:srgbClr val="2A3C29"/>
                </a:solidFill>
                <a:cs typeface="Times New Roman" charset="0"/>
              </a:rPr>
              <a:t>gọn</a:t>
            </a:r>
            <a:r>
              <a:rPr lang="vi-VN" sz="1600" b="1" dirty="0">
                <a:solidFill>
                  <a:srgbClr val="2A3C29"/>
                </a:solidFill>
                <a:cs typeface="Times New Roman" charset="0"/>
              </a:rPr>
              <a:t> </a:t>
            </a:r>
            <a:r>
              <a:rPr lang="vi-VN" sz="1600" b="1" dirty="0" err="1">
                <a:solidFill>
                  <a:srgbClr val="2A3C29"/>
                </a:solidFill>
                <a:cs typeface="Times New Roman" charset="0"/>
              </a:rPr>
              <a:t>của</a:t>
            </a:r>
            <a:r>
              <a:rPr lang="vi-VN" sz="1600" b="1" dirty="0">
                <a:solidFill>
                  <a:srgbClr val="2A3C29"/>
                </a:solidFill>
                <a:cs typeface="Times New Roman" charset="0"/>
              </a:rPr>
              <a:t> </a:t>
            </a:r>
            <a:r>
              <a:rPr lang="vi-VN" sz="1600" b="1" dirty="0" err="1">
                <a:solidFill>
                  <a:srgbClr val="2A3C29"/>
                </a:solidFill>
                <a:cs typeface="Times New Roman" charset="0"/>
              </a:rPr>
              <a:t>tất</a:t>
            </a:r>
            <a:r>
              <a:rPr lang="vi-VN" sz="1600" b="1" dirty="0">
                <a:solidFill>
                  <a:srgbClr val="2A3C29"/>
                </a:solidFill>
                <a:cs typeface="Times New Roman" charset="0"/>
              </a:rPr>
              <a:t> </a:t>
            </a:r>
            <a:r>
              <a:rPr lang="vi-VN" sz="1600" b="1" dirty="0" err="1">
                <a:solidFill>
                  <a:srgbClr val="2A3C29"/>
                </a:solidFill>
                <a:cs typeface="Times New Roman" charset="0"/>
              </a:rPr>
              <a:t>cả</a:t>
            </a:r>
            <a:r>
              <a:rPr lang="vi-VN" sz="1600" b="1" dirty="0">
                <a:solidFill>
                  <a:srgbClr val="2A3C29"/>
                </a:solidFill>
                <a:cs typeface="Times New Roman" charset="0"/>
              </a:rPr>
              <a:t> </a:t>
            </a:r>
            <a:r>
              <a:rPr lang="vi-VN" sz="1600" b="1" dirty="0" err="1">
                <a:solidFill>
                  <a:srgbClr val="2A3C29"/>
                </a:solidFill>
                <a:cs typeface="Times New Roman" charset="0"/>
              </a:rPr>
              <a:t>các</a:t>
            </a:r>
            <a:r>
              <a:rPr lang="vi-VN" sz="1600" b="1" dirty="0">
                <a:solidFill>
                  <a:srgbClr val="2A3C29"/>
                </a:solidFill>
                <a:cs typeface="Times New Roman" charset="0"/>
              </a:rPr>
              <a:t> </a:t>
            </a:r>
            <a:r>
              <a:rPr lang="vi-VN" sz="1600" b="1" dirty="0" err="1">
                <a:solidFill>
                  <a:srgbClr val="2A3C29"/>
                </a:solidFill>
                <a:cs typeface="Times New Roman" charset="0"/>
              </a:rPr>
              <a:t>khóa</a:t>
            </a:r>
            <a:r>
              <a:rPr lang="vi-VN" sz="1600" b="1" dirty="0">
                <a:solidFill>
                  <a:srgbClr val="2A3C29"/>
                </a:solidFill>
                <a:cs typeface="Times New Roman" charset="0"/>
              </a:rPr>
              <a:t> </a:t>
            </a:r>
            <a:r>
              <a:rPr lang="vi-VN" sz="1600" b="1" dirty="0" err="1">
                <a:solidFill>
                  <a:srgbClr val="2A3C29"/>
                </a:solidFill>
                <a:cs typeface="Times New Roman" charset="0"/>
              </a:rPr>
              <a:t>học</a:t>
            </a:r>
            <a:r>
              <a:rPr lang="vi-VN" sz="1600" b="1" dirty="0">
                <a:solidFill>
                  <a:srgbClr val="2A3C29"/>
                </a:solidFill>
                <a:cs typeface="Times New Roman" charset="0"/>
              </a:rPr>
              <a:t> </a:t>
            </a:r>
            <a:r>
              <a:rPr lang="vi-VN" sz="1600" b="1" dirty="0" err="1">
                <a:solidFill>
                  <a:srgbClr val="2A3C29"/>
                </a:solidFill>
                <a:cs typeface="Times New Roman" charset="0"/>
              </a:rPr>
              <a:t>được</a:t>
            </a:r>
            <a:r>
              <a:rPr lang="vi-VN" sz="1600" b="1" dirty="0">
                <a:solidFill>
                  <a:srgbClr val="2A3C29"/>
                </a:solidFill>
                <a:cs typeface="Times New Roman" charset="0"/>
              </a:rPr>
              <a:t> cung </a:t>
            </a:r>
            <a:r>
              <a:rPr lang="vi-VN" sz="1600" b="1" dirty="0" err="1">
                <a:solidFill>
                  <a:srgbClr val="2A3C29"/>
                </a:solidFill>
                <a:cs typeface="Times New Roman" charset="0"/>
              </a:rPr>
              <a:t>cấp</a:t>
            </a:r>
            <a:r>
              <a:rPr lang="vi-VN" sz="1600" b="1" dirty="0">
                <a:solidFill>
                  <a:srgbClr val="2A3C29"/>
                </a:solidFill>
                <a:cs typeface="Times New Roman" charset="0"/>
              </a:rPr>
              <a:t> </a:t>
            </a:r>
            <a:r>
              <a:rPr lang="vi-VN" sz="1600" b="1" dirty="0" err="1">
                <a:solidFill>
                  <a:srgbClr val="2A3C29"/>
                </a:solidFill>
                <a:cs typeface="Times New Roman" charset="0"/>
              </a:rPr>
              <a:t>bởi</a:t>
            </a:r>
            <a:r>
              <a:rPr lang="vi-VN" sz="1600" b="1" dirty="0">
                <a:solidFill>
                  <a:srgbClr val="2A3C29"/>
                </a:solidFill>
                <a:cs typeface="Times New Roman" charset="0"/>
              </a:rPr>
              <a:t> </a:t>
            </a:r>
            <a:r>
              <a:rPr lang="vi-VN" sz="1600" b="1" dirty="0" err="1">
                <a:solidFill>
                  <a:srgbClr val="2A3C29"/>
                </a:solidFill>
                <a:cs typeface="Times New Roman" charset="0"/>
              </a:rPr>
              <a:t>các</a:t>
            </a:r>
            <a:r>
              <a:rPr lang="vi-VN" sz="1600" b="1" dirty="0">
                <a:solidFill>
                  <a:srgbClr val="2A3C29"/>
                </a:solidFill>
                <a:cs typeface="Times New Roman" charset="0"/>
              </a:rPr>
              <a:t> </a:t>
            </a:r>
            <a:r>
              <a:rPr lang="vi-VN" sz="1600" b="1" dirty="0" err="1">
                <a:solidFill>
                  <a:srgbClr val="2A3C29"/>
                </a:solidFill>
                <a:cs typeface="Times New Roman" charset="0"/>
              </a:rPr>
              <a:t>trường</a:t>
            </a:r>
            <a:r>
              <a:rPr lang="vi-VN" sz="1600" b="1" dirty="0">
                <a:solidFill>
                  <a:srgbClr val="2A3C29"/>
                </a:solidFill>
                <a:cs typeface="Times New Roman" charset="0"/>
              </a:rPr>
              <a:t> </a:t>
            </a:r>
            <a:r>
              <a:rPr lang="vi-VN" sz="1600" b="1" dirty="0" err="1">
                <a:solidFill>
                  <a:srgbClr val="2A3C29"/>
                </a:solidFill>
                <a:cs typeface="Times New Roman" charset="0"/>
              </a:rPr>
              <a:t>đại</a:t>
            </a:r>
            <a:r>
              <a:rPr lang="vi-VN" sz="1600" b="1" dirty="0">
                <a:solidFill>
                  <a:srgbClr val="2A3C29"/>
                </a:solidFill>
                <a:cs typeface="Times New Roman" charset="0"/>
              </a:rPr>
              <a:t> </a:t>
            </a:r>
            <a:r>
              <a:rPr lang="vi-VN" sz="1600" b="1" dirty="0" err="1">
                <a:solidFill>
                  <a:srgbClr val="2A3C29"/>
                </a:solidFill>
                <a:cs typeface="Times New Roman" charset="0"/>
              </a:rPr>
              <a:t>học</a:t>
            </a:r>
            <a:r>
              <a:rPr lang="vi-VN" sz="1600" b="1" dirty="0">
                <a:solidFill>
                  <a:srgbClr val="2A3C29"/>
                </a:solidFill>
                <a:cs typeface="Times New Roman" charset="0"/>
              </a:rPr>
              <a:t>.</a:t>
            </a:r>
            <a:endParaRPr lang="en-US" sz="1400" dirty="0">
              <a:solidFill>
                <a:srgbClr val="2A3C29"/>
              </a:solidFill>
            </a:endParaRPr>
          </a:p>
        </p:txBody>
      </p:sp>
      <p:sp>
        <p:nvSpPr>
          <p:cNvPr id="50" name="Line 26">
            <a:extLst>
              <a:ext uri="{FF2B5EF4-FFF2-40B4-BE49-F238E27FC236}">
                <a16:creationId xmlns:a16="http://schemas.microsoft.com/office/drawing/2014/main" id="{FFD2AF2C-A75E-4F95-A6DB-304620B83FFE}"/>
              </a:ext>
            </a:extLst>
          </p:cNvPr>
          <p:cNvSpPr>
            <a:spLocks noChangeShapeType="1"/>
          </p:cNvSpPr>
          <p:nvPr/>
        </p:nvSpPr>
        <p:spPr bwMode="auto">
          <a:xfrm>
            <a:off x="1981200" y="3198812"/>
            <a:ext cx="993775" cy="0"/>
          </a:xfrm>
          <a:prstGeom prst="line">
            <a:avLst/>
          </a:prstGeom>
          <a:noFill/>
          <a:ln w="57150">
            <a:solidFill>
              <a:schemeClr val="hlink"/>
            </a:solidFill>
            <a:round/>
            <a:headEnd/>
            <a:tailEnd type="triangle" w="med" len="med"/>
          </a:ln>
          <a:extLst>
            <a:ext uri="{909E8E84-426E-40dd-AFC4-6F175D3DCCD1}">
              <a14:hiddenFill xmlns="" xmlns:a14="http://schemas.microsoft.com/office/drawing/2010/main">
                <a:noFill/>
              </a14:hiddenFill>
            </a:ext>
          </a:extLst>
        </p:spPr>
        <p:txBody>
          <a:bodyPr lIns="107950" tIns="53975" rIns="107950" bIns="53975"/>
          <a:lstStyle/>
          <a:p>
            <a:endParaRPr lang="en-GB"/>
          </a:p>
        </p:txBody>
      </p:sp>
    </p:spTree>
    <p:extLst>
      <p:ext uri="{BB962C8B-B14F-4D97-AF65-F5344CB8AC3E}">
        <p14:creationId xmlns:p14="http://schemas.microsoft.com/office/powerpoint/2010/main" val="326156213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B02A59-9A37-4A43-BBC6-7E2B28E8A0F8}"/>
              </a:ext>
            </a:extLst>
          </p:cNvPr>
          <p:cNvSpPr>
            <a:spLocks noGrp="1"/>
          </p:cNvSpPr>
          <p:nvPr>
            <p:ph idx="1"/>
          </p:nvPr>
        </p:nvSpPr>
        <p:spPr/>
        <p:txBody>
          <a:bodyPr/>
          <a:lstStyle/>
          <a:p>
            <a:r>
              <a:rPr lang="en-US" dirty="0"/>
              <a:t> </a:t>
            </a:r>
            <a:r>
              <a:rPr kumimoji="0" lang="vi-VN" altLang="en-US" sz="2800" b="0" i="0" u="none" strike="noStrike" cap="none" normalizeH="0" baseline="0" dirty="0" err="1">
                <a:ln>
                  <a:noFill/>
                </a:ln>
                <a:solidFill>
                  <a:srgbClr val="202124"/>
                </a:solidFill>
                <a:effectLst/>
                <a:latin typeface="Google Sans"/>
              </a:rPr>
              <a:t>Tạo</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Bảng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chú</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giải</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thuật</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ngữ</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của</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Hệ</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thống</a:t>
            </a:r>
            <a:r>
              <a:rPr kumimoji="0" lang="vi-VN" altLang="en-US" sz="2800" b="0" i="0" u="none" strike="noStrike" cap="none" normalizeH="0" baseline="0" dirty="0">
                <a:ln>
                  <a:noFill/>
                </a:ln>
                <a:solidFill>
                  <a:srgbClr val="202124"/>
                </a:solidFill>
                <a:effectLst/>
                <a:latin typeface="Google Sans"/>
              </a:rPr>
              <a:t> đăng </a:t>
            </a:r>
            <a:r>
              <a:rPr kumimoji="0" lang="vi-VN" altLang="en-US" sz="2800" b="0" i="0" u="none" strike="noStrike" cap="none" normalizeH="0" baseline="0" dirty="0" err="1">
                <a:ln>
                  <a:noFill/>
                </a:ln>
                <a:solidFill>
                  <a:srgbClr val="202124"/>
                </a:solidFill>
                <a:effectLst/>
                <a:latin typeface="Google Sans"/>
              </a:rPr>
              <a:t>ký</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khóa</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học</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7AFCA59D-6B17-4FAD-92C2-F5079B4A62A8}"/>
              </a:ext>
            </a:extLst>
          </p:cNvPr>
          <p:cNvSpPr>
            <a:spLocks noGrp="1"/>
          </p:cNvSpPr>
          <p:nvPr>
            <p:ph type="sldNum" sz="quarter" idx="12"/>
          </p:nvPr>
        </p:nvSpPr>
        <p:spPr/>
        <p:txBody>
          <a:bodyPr/>
          <a:lstStyle/>
          <a:p>
            <a:pPr>
              <a:defRPr/>
            </a:pPr>
            <a:fld id="{222D1A01-2235-2A44-BF61-4339ED0E7A0A}" type="slidenum">
              <a:rPr lang="en-US" altLang="en-VN" smtClean="0"/>
              <a:pPr>
                <a:defRPr/>
              </a:pPr>
              <a:t>62</a:t>
            </a:fld>
            <a:endParaRPr lang="en-US" altLang="en-VN"/>
          </a:p>
        </p:txBody>
      </p:sp>
      <p:sp>
        <p:nvSpPr>
          <p:cNvPr id="7" name="Rectangle 2">
            <a:extLst>
              <a:ext uri="{FF2B5EF4-FFF2-40B4-BE49-F238E27FC236}">
                <a16:creationId xmlns:a16="http://schemas.microsoft.com/office/drawing/2014/main" id="{D31EB681-7B2F-4B46-B69B-E3FC8162F150}"/>
              </a:ext>
            </a:extLst>
          </p:cNvPr>
          <p:cNvSpPr>
            <a:spLocks noGrp="1" noChangeArrowheads="1"/>
          </p:cNvSpPr>
          <p:nvPr>
            <p:ph type="title"/>
          </p:nvPr>
        </p:nvSpPr>
        <p:spPr>
          <a:xfrm>
            <a:off x="457200" y="0"/>
            <a:ext cx="8229600" cy="990600"/>
          </a:xfrm>
        </p:spPr>
        <p:txBody>
          <a:bodyPr/>
          <a:lstStyle/>
          <a:p>
            <a:pPr eaLnBrk="1" fontAlgn="auto" hangingPunct="1">
              <a:spcAft>
                <a:spcPts val="0"/>
              </a:spcAft>
              <a:defRPr/>
            </a:pPr>
            <a:r>
              <a:rPr lang="en-US" dirty="0">
                <a:latin typeface="Arial" charset="0"/>
                <a:ea typeface="+mj-ea"/>
                <a:cs typeface="Arial" charset="0"/>
              </a:rPr>
              <a:t>Case Study: Glossary</a:t>
            </a:r>
          </a:p>
        </p:txBody>
      </p:sp>
      <p:grpSp>
        <p:nvGrpSpPr>
          <p:cNvPr id="8" name="Group 7">
            <a:extLst>
              <a:ext uri="{FF2B5EF4-FFF2-40B4-BE49-F238E27FC236}">
                <a16:creationId xmlns:a16="http://schemas.microsoft.com/office/drawing/2014/main" id="{490E42A8-268D-47C2-BB14-DBFF08DC8540}"/>
              </a:ext>
            </a:extLst>
          </p:cNvPr>
          <p:cNvGrpSpPr>
            <a:grpSpLocks/>
          </p:cNvGrpSpPr>
          <p:nvPr/>
        </p:nvGrpSpPr>
        <p:grpSpPr bwMode="auto">
          <a:xfrm>
            <a:off x="6455675" y="1850153"/>
            <a:ext cx="1554163" cy="2697162"/>
            <a:chOff x="4297" y="1776"/>
            <a:chExt cx="432" cy="887"/>
          </a:xfrm>
        </p:grpSpPr>
        <p:grpSp>
          <p:nvGrpSpPr>
            <p:cNvPr id="9" name="Group 8">
              <a:extLst>
                <a:ext uri="{FF2B5EF4-FFF2-40B4-BE49-F238E27FC236}">
                  <a16:creationId xmlns:a16="http://schemas.microsoft.com/office/drawing/2014/main" id="{BCC7E8FC-1285-44F4-BE8E-BEF9AB21E9E2}"/>
                </a:ext>
              </a:extLst>
            </p:cNvPr>
            <p:cNvGrpSpPr>
              <a:grpSpLocks/>
            </p:cNvGrpSpPr>
            <p:nvPr/>
          </p:nvGrpSpPr>
          <p:grpSpPr bwMode="auto">
            <a:xfrm>
              <a:off x="4297" y="1776"/>
              <a:ext cx="432" cy="720"/>
              <a:chOff x="1249" y="2496"/>
              <a:chExt cx="432" cy="720"/>
            </a:xfrm>
          </p:grpSpPr>
          <p:sp>
            <p:nvSpPr>
              <p:cNvPr id="11" name="Rectangle 9">
                <a:extLst>
                  <a:ext uri="{FF2B5EF4-FFF2-40B4-BE49-F238E27FC236}">
                    <a16:creationId xmlns:a16="http://schemas.microsoft.com/office/drawing/2014/main" id="{45DB3251-8E9B-4CA1-B9FB-99C743F79E0E}"/>
                  </a:ext>
                </a:extLst>
              </p:cNvPr>
              <p:cNvSpPr>
                <a:spLocks noChangeArrowheads="1"/>
              </p:cNvSpPr>
              <p:nvPr/>
            </p:nvSpPr>
            <p:spPr bwMode="auto">
              <a:xfrm>
                <a:off x="1249" y="2496"/>
                <a:ext cx="432" cy="72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GB"/>
              </a:p>
            </p:txBody>
          </p:sp>
          <p:sp>
            <p:nvSpPr>
              <p:cNvPr id="12" name="Line 10">
                <a:extLst>
                  <a:ext uri="{FF2B5EF4-FFF2-40B4-BE49-F238E27FC236}">
                    <a16:creationId xmlns:a16="http://schemas.microsoft.com/office/drawing/2014/main" id="{480FEC9C-4E5C-4178-9BC0-E1C8CDB8C085}"/>
                  </a:ext>
                </a:extLst>
              </p:cNvPr>
              <p:cNvSpPr>
                <a:spLocks noChangeShapeType="1"/>
              </p:cNvSpPr>
              <p:nvPr/>
            </p:nvSpPr>
            <p:spPr bwMode="auto">
              <a:xfrm>
                <a:off x="1537" y="2496"/>
                <a:ext cx="144"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13" name="Line 11">
                <a:extLst>
                  <a:ext uri="{FF2B5EF4-FFF2-40B4-BE49-F238E27FC236}">
                    <a16:creationId xmlns:a16="http://schemas.microsoft.com/office/drawing/2014/main" id="{C70FA20A-954F-4E37-A414-FD68DF7AE83E}"/>
                  </a:ext>
                </a:extLst>
              </p:cNvPr>
              <p:cNvSpPr>
                <a:spLocks noChangeShapeType="1"/>
              </p:cNvSpPr>
              <p:nvPr/>
            </p:nvSpPr>
            <p:spPr bwMode="auto">
              <a:xfrm>
                <a:off x="1537" y="2496"/>
                <a:ext cx="0"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14" name="Line 12">
                <a:extLst>
                  <a:ext uri="{FF2B5EF4-FFF2-40B4-BE49-F238E27FC236}">
                    <a16:creationId xmlns:a16="http://schemas.microsoft.com/office/drawing/2014/main" id="{7A296CBC-5DDB-488F-A0D1-D3092574B309}"/>
                  </a:ext>
                </a:extLst>
              </p:cNvPr>
              <p:cNvSpPr>
                <a:spLocks noChangeShapeType="1"/>
              </p:cNvSpPr>
              <p:nvPr/>
            </p:nvSpPr>
            <p:spPr bwMode="auto">
              <a:xfrm flipH="1">
                <a:off x="1537" y="2640"/>
                <a:ext cx="144"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15" name="Line 13">
                <a:extLst>
                  <a:ext uri="{FF2B5EF4-FFF2-40B4-BE49-F238E27FC236}">
                    <a16:creationId xmlns:a16="http://schemas.microsoft.com/office/drawing/2014/main" id="{27A068B3-8B0B-4742-AF00-1BCEB6550482}"/>
                  </a:ext>
                </a:extLst>
              </p:cNvPr>
              <p:cNvSpPr>
                <a:spLocks noChangeShapeType="1"/>
              </p:cNvSpPr>
              <p:nvPr/>
            </p:nvSpPr>
            <p:spPr bwMode="auto">
              <a:xfrm>
                <a:off x="1297" y="2736"/>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16" name="Line 14">
                <a:extLst>
                  <a:ext uri="{FF2B5EF4-FFF2-40B4-BE49-F238E27FC236}">
                    <a16:creationId xmlns:a16="http://schemas.microsoft.com/office/drawing/2014/main" id="{F8C76C60-CA85-4B09-BE9D-4B9125D89522}"/>
                  </a:ext>
                </a:extLst>
              </p:cNvPr>
              <p:cNvSpPr>
                <a:spLocks noChangeShapeType="1"/>
              </p:cNvSpPr>
              <p:nvPr/>
            </p:nvSpPr>
            <p:spPr bwMode="auto">
              <a:xfrm>
                <a:off x="1297" y="2784"/>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17" name="Line 15">
                <a:extLst>
                  <a:ext uri="{FF2B5EF4-FFF2-40B4-BE49-F238E27FC236}">
                    <a16:creationId xmlns:a16="http://schemas.microsoft.com/office/drawing/2014/main" id="{6C81EF0E-27F2-4228-8900-430836865715}"/>
                  </a:ext>
                </a:extLst>
              </p:cNvPr>
              <p:cNvSpPr>
                <a:spLocks noChangeShapeType="1"/>
              </p:cNvSpPr>
              <p:nvPr/>
            </p:nvSpPr>
            <p:spPr bwMode="auto">
              <a:xfrm>
                <a:off x="1297" y="2832"/>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18" name="Line 16">
                <a:extLst>
                  <a:ext uri="{FF2B5EF4-FFF2-40B4-BE49-F238E27FC236}">
                    <a16:creationId xmlns:a16="http://schemas.microsoft.com/office/drawing/2014/main" id="{77900A76-4F06-4139-BE5F-4E8F56432BCB}"/>
                  </a:ext>
                </a:extLst>
              </p:cNvPr>
              <p:cNvSpPr>
                <a:spLocks noChangeShapeType="1"/>
              </p:cNvSpPr>
              <p:nvPr/>
            </p:nvSpPr>
            <p:spPr bwMode="auto">
              <a:xfrm>
                <a:off x="1297" y="292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19" name="Line 17">
                <a:extLst>
                  <a:ext uri="{FF2B5EF4-FFF2-40B4-BE49-F238E27FC236}">
                    <a16:creationId xmlns:a16="http://schemas.microsoft.com/office/drawing/2014/main" id="{812E4B95-3295-47A0-A6E2-004747826CEE}"/>
                  </a:ext>
                </a:extLst>
              </p:cNvPr>
              <p:cNvSpPr>
                <a:spLocks noChangeShapeType="1"/>
              </p:cNvSpPr>
              <p:nvPr/>
            </p:nvSpPr>
            <p:spPr bwMode="auto">
              <a:xfrm>
                <a:off x="1297" y="2880"/>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20" name="Line 18">
                <a:extLst>
                  <a:ext uri="{FF2B5EF4-FFF2-40B4-BE49-F238E27FC236}">
                    <a16:creationId xmlns:a16="http://schemas.microsoft.com/office/drawing/2014/main" id="{2F872D96-8AA2-403A-8A46-C28FCF276CFE}"/>
                  </a:ext>
                </a:extLst>
              </p:cNvPr>
              <p:cNvSpPr>
                <a:spLocks noChangeShapeType="1"/>
              </p:cNvSpPr>
              <p:nvPr/>
            </p:nvSpPr>
            <p:spPr bwMode="auto">
              <a:xfrm>
                <a:off x="1297" y="2976"/>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21" name="Line 19">
                <a:extLst>
                  <a:ext uri="{FF2B5EF4-FFF2-40B4-BE49-F238E27FC236}">
                    <a16:creationId xmlns:a16="http://schemas.microsoft.com/office/drawing/2014/main" id="{29DDAD65-91D2-46BF-9EC2-57325E3C0168}"/>
                  </a:ext>
                </a:extLst>
              </p:cNvPr>
              <p:cNvSpPr>
                <a:spLocks noChangeShapeType="1"/>
              </p:cNvSpPr>
              <p:nvPr/>
            </p:nvSpPr>
            <p:spPr bwMode="auto">
              <a:xfrm>
                <a:off x="1297" y="3024"/>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22" name="Line 20">
                <a:extLst>
                  <a:ext uri="{FF2B5EF4-FFF2-40B4-BE49-F238E27FC236}">
                    <a16:creationId xmlns:a16="http://schemas.microsoft.com/office/drawing/2014/main" id="{E1C8B14A-0A2A-4DDF-B79A-C75CBD11C8F4}"/>
                  </a:ext>
                </a:extLst>
              </p:cNvPr>
              <p:cNvSpPr>
                <a:spLocks noChangeShapeType="1"/>
              </p:cNvSpPr>
              <p:nvPr/>
            </p:nvSpPr>
            <p:spPr bwMode="auto">
              <a:xfrm>
                <a:off x="1297" y="3072"/>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23" name="Line 21">
                <a:extLst>
                  <a:ext uri="{FF2B5EF4-FFF2-40B4-BE49-F238E27FC236}">
                    <a16:creationId xmlns:a16="http://schemas.microsoft.com/office/drawing/2014/main" id="{7A680470-2C1E-46E5-A9E8-BB279AACD6B7}"/>
                  </a:ext>
                </a:extLst>
              </p:cNvPr>
              <p:cNvSpPr>
                <a:spLocks noChangeShapeType="1"/>
              </p:cNvSpPr>
              <p:nvPr/>
            </p:nvSpPr>
            <p:spPr bwMode="auto">
              <a:xfrm>
                <a:off x="1297" y="3120"/>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24" name="Line 22">
                <a:extLst>
                  <a:ext uri="{FF2B5EF4-FFF2-40B4-BE49-F238E27FC236}">
                    <a16:creationId xmlns:a16="http://schemas.microsoft.com/office/drawing/2014/main" id="{90B98EA1-5724-48F6-997B-2B870FD85299}"/>
                  </a:ext>
                </a:extLst>
              </p:cNvPr>
              <p:cNvSpPr>
                <a:spLocks noChangeShapeType="1"/>
              </p:cNvSpPr>
              <p:nvPr/>
            </p:nvSpPr>
            <p:spPr bwMode="auto">
              <a:xfrm>
                <a:off x="1297" y="316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25" name="Line 23">
                <a:extLst>
                  <a:ext uri="{FF2B5EF4-FFF2-40B4-BE49-F238E27FC236}">
                    <a16:creationId xmlns:a16="http://schemas.microsoft.com/office/drawing/2014/main" id="{4FAE4387-6C35-4C0E-9BBF-943642A813DA}"/>
                  </a:ext>
                </a:extLst>
              </p:cNvPr>
              <p:cNvSpPr>
                <a:spLocks noChangeShapeType="1"/>
              </p:cNvSpPr>
              <p:nvPr/>
            </p:nvSpPr>
            <p:spPr bwMode="auto">
              <a:xfrm>
                <a:off x="1297" y="268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26" name="Line 24">
                <a:extLst>
                  <a:ext uri="{FF2B5EF4-FFF2-40B4-BE49-F238E27FC236}">
                    <a16:creationId xmlns:a16="http://schemas.microsoft.com/office/drawing/2014/main" id="{FC6BBB36-1A6E-47EB-A9AE-F7AAD9576AD3}"/>
                  </a:ext>
                </a:extLst>
              </p:cNvPr>
              <p:cNvSpPr>
                <a:spLocks noChangeShapeType="1"/>
              </p:cNvSpPr>
              <p:nvPr/>
            </p:nvSpPr>
            <p:spPr bwMode="auto">
              <a:xfrm>
                <a:off x="1297" y="2592"/>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27" name="Line 25">
                <a:extLst>
                  <a:ext uri="{FF2B5EF4-FFF2-40B4-BE49-F238E27FC236}">
                    <a16:creationId xmlns:a16="http://schemas.microsoft.com/office/drawing/2014/main" id="{D0605727-70FE-417F-9A93-113BEE83C9EC}"/>
                  </a:ext>
                </a:extLst>
              </p:cNvPr>
              <p:cNvSpPr>
                <a:spLocks noChangeShapeType="1"/>
              </p:cNvSpPr>
              <p:nvPr/>
            </p:nvSpPr>
            <p:spPr bwMode="auto">
              <a:xfrm>
                <a:off x="1297" y="2544"/>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28" name="Line 26">
                <a:extLst>
                  <a:ext uri="{FF2B5EF4-FFF2-40B4-BE49-F238E27FC236}">
                    <a16:creationId xmlns:a16="http://schemas.microsoft.com/office/drawing/2014/main" id="{38E0A276-4D24-4888-9474-B3A682211EA3}"/>
                  </a:ext>
                </a:extLst>
              </p:cNvPr>
              <p:cNvSpPr>
                <a:spLocks noChangeShapeType="1"/>
              </p:cNvSpPr>
              <p:nvPr/>
            </p:nvSpPr>
            <p:spPr bwMode="auto">
              <a:xfrm>
                <a:off x="1297" y="2640"/>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grpSp>
        <p:sp>
          <p:nvSpPr>
            <p:cNvPr id="10" name="Text Box 27">
              <a:extLst>
                <a:ext uri="{FF2B5EF4-FFF2-40B4-BE49-F238E27FC236}">
                  <a16:creationId xmlns:a16="http://schemas.microsoft.com/office/drawing/2014/main" id="{12F0DC13-47FC-49A8-8F4E-806D2F46954A}"/>
                </a:ext>
              </a:extLst>
            </p:cNvPr>
            <p:cNvSpPr txBox="1">
              <a:spLocks noChangeArrowheads="1"/>
            </p:cNvSpPr>
            <p:nvPr/>
          </p:nvSpPr>
          <p:spPr bwMode="auto">
            <a:xfrm>
              <a:off x="4349" y="2532"/>
              <a:ext cx="329" cy="1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type="none" w="sm" len="sm"/>
                  <a:tailEnd type="none" w="lg" len="lg"/>
                </a14:hiddenLine>
              </a:ext>
            </a:extLst>
          </p:spPr>
          <p:txBody>
            <a:bodyPr wrap="none">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algn="ctr" eaLnBrk="1" hangingPunct="1"/>
              <a:r>
                <a:rPr lang="en-US"/>
                <a:t>Glossary</a:t>
              </a:r>
            </a:p>
          </p:txBody>
        </p:sp>
      </p:grpSp>
    </p:spTree>
    <p:extLst>
      <p:ext uri="{BB962C8B-B14F-4D97-AF65-F5344CB8AC3E}">
        <p14:creationId xmlns:p14="http://schemas.microsoft.com/office/powerpoint/2010/main" val="7888838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0A98486B-92CA-A44B-8463-15B7A80AED08}"/>
              </a:ext>
            </a:extLst>
          </p:cNvPr>
          <p:cNvSpPr>
            <a:spLocks noGrp="1" noChangeArrowheads="1"/>
          </p:cNvSpPr>
          <p:nvPr>
            <p:ph type="title"/>
          </p:nvPr>
        </p:nvSpPr>
        <p:spPr/>
        <p:txBody>
          <a:bodyPr/>
          <a:lstStyle/>
          <a:p>
            <a:r>
              <a:rPr lang="en-VN" altLang="en-VN" dirty="0"/>
              <a:t>Nội dung</a:t>
            </a:r>
          </a:p>
        </p:txBody>
      </p:sp>
      <p:sp>
        <p:nvSpPr>
          <p:cNvPr id="17410" name="Content Placeholder 2">
            <a:extLst>
              <a:ext uri="{FF2B5EF4-FFF2-40B4-BE49-F238E27FC236}">
                <a16:creationId xmlns:a16="http://schemas.microsoft.com/office/drawing/2014/main" id="{DBBA24D5-6E5F-664B-9A5C-9292D5CCFF81}"/>
              </a:ext>
            </a:extLst>
          </p:cNvPr>
          <p:cNvSpPr>
            <a:spLocks noGrp="1" noChangeArrowheads="1"/>
          </p:cNvSpPr>
          <p:nvPr>
            <p:ph idx="1"/>
          </p:nvPr>
        </p:nvSpPr>
        <p:spPr/>
        <p:txBody>
          <a:bodyPr/>
          <a:lstStyle/>
          <a:p>
            <a:pPr marL="514350" indent="-514350">
              <a:buFont typeface="Tahoma" panose="020B0604030504040204" pitchFamily="34" charset="0"/>
              <a:buAutoNum type="arabicPeriod"/>
            </a:pPr>
            <a:r>
              <a:rPr lang="en-US" altLang="en-VN" dirty="0" err="1"/>
              <a:t>Yêu</a:t>
            </a:r>
            <a:r>
              <a:rPr lang="en-US" altLang="en-VN" dirty="0"/>
              <a:t> </a:t>
            </a:r>
            <a:r>
              <a:rPr lang="en-US" altLang="en-VN" dirty="0" err="1"/>
              <a:t>cầu</a:t>
            </a:r>
            <a:endParaRPr lang="en-VN" altLang="en-VN" dirty="0"/>
          </a:p>
          <a:p>
            <a:pPr marL="514350" indent="-514350">
              <a:buFont typeface="Tahoma" panose="020B0604030504040204" pitchFamily="34" charset="0"/>
              <a:buAutoNum type="arabicPeriod"/>
            </a:pPr>
            <a:r>
              <a:rPr lang="en-US" altLang="en-VN" dirty="0" err="1"/>
              <a:t>Sơ</a:t>
            </a:r>
            <a:r>
              <a:rPr lang="en-US" altLang="en-VN" dirty="0"/>
              <a:t> </a:t>
            </a:r>
            <a:r>
              <a:rPr lang="en-US" altLang="en-VN" dirty="0" err="1"/>
              <a:t>đồ</a:t>
            </a:r>
            <a:r>
              <a:rPr lang="en-US" altLang="en-VN" dirty="0"/>
              <a:t> </a:t>
            </a:r>
            <a:r>
              <a:rPr lang="en-US" altLang="en-VN" dirty="0" err="1"/>
              <a:t>sử</a:t>
            </a:r>
            <a:r>
              <a:rPr lang="en-US" altLang="en-VN" dirty="0"/>
              <a:t> </a:t>
            </a:r>
            <a:r>
              <a:rPr lang="en-US" altLang="en-VN" dirty="0" err="1"/>
              <a:t>dụng</a:t>
            </a:r>
            <a:r>
              <a:rPr lang="en-US" altLang="en-VN" dirty="0"/>
              <a:t> </a:t>
            </a:r>
            <a:r>
              <a:rPr lang="en-US" altLang="en-VN" dirty="0" err="1"/>
              <a:t>trường</a:t>
            </a:r>
            <a:r>
              <a:rPr lang="en-US" altLang="en-VN" dirty="0"/>
              <a:t> </a:t>
            </a:r>
            <a:r>
              <a:rPr lang="en-US" altLang="en-VN" dirty="0" err="1"/>
              <a:t>hợp</a:t>
            </a:r>
            <a:endParaRPr lang="en-VN" altLang="en-VN" dirty="0"/>
          </a:p>
          <a:p>
            <a:pPr marL="514350" indent="-514350">
              <a:buFont typeface="Tahoma" panose="020B0604030504040204" pitchFamily="34" charset="0"/>
              <a:buAutoNum type="arabicPeriod"/>
            </a:pPr>
            <a:r>
              <a:rPr lang="en-US" altLang="en-VN" dirty="0" err="1"/>
              <a:t>Đặc</a:t>
            </a:r>
            <a:r>
              <a:rPr lang="en-US" altLang="en-VN" dirty="0"/>
              <a:t> </a:t>
            </a:r>
            <a:r>
              <a:rPr lang="en-US" altLang="en-VN" dirty="0" err="1"/>
              <a:t>tả</a:t>
            </a:r>
            <a:r>
              <a:rPr lang="en-US" altLang="en-VN" dirty="0"/>
              <a:t> / </a:t>
            </a:r>
            <a:r>
              <a:rPr lang="en-US" altLang="en-VN" dirty="0" err="1"/>
              <a:t>kịch</a:t>
            </a:r>
            <a:r>
              <a:rPr lang="en-US" altLang="en-VN" dirty="0"/>
              <a:t> </a:t>
            </a:r>
            <a:r>
              <a:rPr lang="en-US" altLang="en-VN" dirty="0" err="1"/>
              <a:t>bản</a:t>
            </a:r>
            <a:r>
              <a:rPr lang="en-US" altLang="en-VN" dirty="0"/>
              <a:t> ca </a:t>
            </a:r>
            <a:r>
              <a:rPr lang="en-US" altLang="en-VN" dirty="0" err="1"/>
              <a:t>sử</a:t>
            </a:r>
            <a:r>
              <a:rPr lang="en-US" altLang="en-VN" dirty="0"/>
              <a:t> </a:t>
            </a:r>
            <a:r>
              <a:rPr lang="en-US" altLang="en-VN" dirty="0" err="1"/>
              <a:t>dụng</a:t>
            </a:r>
            <a:endParaRPr lang="en-US" altLang="en-VN" dirty="0"/>
          </a:p>
          <a:p>
            <a:pPr marL="514350" indent="-514350">
              <a:buFont typeface="Tahoma" panose="020B0604030504040204" pitchFamily="34" charset="0"/>
              <a:buAutoNum type="arabicPeriod"/>
            </a:pPr>
            <a:r>
              <a:rPr lang="en-US" altLang="en-VN" dirty="0" err="1"/>
              <a:t>Bảng</a:t>
            </a:r>
            <a:r>
              <a:rPr lang="en-US" altLang="en-VN" dirty="0"/>
              <a:t> </a:t>
            </a:r>
            <a:r>
              <a:rPr lang="en-US" altLang="en-VN" dirty="0" err="1"/>
              <a:t>chú</a:t>
            </a:r>
            <a:r>
              <a:rPr lang="en-US" altLang="en-VN" dirty="0"/>
              <a:t> </a:t>
            </a:r>
            <a:r>
              <a:rPr lang="en-US" altLang="en-VN" dirty="0" err="1"/>
              <a:t>giải</a:t>
            </a:r>
            <a:endParaRPr lang="en-US" altLang="en-VN" dirty="0"/>
          </a:p>
          <a:p>
            <a:pPr marL="514350" indent="-514350">
              <a:buFont typeface="Tahoma" panose="020B0604030504040204" pitchFamily="34" charset="0"/>
              <a:buAutoNum type="arabicPeriod"/>
            </a:pPr>
            <a:r>
              <a:rPr lang="en-US" altLang="en-VN" u="sng" dirty="0" err="1"/>
              <a:t>Đặc</a:t>
            </a:r>
            <a:r>
              <a:rPr lang="en-US" altLang="en-VN" u="sng" dirty="0"/>
              <a:t> </a:t>
            </a:r>
            <a:r>
              <a:rPr lang="en-US" altLang="en-VN" u="sng" dirty="0" err="1"/>
              <a:t>điểm</a:t>
            </a:r>
            <a:r>
              <a:rPr lang="en-US" altLang="en-VN" u="sng" dirty="0"/>
              <a:t> </a:t>
            </a:r>
            <a:r>
              <a:rPr lang="en-US" altLang="en-VN" u="sng" dirty="0" err="1"/>
              <a:t>kỹ</a:t>
            </a:r>
            <a:r>
              <a:rPr lang="en-US" altLang="en-VN" u="sng" dirty="0"/>
              <a:t> </a:t>
            </a:r>
            <a:r>
              <a:rPr lang="en-US" altLang="en-VN" u="sng" dirty="0" err="1"/>
              <a:t>thuật</a:t>
            </a:r>
            <a:r>
              <a:rPr lang="en-US" altLang="en-VN" u="sng" dirty="0"/>
              <a:t> </a:t>
            </a:r>
            <a:r>
              <a:rPr lang="en-US" altLang="en-VN" u="sng" dirty="0" err="1"/>
              <a:t>bổ</a:t>
            </a:r>
            <a:r>
              <a:rPr lang="en-US" altLang="en-VN" u="sng" dirty="0"/>
              <a:t> sung</a:t>
            </a:r>
            <a:endParaRPr lang="en-VN" altLang="en-VN" u="sng" dirty="0"/>
          </a:p>
        </p:txBody>
      </p:sp>
      <p:sp>
        <p:nvSpPr>
          <p:cNvPr id="17411" name="Slide Number Placeholder 3">
            <a:extLst>
              <a:ext uri="{FF2B5EF4-FFF2-40B4-BE49-F238E27FC236}">
                <a16:creationId xmlns:a16="http://schemas.microsoft.com/office/drawing/2014/main" id="{A336729B-01AD-4644-9FF6-BCB5FB56C8F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8ED7F33B-3330-0846-809F-E02C952829BE}" type="slidenum">
              <a:rPr lang="en-US" altLang="en-VN" sz="1400" smtClean="0">
                <a:latin typeface="Tahoma" panose="020B0604030504040204" pitchFamily="34" charset="0"/>
              </a:rPr>
              <a:pPr>
                <a:spcBef>
                  <a:spcPct val="0"/>
                </a:spcBef>
                <a:buClrTx/>
                <a:buSzTx/>
                <a:buFontTx/>
                <a:buNone/>
              </a:pPr>
              <a:t>63</a:t>
            </a:fld>
            <a:endParaRPr lang="en-US" altLang="en-VN" sz="1400">
              <a:latin typeface="Tahoma" panose="020B0604030504040204" pitchFamily="34" charset="0"/>
            </a:endParaRPr>
          </a:p>
        </p:txBody>
      </p:sp>
    </p:spTree>
    <p:extLst>
      <p:ext uri="{BB962C8B-B14F-4D97-AF65-F5344CB8AC3E}">
        <p14:creationId xmlns:p14="http://schemas.microsoft.com/office/powerpoint/2010/main" val="380069329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311B5-C7BF-4389-BAB8-B0900F9CBC29}"/>
              </a:ext>
            </a:extLst>
          </p:cNvPr>
          <p:cNvSpPr>
            <a:spLocks noGrp="1"/>
          </p:cNvSpPr>
          <p:nvPr>
            <p:ph type="title"/>
          </p:nvPr>
        </p:nvSpPr>
        <p:spPr/>
        <p:txBody>
          <a:bodyPr/>
          <a:lstStyle/>
          <a:p>
            <a:r>
              <a:rPr lang="en-US" dirty="0"/>
              <a:t>5. </a:t>
            </a:r>
            <a:r>
              <a:rPr lang="en-US" dirty="0" err="1"/>
              <a:t>Đặc</a:t>
            </a:r>
            <a:r>
              <a:rPr lang="en-US" dirty="0"/>
              <a:t> </a:t>
            </a:r>
            <a:r>
              <a:rPr lang="en-US" dirty="0" err="1"/>
              <a:t>điểm</a:t>
            </a:r>
            <a:r>
              <a:rPr lang="en-US" dirty="0"/>
              <a:t> </a:t>
            </a:r>
            <a:r>
              <a:rPr lang="en-US" dirty="0" err="1"/>
              <a:t>kỹ</a:t>
            </a:r>
            <a:r>
              <a:rPr lang="en-US" dirty="0"/>
              <a:t> </a:t>
            </a:r>
            <a:r>
              <a:rPr lang="en-US" dirty="0" err="1"/>
              <a:t>thuật</a:t>
            </a:r>
            <a:r>
              <a:rPr lang="en-US" dirty="0"/>
              <a:t> </a:t>
            </a:r>
            <a:r>
              <a:rPr lang="en-US" dirty="0" err="1"/>
              <a:t>bổ</a:t>
            </a:r>
            <a:r>
              <a:rPr lang="en-US" dirty="0"/>
              <a:t> sung</a:t>
            </a:r>
          </a:p>
        </p:txBody>
      </p:sp>
      <p:sp>
        <p:nvSpPr>
          <p:cNvPr id="3" name="Content Placeholder 2">
            <a:extLst>
              <a:ext uri="{FF2B5EF4-FFF2-40B4-BE49-F238E27FC236}">
                <a16:creationId xmlns:a16="http://schemas.microsoft.com/office/drawing/2014/main" id="{22167010-FEDB-4C5E-B8AC-65E2EB202398}"/>
              </a:ext>
            </a:extLst>
          </p:cNvPr>
          <p:cNvSpPr>
            <a:spLocks noGrp="1"/>
          </p:cNvSpPr>
          <p:nvPr>
            <p:ph idx="1"/>
          </p:nvPr>
        </p:nvSpPr>
        <p:spPr>
          <a:xfrm>
            <a:off x="628650" y="851592"/>
            <a:ext cx="6145670" cy="5174881"/>
          </a:xfrm>
        </p:spPr>
        <p:txBody>
          <a:bodyPr/>
          <a:lstStyle/>
          <a:p>
            <a:r>
              <a:rPr lang="en-US" dirty="0"/>
              <a:t> </a:t>
            </a:r>
            <a:r>
              <a:rPr kumimoji="0" lang="vi-VN" altLang="en-US" sz="2800" b="0" i="0" u="none" strike="noStrike" cap="none" normalizeH="0" baseline="0" dirty="0">
                <a:ln>
                  <a:noFill/>
                </a:ln>
                <a:solidFill>
                  <a:srgbClr val="202124"/>
                </a:solidFill>
                <a:effectLst/>
                <a:latin typeface="Google Sans"/>
              </a:rPr>
              <a:t>Bao </a:t>
            </a:r>
            <a:r>
              <a:rPr kumimoji="0" lang="vi-VN" altLang="en-US" sz="2800" b="0" i="0" u="none" strike="noStrike" cap="none" normalizeH="0" baseline="0" dirty="0" err="1">
                <a:ln>
                  <a:noFill/>
                </a:ln>
                <a:solidFill>
                  <a:srgbClr val="202124"/>
                </a:solidFill>
                <a:effectLst/>
                <a:latin typeface="Google Sans"/>
              </a:rPr>
              <a:t>gồm</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các</a:t>
            </a:r>
            <a:r>
              <a:rPr kumimoji="0" lang="vi-VN" altLang="en-US" sz="2800" b="0" i="0" u="none" strike="noStrike" cap="none" normalizeH="0" baseline="0" dirty="0">
                <a:ln>
                  <a:noFill/>
                </a:ln>
                <a:solidFill>
                  <a:srgbClr val="202124"/>
                </a:solidFill>
                <a:effectLst/>
                <a:latin typeface="Google Sans"/>
              </a:rPr>
              <a:t> yêu </a:t>
            </a:r>
            <a:r>
              <a:rPr kumimoji="0" lang="vi-VN" altLang="en-US" sz="2800" b="0" i="0" u="none" strike="noStrike" cap="none" normalizeH="0" baseline="0" dirty="0" err="1">
                <a:ln>
                  <a:noFill/>
                </a:ln>
                <a:solidFill>
                  <a:srgbClr val="202124"/>
                </a:solidFill>
                <a:effectLst/>
                <a:latin typeface="Google Sans"/>
              </a:rPr>
              <a:t>cầu</a:t>
            </a:r>
            <a:r>
              <a:rPr kumimoji="0" lang="vi-VN" altLang="en-US" sz="2800" b="0" i="0" u="none" strike="noStrike" cap="none" normalizeH="0" baseline="0" dirty="0">
                <a:ln>
                  <a:noFill/>
                </a:ln>
                <a:solidFill>
                  <a:srgbClr val="202124"/>
                </a:solidFill>
                <a:effectLst/>
                <a:latin typeface="Google Sans"/>
              </a:rPr>
              <a:t> phi </a:t>
            </a:r>
            <a:r>
              <a:rPr kumimoji="0" lang="vi-VN" altLang="en-US" sz="2800" b="0" i="0" u="none" strike="noStrike" cap="none" normalizeH="0" baseline="0" dirty="0" err="1">
                <a:ln>
                  <a:noFill/>
                </a:ln>
                <a:solidFill>
                  <a:srgbClr val="202124"/>
                </a:solidFill>
                <a:effectLst/>
                <a:latin typeface="Google Sans"/>
              </a:rPr>
              <a:t>chức</a:t>
            </a:r>
            <a:r>
              <a:rPr kumimoji="0" lang="vi-VN" altLang="en-US" sz="2800" b="0" i="0" u="none" strike="noStrike" cap="none" normalizeH="0" baseline="0" dirty="0">
                <a:ln>
                  <a:noFill/>
                </a:ln>
                <a:solidFill>
                  <a:srgbClr val="202124"/>
                </a:solidFill>
                <a:effectLst/>
                <a:latin typeface="Google Sans"/>
              </a:rPr>
              <a:t> năng </a:t>
            </a:r>
            <a:r>
              <a:rPr kumimoji="0" lang="vi-VN" altLang="en-US" sz="2800" b="0" i="0" u="none" strike="noStrike" cap="none" normalizeH="0" baseline="0" dirty="0" err="1">
                <a:ln>
                  <a:noFill/>
                </a:ln>
                <a:solidFill>
                  <a:srgbClr val="202124"/>
                </a:solidFill>
                <a:effectLst/>
                <a:latin typeface="Google Sans"/>
              </a:rPr>
              <a:t>và</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các</a:t>
            </a:r>
            <a:r>
              <a:rPr kumimoji="0" lang="vi-VN" altLang="en-US" sz="2800" b="0" i="0" u="none" strike="noStrike" cap="none" normalizeH="0" baseline="0" dirty="0">
                <a:ln>
                  <a:noFill/>
                </a:ln>
                <a:solidFill>
                  <a:srgbClr val="202124"/>
                </a:solidFill>
                <a:effectLst/>
                <a:latin typeface="Google Sans"/>
              </a:rPr>
              <a:t> yêu </a:t>
            </a:r>
            <a:r>
              <a:rPr kumimoji="0" lang="vi-VN" altLang="en-US" sz="2800" b="0" i="0" u="none" strike="noStrike" cap="none" normalizeH="0" baseline="0" dirty="0" err="1">
                <a:ln>
                  <a:noFill/>
                </a:ln>
                <a:solidFill>
                  <a:srgbClr val="202124"/>
                </a:solidFill>
                <a:effectLst/>
                <a:latin typeface="Google Sans"/>
              </a:rPr>
              <a:t>cầu</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chức</a:t>
            </a:r>
            <a:r>
              <a:rPr kumimoji="0" lang="vi-VN" altLang="en-US" sz="2800" b="0" i="0" u="none" strike="noStrike" cap="none" normalizeH="0" baseline="0" dirty="0">
                <a:ln>
                  <a:noFill/>
                </a:ln>
                <a:solidFill>
                  <a:srgbClr val="202124"/>
                </a:solidFill>
                <a:effectLst/>
                <a:latin typeface="Google Sans"/>
              </a:rPr>
              <a:t> năng không </a:t>
            </a:r>
            <a:r>
              <a:rPr kumimoji="0" lang="vi-VN" altLang="en-US" sz="2800" b="0" i="0" u="none" strike="noStrike" cap="none" normalizeH="0" baseline="0" dirty="0" err="1">
                <a:ln>
                  <a:noFill/>
                </a:ln>
                <a:solidFill>
                  <a:srgbClr val="202124"/>
                </a:solidFill>
                <a:effectLst/>
                <a:latin typeface="Google Sans"/>
              </a:rPr>
              <a:t>được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các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trường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hợp</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sử</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dụng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nắm</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bắt</a:t>
            </a:r>
            <a:r>
              <a:rPr kumimoji="0" lang="vi-VN" altLang="en-US" sz="2800" b="0" i="0" u="none" strike="noStrike" cap="none" normalizeH="0" baseline="0" dirty="0">
                <a:ln>
                  <a:noFill/>
                </a:ln>
                <a:solidFill>
                  <a:srgbClr val="202124"/>
                </a:solidFill>
                <a:effectLst/>
                <a:latin typeface="Google Sans"/>
              </a:rPr>
              <a:t> </a:t>
            </a:r>
            <a:endParaRPr kumimoji="0" lang="en-US" altLang="en-US" sz="2800" b="0" i="0" u="none" strike="noStrike" cap="none" normalizeH="0" baseline="0" dirty="0">
              <a:ln>
                <a:noFill/>
              </a:ln>
              <a:solidFill>
                <a:srgbClr val="202124"/>
              </a:solidFill>
              <a:effectLst/>
              <a:latin typeface="Google Sans"/>
            </a:endParaRPr>
          </a:p>
          <a:p>
            <a:r>
              <a:rPr kumimoji="0" lang="vi-VN" altLang="en-US" sz="2800" b="0" i="0" u="none" strike="noStrike" cap="none" normalizeH="0" baseline="0" dirty="0" err="1">
                <a:ln>
                  <a:noFill/>
                </a:ln>
                <a:solidFill>
                  <a:srgbClr val="202124"/>
                </a:solidFill>
                <a:effectLst/>
                <a:latin typeface="Google Sans"/>
              </a:rPr>
              <a:t>Chứa</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các</a:t>
            </a:r>
            <a:r>
              <a:rPr kumimoji="0" lang="vi-VN" altLang="en-US" sz="2800" b="0" i="0" u="none" strike="noStrike" cap="none" normalizeH="0" baseline="0" dirty="0">
                <a:ln>
                  <a:noFill/>
                </a:ln>
                <a:solidFill>
                  <a:srgbClr val="202124"/>
                </a:solidFill>
                <a:effectLst/>
                <a:latin typeface="Google Sans"/>
              </a:rPr>
              <a:t> yêu </a:t>
            </a:r>
            <a:r>
              <a:rPr kumimoji="0" lang="vi-VN" altLang="en-US" sz="2800" b="0" i="0" u="none" strike="noStrike" cap="none" normalizeH="0" baseline="0" dirty="0" err="1">
                <a:ln>
                  <a:noFill/>
                </a:ln>
                <a:solidFill>
                  <a:srgbClr val="202124"/>
                </a:solidFill>
                <a:effectLst/>
                <a:latin typeface="Google Sans"/>
              </a:rPr>
              <a:t>cầu</a:t>
            </a:r>
            <a:r>
              <a:rPr kumimoji="0" lang="vi-VN" altLang="en-US" sz="2800" b="0" i="0" u="none" strike="noStrike" cap="none" normalizeH="0" baseline="0" dirty="0">
                <a:ln>
                  <a:noFill/>
                </a:ln>
                <a:solidFill>
                  <a:srgbClr val="202124"/>
                </a:solidFill>
                <a:effectLst/>
                <a:latin typeface="Google Sans"/>
              </a:rPr>
              <a:t> không liên quan </a:t>
            </a:r>
            <a:r>
              <a:rPr kumimoji="0" lang="vi-VN" altLang="en-US" sz="2800" b="0" i="0" u="none" strike="noStrike" cap="none" normalizeH="0" baseline="0" dirty="0" err="1">
                <a:ln>
                  <a:noFill/>
                </a:ln>
                <a:solidFill>
                  <a:srgbClr val="202124"/>
                </a:solidFill>
                <a:effectLst/>
                <a:latin typeface="Google Sans"/>
              </a:rPr>
              <a:t>đến</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một</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trường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hợp</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sử</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dụng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cụ</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thể</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Chức</a:t>
            </a:r>
            <a:r>
              <a:rPr kumimoji="0" lang="vi-VN" altLang="en-US" sz="2800" b="0" i="0" u="none" strike="noStrike" cap="none" normalizeH="0" baseline="0" dirty="0">
                <a:ln>
                  <a:noFill/>
                </a:ln>
                <a:solidFill>
                  <a:srgbClr val="202124"/>
                </a:solidFill>
                <a:effectLst/>
                <a:latin typeface="Google Sans"/>
              </a:rPr>
              <a:t> năng, </a:t>
            </a:r>
            <a:r>
              <a:rPr kumimoji="0" lang="vi-VN" altLang="en-US" sz="2800" b="0" i="0" u="none" strike="noStrike" cap="none" normalizeH="0" baseline="0" dirty="0" err="1">
                <a:ln>
                  <a:noFill/>
                </a:ln>
                <a:solidFill>
                  <a:srgbClr val="202124"/>
                </a:solidFill>
                <a:effectLst/>
                <a:latin typeface="Google Sans"/>
              </a:rPr>
              <a:t>Tính</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khả</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dụng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Độ</a:t>
            </a:r>
            <a:r>
              <a:rPr kumimoji="0" lang="vi-VN" altLang="en-US" sz="2800" b="0" i="0" u="none" strike="noStrike" cap="none" normalizeH="0" baseline="0" dirty="0">
                <a:ln>
                  <a:noFill/>
                </a:ln>
                <a:solidFill>
                  <a:srgbClr val="202124"/>
                </a:solidFill>
                <a:effectLst/>
                <a:latin typeface="Google Sans"/>
              </a:rPr>
              <a:t> tin </a:t>
            </a:r>
            <a:r>
              <a:rPr kumimoji="0" lang="vi-VN" altLang="en-US" sz="2800" b="0" i="0" u="none" strike="noStrike" cap="none" normalizeH="0" baseline="0" dirty="0" err="1">
                <a:ln>
                  <a:noFill/>
                </a:ln>
                <a:solidFill>
                  <a:srgbClr val="202124"/>
                </a:solidFill>
                <a:effectLst/>
                <a:latin typeface="Google Sans"/>
              </a:rPr>
              <a:t>cậy</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Hiệu</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suất</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Khả</a:t>
            </a:r>
            <a:r>
              <a:rPr kumimoji="0" lang="vi-VN" altLang="en-US" sz="2800" b="0" i="0" u="none" strike="noStrike" cap="none" normalizeH="0" baseline="0" dirty="0">
                <a:ln>
                  <a:noFill/>
                </a:ln>
                <a:solidFill>
                  <a:srgbClr val="202124"/>
                </a:solidFill>
                <a:effectLst/>
                <a:latin typeface="Google Sans"/>
              </a:rPr>
              <a:t> năng </a:t>
            </a:r>
            <a:r>
              <a:rPr kumimoji="0" lang="vi-VN" altLang="en-US" sz="2800" b="0" i="0" u="none" strike="noStrike" cap="none" normalizeH="0" baseline="0" dirty="0" err="1">
                <a:ln>
                  <a:noFill/>
                </a:ln>
                <a:solidFill>
                  <a:srgbClr val="202124"/>
                </a:solidFill>
                <a:effectLst/>
                <a:latin typeface="Google Sans"/>
              </a:rPr>
              <a:t>hỗ</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trợ</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79218E29-0F5D-4DDA-865D-715635B31D8B}"/>
              </a:ext>
            </a:extLst>
          </p:cNvPr>
          <p:cNvSpPr>
            <a:spLocks noGrp="1"/>
          </p:cNvSpPr>
          <p:nvPr>
            <p:ph type="sldNum" sz="quarter" idx="12"/>
          </p:nvPr>
        </p:nvSpPr>
        <p:spPr/>
        <p:txBody>
          <a:bodyPr/>
          <a:lstStyle/>
          <a:p>
            <a:pPr>
              <a:defRPr/>
            </a:pPr>
            <a:fld id="{222D1A01-2235-2A44-BF61-4339ED0E7A0A}" type="slidenum">
              <a:rPr lang="en-US" altLang="en-VN" smtClean="0"/>
              <a:pPr>
                <a:defRPr/>
              </a:pPr>
              <a:t>64</a:t>
            </a:fld>
            <a:endParaRPr lang="en-US" altLang="en-VN"/>
          </a:p>
        </p:txBody>
      </p:sp>
      <p:sp>
        <p:nvSpPr>
          <p:cNvPr id="5" name="Rectangle 1">
            <a:extLst>
              <a:ext uri="{FF2B5EF4-FFF2-40B4-BE49-F238E27FC236}">
                <a16:creationId xmlns:a16="http://schemas.microsoft.com/office/drawing/2014/main" id="{B2685966-655A-4805-9DD8-D1D9004F8B35}"/>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grpSp>
        <p:nvGrpSpPr>
          <p:cNvPr id="6" name="Group 32">
            <a:extLst>
              <a:ext uri="{FF2B5EF4-FFF2-40B4-BE49-F238E27FC236}">
                <a16:creationId xmlns:a16="http://schemas.microsoft.com/office/drawing/2014/main" id="{2D00E9B1-4779-4625-AC20-71B39FDC20DC}"/>
              </a:ext>
            </a:extLst>
          </p:cNvPr>
          <p:cNvGrpSpPr>
            <a:grpSpLocks/>
          </p:cNvGrpSpPr>
          <p:nvPr/>
        </p:nvGrpSpPr>
        <p:grpSpPr bwMode="auto">
          <a:xfrm>
            <a:off x="6716713" y="1951038"/>
            <a:ext cx="1893887" cy="3001962"/>
            <a:chOff x="4250" y="1776"/>
            <a:chExt cx="526" cy="987"/>
          </a:xfrm>
        </p:grpSpPr>
        <p:grpSp>
          <p:nvGrpSpPr>
            <p:cNvPr id="7" name="Group 33">
              <a:extLst>
                <a:ext uri="{FF2B5EF4-FFF2-40B4-BE49-F238E27FC236}">
                  <a16:creationId xmlns:a16="http://schemas.microsoft.com/office/drawing/2014/main" id="{055C2622-4872-4AC9-B399-89538E43C4FA}"/>
                </a:ext>
              </a:extLst>
            </p:cNvPr>
            <p:cNvGrpSpPr>
              <a:grpSpLocks/>
            </p:cNvGrpSpPr>
            <p:nvPr/>
          </p:nvGrpSpPr>
          <p:grpSpPr bwMode="auto">
            <a:xfrm>
              <a:off x="4297" y="1776"/>
              <a:ext cx="432" cy="720"/>
              <a:chOff x="1249" y="2496"/>
              <a:chExt cx="432" cy="720"/>
            </a:xfrm>
          </p:grpSpPr>
          <p:sp>
            <p:nvSpPr>
              <p:cNvPr id="9" name="Rectangle 34">
                <a:extLst>
                  <a:ext uri="{FF2B5EF4-FFF2-40B4-BE49-F238E27FC236}">
                    <a16:creationId xmlns:a16="http://schemas.microsoft.com/office/drawing/2014/main" id="{637BEF97-DAA9-4BB8-A12E-C8333C6E70B8}"/>
                  </a:ext>
                </a:extLst>
              </p:cNvPr>
              <p:cNvSpPr>
                <a:spLocks noChangeArrowheads="1"/>
              </p:cNvSpPr>
              <p:nvPr/>
            </p:nvSpPr>
            <p:spPr bwMode="auto">
              <a:xfrm>
                <a:off x="1249" y="2496"/>
                <a:ext cx="432" cy="72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GB"/>
              </a:p>
            </p:txBody>
          </p:sp>
          <p:sp>
            <p:nvSpPr>
              <p:cNvPr id="10" name="Line 35">
                <a:extLst>
                  <a:ext uri="{FF2B5EF4-FFF2-40B4-BE49-F238E27FC236}">
                    <a16:creationId xmlns:a16="http://schemas.microsoft.com/office/drawing/2014/main" id="{40C0D648-FDE6-40F8-9C26-B1EFDAE5E1B8}"/>
                  </a:ext>
                </a:extLst>
              </p:cNvPr>
              <p:cNvSpPr>
                <a:spLocks noChangeShapeType="1"/>
              </p:cNvSpPr>
              <p:nvPr/>
            </p:nvSpPr>
            <p:spPr bwMode="auto">
              <a:xfrm>
                <a:off x="1537" y="2496"/>
                <a:ext cx="144"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11" name="Line 36">
                <a:extLst>
                  <a:ext uri="{FF2B5EF4-FFF2-40B4-BE49-F238E27FC236}">
                    <a16:creationId xmlns:a16="http://schemas.microsoft.com/office/drawing/2014/main" id="{9B94DA8E-E583-4445-8DEF-E9D41501C473}"/>
                  </a:ext>
                </a:extLst>
              </p:cNvPr>
              <p:cNvSpPr>
                <a:spLocks noChangeShapeType="1"/>
              </p:cNvSpPr>
              <p:nvPr/>
            </p:nvSpPr>
            <p:spPr bwMode="auto">
              <a:xfrm>
                <a:off x="1537" y="2496"/>
                <a:ext cx="0"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12" name="Line 37">
                <a:extLst>
                  <a:ext uri="{FF2B5EF4-FFF2-40B4-BE49-F238E27FC236}">
                    <a16:creationId xmlns:a16="http://schemas.microsoft.com/office/drawing/2014/main" id="{E86179E2-5082-42D3-BC99-FFC2235686C2}"/>
                  </a:ext>
                </a:extLst>
              </p:cNvPr>
              <p:cNvSpPr>
                <a:spLocks noChangeShapeType="1"/>
              </p:cNvSpPr>
              <p:nvPr/>
            </p:nvSpPr>
            <p:spPr bwMode="auto">
              <a:xfrm flipH="1">
                <a:off x="1537" y="2640"/>
                <a:ext cx="144"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13" name="Line 38">
                <a:extLst>
                  <a:ext uri="{FF2B5EF4-FFF2-40B4-BE49-F238E27FC236}">
                    <a16:creationId xmlns:a16="http://schemas.microsoft.com/office/drawing/2014/main" id="{4255ED65-75D6-439F-9B26-E01F87E2C9D8}"/>
                  </a:ext>
                </a:extLst>
              </p:cNvPr>
              <p:cNvSpPr>
                <a:spLocks noChangeShapeType="1"/>
              </p:cNvSpPr>
              <p:nvPr/>
            </p:nvSpPr>
            <p:spPr bwMode="auto">
              <a:xfrm>
                <a:off x="1297" y="2736"/>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14" name="Line 39">
                <a:extLst>
                  <a:ext uri="{FF2B5EF4-FFF2-40B4-BE49-F238E27FC236}">
                    <a16:creationId xmlns:a16="http://schemas.microsoft.com/office/drawing/2014/main" id="{B96FA1B4-175C-4045-AB13-021B207FE09A}"/>
                  </a:ext>
                </a:extLst>
              </p:cNvPr>
              <p:cNvSpPr>
                <a:spLocks noChangeShapeType="1"/>
              </p:cNvSpPr>
              <p:nvPr/>
            </p:nvSpPr>
            <p:spPr bwMode="auto">
              <a:xfrm>
                <a:off x="1297" y="2784"/>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15" name="Line 40">
                <a:extLst>
                  <a:ext uri="{FF2B5EF4-FFF2-40B4-BE49-F238E27FC236}">
                    <a16:creationId xmlns:a16="http://schemas.microsoft.com/office/drawing/2014/main" id="{3B61B557-F541-40D4-8D7F-7D55F2D86BAE}"/>
                  </a:ext>
                </a:extLst>
              </p:cNvPr>
              <p:cNvSpPr>
                <a:spLocks noChangeShapeType="1"/>
              </p:cNvSpPr>
              <p:nvPr/>
            </p:nvSpPr>
            <p:spPr bwMode="auto">
              <a:xfrm>
                <a:off x="1297" y="2832"/>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16" name="Line 41">
                <a:extLst>
                  <a:ext uri="{FF2B5EF4-FFF2-40B4-BE49-F238E27FC236}">
                    <a16:creationId xmlns:a16="http://schemas.microsoft.com/office/drawing/2014/main" id="{F3E68350-D7D4-4F00-9F65-23718AC845AA}"/>
                  </a:ext>
                </a:extLst>
              </p:cNvPr>
              <p:cNvSpPr>
                <a:spLocks noChangeShapeType="1"/>
              </p:cNvSpPr>
              <p:nvPr/>
            </p:nvSpPr>
            <p:spPr bwMode="auto">
              <a:xfrm>
                <a:off x="1297" y="292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17" name="Line 42">
                <a:extLst>
                  <a:ext uri="{FF2B5EF4-FFF2-40B4-BE49-F238E27FC236}">
                    <a16:creationId xmlns:a16="http://schemas.microsoft.com/office/drawing/2014/main" id="{9E70990B-FD9B-4B27-AA73-2DDC796188A1}"/>
                  </a:ext>
                </a:extLst>
              </p:cNvPr>
              <p:cNvSpPr>
                <a:spLocks noChangeShapeType="1"/>
              </p:cNvSpPr>
              <p:nvPr/>
            </p:nvSpPr>
            <p:spPr bwMode="auto">
              <a:xfrm>
                <a:off x="1297" y="2880"/>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18" name="Line 43">
                <a:extLst>
                  <a:ext uri="{FF2B5EF4-FFF2-40B4-BE49-F238E27FC236}">
                    <a16:creationId xmlns:a16="http://schemas.microsoft.com/office/drawing/2014/main" id="{BA0A5C0C-E35E-4155-BA9F-89B358DFEAB0}"/>
                  </a:ext>
                </a:extLst>
              </p:cNvPr>
              <p:cNvSpPr>
                <a:spLocks noChangeShapeType="1"/>
              </p:cNvSpPr>
              <p:nvPr/>
            </p:nvSpPr>
            <p:spPr bwMode="auto">
              <a:xfrm>
                <a:off x="1297" y="2976"/>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19" name="Line 44">
                <a:extLst>
                  <a:ext uri="{FF2B5EF4-FFF2-40B4-BE49-F238E27FC236}">
                    <a16:creationId xmlns:a16="http://schemas.microsoft.com/office/drawing/2014/main" id="{FD71A953-9C19-406B-BAAD-6DC0D326D0EC}"/>
                  </a:ext>
                </a:extLst>
              </p:cNvPr>
              <p:cNvSpPr>
                <a:spLocks noChangeShapeType="1"/>
              </p:cNvSpPr>
              <p:nvPr/>
            </p:nvSpPr>
            <p:spPr bwMode="auto">
              <a:xfrm>
                <a:off x="1297" y="3024"/>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20" name="Line 45">
                <a:extLst>
                  <a:ext uri="{FF2B5EF4-FFF2-40B4-BE49-F238E27FC236}">
                    <a16:creationId xmlns:a16="http://schemas.microsoft.com/office/drawing/2014/main" id="{0A4876E4-BD0A-4D90-BA74-AF9F5F8CEC73}"/>
                  </a:ext>
                </a:extLst>
              </p:cNvPr>
              <p:cNvSpPr>
                <a:spLocks noChangeShapeType="1"/>
              </p:cNvSpPr>
              <p:nvPr/>
            </p:nvSpPr>
            <p:spPr bwMode="auto">
              <a:xfrm>
                <a:off x="1297" y="3072"/>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21" name="Line 46">
                <a:extLst>
                  <a:ext uri="{FF2B5EF4-FFF2-40B4-BE49-F238E27FC236}">
                    <a16:creationId xmlns:a16="http://schemas.microsoft.com/office/drawing/2014/main" id="{ACBE9B0B-22BF-43BA-987D-326663CF1CD0}"/>
                  </a:ext>
                </a:extLst>
              </p:cNvPr>
              <p:cNvSpPr>
                <a:spLocks noChangeShapeType="1"/>
              </p:cNvSpPr>
              <p:nvPr/>
            </p:nvSpPr>
            <p:spPr bwMode="auto">
              <a:xfrm>
                <a:off x="1297" y="3120"/>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22" name="Line 47">
                <a:extLst>
                  <a:ext uri="{FF2B5EF4-FFF2-40B4-BE49-F238E27FC236}">
                    <a16:creationId xmlns:a16="http://schemas.microsoft.com/office/drawing/2014/main" id="{2E0E233E-03CB-479B-A1BF-8B80A1518BFB}"/>
                  </a:ext>
                </a:extLst>
              </p:cNvPr>
              <p:cNvSpPr>
                <a:spLocks noChangeShapeType="1"/>
              </p:cNvSpPr>
              <p:nvPr/>
            </p:nvSpPr>
            <p:spPr bwMode="auto">
              <a:xfrm>
                <a:off x="1297" y="316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23" name="Line 48">
                <a:extLst>
                  <a:ext uri="{FF2B5EF4-FFF2-40B4-BE49-F238E27FC236}">
                    <a16:creationId xmlns:a16="http://schemas.microsoft.com/office/drawing/2014/main" id="{199B6D60-AFE1-4EEB-BC63-E53BFB9B2608}"/>
                  </a:ext>
                </a:extLst>
              </p:cNvPr>
              <p:cNvSpPr>
                <a:spLocks noChangeShapeType="1"/>
              </p:cNvSpPr>
              <p:nvPr/>
            </p:nvSpPr>
            <p:spPr bwMode="auto">
              <a:xfrm>
                <a:off x="1297" y="268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24" name="Line 49">
                <a:extLst>
                  <a:ext uri="{FF2B5EF4-FFF2-40B4-BE49-F238E27FC236}">
                    <a16:creationId xmlns:a16="http://schemas.microsoft.com/office/drawing/2014/main" id="{CE7A059F-44A2-4CD0-BE43-FE77EC81F231}"/>
                  </a:ext>
                </a:extLst>
              </p:cNvPr>
              <p:cNvSpPr>
                <a:spLocks noChangeShapeType="1"/>
              </p:cNvSpPr>
              <p:nvPr/>
            </p:nvSpPr>
            <p:spPr bwMode="auto">
              <a:xfrm>
                <a:off x="1297" y="2592"/>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25" name="Line 50">
                <a:extLst>
                  <a:ext uri="{FF2B5EF4-FFF2-40B4-BE49-F238E27FC236}">
                    <a16:creationId xmlns:a16="http://schemas.microsoft.com/office/drawing/2014/main" id="{99FE8A7A-E660-4EB3-BBF5-86B28D2A6A29}"/>
                  </a:ext>
                </a:extLst>
              </p:cNvPr>
              <p:cNvSpPr>
                <a:spLocks noChangeShapeType="1"/>
              </p:cNvSpPr>
              <p:nvPr/>
            </p:nvSpPr>
            <p:spPr bwMode="auto">
              <a:xfrm>
                <a:off x="1297" y="2544"/>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26" name="Line 51">
                <a:extLst>
                  <a:ext uri="{FF2B5EF4-FFF2-40B4-BE49-F238E27FC236}">
                    <a16:creationId xmlns:a16="http://schemas.microsoft.com/office/drawing/2014/main" id="{10062CE2-C440-47EB-955D-11B40B30F700}"/>
                  </a:ext>
                </a:extLst>
              </p:cNvPr>
              <p:cNvSpPr>
                <a:spLocks noChangeShapeType="1"/>
              </p:cNvSpPr>
              <p:nvPr/>
            </p:nvSpPr>
            <p:spPr bwMode="auto">
              <a:xfrm>
                <a:off x="1297" y="2640"/>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grpSp>
        <p:sp>
          <p:nvSpPr>
            <p:cNvPr id="8" name="Text Box 52">
              <a:extLst>
                <a:ext uri="{FF2B5EF4-FFF2-40B4-BE49-F238E27FC236}">
                  <a16:creationId xmlns:a16="http://schemas.microsoft.com/office/drawing/2014/main" id="{92C1F23F-76B7-4DD3-9621-6BF8ABBCF5C5}"/>
                </a:ext>
              </a:extLst>
            </p:cNvPr>
            <p:cNvSpPr txBox="1">
              <a:spLocks noChangeArrowheads="1"/>
            </p:cNvSpPr>
            <p:nvPr/>
          </p:nvSpPr>
          <p:spPr bwMode="auto">
            <a:xfrm>
              <a:off x="4250" y="2532"/>
              <a:ext cx="52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type="none" w="sm" len="sm"/>
                  <a:tailEnd type="none" w="lg" len="lg"/>
                </a14:hiddenLine>
              </a:ext>
            </a:extLst>
          </p:spPr>
          <p:txBody>
            <a:bodyPr wrap="none">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algn="ctr" eaLnBrk="1" hangingPunct="1"/>
              <a:r>
                <a:rPr lang="en-US"/>
                <a:t>Supplementary</a:t>
              </a:r>
            </a:p>
            <a:p>
              <a:pPr algn="ctr" eaLnBrk="1" hangingPunct="1"/>
              <a:r>
                <a:rPr lang="en-US"/>
                <a:t>Specification</a:t>
              </a:r>
            </a:p>
          </p:txBody>
        </p:sp>
      </p:grpSp>
    </p:spTree>
    <p:extLst>
      <p:ext uri="{BB962C8B-B14F-4D97-AF65-F5344CB8AC3E}">
        <p14:creationId xmlns:p14="http://schemas.microsoft.com/office/powerpoint/2010/main" val="405108572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647E9-CB43-48BE-9400-7A975FB6478F}"/>
              </a:ext>
            </a:extLst>
          </p:cNvPr>
          <p:cNvSpPr>
            <a:spLocks noGrp="1"/>
          </p:cNvSpPr>
          <p:nvPr>
            <p:ph type="title"/>
          </p:nvPr>
        </p:nvSpPr>
        <p:spPr/>
        <p:txBody>
          <a:bodyPr/>
          <a:lstStyle/>
          <a:p>
            <a:r>
              <a:rPr lang="en-US" dirty="0"/>
              <a:t>5. </a:t>
            </a:r>
            <a:r>
              <a:rPr lang="en-US" dirty="0" err="1"/>
              <a:t>Đặc</a:t>
            </a:r>
            <a:r>
              <a:rPr lang="en-US" dirty="0"/>
              <a:t> </a:t>
            </a:r>
            <a:r>
              <a:rPr lang="en-US" dirty="0" err="1"/>
              <a:t>điểm</a:t>
            </a:r>
            <a:r>
              <a:rPr lang="en-US" dirty="0"/>
              <a:t> </a:t>
            </a:r>
            <a:r>
              <a:rPr lang="en-US" dirty="0" err="1"/>
              <a:t>kỹ</a:t>
            </a:r>
            <a:r>
              <a:rPr lang="en-US" dirty="0"/>
              <a:t> </a:t>
            </a:r>
            <a:r>
              <a:rPr lang="en-US" dirty="0" err="1"/>
              <a:t>thuật</a:t>
            </a:r>
            <a:r>
              <a:rPr lang="en-US" dirty="0"/>
              <a:t> </a:t>
            </a:r>
            <a:r>
              <a:rPr lang="en-US" dirty="0" err="1"/>
              <a:t>bổ</a:t>
            </a:r>
            <a:r>
              <a:rPr lang="en-US" dirty="0"/>
              <a:t> sung (2)</a:t>
            </a:r>
          </a:p>
        </p:txBody>
      </p:sp>
      <p:sp>
        <p:nvSpPr>
          <p:cNvPr id="3" name="Content Placeholder 2">
            <a:extLst>
              <a:ext uri="{FF2B5EF4-FFF2-40B4-BE49-F238E27FC236}">
                <a16:creationId xmlns:a16="http://schemas.microsoft.com/office/drawing/2014/main" id="{AF22AAB6-8EAF-4E1F-9A2F-48D4A2323EF5}"/>
              </a:ext>
            </a:extLst>
          </p:cNvPr>
          <p:cNvSpPr>
            <a:spLocks noGrp="1"/>
          </p:cNvSpPr>
          <p:nvPr>
            <p:ph idx="1"/>
          </p:nvPr>
        </p:nvSpPr>
        <p:spPr>
          <a:xfrm>
            <a:off x="628650" y="1011759"/>
            <a:ext cx="7886700" cy="5174881"/>
          </a:xfrm>
        </p:spPr>
        <p:txBody>
          <a:bodyPr/>
          <a:lstStyle/>
          <a:p>
            <a:r>
              <a:rPr lang="en-US" dirty="0"/>
              <a:t> </a:t>
            </a:r>
            <a:r>
              <a:rPr kumimoji="0" lang="vi-VN" altLang="en-US" sz="2800" b="0" i="0" u="none" strike="noStrike" cap="none" normalizeH="0" baseline="0" dirty="0" err="1">
                <a:ln>
                  <a:noFill/>
                </a:ln>
                <a:solidFill>
                  <a:srgbClr val="202124"/>
                </a:solidFill>
                <a:effectLst/>
                <a:latin typeface="Google Sans"/>
              </a:rPr>
              <a:t>Chức</a:t>
            </a:r>
            <a:r>
              <a:rPr kumimoji="0" lang="vi-VN" altLang="en-US" sz="2800" b="0" i="0" u="none" strike="noStrike" cap="none" normalizeH="0" baseline="0" dirty="0">
                <a:ln>
                  <a:noFill/>
                </a:ln>
                <a:solidFill>
                  <a:srgbClr val="202124"/>
                </a:solidFill>
                <a:effectLst/>
                <a:latin typeface="Google Sans"/>
              </a:rPr>
              <a:t> năng: Danh </a:t>
            </a:r>
            <a:r>
              <a:rPr kumimoji="0" lang="vi-VN" altLang="en-US" sz="2800" b="0" i="0" u="none" strike="noStrike" cap="none" normalizeH="0" baseline="0" dirty="0" err="1">
                <a:ln>
                  <a:noFill/>
                </a:ln>
                <a:solidFill>
                  <a:srgbClr val="202124"/>
                </a:solidFill>
                <a:effectLst/>
                <a:latin typeface="Google Sans"/>
              </a:rPr>
              <a:t>sách</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các</a:t>
            </a:r>
            <a:r>
              <a:rPr kumimoji="0" lang="vi-VN" altLang="en-US" sz="2800" b="0" i="0" u="none" strike="noStrike" cap="none" normalizeH="0" baseline="0" dirty="0">
                <a:ln>
                  <a:noFill/>
                </a:ln>
                <a:solidFill>
                  <a:srgbClr val="202124"/>
                </a:solidFill>
                <a:effectLst/>
                <a:latin typeface="Google Sans"/>
              </a:rPr>
              <a:t> yêu </a:t>
            </a:r>
            <a:r>
              <a:rPr kumimoji="0" lang="vi-VN" altLang="en-US" sz="2800" b="0" i="0" u="none" strike="noStrike" cap="none" normalizeH="0" baseline="0" dirty="0" err="1">
                <a:ln>
                  <a:noFill/>
                </a:ln>
                <a:solidFill>
                  <a:srgbClr val="202124"/>
                </a:solidFill>
                <a:effectLst/>
                <a:latin typeface="Google Sans"/>
              </a:rPr>
              <a:t>cầu</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chức</a:t>
            </a:r>
            <a:r>
              <a:rPr kumimoji="0" lang="vi-VN" altLang="en-US" sz="2800" b="0" i="0" u="none" strike="noStrike" cap="none" normalizeH="0" baseline="0" dirty="0">
                <a:ln>
                  <a:noFill/>
                </a:ln>
                <a:solidFill>
                  <a:srgbClr val="202124"/>
                </a:solidFill>
                <a:effectLst/>
                <a:latin typeface="Google Sans"/>
              </a:rPr>
              <a:t> năng chung cho </a:t>
            </a:r>
            <a:r>
              <a:rPr kumimoji="0" lang="vi-VN" altLang="en-US" sz="2800" b="0" i="0" u="none" strike="noStrike" cap="none" normalizeH="0" baseline="0" dirty="0" err="1">
                <a:ln>
                  <a:noFill/>
                </a:ln>
                <a:solidFill>
                  <a:srgbClr val="202124"/>
                </a:solidFill>
                <a:effectLst/>
                <a:latin typeface="Google Sans"/>
              </a:rPr>
              <a:t>nhiều</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trường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hợp</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sử</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dụng</a:t>
            </a:r>
            <a:r>
              <a:rPr kumimoji="0" lang="vi-VN" altLang="en-US" sz="2800" b="0" i="0" u="none" strike="noStrike" cap="none" normalizeH="0" baseline="0" dirty="0">
                <a:ln>
                  <a:noFill/>
                </a:ln>
                <a:solidFill>
                  <a:srgbClr val="202124"/>
                </a:solidFill>
                <a:effectLst/>
                <a:latin typeface="Google Sans"/>
              </a:rPr>
              <a:t>. </a:t>
            </a:r>
            <a:endParaRPr kumimoji="0" lang="en-US" altLang="en-US" sz="2800" b="0" i="0" u="none" strike="noStrike" cap="none" normalizeH="0" baseline="0" dirty="0">
              <a:ln>
                <a:noFill/>
              </a:ln>
              <a:solidFill>
                <a:srgbClr val="202124"/>
              </a:solidFill>
              <a:effectLst/>
              <a:latin typeface="Google Sans"/>
            </a:endParaRPr>
          </a:p>
          <a:p>
            <a:r>
              <a:rPr kumimoji="0" lang="vi-VN" altLang="en-US" sz="2800" b="0" i="0" u="none" strike="noStrike" cap="none" normalizeH="0" baseline="0" dirty="0" err="1">
                <a:ln>
                  <a:noFill/>
                </a:ln>
                <a:solidFill>
                  <a:srgbClr val="202124"/>
                </a:solidFill>
                <a:effectLst/>
                <a:latin typeface="Google Sans"/>
              </a:rPr>
              <a:t>Khả</a:t>
            </a:r>
            <a:r>
              <a:rPr kumimoji="0" lang="vi-VN" altLang="en-US" sz="2800" b="0" i="0" u="none" strike="noStrike" cap="none" normalizeH="0" baseline="0" dirty="0">
                <a:ln>
                  <a:noFill/>
                </a:ln>
                <a:solidFill>
                  <a:srgbClr val="202124"/>
                </a:solidFill>
                <a:effectLst/>
                <a:latin typeface="Google Sans"/>
              </a:rPr>
              <a:t> năng </a:t>
            </a:r>
            <a:r>
              <a:rPr kumimoji="0" lang="vi-VN" altLang="en-US" sz="2800" b="0" i="0" u="none" strike="noStrike" cap="none" normalizeH="0" baseline="0" dirty="0" err="1">
                <a:ln>
                  <a:noFill/>
                </a:ln>
                <a:solidFill>
                  <a:srgbClr val="202124"/>
                </a:solidFill>
                <a:effectLst/>
                <a:latin typeface="Google Sans"/>
              </a:rPr>
              <a:t>sử</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dụng</a:t>
            </a:r>
            <a:r>
              <a:rPr kumimoji="0" lang="vi-VN" altLang="en-US" sz="2800" b="0" i="0" u="none" strike="noStrike" cap="none" normalizeH="0" baseline="0" dirty="0">
                <a:ln>
                  <a:noFill/>
                </a:ln>
                <a:solidFill>
                  <a:srgbClr val="202124"/>
                </a:solidFill>
                <a:effectLst/>
                <a:latin typeface="Google Sans"/>
              </a:rPr>
              <a:t>: </a:t>
            </a:r>
            <a:endParaRPr kumimoji="0" lang="en-US" altLang="en-US" sz="2800" b="0" i="0" u="none" strike="noStrike" cap="none" normalizeH="0" baseline="0" dirty="0">
              <a:ln>
                <a:noFill/>
              </a:ln>
              <a:solidFill>
                <a:srgbClr val="202124"/>
              </a:solidFill>
              <a:effectLst/>
              <a:latin typeface="Google Sans"/>
            </a:endParaRPr>
          </a:p>
          <a:p>
            <a:r>
              <a:rPr kumimoji="0" lang="vi-VN" altLang="en-US" sz="2800" b="0" i="0" u="none" strike="noStrike" cap="none" normalizeH="0" baseline="0" dirty="0" err="1">
                <a:ln>
                  <a:noFill/>
                </a:ln>
                <a:solidFill>
                  <a:srgbClr val="202124"/>
                </a:solidFill>
                <a:effectLst/>
                <a:latin typeface="Google Sans"/>
              </a:rPr>
              <a:t>Các</a:t>
            </a:r>
            <a:r>
              <a:rPr kumimoji="0" lang="vi-VN" altLang="en-US" sz="2800" b="0" i="0" u="none" strike="noStrike" cap="none" normalizeH="0" baseline="0" dirty="0">
                <a:ln>
                  <a:noFill/>
                </a:ln>
                <a:solidFill>
                  <a:srgbClr val="202124"/>
                </a:solidFill>
                <a:effectLst/>
                <a:latin typeface="Google Sans"/>
              </a:rPr>
              <a:t> yêu </a:t>
            </a:r>
            <a:r>
              <a:rPr kumimoji="0" lang="vi-VN" altLang="en-US" sz="2800" b="0" i="0" u="none" strike="noStrike" cap="none" normalizeH="0" baseline="0" dirty="0" err="1">
                <a:ln>
                  <a:noFill/>
                </a:ln>
                <a:solidFill>
                  <a:srgbClr val="202124"/>
                </a:solidFill>
                <a:effectLst/>
                <a:latin typeface="Google Sans"/>
              </a:rPr>
              <a:t>cầu</a:t>
            </a:r>
            <a:r>
              <a:rPr kumimoji="0" lang="vi-VN" altLang="en-US" sz="2800" b="0" i="0" u="none" strike="noStrike" cap="none" normalizeH="0" baseline="0" dirty="0">
                <a:ln>
                  <a:noFill/>
                </a:ln>
                <a:solidFill>
                  <a:srgbClr val="202124"/>
                </a:solidFill>
                <a:effectLst/>
                <a:latin typeface="Google Sans"/>
              </a:rPr>
              <a:t> liên quan </a:t>
            </a:r>
            <a:r>
              <a:rPr kumimoji="0" lang="vi-VN" altLang="en-US" sz="2800" b="0" i="0" u="none" strike="noStrike" cap="none" normalizeH="0" baseline="0" dirty="0" err="1">
                <a:ln>
                  <a:noFill/>
                </a:ln>
                <a:solidFill>
                  <a:srgbClr val="202124"/>
                </a:solidFill>
                <a:effectLst/>
                <a:latin typeface="Google Sans"/>
              </a:rPr>
              <a:t>hoặc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ảnh</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hưởng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đến</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khả</a:t>
            </a:r>
            <a:r>
              <a:rPr kumimoji="0" lang="vi-VN" altLang="en-US" sz="2800" b="0" i="0" u="none" strike="noStrike" cap="none" normalizeH="0" baseline="0" dirty="0">
                <a:ln>
                  <a:noFill/>
                </a:ln>
                <a:solidFill>
                  <a:srgbClr val="202124"/>
                </a:solidFill>
                <a:effectLst/>
                <a:latin typeface="Google Sans"/>
              </a:rPr>
              <a:t> năng </a:t>
            </a:r>
            <a:r>
              <a:rPr kumimoji="0" lang="vi-VN" altLang="en-US" sz="2800" b="0" i="0" u="none" strike="noStrike" cap="none" normalizeH="0" baseline="0" dirty="0" err="1">
                <a:ln>
                  <a:noFill/>
                </a:ln>
                <a:solidFill>
                  <a:srgbClr val="202124"/>
                </a:solidFill>
                <a:effectLst/>
                <a:latin typeface="Google Sans"/>
              </a:rPr>
              <a:t>sử</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dụng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của</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hệ</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thống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Các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ví</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dụ</a:t>
            </a:r>
            <a:r>
              <a:rPr kumimoji="0" lang="vi-VN" altLang="en-US" sz="2800" b="0" i="0" u="none" strike="noStrike" cap="none" normalizeH="0" baseline="0" dirty="0">
                <a:ln>
                  <a:noFill/>
                </a:ln>
                <a:solidFill>
                  <a:srgbClr val="202124"/>
                </a:solidFill>
                <a:effectLst/>
                <a:latin typeface="Google Sans"/>
              </a:rPr>
              <a:t> bao </a:t>
            </a:r>
            <a:r>
              <a:rPr kumimoji="0" lang="vi-VN" altLang="en-US" sz="2800" b="0" i="0" u="none" strike="noStrike" cap="none" normalizeH="0" baseline="0" dirty="0" err="1">
                <a:ln>
                  <a:noFill/>
                </a:ln>
                <a:solidFill>
                  <a:srgbClr val="202124"/>
                </a:solidFill>
                <a:effectLst/>
                <a:latin typeface="Google Sans"/>
              </a:rPr>
              <a:t>gồm</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các</a:t>
            </a:r>
            <a:r>
              <a:rPr kumimoji="0" lang="vi-VN" altLang="en-US" sz="2800" b="0" i="0" u="none" strike="noStrike" cap="none" normalizeH="0" baseline="0" dirty="0">
                <a:ln>
                  <a:noFill/>
                </a:ln>
                <a:solidFill>
                  <a:srgbClr val="202124"/>
                </a:solidFill>
                <a:effectLst/>
                <a:latin typeface="Google Sans"/>
              </a:rPr>
              <a:t> yêu </a:t>
            </a:r>
            <a:r>
              <a:rPr kumimoji="0" lang="vi-VN" altLang="en-US" sz="2800" b="0" i="0" u="none" strike="noStrike" cap="none" normalizeH="0" baseline="0" dirty="0" err="1">
                <a:ln>
                  <a:noFill/>
                </a:ln>
                <a:solidFill>
                  <a:srgbClr val="202124"/>
                </a:solidFill>
                <a:effectLst/>
                <a:latin typeface="Google Sans"/>
              </a:rPr>
              <a:t>cầu</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dễ</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sử</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dụng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hoặc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các</a:t>
            </a:r>
            <a:r>
              <a:rPr kumimoji="0" lang="vi-VN" altLang="en-US" sz="2800" b="0" i="0" u="none" strike="noStrike" cap="none" normalizeH="0" baseline="0" dirty="0">
                <a:ln>
                  <a:noFill/>
                </a:ln>
                <a:solidFill>
                  <a:srgbClr val="202124"/>
                </a:solidFill>
                <a:effectLst/>
                <a:latin typeface="Google Sans"/>
              </a:rPr>
              <a:t> yêu </a:t>
            </a:r>
            <a:r>
              <a:rPr kumimoji="0" lang="vi-VN" altLang="en-US" sz="2800" b="0" i="0" u="none" strike="noStrike" cap="none" normalizeH="0" baseline="0" dirty="0" err="1">
                <a:ln>
                  <a:noFill/>
                </a:ln>
                <a:solidFill>
                  <a:srgbClr val="202124"/>
                </a:solidFill>
                <a:effectLst/>
                <a:latin typeface="Google Sans"/>
              </a:rPr>
              <a:t>cầu</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đào</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tạo</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chỉ</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rõ</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mức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độ</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sẵn</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sàng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của</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hệ</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thống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được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các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tác</a:t>
            </a:r>
            <a:r>
              <a:rPr kumimoji="0" lang="vi-VN" altLang="en-US" sz="2800" b="0" i="0" u="none" strike="noStrike" cap="none" normalizeH="0" baseline="0" dirty="0">
                <a:ln>
                  <a:noFill/>
                </a:ln>
                <a:solidFill>
                  <a:srgbClr val="202124"/>
                </a:solidFill>
                <a:effectLst/>
                <a:latin typeface="Google Sans"/>
              </a:rPr>
              <a:t> nhân </a:t>
            </a:r>
            <a:r>
              <a:rPr kumimoji="0" lang="vi-VN" altLang="en-US" sz="2800" b="0" i="0" u="none" strike="noStrike" cap="none" normalizeH="0" baseline="0" dirty="0" err="1">
                <a:ln>
                  <a:noFill/>
                </a:ln>
                <a:solidFill>
                  <a:srgbClr val="202124"/>
                </a:solidFill>
                <a:effectLst/>
                <a:latin typeface="Google Sans"/>
              </a:rPr>
              <a:t>của</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nó</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sử</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dụng</a:t>
            </a:r>
            <a:r>
              <a:rPr kumimoji="0" lang="vi-VN" altLang="en-US" sz="2800" b="0" i="0" u="none" strike="noStrike" cap="none" normalizeH="0" baseline="0" dirty="0">
                <a:ln>
                  <a:noFill/>
                </a:ln>
                <a:solidFill>
                  <a:srgbClr val="202124"/>
                </a:solidFill>
                <a:effectLst/>
                <a:latin typeface="Google Sans"/>
              </a:rPr>
              <a:t>.</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43716907-42F8-4A4A-8A72-112364B94A84}"/>
              </a:ext>
            </a:extLst>
          </p:cNvPr>
          <p:cNvSpPr>
            <a:spLocks noGrp="1"/>
          </p:cNvSpPr>
          <p:nvPr>
            <p:ph type="sldNum" sz="quarter" idx="12"/>
          </p:nvPr>
        </p:nvSpPr>
        <p:spPr/>
        <p:txBody>
          <a:bodyPr/>
          <a:lstStyle/>
          <a:p>
            <a:pPr>
              <a:defRPr/>
            </a:pPr>
            <a:fld id="{222D1A01-2235-2A44-BF61-4339ED0E7A0A}" type="slidenum">
              <a:rPr lang="en-US" altLang="en-VN" smtClean="0"/>
              <a:pPr>
                <a:defRPr/>
              </a:pPr>
              <a:t>65</a:t>
            </a:fld>
            <a:endParaRPr lang="en-US" altLang="en-VN"/>
          </a:p>
        </p:txBody>
      </p:sp>
    </p:spTree>
    <p:extLst>
      <p:ext uri="{BB962C8B-B14F-4D97-AF65-F5344CB8AC3E}">
        <p14:creationId xmlns:p14="http://schemas.microsoft.com/office/powerpoint/2010/main" val="399159901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01967-3091-462E-80C7-6C2D3CA04617}"/>
              </a:ext>
            </a:extLst>
          </p:cNvPr>
          <p:cNvSpPr>
            <a:spLocks noGrp="1"/>
          </p:cNvSpPr>
          <p:nvPr>
            <p:ph type="title"/>
          </p:nvPr>
        </p:nvSpPr>
        <p:spPr/>
        <p:txBody>
          <a:bodyPr/>
          <a:lstStyle/>
          <a:p>
            <a:r>
              <a:rPr lang="en-US" dirty="0"/>
              <a:t>5. </a:t>
            </a:r>
            <a:r>
              <a:rPr lang="en-US" dirty="0" err="1"/>
              <a:t>Đặc</a:t>
            </a:r>
            <a:r>
              <a:rPr lang="en-US" dirty="0"/>
              <a:t> </a:t>
            </a:r>
            <a:r>
              <a:rPr lang="en-US" dirty="0" err="1"/>
              <a:t>điểm</a:t>
            </a:r>
            <a:r>
              <a:rPr lang="en-US" dirty="0"/>
              <a:t> </a:t>
            </a:r>
            <a:r>
              <a:rPr lang="en-US" dirty="0" err="1"/>
              <a:t>kỹ</a:t>
            </a:r>
            <a:r>
              <a:rPr lang="en-US" dirty="0"/>
              <a:t> </a:t>
            </a:r>
            <a:r>
              <a:rPr lang="en-US" dirty="0" err="1"/>
              <a:t>thuật</a:t>
            </a:r>
            <a:r>
              <a:rPr lang="en-US" dirty="0"/>
              <a:t> </a:t>
            </a:r>
            <a:r>
              <a:rPr lang="en-US" dirty="0" err="1"/>
              <a:t>bổ</a:t>
            </a:r>
            <a:r>
              <a:rPr lang="en-US" dirty="0"/>
              <a:t> sung (3)</a:t>
            </a:r>
          </a:p>
        </p:txBody>
      </p:sp>
      <p:sp>
        <p:nvSpPr>
          <p:cNvPr id="3" name="Content Placeholder 2">
            <a:extLst>
              <a:ext uri="{FF2B5EF4-FFF2-40B4-BE49-F238E27FC236}">
                <a16:creationId xmlns:a16="http://schemas.microsoft.com/office/drawing/2014/main" id="{0815A414-3FC3-4271-98AC-374563C89818}"/>
              </a:ext>
            </a:extLst>
          </p:cNvPr>
          <p:cNvSpPr>
            <a:spLocks noGrp="1"/>
          </p:cNvSpPr>
          <p:nvPr>
            <p:ph idx="1"/>
          </p:nvPr>
        </p:nvSpPr>
        <p:spPr/>
        <p:txBody>
          <a:bodyPr/>
          <a:lstStyle/>
          <a:p>
            <a:r>
              <a:rPr kumimoji="0" lang="vi-VN" altLang="en-US" sz="2800" b="1" i="0" u="none" strike="noStrike" cap="none" normalizeH="0" baseline="0" dirty="0" err="1">
                <a:ln>
                  <a:noFill/>
                </a:ln>
                <a:solidFill>
                  <a:srgbClr val="202124"/>
                </a:solidFill>
                <a:effectLst/>
                <a:latin typeface="Google Sans"/>
              </a:rPr>
              <a:t>Độ</a:t>
            </a:r>
            <a:r>
              <a:rPr kumimoji="0" lang="vi-VN" altLang="en-US" sz="2800" b="1" i="0" u="none" strike="noStrike" cap="none" normalizeH="0" baseline="0" dirty="0">
                <a:ln>
                  <a:noFill/>
                </a:ln>
                <a:solidFill>
                  <a:srgbClr val="202124"/>
                </a:solidFill>
                <a:effectLst/>
                <a:latin typeface="Google Sans"/>
              </a:rPr>
              <a:t> tin </a:t>
            </a:r>
            <a:r>
              <a:rPr kumimoji="0" lang="vi-VN" altLang="en-US" sz="2800" b="1" i="0" u="none" strike="noStrike" cap="none" normalizeH="0" baseline="0" dirty="0" err="1">
                <a:ln>
                  <a:noFill/>
                </a:ln>
                <a:solidFill>
                  <a:srgbClr val="202124"/>
                </a:solidFill>
                <a:effectLst/>
                <a:latin typeface="Google Sans"/>
              </a:rPr>
              <a:t>cậy</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Bất</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kỳ</a:t>
            </a:r>
            <a:r>
              <a:rPr kumimoji="0" lang="vi-VN" altLang="en-US" sz="2800" b="0" i="0" u="none" strike="noStrike" cap="none" normalizeH="0" baseline="0" dirty="0">
                <a:ln>
                  <a:noFill/>
                </a:ln>
                <a:solidFill>
                  <a:srgbClr val="202124"/>
                </a:solidFill>
                <a:effectLst/>
                <a:latin typeface="Google Sans"/>
              </a:rPr>
              <a:t> yêu </a:t>
            </a:r>
            <a:r>
              <a:rPr kumimoji="0" lang="vi-VN" altLang="en-US" sz="2800" b="0" i="0" u="none" strike="noStrike" cap="none" normalizeH="0" baseline="0" dirty="0" err="1">
                <a:ln>
                  <a:noFill/>
                </a:ln>
                <a:solidFill>
                  <a:srgbClr val="202124"/>
                </a:solidFill>
                <a:effectLst/>
                <a:latin typeface="Google Sans"/>
              </a:rPr>
              <a:t>cầu</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nào</a:t>
            </a:r>
            <a:r>
              <a:rPr kumimoji="0" lang="vi-VN" altLang="en-US" sz="2800" b="0" i="0" u="none" strike="noStrike" cap="none" normalizeH="0" baseline="0" dirty="0">
                <a:ln>
                  <a:noFill/>
                </a:ln>
                <a:solidFill>
                  <a:srgbClr val="202124"/>
                </a:solidFill>
                <a:effectLst/>
                <a:latin typeface="Google Sans"/>
              </a:rPr>
              <a:t> liên quan </a:t>
            </a:r>
            <a:r>
              <a:rPr kumimoji="0" lang="vi-VN" altLang="en-US" sz="2800" b="0" i="0" u="none" strike="noStrike" cap="none" normalizeH="0" baseline="0" dirty="0" err="1">
                <a:ln>
                  <a:noFill/>
                </a:ln>
                <a:solidFill>
                  <a:srgbClr val="202124"/>
                </a:solidFill>
                <a:effectLst/>
                <a:latin typeface="Google Sans"/>
              </a:rPr>
              <a:t>đến</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độ</a:t>
            </a:r>
            <a:r>
              <a:rPr kumimoji="0" lang="vi-VN" altLang="en-US" sz="2800" b="0" i="0" u="none" strike="noStrike" cap="none" normalizeH="0" baseline="0" dirty="0">
                <a:ln>
                  <a:noFill/>
                </a:ln>
                <a:solidFill>
                  <a:srgbClr val="202124"/>
                </a:solidFill>
                <a:effectLst/>
                <a:latin typeface="Google Sans"/>
              </a:rPr>
              <a:t> tin </a:t>
            </a:r>
            <a:r>
              <a:rPr kumimoji="0" lang="vi-VN" altLang="en-US" sz="2800" b="0" i="0" u="none" strike="noStrike" cap="none" normalizeH="0" baseline="0" dirty="0" err="1">
                <a:ln>
                  <a:noFill/>
                </a:ln>
                <a:solidFill>
                  <a:srgbClr val="202124"/>
                </a:solidFill>
                <a:effectLst/>
                <a:latin typeface="Google Sans"/>
              </a:rPr>
              <a:t>cậy</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của</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hệ</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thống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Cần</a:t>
            </a:r>
            <a:r>
              <a:rPr kumimoji="0" lang="vi-VN" altLang="en-US" sz="2800" b="0" i="0" u="none" strike="noStrike" cap="none" normalizeH="0" baseline="0" dirty="0">
                <a:ln>
                  <a:noFill/>
                </a:ln>
                <a:solidFill>
                  <a:srgbClr val="202124"/>
                </a:solidFill>
                <a:effectLst/>
                <a:latin typeface="Google Sans"/>
              </a:rPr>
              <a:t> nêu </a:t>
            </a:r>
            <a:r>
              <a:rPr kumimoji="0" lang="vi-VN" altLang="en-US" sz="2800" b="0" i="0" u="none" strike="noStrike" cap="none" normalizeH="0" baseline="0" dirty="0" err="1">
                <a:ln>
                  <a:noFill/>
                </a:ln>
                <a:solidFill>
                  <a:srgbClr val="202124"/>
                </a:solidFill>
                <a:effectLst/>
                <a:latin typeface="Google Sans"/>
              </a:rPr>
              <a:t>các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biện</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pháp</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định</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lượng</a:t>
            </a:r>
            <a:r>
              <a:rPr kumimoji="0" lang="vi-VN" altLang="en-US" sz="2800" b="0" i="0" u="none" strike="noStrike" cap="none" normalizeH="0" baseline="0" dirty="0">
                <a:ln>
                  <a:noFill/>
                </a:ln>
                <a:solidFill>
                  <a:srgbClr val="202124"/>
                </a:solidFill>
                <a:effectLst/>
                <a:latin typeface="Google Sans"/>
              </a:rPr>
              <a:t> như </a:t>
            </a:r>
            <a:r>
              <a:rPr kumimoji="0" lang="vi-VN" altLang="en-US" sz="2800" b="0" i="0" u="none" strike="noStrike" cap="none" normalizeH="0" baseline="0" dirty="0" err="1">
                <a:ln>
                  <a:noFill/>
                </a:ln>
                <a:solidFill>
                  <a:srgbClr val="202124"/>
                </a:solidFill>
                <a:effectLst/>
                <a:latin typeface="Google Sans"/>
              </a:rPr>
              <a:t>thời</a:t>
            </a:r>
            <a:r>
              <a:rPr kumimoji="0" lang="vi-VN" altLang="en-US" sz="2800" b="0" i="0" u="none" strike="noStrike" cap="none" normalizeH="0" baseline="0" dirty="0">
                <a:ln>
                  <a:noFill/>
                </a:ln>
                <a:solidFill>
                  <a:srgbClr val="202124"/>
                </a:solidFill>
                <a:effectLst/>
                <a:latin typeface="Google Sans"/>
              </a:rPr>
              <a:t> gian trung </a:t>
            </a:r>
            <a:r>
              <a:rPr kumimoji="0" lang="vi-VN" altLang="en-US" sz="2800" b="0" i="0" u="none" strike="noStrike" cap="none" normalizeH="0" baseline="0" dirty="0" err="1">
                <a:ln>
                  <a:noFill/>
                </a:ln>
                <a:solidFill>
                  <a:srgbClr val="202124"/>
                </a:solidFill>
                <a:effectLst/>
                <a:latin typeface="Google Sans"/>
              </a:rPr>
              <a:t>bình</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giữa</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các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lần</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hỏng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hóc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hoặc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lỗi</a:t>
            </a:r>
            <a:r>
              <a:rPr kumimoji="0" lang="vi-VN" altLang="en-US" sz="2800" b="0" i="0" u="none" strike="noStrike" cap="none" normalizeH="0" baseline="0" dirty="0">
                <a:ln>
                  <a:noFill/>
                </a:ln>
                <a:solidFill>
                  <a:srgbClr val="202124"/>
                </a:solidFill>
                <a:effectLst/>
                <a:latin typeface="Google Sans"/>
              </a:rPr>
              <a:t> trên </a:t>
            </a:r>
            <a:r>
              <a:rPr kumimoji="0" lang="vi-VN" altLang="en-US" sz="2800" b="0" i="0" u="none" strike="noStrike" cap="none" normalizeH="0" baseline="0" dirty="0" err="1">
                <a:ln>
                  <a:noFill/>
                </a:ln>
                <a:solidFill>
                  <a:srgbClr val="202124"/>
                </a:solidFill>
                <a:effectLst/>
                <a:latin typeface="Google Sans"/>
              </a:rPr>
              <a:t>một</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nghìn</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dòng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mã</a:t>
            </a:r>
            <a:r>
              <a:rPr kumimoji="0" lang="vi-VN" altLang="en-US" sz="2800" b="0" i="0" u="none" strike="noStrike" cap="none" normalizeH="0" baseline="0" dirty="0">
                <a:ln>
                  <a:noFill/>
                </a:ln>
                <a:solidFill>
                  <a:srgbClr val="202124"/>
                </a:solidFill>
                <a:effectLst/>
                <a:latin typeface="Google Sans"/>
              </a:rPr>
              <a:t>. </a:t>
            </a:r>
            <a:endParaRPr kumimoji="0" lang="en-US" altLang="en-US" sz="2800" b="0" i="0" u="none" strike="noStrike" cap="none" normalizeH="0" baseline="0" dirty="0">
              <a:ln>
                <a:noFill/>
              </a:ln>
              <a:solidFill>
                <a:srgbClr val="202124"/>
              </a:solidFill>
              <a:effectLst/>
              <a:latin typeface="Google Sans"/>
            </a:endParaRPr>
          </a:p>
          <a:p>
            <a:r>
              <a:rPr kumimoji="0" lang="vi-VN" altLang="en-US" sz="2800" b="1" i="0" u="none" strike="noStrike" cap="none" normalizeH="0" baseline="0" dirty="0" err="1">
                <a:ln>
                  <a:noFill/>
                </a:ln>
                <a:solidFill>
                  <a:srgbClr val="202124"/>
                </a:solidFill>
                <a:effectLst/>
                <a:latin typeface="Google Sans"/>
              </a:rPr>
              <a:t>Hiệu</a:t>
            </a:r>
            <a:r>
              <a:rPr kumimoji="0" lang="vi-VN" altLang="en-US" sz="2800" b="1" i="0" u="none" strike="noStrike" cap="none" normalizeH="0" baseline="0" dirty="0">
                <a:ln>
                  <a:noFill/>
                </a:ln>
                <a:solidFill>
                  <a:srgbClr val="202124"/>
                </a:solidFill>
                <a:effectLst/>
                <a:latin typeface="Google Sans"/>
              </a:rPr>
              <a:t> </a:t>
            </a:r>
            <a:r>
              <a:rPr kumimoji="0" lang="vi-VN" altLang="en-US" sz="2800" b="1" i="0" u="none" strike="noStrike" cap="none" normalizeH="0" baseline="0" dirty="0" err="1">
                <a:ln>
                  <a:noFill/>
                </a:ln>
                <a:solidFill>
                  <a:srgbClr val="202124"/>
                </a:solidFill>
                <a:effectLst/>
                <a:latin typeface="Google Sans"/>
              </a:rPr>
              <a:t>suất</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Các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đặc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tính</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hoạt</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động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của</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hệ</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thống</a:t>
            </a:r>
            <a:r>
              <a:rPr kumimoji="0" lang="vi-VN" altLang="en-US" sz="2800" b="0" i="0" u="none" strike="noStrike" cap="none" normalizeH="0" baseline="0" dirty="0">
                <a:ln>
                  <a:noFill/>
                </a:ln>
                <a:solidFill>
                  <a:srgbClr val="202124"/>
                </a:solidFill>
                <a:effectLst/>
                <a:latin typeface="Google Sans"/>
              </a:rPr>
              <a:t>. Bao </a:t>
            </a:r>
            <a:r>
              <a:rPr kumimoji="0" lang="vi-VN" altLang="en-US" sz="2800" b="0" i="0" u="none" strike="noStrike" cap="none" normalizeH="0" baseline="0" dirty="0" err="1">
                <a:ln>
                  <a:noFill/>
                </a:ln>
                <a:solidFill>
                  <a:srgbClr val="202124"/>
                </a:solidFill>
                <a:effectLst/>
                <a:latin typeface="Google Sans"/>
              </a:rPr>
              <a:t>gồm</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thời</a:t>
            </a:r>
            <a:r>
              <a:rPr kumimoji="0" lang="vi-VN" altLang="en-US" sz="2800" b="0" i="0" u="none" strike="noStrike" cap="none" normalizeH="0" baseline="0" dirty="0">
                <a:ln>
                  <a:noFill/>
                </a:ln>
                <a:solidFill>
                  <a:srgbClr val="202124"/>
                </a:solidFill>
                <a:effectLst/>
                <a:latin typeface="Google Sans"/>
              </a:rPr>
              <a:t> gian </a:t>
            </a:r>
            <a:r>
              <a:rPr kumimoji="0" lang="vi-VN" altLang="en-US" sz="2800" b="0" i="0" u="none" strike="noStrike" cap="none" normalizeH="0" baseline="0" dirty="0" err="1">
                <a:ln>
                  <a:noFill/>
                </a:ln>
                <a:solidFill>
                  <a:srgbClr val="202124"/>
                </a:solidFill>
                <a:effectLst/>
                <a:latin typeface="Google Sans"/>
              </a:rPr>
              <a:t>phản</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hồi</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cụ</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thể</a:t>
            </a:r>
            <a:r>
              <a:rPr kumimoji="0" lang="vi-VN" altLang="en-US" sz="2800" b="0" i="0" u="none" strike="noStrike" cap="none" normalizeH="0" baseline="0" dirty="0">
                <a:ln>
                  <a:noFill/>
                </a:ln>
                <a:solidFill>
                  <a:srgbClr val="202124"/>
                </a:solidFill>
                <a:effectLst/>
                <a:latin typeface="Google Sans"/>
              </a:rPr>
              <a:t>. Tham </a:t>
            </a:r>
            <a:r>
              <a:rPr kumimoji="0" lang="vi-VN" altLang="en-US" sz="2800" b="0" i="0" u="none" strike="noStrike" cap="none" normalizeH="0" baseline="0" dirty="0" err="1">
                <a:ln>
                  <a:noFill/>
                </a:ln>
                <a:solidFill>
                  <a:srgbClr val="202124"/>
                </a:solidFill>
                <a:effectLst/>
                <a:latin typeface="Google Sans"/>
              </a:rPr>
              <a:t>khảo</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các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trường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hợp</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sử</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dụng</a:t>
            </a:r>
            <a:r>
              <a:rPr kumimoji="0" lang="vi-VN" altLang="en-US" sz="2800" b="0" i="0" u="none" strike="noStrike" cap="none" normalizeH="0" baseline="0" dirty="0">
                <a:ln>
                  <a:noFill/>
                </a:ln>
                <a:solidFill>
                  <a:srgbClr val="202124"/>
                </a:solidFill>
                <a:effectLst/>
                <a:latin typeface="Google Sans"/>
              </a:rPr>
              <a:t> liên quan theo tên. </a:t>
            </a:r>
            <a:endParaRPr kumimoji="0" lang="en-US" altLang="en-US" sz="2800" b="0" i="0" u="none" strike="noStrike" cap="none" normalizeH="0" baseline="0" dirty="0">
              <a:ln>
                <a:noFill/>
              </a:ln>
              <a:solidFill>
                <a:srgbClr val="202124"/>
              </a:solidFill>
              <a:effectLst/>
              <a:latin typeface="Google Sans"/>
            </a:endParaRPr>
          </a:p>
          <a:p>
            <a:r>
              <a:rPr kumimoji="0" lang="vi-VN" altLang="en-US" sz="2800" b="1" i="0" u="none" strike="noStrike" cap="none" normalizeH="0" baseline="0" dirty="0" err="1">
                <a:ln>
                  <a:noFill/>
                </a:ln>
                <a:solidFill>
                  <a:srgbClr val="202124"/>
                </a:solidFill>
                <a:effectLst/>
                <a:latin typeface="Google Sans"/>
              </a:rPr>
              <a:t>Khả</a:t>
            </a:r>
            <a:r>
              <a:rPr kumimoji="0" lang="vi-VN" altLang="en-US" sz="2800" b="1" i="0" u="none" strike="noStrike" cap="none" normalizeH="0" baseline="0" dirty="0">
                <a:ln>
                  <a:noFill/>
                </a:ln>
                <a:solidFill>
                  <a:srgbClr val="202124"/>
                </a:solidFill>
                <a:effectLst/>
                <a:latin typeface="Google Sans"/>
              </a:rPr>
              <a:t> năng </a:t>
            </a:r>
            <a:r>
              <a:rPr kumimoji="0" lang="vi-VN" altLang="en-US" sz="2800" b="1" i="0" u="none" strike="noStrike" cap="none" normalizeH="0" baseline="0" dirty="0" err="1">
                <a:ln>
                  <a:noFill/>
                </a:ln>
                <a:solidFill>
                  <a:srgbClr val="202124"/>
                </a:solidFill>
                <a:effectLst/>
                <a:latin typeface="Google Sans"/>
              </a:rPr>
              <a:t>hỗ</a:t>
            </a:r>
            <a:r>
              <a:rPr kumimoji="0" lang="vi-VN" altLang="en-US" sz="2800" b="1" i="0" u="none" strike="noStrike" cap="none" normalizeH="0" baseline="0" dirty="0">
                <a:ln>
                  <a:noFill/>
                </a:ln>
                <a:solidFill>
                  <a:srgbClr val="202124"/>
                </a:solidFill>
                <a:effectLst/>
                <a:latin typeface="Google Sans"/>
              </a:rPr>
              <a:t> </a:t>
            </a:r>
            <a:r>
              <a:rPr kumimoji="0" lang="vi-VN" altLang="en-US" sz="2800" b="1" i="0" u="none" strike="noStrike" cap="none" normalizeH="0" baseline="0" dirty="0" err="1">
                <a:ln>
                  <a:noFill/>
                </a:ln>
                <a:solidFill>
                  <a:srgbClr val="202124"/>
                </a:solidFill>
                <a:effectLst/>
                <a:latin typeface="Google Sans"/>
              </a:rPr>
              <a:t>trợ</a:t>
            </a:r>
            <a:r>
              <a:rPr kumimoji="0" lang="vi-VN" altLang="en-US" sz="2800" b="1"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Bất</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kỳ</a:t>
            </a:r>
            <a:r>
              <a:rPr kumimoji="0" lang="vi-VN" altLang="en-US" sz="2800" b="0" i="0" u="none" strike="noStrike" cap="none" normalizeH="0" baseline="0" dirty="0">
                <a:ln>
                  <a:noFill/>
                </a:ln>
                <a:solidFill>
                  <a:srgbClr val="202124"/>
                </a:solidFill>
                <a:effectLst/>
                <a:latin typeface="Google Sans"/>
              </a:rPr>
              <a:t> yêu </a:t>
            </a:r>
            <a:r>
              <a:rPr kumimoji="0" lang="vi-VN" altLang="en-US" sz="2800" b="0" i="0" u="none" strike="noStrike" cap="none" normalizeH="0" baseline="0" dirty="0" err="1">
                <a:ln>
                  <a:noFill/>
                </a:ln>
                <a:solidFill>
                  <a:srgbClr val="202124"/>
                </a:solidFill>
                <a:effectLst/>
                <a:latin typeface="Google Sans"/>
              </a:rPr>
              <a:t>cầu</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nào</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sẽ</a:t>
            </a:r>
            <a:r>
              <a:rPr kumimoji="0" lang="vi-VN" altLang="en-US" sz="2800" b="0" i="0" u="none" strike="noStrike" cap="none" normalizeH="0" baseline="0" dirty="0">
                <a:ln>
                  <a:noFill/>
                </a:ln>
                <a:solidFill>
                  <a:srgbClr val="202124"/>
                </a:solidFill>
                <a:effectLst/>
                <a:latin typeface="Google Sans"/>
              </a:rPr>
              <a:t> nâng cao </a:t>
            </a:r>
            <a:r>
              <a:rPr kumimoji="0" lang="vi-VN" altLang="en-US" sz="2800" b="0" i="0" u="none" strike="noStrike" cap="none" normalizeH="0" baseline="0" dirty="0" err="1">
                <a:ln>
                  <a:noFill/>
                </a:ln>
                <a:solidFill>
                  <a:srgbClr val="202124"/>
                </a:solidFill>
                <a:effectLst/>
                <a:latin typeface="Google Sans"/>
              </a:rPr>
              <a:t>khả</a:t>
            </a:r>
            <a:r>
              <a:rPr kumimoji="0" lang="vi-VN" altLang="en-US" sz="2800" b="0" i="0" u="none" strike="noStrike" cap="none" normalizeH="0" baseline="0" dirty="0">
                <a:ln>
                  <a:noFill/>
                </a:ln>
                <a:solidFill>
                  <a:srgbClr val="202124"/>
                </a:solidFill>
                <a:effectLst/>
                <a:latin typeface="Google Sans"/>
              </a:rPr>
              <a:t> năng </a:t>
            </a:r>
            <a:r>
              <a:rPr kumimoji="0" lang="vi-VN" altLang="en-US" sz="2800" b="0" i="0" u="none" strike="noStrike" cap="none" normalizeH="0" baseline="0" dirty="0" err="1">
                <a:ln>
                  <a:noFill/>
                </a:ln>
                <a:solidFill>
                  <a:srgbClr val="202124"/>
                </a:solidFill>
                <a:effectLst/>
                <a:latin typeface="Google Sans"/>
              </a:rPr>
              <a:t>hỗ</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trợ</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hoặc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khả</a:t>
            </a:r>
            <a:r>
              <a:rPr kumimoji="0" lang="vi-VN" altLang="en-US" sz="2800" b="0" i="0" u="none" strike="noStrike" cap="none" normalizeH="0" baseline="0" dirty="0">
                <a:ln>
                  <a:noFill/>
                </a:ln>
                <a:solidFill>
                  <a:srgbClr val="202124"/>
                </a:solidFill>
                <a:effectLst/>
                <a:latin typeface="Google Sans"/>
              </a:rPr>
              <a:t> năng </a:t>
            </a:r>
            <a:r>
              <a:rPr kumimoji="0" lang="vi-VN" altLang="en-US" sz="2800" b="0" i="0" u="none" strike="noStrike" cap="none" normalizeH="0" baseline="0" dirty="0" err="1">
                <a:ln>
                  <a:noFill/>
                </a:ln>
                <a:solidFill>
                  <a:srgbClr val="202124"/>
                </a:solidFill>
                <a:effectLst/>
                <a:latin typeface="Google Sans"/>
              </a:rPr>
              <a:t>bảo</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trì</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của</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hệ</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thống</a:t>
            </a:r>
            <a:r>
              <a:rPr kumimoji="0" lang="vi-VN" altLang="en-US" sz="2800" b="0" i="0" u="none" strike="noStrike" cap="none" normalizeH="0" baseline="0" dirty="0">
                <a:ln>
                  <a:noFill/>
                </a:ln>
                <a:solidFill>
                  <a:srgbClr val="202124"/>
                </a:solidFill>
                <a:effectLst/>
                <a:latin typeface="Google Sans"/>
              </a:rPr>
              <a:t> đang </a:t>
            </a:r>
            <a:r>
              <a:rPr kumimoji="0" lang="vi-VN" altLang="en-US" sz="2800" b="0" i="0" u="none" strike="noStrike" cap="none" normalizeH="0" baseline="0" dirty="0" err="1">
                <a:ln>
                  <a:noFill/>
                </a:ln>
                <a:solidFill>
                  <a:srgbClr val="202124"/>
                </a:solidFill>
                <a:effectLst/>
                <a:latin typeface="Google Sans"/>
              </a:rPr>
              <a:t>được</a:t>
            </a:r>
            <a:r>
              <a:rPr kumimoji="0" lang="vi-VN" altLang="en-US" sz="2800" b="0" i="0" u="none" strike="noStrike" cap="none" normalizeH="0" baseline="0" dirty="0">
                <a:ln>
                  <a:noFill/>
                </a:ln>
                <a:solidFill>
                  <a:srgbClr val="202124"/>
                </a:solidFill>
                <a:effectLst/>
                <a:latin typeface="Google Sans"/>
              </a:rPr>
              <a:t> xây </a:t>
            </a:r>
            <a:r>
              <a:rPr kumimoji="0" lang="vi-VN" altLang="en-US" sz="2800" b="0" i="0" u="none" strike="noStrike" cap="none" normalizeH="0" baseline="0" dirty="0" err="1">
                <a:ln>
                  <a:noFill/>
                </a:ln>
                <a:solidFill>
                  <a:srgbClr val="202124"/>
                </a:solidFill>
                <a:effectLst/>
                <a:latin typeface="Google Sans"/>
              </a:rPr>
              <a:t>dựng</a:t>
            </a:r>
            <a:r>
              <a:rPr kumimoji="0" lang="vi-VN" altLang="en-US" sz="2800" b="0" i="0" u="none" strike="noStrike" cap="none" normalizeH="0" baseline="0" dirty="0">
                <a:ln>
                  <a:noFill/>
                </a:ln>
                <a:solidFill>
                  <a:srgbClr val="202124"/>
                </a:solidFill>
                <a:effectLst/>
                <a:latin typeface="Google Sans"/>
              </a:rPr>
              <a:t>.</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7D2551B8-D774-4C7A-BE33-7B5058AF199E}"/>
              </a:ext>
            </a:extLst>
          </p:cNvPr>
          <p:cNvSpPr>
            <a:spLocks noGrp="1"/>
          </p:cNvSpPr>
          <p:nvPr>
            <p:ph type="sldNum" sz="quarter" idx="12"/>
          </p:nvPr>
        </p:nvSpPr>
        <p:spPr/>
        <p:txBody>
          <a:bodyPr/>
          <a:lstStyle/>
          <a:p>
            <a:pPr>
              <a:defRPr/>
            </a:pPr>
            <a:fld id="{222D1A01-2235-2A44-BF61-4339ED0E7A0A}" type="slidenum">
              <a:rPr lang="en-US" altLang="en-VN" smtClean="0"/>
              <a:pPr>
                <a:defRPr/>
              </a:pPr>
              <a:t>66</a:t>
            </a:fld>
            <a:endParaRPr lang="en-US" altLang="en-VN"/>
          </a:p>
        </p:txBody>
      </p:sp>
      <p:sp>
        <p:nvSpPr>
          <p:cNvPr id="5" name="Rectangle 1">
            <a:extLst>
              <a:ext uri="{FF2B5EF4-FFF2-40B4-BE49-F238E27FC236}">
                <a16:creationId xmlns:a16="http://schemas.microsoft.com/office/drawing/2014/main" id="{05BF7891-B443-4656-98A3-7185A7D80138}"/>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41049625-5D72-44CF-97CE-6FA973DA3B53}"/>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9437967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ABB1CD1-961A-47BF-911C-D0C000FEB856}"/>
              </a:ext>
            </a:extLst>
          </p:cNvPr>
          <p:cNvSpPr>
            <a:spLocks noGrp="1"/>
          </p:cNvSpPr>
          <p:nvPr>
            <p:ph type="sldNum" sz="quarter" idx="12"/>
          </p:nvPr>
        </p:nvSpPr>
        <p:spPr/>
        <p:txBody>
          <a:bodyPr/>
          <a:lstStyle/>
          <a:p>
            <a:pPr>
              <a:defRPr/>
            </a:pPr>
            <a:fld id="{222D1A01-2235-2A44-BF61-4339ED0E7A0A}" type="slidenum">
              <a:rPr lang="en-US" altLang="en-VN" smtClean="0"/>
              <a:pPr>
                <a:defRPr/>
              </a:pPr>
              <a:t>67</a:t>
            </a:fld>
            <a:endParaRPr lang="en-US" altLang="en-VN"/>
          </a:p>
        </p:txBody>
      </p:sp>
      <p:sp>
        <p:nvSpPr>
          <p:cNvPr id="5" name="Rectangle 2">
            <a:extLst>
              <a:ext uri="{FF2B5EF4-FFF2-40B4-BE49-F238E27FC236}">
                <a16:creationId xmlns:a16="http://schemas.microsoft.com/office/drawing/2014/main" id="{137CF888-776D-4A92-A96E-F712CC360B03}"/>
              </a:ext>
            </a:extLst>
          </p:cNvPr>
          <p:cNvSpPr>
            <a:spLocks noGrp="1" noChangeArrowheads="1"/>
          </p:cNvSpPr>
          <p:nvPr>
            <p:ph type="title"/>
          </p:nvPr>
        </p:nvSpPr>
        <p:spPr>
          <a:xfrm>
            <a:off x="628650" y="114300"/>
            <a:ext cx="7886700" cy="738188"/>
          </a:xfrm>
        </p:spPr>
        <p:txBody>
          <a:bodyPr>
            <a:normAutofit fontScale="90000"/>
          </a:bodyPr>
          <a:lstStyle/>
          <a:p>
            <a:pPr eaLnBrk="1" fontAlgn="auto" hangingPunct="1">
              <a:spcAft>
                <a:spcPts val="0"/>
              </a:spcAft>
              <a:defRPr/>
            </a:pPr>
            <a:r>
              <a:rPr lang="en-US" sz="3200" dirty="0">
                <a:latin typeface="Arial" charset="0"/>
                <a:ea typeface="+mj-ea"/>
                <a:cs typeface="Arial" charset="0"/>
              </a:rPr>
              <a:t>Case study: Supplementary Specification</a:t>
            </a:r>
          </a:p>
        </p:txBody>
      </p:sp>
      <p:grpSp>
        <p:nvGrpSpPr>
          <p:cNvPr id="6" name="Group 128">
            <a:extLst>
              <a:ext uri="{FF2B5EF4-FFF2-40B4-BE49-F238E27FC236}">
                <a16:creationId xmlns:a16="http://schemas.microsoft.com/office/drawing/2014/main" id="{4868218F-5DA1-4FD7-9797-249945CA94A3}"/>
              </a:ext>
            </a:extLst>
          </p:cNvPr>
          <p:cNvGrpSpPr>
            <a:grpSpLocks/>
          </p:cNvGrpSpPr>
          <p:nvPr/>
        </p:nvGrpSpPr>
        <p:grpSpPr bwMode="auto">
          <a:xfrm>
            <a:off x="6188075" y="1440054"/>
            <a:ext cx="809625" cy="1193800"/>
            <a:chOff x="3976" y="744"/>
            <a:chExt cx="510" cy="752"/>
          </a:xfrm>
        </p:grpSpPr>
        <p:sp>
          <p:nvSpPr>
            <p:cNvPr id="7" name="Line 129">
              <a:extLst>
                <a:ext uri="{FF2B5EF4-FFF2-40B4-BE49-F238E27FC236}">
                  <a16:creationId xmlns:a16="http://schemas.microsoft.com/office/drawing/2014/main" id="{74290C4F-2B44-473C-87DA-0298789A1DE0}"/>
                </a:ext>
              </a:extLst>
            </p:cNvPr>
            <p:cNvSpPr>
              <a:spLocks noChangeShapeType="1"/>
            </p:cNvSpPr>
            <p:nvPr/>
          </p:nvSpPr>
          <p:spPr bwMode="auto">
            <a:xfrm>
              <a:off x="3984" y="744"/>
              <a:ext cx="0" cy="752"/>
            </a:xfrm>
            <a:prstGeom prst="line">
              <a:avLst/>
            </a:prstGeom>
            <a:noFill/>
            <a:ln w="28575">
              <a:solidFill>
                <a:srgbClr val="DDDDDD"/>
              </a:solidFill>
              <a:round/>
              <a:headEnd/>
              <a:tailEnd/>
            </a:ln>
            <a:extLst>
              <a:ext uri="{909E8E84-426E-40dd-AFC4-6F175D3DCCD1}">
                <a14:hiddenFill xmlns:a14="http://schemas.microsoft.com/office/drawing/2010/main" xmlns="">
                  <a:noFill/>
                </a14:hiddenFill>
              </a:ext>
            </a:extLst>
          </p:spPr>
          <p:txBody>
            <a:bodyPr lIns="107950" tIns="53975" rIns="107950" bIns="53975"/>
            <a:lstStyle/>
            <a:p>
              <a:endParaRPr lang="en-GB"/>
            </a:p>
          </p:txBody>
        </p:sp>
        <p:sp>
          <p:nvSpPr>
            <p:cNvPr id="8" name="Line 130">
              <a:extLst>
                <a:ext uri="{FF2B5EF4-FFF2-40B4-BE49-F238E27FC236}">
                  <a16:creationId xmlns:a16="http://schemas.microsoft.com/office/drawing/2014/main" id="{B4A819D4-2693-4ED7-ADD7-94FFB14829E7}"/>
                </a:ext>
              </a:extLst>
            </p:cNvPr>
            <p:cNvSpPr>
              <a:spLocks noChangeShapeType="1"/>
            </p:cNvSpPr>
            <p:nvPr/>
          </p:nvSpPr>
          <p:spPr bwMode="auto">
            <a:xfrm>
              <a:off x="3978" y="1486"/>
              <a:ext cx="506" cy="0"/>
            </a:xfrm>
            <a:prstGeom prst="line">
              <a:avLst/>
            </a:prstGeom>
            <a:noFill/>
            <a:ln w="28575">
              <a:solidFill>
                <a:srgbClr val="DDDDDD"/>
              </a:solidFill>
              <a:round/>
              <a:headEnd/>
              <a:tailEnd/>
            </a:ln>
            <a:extLst>
              <a:ext uri="{909E8E84-426E-40dd-AFC4-6F175D3DCCD1}">
                <a14:hiddenFill xmlns:a14="http://schemas.microsoft.com/office/drawing/2010/main" xmlns="">
                  <a:noFill/>
                </a14:hiddenFill>
              </a:ext>
            </a:extLst>
          </p:spPr>
          <p:txBody>
            <a:bodyPr lIns="107950" tIns="53975" rIns="107950" bIns="53975"/>
            <a:lstStyle/>
            <a:p>
              <a:endParaRPr lang="en-GB"/>
            </a:p>
          </p:txBody>
        </p:sp>
        <p:sp>
          <p:nvSpPr>
            <p:cNvPr id="9" name="Line 131">
              <a:extLst>
                <a:ext uri="{FF2B5EF4-FFF2-40B4-BE49-F238E27FC236}">
                  <a16:creationId xmlns:a16="http://schemas.microsoft.com/office/drawing/2014/main" id="{D0E8E1EE-9EBB-4BB0-BA7F-D4EFBBD93408}"/>
                </a:ext>
              </a:extLst>
            </p:cNvPr>
            <p:cNvSpPr>
              <a:spLocks noChangeShapeType="1"/>
            </p:cNvSpPr>
            <p:nvPr/>
          </p:nvSpPr>
          <p:spPr bwMode="auto">
            <a:xfrm flipV="1">
              <a:off x="4486" y="1438"/>
              <a:ext cx="0" cy="58"/>
            </a:xfrm>
            <a:prstGeom prst="line">
              <a:avLst/>
            </a:prstGeom>
            <a:noFill/>
            <a:ln w="28575">
              <a:solidFill>
                <a:srgbClr val="DDDDDD"/>
              </a:solidFill>
              <a:round/>
              <a:headEnd/>
              <a:tailEnd/>
            </a:ln>
            <a:extLst>
              <a:ext uri="{909E8E84-426E-40dd-AFC4-6F175D3DCCD1}">
                <a14:hiddenFill xmlns:a14="http://schemas.microsoft.com/office/drawing/2010/main" xmlns="">
                  <a:noFill/>
                </a14:hiddenFill>
              </a:ext>
            </a:extLst>
          </p:spPr>
          <p:txBody>
            <a:bodyPr lIns="107950" tIns="53975" rIns="107950" bIns="53975"/>
            <a:lstStyle/>
            <a:p>
              <a:endParaRPr lang="en-GB"/>
            </a:p>
          </p:txBody>
        </p:sp>
        <p:sp>
          <p:nvSpPr>
            <p:cNvPr id="10" name="Line 132">
              <a:extLst>
                <a:ext uri="{FF2B5EF4-FFF2-40B4-BE49-F238E27FC236}">
                  <a16:creationId xmlns:a16="http://schemas.microsoft.com/office/drawing/2014/main" id="{F3BFF2C0-0BBD-4954-BB35-AD75708DC3CF}"/>
                </a:ext>
              </a:extLst>
            </p:cNvPr>
            <p:cNvSpPr>
              <a:spLocks noChangeShapeType="1"/>
            </p:cNvSpPr>
            <p:nvPr/>
          </p:nvSpPr>
          <p:spPr bwMode="auto">
            <a:xfrm>
              <a:off x="3976" y="748"/>
              <a:ext cx="50" cy="0"/>
            </a:xfrm>
            <a:prstGeom prst="line">
              <a:avLst/>
            </a:prstGeom>
            <a:noFill/>
            <a:ln w="28575">
              <a:solidFill>
                <a:srgbClr val="DDDDDD"/>
              </a:solidFill>
              <a:round/>
              <a:headEnd/>
              <a:tailEnd/>
            </a:ln>
            <a:extLst>
              <a:ext uri="{909E8E84-426E-40dd-AFC4-6F175D3DCCD1}">
                <a14:hiddenFill xmlns:a14="http://schemas.microsoft.com/office/drawing/2010/main" xmlns="">
                  <a:noFill/>
                </a14:hiddenFill>
              </a:ext>
            </a:extLst>
          </p:spPr>
          <p:txBody>
            <a:bodyPr lIns="107950" tIns="53975" rIns="107950" bIns="53975"/>
            <a:lstStyle/>
            <a:p>
              <a:endParaRPr lang="en-GB"/>
            </a:p>
          </p:txBody>
        </p:sp>
      </p:grpSp>
      <p:sp>
        <p:nvSpPr>
          <p:cNvPr id="11" name="Rectangle 3">
            <a:extLst>
              <a:ext uri="{FF2B5EF4-FFF2-40B4-BE49-F238E27FC236}">
                <a16:creationId xmlns:a16="http://schemas.microsoft.com/office/drawing/2014/main" id="{2506230E-FA96-4D49-92B4-B9FE2270AD8C}"/>
              </a:ext>
            </a:extLst>
          </p:cNvPr>
          <p:cNvSpPr>
            <a:spLocks noGrp="1" noChangeArrowheads="1"/>
          </p:cNvSpPr>
          <p:nvPr>
            <p:ph idx="1"/>
          </p:nvPr>
        </p:nvSpPr>
        <p:spPr>
          <a:xfrm>
            <a:off x="304800" y="1232091"/>
            <a:ext cx="4895850" cy="5043488"/>
          </a:xfrm>
        </p:spPr>
        <p:txBody>
          <a:bodyPr/>
          <a:lstStyle/>
          <a:p>
            <a:pPr eaLnBrk="1" hangingPunct="1"/>
            <a:r>
              <a:rPr lang="en-GB">
                <a:latin typeface="Arial" charset="0"/>
                <a:cs typeface="Arial" charset="0"/>
              </a:rPr>
              <a:t>Make the Supplementary Specification</a:t>
            </a:r>
            <a:r>
              <a:rPr lang="en-US">
                <a:latin typeface="Arial" charset="0"/>
                <a:cs typeface="Arial" charset="0"/>
              </a:rPr>
              <a:t> for the Course Registration System</a:t>
            </a:r>
          </a:p>
        </p:txBody>
      </p:sp>
      <p:grpSp>
        <p:nvGrpSpPr>
          <p:cNvPr id="12" name="Group 98">
            <a:extLst>
              <a:ext uri="{FF2B5EF4-FFF2-40B4-BE49-F238E27FC236}">
                <a16:creationId xmlns:a16="http://schemas.microsoft.com/office/drawing/2014/main" id="{17A0825A-60FC-4AD9-B1EA-C452D5030B9B}"/>
              </a:ext>
            </a:extLst>
          </p:cNvPr>
          <p:cNvGrpSpPr>
            <a:grpSpLocks/>
          </p:cNvGrpSpPr>
          <p:nvPr/>
        </p:nvGrpSpPr>
        <p:grpSpPr bwMode="auto">
          <a:xfrm>
            <a:off x="6329363" y="1324166"/>
            <a:ext cx="804862" cy="1133475"/>
            <a:chOff x="1249" y="2496"/>
            <a:chExt cx="432" cy="720"/>
          </a:xfrm>
        </p:grpSpPr>
        <p:sp>
          <p:nvSpPr>
            <p:cNvPr id="13" name="Rectangle 99">
              <a:extLst>
                <a:ext uri="{FF2B5EF4-FFF2-40B4-BE49-F238E27FC236}">
                  <a16:creationId xmlns:a16="http://schemas.microsoft.com/office/drawing/2014/main" id="{504DB025-6B45-4D8F-B442-6351F238A421}"/>
                </a:ext>
              </a:extLst>
            </p:cNvPr>
            <p:cNvSpPr>
              <a:spLocks noChangeArrowheads="1"/>
            </p:cNvSpPr>
            <p:nvPr/>
          </p:nvSpPr>
          <p:spPr bwMode="auto">
            <a:xfrm>
              <a:off x="1249" y="2496"/>
              <a:ext cx="432" cy="720"/>
            </a:xfrm>
            <a:prstGeom prst="rect">
              <a:avLst/>
            </a:prstGeom>
            <a:solidFill>
              <a:schemeClr val="accent2"/>
            </a:solidFill>
            <a:ln w="28575">
              <a:solidFill>
                <a:schemeClr val="tx1"/>
              </a:solidFill>
              <a:miter lim="800000"/>
              <a:headEnd type="none" w="sm" len="sm"/>
              <a:tailEnd type="none" w="lg" len="lg"/>
            </a:ln>
          </p:spPr>
          <p:txBody>
            <a:bodyPr wrap="none" anchor="ctr"/>
            <a:lstStyle/>
            <a:p>
              <a:endParaRPr lang="en-GB"/>
            </a:p>
          </p:txBody>
        </p:sp>
        <p:sp>
          <p:nvSpPr>
            <p:cNvPr id="14" name="Line 100">
              <a:extLst>
                <a:ext uri="{FF2B5EF4-FFF2-40B4-BE49-F238E27FC236}">
                  <a16:creationId xmlns:a16="http://schemas.microsoft.com/office/drawing/2014/main" id="{62331799-6FF6-4587-B3B6-628E91725A28}"/>
                </a:ext>
              </a:extLst>
            </p:cNvPr>
            <p:cNvSpPr>
              <a:spLocks noChangeShapeType="1"/>
            </p:cNvSpPr>
            <p:nvPr/>
          </p:nvSpPr>
          <p:spPr bwMode="auto">
            <a:xfrm>
              <a:off x="1537" y="2496"/>
              <a:ext cx="144"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15" name="Line 101">
              <a:extLst>
                <a:ext uri="{FF2B5EF4-FFF2-40B4-BE49-F238E27FC236}">
                  <a16:creationId xmlns:a16="http://schemas.microsoft.com/office/drawing/2014/main" id="{EDCF753E-ACFE-42BD-9730-8C58B02174D8}"/>
                </a:ext>
              </a:extLst>
            </p:cNvPr>
            <p:cNvSpPr>
              <a:spLocks noChangeShapeType="1"/>
            </p:cNvSpPr>
            <p:nvPr/>
          </p:nvSpPr>
          <p:spPr bwMode="auto">
            <a:xfrm>
              <a:off x="1537" y="2496"/>
              <a:ext cx="0"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16" name="Line 102">
              <a:extLst>
                <a:ext uri="{FF2B5EF4-FFF2-40B4-BE49-F238E27FC236}">
                  <a16:creationId xmlns:a16="http://schemas.microsoft.com/office/drawing/2014/main" id="{1655C867-CC71-42A1-B223-F488CF729998}"/>
                </a:ext>
              </a:extLst>
            </p:cNvPr>
            <p:cNvSpPr>
              <a:spLocks noChangeShapeType="1"/>
            </p:cNvSpPr>
            <p:nvPr/>
          </p:nvSpPr>
          <p:spPr bwMode="auto">
            <a:xfrm flipH="1">
              <a:off x="1537" y="2640"/>
              <a:ext cx="144"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17" name="Line 103">
              <a:extLst>
                <a:ext uri="{FF2B5EF4-FFF2-40B4-BE49-F238E27FC236}">
                  <a16:creationId xmlns:a16="http://schemas.microsoft.com/office/drawing/2014/main" id="{C90F4ED1-2035-4592-894F-80A9851BDCAE}"/>
                </a:ext>
              </a:extLst>
            </p:cNvPr>
            <p:cNvSpPr>
              <a:spLocks noChangeShapeType="1"/>
            </p:cNvSpPr>
            <p:nvPr/>
          </p:nvSpPr>
          <p:spPr bwMode="auto">
            <a:xfrm>
              <a:off x="1297" y="2736"/>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18" name="Line 104">
              <a:extLst>
                <a:ext uri="{FF2B5EF4-FFF2-40B4-BE49-F238E27FC236}">
                  <a16:creationId xmlns:a16="http://schemas.microsoft.com/office/drawing/2014/main" id="{F9EFD614-02FE-4F15-824E-03CFAA0146D6}"/>
                </a:ext>
              </a:extLst>
            </p:cNvPr>
            <p:cNvSpPr>
              <a:spLocks noChangeShapeType="1"/>
            </p:cNvSpPr>
            <p:nvPr/>
          </p:nvSpPr>
          <p:spPr bwMode="auto">
            <a:xfrm>
              <a:off x="1297" y="2784"/>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19" name="Line 105">
              <a:extLst>
                <a:ext uri="{FF2B5EF4-FFF2-40B4-BE49-F238E27FC236}">
                  <a16:creationId xmlns:a16="http://schemas.microsoft.com/office/drawing/2014/main" id="{E908E46B-6225-4EB8-A5F2-2F511375E984}"/>
                </a:ext>
              </a:extLst>
            </p:cNvPr>
            <p:cNvSpPr>
              <a:spLocks noChangeShapeType="1"/>
            </p:cNvSpPr>
            <p:nvPr/>
          </p:nvSpPr>
          <p:spPr bwMode="auto">
            <a:xfrm>
              <a:off x="1297" y="2832"/>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20" name="Line 106">
              <a:extLst>
                <a:ext uri="{FF2B5EF4-FFF2-40B4-BE49-F238E27FC236}">
                  <a16:creationId xmlns:a16="http://schemas.microsoft.com/office/drawing/2014/main" id="{9CFE16F7-8F90-4CEB-9E7F-9E7BEA8CD9E7}"/>
                </a:ext>
              </a:extLst>
            </p:cNvPr>
            <p:cNvSpPr>
              <a:spLocks noChangeShapeType="1"/>
            </p:cNvSpPr>
            <p:nvPr/>
          </p:nvSpPr>
          <p:spPr bwMode="auto">
            <a:xfrm>
              <a:off x="1297" y="292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21" name="Line 107">
              <a:extLst>
                <a:ext uri="{FF2B5EF4-FFF2-40B4-BE49-F238E27FC236}">
                  <a16:creationId xmlns:a16="http://schemas.microsoft.com/office/drawing/2014/main" id="{257C99BF-930D-467E-95B9-87B0C0CD740E}"/>
                </a:ext>
              </a:extLst>
            </p:cNvPr>
            <p:cNvSpPr>
              <a:spLocks noChangeShapeType="1"/>
            </p:cNvSpPr>
            <p:nvPr/>
          </p:nvSpPr>
          <p:spPr bwMode="auto">
            <a:xfrm>
              <a:off x="1297" y="2880"/>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22" name="Line 108">
              <a:extLst>
                <a:ext uri="{FF2B5EF4-FFF2-40B4-BE49-F238E27FC236}">
                  <a16:creationId xmlns:a16="http://schemas.microsoft.com/office/drawing/2014/main" id="{6D9E1F31-E181-4BED-9EDE-F702622EE368}"/>
                </a:ext>
              </a:extLst>
            </p:cNvPr>
            <p:cNvSpPr>
              <a:spLocks noChangeShapeType="1"/>
            </p:cNvSpPr>
            <p:nvPr/>
          </p:nvSpPr>
          <p:spPr bwMode="auto">
            <a:xfrm>
              <a:off x="1297" y="2976"/>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23" name="Line 109">
              <a:extLst>
                <a:ext uri="{FF2B5EF4-FFF2-40B4-BE49-F238E27FC236}">
                  <a16:creationId xmlns:a16="http://schemas.microsoft.com/office/drawing/2014/main" id="{C81A918B-B3B7-4FE2-9AD5-61BA6E18C1CD}"/>
                </a:ext>
              </a:extLst>
            </p:cNvPr>
            <p:cNvSpPr>
              <a:spLocks noChangeShapeType="1"/>
            </p:cNvSpPr>
            <p:nvPr/>
          </p:nvSpPr>
          <p:spPr bwMode="auto">
            <a:xfrm>
              <a:off x="1297" y="3024"/>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24" name="Line 110">
              <a:extLst>
                <a:ext uri="{FF2B5EF4-FFF2-40B4-BE49-F238E27FC236}">
                  <a16:creationId xmlns:a16="http://schemas.microsoft.com/office/drawing/2014/main" id="{CF928566-B5B7-47EE-9789-6AB9F1055F95}"/>
                </a:ext>
              </a:extLst>
            </p:cNvPr>
            <p:cNvSpPr>
              <a:spLocks noChangeShapeType="1"/>
            </p:cNvSpPr>
            <p:nvPr/>
          </p:nvSpPr>
          <p:spPr bwMode="auto">
            <a:xfrm>
              <a:off x="1297" y="3072"/>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25" name="Line 111">
              <a:extLst>
                <a:ext uri="{FF2B5EF4-FFF2-40B4-BE49-F238E27FC236}">
                  <a16:creationId xmlns:a16="http://schemas.microsoft.com/office/drawing/2014/main" id="{4023FA51-7F42-4C27-86FD-35C91A47BDC2}"/>
                </a:ext>
              </a:extLst>
            </p:cNvPr>
            <p:cNvSpPr>
              <a:spLocks noChangeShapeType="1"/>
            </p:cNvSpPr>
            <p:nvPr/>
          </p:nvSpPr>
          <p:spPr bwMode="auto">
            <a:xfrm>
              <a:off x="1297" y="3120"/>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26" name="Line 112">
              <a:extLst>
                <a:ext uri="{FF2B5EF4-FFF2-40B4-BE49-F238E27FC236}">
                  <a16:creationId xmlns:a16="http://schemas.microsoft.com/office/drawing/2014/main" id="{23C52D15-609F-4FA4-93C7-2A1FC4CF4FB5}"/>
                </a:ext>
              </a:extLst>
            </p:cNvPr>
            <p:cNvSpPr>
              <a:spLocks noChangeShapeType="1"/>
            </p:cNvSpPr>
            <p:nvPr/>
          </p:nvSpPr>
          <p:spPr bwMode="auto">
            <a:xfrm>
              <a:off x="1297" y="316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27" name="Line 113">
              <a:extLst>
                <a:ext uri="{FF2B5EF4-FFF2-40B4-BE49-F238E27FC236}">
                  <a16:creationId xmlns:a16="http://schemas.microsoft.com/office/drawing/2014/main" id="{9CFEF3B5-E82A-48D9-AA3F-F772D4728DB8}"/>
                </a:ext>
              </a:extLst>
            </p:cNvPr>
            <p:cNvSpPr>
              <a:spLocks noChangeShapeType="1"/>
            </p:cNvSpPr>
            <p:nvPr/>
          </p:nvSpPr>
          <p:spPr bwMode="auto">
            <a:xfrm>
              <a:off x="1297" y="268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28" name="Line 114">
              <a:extLst>
                <a:ext uri="{FF2B5EF4-FFF2-40B4-BE49-F238E27FC236}">
                  <a16:creationId xmlns:a16="http://schemas.microsoft.com/office/drawing/2014/main" id="{998E33A2-40C3-4324-A81F-A125DA8D148C}"/>
                </a:ext>
              </a:extLst>
            </p:cNvPr>
            <p:cNvSpPr>
              <a:spLocks noChangeShapeType="1"/>
            </p:cNvSpPr>
            <p:nvPr/>
          </p:nvSpPr>
          <p:spPr bwMode="auto">
            <a:xfrm>
              <a:off x="1297" y="2592"/>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29" name="Line 115">
              <a:extLst>
                <a:ext uri="{FF2B5EF4-FFF2-40B4-BE49-F238E27FC236}">
                  <a16:creationId xmlns:a16="http://schemas.microsoft.com/office/drawing/2014/main" id="{694B8619-1FEA-4520-BD1D-BD68025C54EA}"/>
                </a:ext>
              </a:extLst>
            </p:cNvPr>
            <p:cNvSpPr>
              <a:spLocks noChangeShapeType="1"/>
            </p:cNvSpPr>
            <p:nvPr/>
          </p:nvSpPr>
          <p:spPr bwMode="auto">
            <a:xfrm>
              <a:off x="1297" y="2544"/>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30" name="Line 116">
              <a:extLst>
                <a:ext uri="{FF2B5EF4-FFF2-40B4-BE49-F238E27FC236}">
                  <a16:creationId xmlns:a16="http://schemas.microsoft.com/office/drawing/2014/main" id="{0E84044D-FB7C-4087-B561-F8FD8179B2A3}"/>
                </a:ext>
              </a:extLst>
            </p:cNvPr>
            <p:cNvSpPr>
              <a:spLocks noChangeShapeType="1"/>
            </p:cNvSpPr>
            <p:nvPr/>
          </p:nvSpPr>
          <p:spPr bwMode="auto">
            <a:xfrm>
              <a:off x="1297" y="2640"/>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grpSp>
      <p:sp>
        <p:nvSpPr>
          <p:cNvPr id="31" name="Text Box 117">
            <a:extLst>
              <a:ext uri="{FF2B5EF4-FFF2-40B4-BE49-F238E27FC236}">
                <a16:creationId xmlns:a16="http://schemas.microsoft.com/office/drawing/2014/main" id="{9643A1A5-F2DA-44CB-8460-E3CB89D9404F}"/>
              </a:ext>
            </a:extLst>
          </p:cNvPr>
          <p:cNvSpPr txBox="1">
            <a:spLocks noChangeArrowheads="1"/>
          </p:cNvSpPr>
          <p:nvPr/>
        </p:nvSpPr>
        <p:spPr bwMode="auto">
          <a:xfrm>
            <a:off x="7161213" y="1233679"/>
            <a:ext cx="1835150" cy="1311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type="none" w="sm" len="sm"/>
                <a:tailEnd type="none" w="lg" len="lg"/>
              </a14:hiddenLine>
            </a:ext>
          </a:extLst>
        </p:spPr>
        <p:txBody>
          <a:bodyPr wrap="none">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r>
              <a:rPr lang="en-US"/>
              <a:t>Course </a:t>
            </a:r>
          </a:p>
          <a:p>
            <a:pPr eaLnBrk="1" hangingPunct="1"/>
            <a:r>
              <a:rPr lang="en-US"/>
              <a:t>Registration </a:t>
            </a:r>
          </a:p>
          <a:p>
            <a:pPr eaLnBrk="1" hangingPunct="1"/>
            <a:r>
              <a:rPr lang="en-US"/>
              <a:t>Requirements </a:t>
            </a:r>
          </a:p>
          <a:p>
            <a:pPr eaLnBrk="1" hangingPunct="1"/>
            <a:r>
              <a:rPr lang="en-US"/>
              <a:t>Document</a:t>
            </a:r>
          </a:p>
        </p:txBody>
      </p:sp>
      <p:grpSp>
        <p:nvGrpSpPr>
          <p:cNvPr id="32" name="Group 127">
            <a:extLst>
              <a:ext uri="{FF2B5EF4-FFF2-40B4-BE49-F238E27FC236}">
                <a16:creationId xmlns:a16="http://schemas.microsoft.com/office/drawing/2014/main" id="{64D156A5-3BDA-461A-B63E-A976F8A31591}"/>
              </a:ext>
            </a:extLst>
          </p:cNvPr>
          <p:cNvGrpSpPr>
            <a:grpSpLocks/>
          </p:cNvGrpSpPr>
          <p:nvPr/>
        </p:nvGrpSpPr>
        <p:grpSpPr bwMode="auto">
          <a:xfrm>
            <a:off x="6254750" y="1360679"/>
            <a:ext cx="809625" cy="1193800"/>
            <a:chOff x="3976" y="744"/>
            <a:chExt cx="510" cy="752"/>
          </a:xfrm>
        </p:grpSpPr>
        <p:sp>
          <p:nvSpPr>
            <p:cNvPr id="33" name="Line 118">
              <a:extLst>
                <a:ext uri="{FF2B5EF4-FFF2-40B4-BE49-F238E27FC236}">
                  <a16:creationId xmlns:a16="http://schemas.microsoft.com/office/drawing/2014/main" id="{18A89413-D879-40AB-B35A-A7443B8D6CFD}"/>
                </a:ext>
              </a:extLst>
            </p:cNvPr>
            <p:cNvSpPr>
              <a:spLocks noChangeShapeType="1"/>
            </p:cNvSpPr>
            <p:nvPr/>
          </p:nvSpPr>
          <p:spPr bwMode="auto">
            <a:xfrm>
              <a:off x="3984" y="744"/>
              <a:ext cx="0" cy="752"/>
            </a:xfrm>
            <a:prstGeom prst="line">
              <a:avLst/>
            </a:prstGeom>
            <a:noFill/>
            <a:ln w="28575">
              <a:solidFill>
                <a:srgbClr val="DDDDDD"/>
              </a:solidFill>
              <a:round/>
              <a:headEnd/>
              <a:tailEnd/>
            </a:ln>
            <a:extLst>
              <a:ext uri="{909E8E84-426E-40dd-AFC4-6F175D3DCCD1}">
                <a14:hiddenFill xmlns:a14="http://schemas.microsoft.com/office/drawing/2010/main" xmlns="">
                  <a:noFill/>
                </a14:hiddenFill>
              </a:ext>
            </a:extLst>
          </p:spPr>
          <p:txBody>
            <a:bodyPr lIns="107950" tIns="53975" rIns="107950" bIns="53975"/>
            <a:lstStyle/>
            <a:p>
              <a:endParaRPr lang="en-GB"/>
            </a:p>
          </p:txBody>
        </p:sp>
        <p:sp>
          <p:nvSpPr>
            <p:cNvPr id="34" name="Line 124">
              <a:extLst>
                <a:ext uri="{FF2B5EF4-FFF2-40B4-BE49-F238E27FC236}">
                  <a16:creationId xmlns:a16="http://schemas.microsoft.com/office/drawing/2014/main" id="{D42F5376-8B94-4443-80CB-20F4FFFB0A96}"/>
                </a:ext>
              </a:extLst>
            </p:cNvPr>
            <p:cNvSpPr>
              <a:spLocks noChangeShapeType="1"/>
            </p:cNvSpPr>
            <p:nvPr/>
          </p:nvSpPr>
          <p:spPr bwMode="auto">
            <a:xfrm>
              <a:off x="3978" y="1486"/>
              <a:ext cx="506" cy="0"/>
            </a:xfrm>
            <a:prstGeom prst="line">
              <a:avLst/>
            </a:prstGeom>
            <a:noFill/>
            <a:ln w="28575">
              <a:solidFill>
                <a:srgbClr val="DDDDDD"/>
              </a:solidFill>
              <a:round/>
              <a:headEnd/>
              <a:tailEnd/>
            </a:ln>
            <a:extLst>
              <a:ext uri="{909E8E84-426E-40dd-AFC4-6F175D3DCCD1}">
                <a14:hiddenFill xmlns:a14="http://schemas.microsoft.com/office/drawing/2010/main" xmlns="">
                  <a:noFill/>
                </a14:hiddenFill>
              </a:ext>
            </a:extLst>
          </p:spPr>
          <p:txBody>
            <a:bodyPr lIns="107950" tIns="53975" rIns="107950" bIns="53975"/>
            <a:lstStyle/>
            <a:p>
              <a:endParaRPr lang="en-GB"/>
            </a:p>
          </p:txBody>
        </p:sp>
        <p:sp>
          <p:nvSpPr>
            <p:cNvPr id="35" name="Line 125">
              <a:extLst>
                <a:ext uri="{FF2B5EF4-FFF2-40B4-BE49-F238E27FC236}">
                  <a16:creationId xmlns:a16="http://schemas.microsoft.com/office/drawing/2014/main" id="{D7D4E08D-9005-4F37-ACDC-E38179D784A4}"/>
                </a:ext>
              </a:extLst>
            </p:cNvPr>
            <p:cNvSpPr>
              <a:spLocks noChangeShapeType="1"/>
            </p:cNvSpPr>
            <p:nvPr/>
          </p:nvSpPr>
          <p:spPr bwMode="auto">
            <a:xfrm flipV="1">
              <a:off x="4486" y="1438"/>
              <a:ext cx="0" cy="58"/>
            </a:xfrm>
            <a:prstGeom prst="line">
              <a:avLst/>
            </a:prstGeom>
            <a:noFill/>
            <a:ln w="28575">
              <a:solidFill>
                <a:srgbClr val="DDDDDD"/>
              </a:solidFill>
              <a:round/>
              <a:headEnd/>
              <a:tailEnd/>
            </a:ln>
            <a:extLst>
              <a:ext uri="{909E8E84-426E-40dd-AFC4-6F175D3DCCD1}">
                <a14:hiddenFill xmlns:a14="http://schemas.microsoft.com/office/drawing/2010/main" xmlns="">
                  <a:noFill/>
                </a14:hiddenFill>
              </a:ext>
            </a:extLst>
          </p:spPr>
          <p:txBody>
            <a:bodyPr lIns="107950" tIns="53975" rIns="107950" bIns="53975"/>
            <a:lstStyle/>
            <a:p>
              <a:endParaRPr lang="en-GB"/>
            </a:p>
          </p:txBody>
        </p:sp>
        <p:sp>
          <p:nvSpPr>
            <p:cNvPr id="36" name="Line 126">
              <a:extLst>
                <a:ext uri="{FF2B5EF4-FFF2-40B4-BE49-F238E27FC236}">
                  <a16:creationId xmlns:a16="http://schemas.microsoft.com/office/drawing/2014/main" id="{18D6D84E-5105-44FB-85F1-035A696E4C07}"/>
                </a:ext>
              </a:extLst>
            </p:cNvPr>
            <p:cNvSpPr>
              <a:spLocks noChangeShapeType="1"/>
            </p:cNvSpPr>
            <p:nvPr/>
          </p:nvSpPr>
          <p:spPr bwMode="auto">
            <a:xfrm>
              <a:off x="3976" y="748"/>
              <a:ext cx="50" cy="0"/>
            </a:xfrm>
            <a:prstGeom prst="line">
              <a:avLst/>
            </a:prstGeom>
            <a:noFill/>
            <a:ln w="28575">
              <a:solidFill>
                <a:srgbClr val="DDDDDD"/>
              </a:solidFill>
              <a:round/>
              <a:headEnd/>
              <a:tailEnd/>
            </a:ln>
            <a:extLst>
              <a:ext uri="{909E8E84-426E-40dd-AFC4-6F175D3DCCD1}">
                <a14:hiddenFill xmlns:a14="http://schemas.microsoft.com/office/drawing/2010/main" xmlns="">
                  <a:noFill/>
                </a14:hiddenFill>
              </a:ext>
            </a:extLst>
          </p:spPr>
          <p:txBody>
            <a:bodyPr lIns="107950" tIns="53975" rIns="107950" bIns="53975"/>
            <a:lstStyle/>
            <a:p>
              <a:endParaRPr lang="en-GB"/>
            </a:p>
          </p:txBody>
        </p:sp>
      </p:grpSp>
      <p:sp>
        <p:nvSpPr>
          <p:cNvPr id="37" name="Line 134">
            <a:extLst>
              <a:ext uri="{FF2B5EF4-FFF2-40B4-BE49-F238E27FC236}">
                <a16:creationId xmlns:a16="http://schemas.microsoft.com/office/drawing/2014/main" id="{25B572EF-7074-498A-A6EF-60704CFBDFC6}"/>
              </a:ext>
            </a:extLst>
          </p:cNvPr>
          <p:cNvSpPr>
            <a:spLocks noChangeShapeType="1"/>
          </p:cNvSpPr>
          <p:nvPr/>
        </p:nvSpPr>
        <p:spPr bwMode="auto">
          <a:xfrm flipH="1">
            <a:off x="4540250" y="1640079"/>
            <a:ext cx="1739900" cy="1689100"/>
          </a:xfrm>
          <a:prstGeom prst="line">
            <a:avLst/>
          </a:prstGeom>
          <a:noFill/>
          <a:ln w="19050">
            <a:solidFill>
              <a:srgbClr val="C0C0C0"/>
            </a:solidFill>
            <a:prstDash val="dash"/>
            <a:round/>
            <a:headEnd/>
            <a:tailEnd/>
          </a:ln>
          <a:extLst>
            <a:ext uri="{909E8E84-426E-40dd-AFC4-6F175D3DCCD1}">
              <a14:hiddenFill xmlns:a14="http://schemas.microsoft.com/office/drawing/2010/main" xmlns="">
                <a:noFill/>
              </a14:hiddenFill>
            </a:ext>
          </a:extLst>
        </p:spPr>
        <p:txBody>
          <a:bodyPr lIns="107950" tIns="53975" rIns="107950" bIns="53975"/>
          <a:lstStyle/>
          <a:p>
            <a:endParaRPr lang="en-GB"/>
          </a:p>
        </p:txBody>
      </p:sp>
      <p:sp>
        <p:nvSpPr>
          <p:cNvPr id="38" name="Line 135">
            <a:extLst>
              <a:ext uri="{FF2B5EF4-FFF2-40B4-BE49-F238E27FC236}">
                <a16:creationId xmlns:a16="http://schemas.microsoft.com/office/drawing/2014/main" id="{8CB3C158-AD0C-4340-9105-15C8DD2658AF}"/>
              </a:ext>
            </a:extLst>
          </p:cNvPr>
          <p:cNvSpPr>
            <a:spLocks noChangeShapeType="1"/>
          </p:cNvSpPr>
          <p:nvPr/>
        </p:nvSpPr>
        <p:spPr bwMode="auto">
          <a:xfrm flipH="1">
            <a:off x="6094413" y="2541779"/>
            <a:ext cx="617537" cy="3001962"/>
          </a:xfrm>
          <a:prstGeom prst="line">
            <a:avLst/>
          </a:prstGeom>
          <a:noFill/>
          <a:ln w="19050">
            <a:solidFill>
              <a:srgbClr val="C0C0C0"/>
            </a:solidFill>
            <a:prstDash val="dash"/>
            <a:round/>
            <a:headEnd/>
            <a:tailEnd/>
          </a:ln>
          <a:extLst>
            <a:ext uri="{909E8E84-426E-40dd-AFC4-6F175D3DCCD1}">
              <a14:hiddenFill xmlns:a14="http://schemas.microsoft.com/office/drawing/2010/main" xmlns="">
                <a:noFill/>
              </a14:hiddenFill>
            </a:ext>
          </a:extLst>
        </p:spPr>
        <p:txBody>
          <a:bodyPr lIns="107950" tIns="53975" rIns="107950" bIns="53975"/>
          <a:lstStyle/>
          <a:p>
            <a:endParaRPr lang="en-GB"/>
          </a:p>
        </p:txBody>
      </p:sp>
      <p:sp>
        <p:nvSpPr>
          <p:cNvPr id="39" name="Rectangle 37">
            <a:extLst>
              <a:ext uri="{FF2B5EF4-FFF2-40B4-BE49-F238E27FC236}">
                <a16:creationId xmlns:a16="http://schemas.microsoft.com/office/drawing/2014/main" id="{B1AD4EFA-8B4D-4A44-A97A-5870F64A66C7}"/>
              </a:ext>
            </a:extLst>
          </p:cNvPr>
          <p:cNvSpPr>
            <a:spLocks noChangeArrowheads="1"/>
          </p:cNvSpPr>
          <p:nvPr/>
        </p:nvSpPr>
        <p:spPr bwMode="auto">
          <a:xfrm>
            <a:off x="4537075" y="3341879"/>
            <a:ext cx="1554163" cy="2189162"/>
          </a:xfrm>
          <a:prstGeom prst="rect">
            <a:avLst/>
          </a:prstGeom>
          <a:solidFill>
            <a:schemeClr val="accent2"/>
          </a:solidFill>
          <a:ln w="28575">
            <a:solidFill>
              <a:schemeClr val="tx1"/>
            </a:solidFill>
            <a:miter lim="800000"/>
            <a:headEnd type="none" w="sm" len="sm"/>
            <a:tailEnd type="none" w="lg" len="lg"/>
          </a:ln>
        </p:spPr>
        <p:txBody>
          <a:bodyPr wrap="none" anchor="ctr"/>
          <a:lstStyle/>
          <a:p>
            <a:endParaRPr lang="en-GB"/>
          </a:p>
        </p:txBody>
      </p:sp>
      <p:sp>
        <p:nvSpPr>
          <p:cNvPr id="40" name="Text Box 55">
            <a:extLst>
              <a:ext uri="{FF2B5EF4-FFF2-40B4-BE49-F238E27FC236}">
                <a16:creationId xmlns:a16="http://schemas.microsoft.com/office/drawing/2014/main" id="{A9CDA1AE-55D9-4C5E-99C8-44FDA0215EB2}"/>
              </a:ext>
            </a:extLst>
          </p:cNvPr>
          <p:cNvSpPr txBox="1">
            <a:spLocks noChangeArrowheads="1"/>
          </p:cNvSpPr>
          <p:nvPr/>
        </p:nvSpPr>
        <p:spPr bwMode="auto">
          <a:xfrm>
            <a:off x="4367213" y="5640579"/>
            <a:ext cx="1893887" cy="703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type="none" w="sm" len="sm"/>
                <a:tailEnd type="none" w="lg" len="lg"/>
              </a14:hiddenLine>
            </a:ext>
          </a:extLst>
        </p:spPr>
        <p:txBody>
          <a:bodyPr wrap="none">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algn="ctr" eaLnBrk="1" hangingPunct="1"/>
            <a:r>
              <a:rPr lang="en-US"/>
              <a:t>Supplementary</a:t>
            </a:r>
          </a:p>
          <a:p>
            <a:pPr algn="ctr" eaLnBrk="1" hangingPunct="1"/>
            <a:r>
              <a:rPr lang="en-US"/>
              <a:t>Specification</a:t>
            </a:r>
          </a:p>
        </p:txBody>
      </p:sp>
      <p:sp>
        <p:nvSpPr>
          <p:cNvPr id="41" name="Line 38">
            <a:extLst>
              <a:ext uri="{FF2B5EF4-FFF2-40B4-BE49-F238E27FC236}">
                <a16:creationId xmlns:a16="http://schemas.microsoft.com/office/drawing/2014/main" id="{738B05F3-A91A-40B1-924B-42EC5A753AB2}"/>
              </a:ext>
            </a:extLst>
          </p:cNvPr>
          <p:cNvSpPr>
            <a:spLocks noChangeShapeType="1"/>
          </p:cNvSpPr>
          <p:nvPr/>
        </p:nvSpPr>
        <p:spPr bwMode="auto">
          <a:xfrm>
            <a:off x="5573713" y="3341879"/>
            <a:ext cx="517525" cy="43815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42" name="Line 39">
            <a:extLst>
              <a:ext uri="{FF2B5EF4-FFF2-40B4-BE49-F238E27FC236}">
                <a16:creationId xmlns:a16="http://schemas.microsoft.com/office/drawing/2014/main" id="{80493327-B44F-44A0-8066-78586B64B811}"/>
              </a:ext>
            </a:extLst>
          </p:cNvPr>
          <p:cNvSpPr>
            <a:spLocks noChangeShapeType="1"/>
          </p:cNvSpPr>
          <p:nvPr/>
        </p:nvSpPr>
        <p:spPr bwMode="auto">
          <a:xfrm>
            <a:off x="5573713" y="3341879"/>
            <a:ext cx="0" cy="43815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43" name="Line 40">
            <a:extLst>
              <a:ext uri="{FF2B5EF4-FFF2-40B4-BE49-F238E27FC236}">
                <a16:creationId xmlns:a16="http://schemas.microsoft.com/office/drawing/2014/main" id="{639F9948-5E55-4FC5-A7F3-9BA79AE414CA}"/>
              </a:ext>
            </a:extLst>
          </p:cNvPr>
          <p:cNvSpPr>
            <a:spLocks noChangeShapeType="1"/>
          </p:cNvSpPr>
          <p:nvPr/>
        </p:nvSpPr>
        <p:spPr bwMode="auto">
          <a:xfrm flipH="1">
            <a:off x="5573713" y="3780029"/>
            <a:ext cx="517525"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44" name="Line 41">
            <a:extLst>
              <a:ext uri="{FF2B5EF4-FFF2-40B4-BE49-F238E27FC236}">
                <a16:creationId xmlns:a16="http://schemas.microsoft.com/office/drawing/2014/main" id="{67307D55-6D79-4970-B084-90406F8D9582}"/>
              </a:ext>
            </a:extLst>
          </p:cNvPr>
          <p:cNvSpPr>
            <a:spLocks noChangeShapeType="1"/>
          </p:cNvSpPr>
          <p:nvPr/>
        </p:nvSpPr>
        <p:spPr bwMode="auto">
          <a:xfrm>
            <a:off x="4710113" y="4072129"/>
            <a:ext cx="1208087"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45" name="Line 42">
            <a:extLst>
              <a:ext uri="{FF2B5EF4-FFF2-40B4-BE49-F238E27FC236}">
                <a16:creationId xmlns:a16="http://schemas.microsoft.com/office/drawing/2014/main" id="{2CD97BA5-897C-4950-BD35-FFF37926F0E0}"/>
              </a:ext>
            </a:extLst>
          </p:cNvPr>
          <p:cNvSpPr>
            <a:spLocks noChangeShapeType="1"/>
          </p:cNvSpPr>
          <p:nvPr/>
        </p:nvSpPr>
        <p:spPr bwMode="auto">
          <a:xfrm>
            <a:off x="4710113" y="4218179"/>
            <a:ext cx="1208087"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46" name="Line 43">
            <a:extLst>
              <a:ext uri="{FF2B5EF4-FFF2-40B4-BE49-F238E27FC236}">
                <a16:creationId xmlns:a16="http://schemas.microsoft.com/office/drawing/2014/main" id="{7D945787-BA70-4CEC-B47E-AF194D92A558}"/>
              </a:ext>
            </a:extLst>
          </p:cNvPr>
          <p:cNvSpPr>
            <a:spLocks noChangeShapeType="1"/>
          </p:cNvSpPr>
          <p:nvPr/>
        </p:nvSpPr>
        <p:spPr bwMode="auto">
          <a:xfrm>
            <a:off x="4710113" y="4364229"/>
            <a:ext cx="1208087"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47" name="Line 44">
            <a:extLst>
              <a:ext uri="{FF2B5EF4-FFF2-40B4-BE49-F238E27FC236}">
                <a16:creationId xmlns:a16="http://schemas.microsoft.com/office/drawing/2014/main" id="{1A6231A6-157C-4D72-AA29-92E87A56C8CD}"/>
              </a:ext>
            </a:extLst>
          </p:cNvPr>
          <p:cNvSpPr>
            <a:spLocks noChangeShapeType="1"/>
          </p:cNvSpPr>
          <p:nvPr/>
        </p:nvSpPr>
        <p:spPr bwMode="auto">
          <a:xfrm>
            <a:off x="4710113" y="4654741"/>
            <a:ext cx="1208087"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48" name="Line 45">
            <a:extLst>
              <a:ext uri="{FF2B5EF4-FFF2-40B4-BE49-F238E27FC236}">
                <a16:creationId xmlns:a16="http://schemas.microsoft.com/office/drawing/2014/main" id="{99F6D348-C7AE-4F6C-97BC-A63D0151C0CD}"/>
              </a:ext>
            </a:extLst>
          </p:cNvPr>
          <p:cNvSpPr>
            <a:spLocks noChangeShapeType="1"/>
          </p:cNvSpPr>
          <p:nvPr/>
        </p:nvSpPr>
        <p:spPr bwMode="auto">
          <a:xfrm>
            <a:off x="4710113" y="4508691"/>
            <a:ext cx="1208087"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49" name="Line 46">
            <a:extLst>
              <a:ext uri="{FF2B5EF4-FFF2-40B4-BE49-F238E27FC236}">
                <a16:creationId xmlns:a16="http://schemas.microsoft.com/office/drawing/2014/main" id="{001D7743-6E14-4348-9AF1-60FB7E31DAFD}"/>
              </a:ext>
            </a:extLst>
          </p:cNvPr>
          <p:cNvSpPr>
            <a:spLocks noChangeShapeType="1"/>
          </p:cNvSpPr>
          <p:nvPr/>
        </p:nvSpPr>
        <p:spPr bwMode="auto">
          <a:xfrm>
            <a:off x="4710113" y="4800791"/>
            <a:ext cx="1208087"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50" name="Line 47">
            <a:extLst>
              <a:ext uri="{FF2B5EF4-FFF2-40B4-BE49-F238E27FC236}">
                <a16:creationId xmlns:a16="http://schemas.microsoft.com/office/drawing/2014/main" id="{EBE5CEFD-8F07-4A0B-9ADF-A0FEE6DC1BC7}"/>
              </a:ext>
            </a:extLst>
          </p:cNvPr>
          <p:cNvSpPr>
            <a:spLocks noChangeShapeType="1"/>
          </p:cNvSpPr>
          <p:nvPr/>
        </p:nvSpPr>
        <p:spPr bwMode="auto">
          <a:xfrm>
            <a:off x="4710113" y="4946841"/>
            <a:ext cx="1208087"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51" name="Line 48">
            <a:extLst>
              <a:ext uri="{FF2B5EF4-FFF2-40B4-BE49-F238E27FC236}">
                <a16:creationId xmlns:a16="http://schemas.microsoft.com/office/drawing/2014/main" id="{143E4AC7-33CD-46CA-9D73-43710A4C8D5C}"/>
              </a:ext>
            </a:extLst>
          </p:cNvPr>
          <p:cNvSpPr>
            <a:spLocks noChangeShapeType="1"/>
          </p:cNvSpPr>
          <p:nvPr/>
        </p:nvSpPr>
        <p:spPr bwMode="auto">
          <a:xfrm>
            <a:off x="4710113" y="5092891"/>
            <a:ext cx="1208087"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52" name="Line 49">
            <a:extLst>
              <a:ext uri="{FF2B5EF4-FFF2-40B4-BE49-F238E27FC236}">
                <a16:creationId xmlns:a16="http://schemas.microsoft.com/office/drawing/2014/main" id="{4BCE7B3C-C48F-404E-9863-6DCF4A496D05}"/>
              </a:ext>
            </a:extLst>
          </p:cNvPr>
          <p:cNvSpPr>
            <a:spLocks noChangeShapeType="1"/>
          </p:cNvSpPr>
          <p:nvPr/>
        </p:nvSpPr>
        <p:spPr bwMode="auto">
          <a:xfrm>
            <a:off x="4710113" y="5238941"/>
            <a:ext cx="1208087"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53" name="Line 50">
            <a:extLst>
              <a:ext uri="{FF2B5EF4-FFF2-40B4-BE49-F238E27FC236}">
                <a16:creationId xmlns:a16="http://schemas.microsoft.com/office/drawing/2014/main" id="{B7994F1D-C430-438F-913E-524D2CB6F364}"/>
              </a:ext>
            </a:extLst>
          </p:cNvPr>
          <p:cNvSpPr>
            <a:spLocks noChangeShapeType="1"/>
          </p:cNvSpPr>
          <p:nvPr/>
        </p:nvSpPr>
        <p:spPr bwMode="auto">
          <a:xfrm>
            <a:off x="4710113" y="5384991"/>
            <a:ext cx="1208087"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54" name="Line 51">
            <a:extLst>
              <a:ext uri="{FF2B5EF4-FFF2-40B4-BE49-F238E27FC236}">
                <a16:creationId xmlns:a16="http://schemas.microsoft.com/office/drawing/2014/main" id="{1B0EF8DA-FAC6-49C9-85B0-4107C65FE138}"/>
              </a:ext>
            </a:extLst>
          </p:cNvPr>
          <p:cNvSpPr>
            <a:spLocks noChangeShapeType="1"/>
          </p:cNvSpPr>
          <p:nvPr/>
        </p:nvSpPr>
        <p:spPr bwMode="auto">
          <a:xfrm>
            <a:off x="4710113" y="3926079"/>
            <a:ext cx="1208087"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55" name="Line 52">
            <a:extLst>
              <a:ext uri="{FF2B5EF4-FFF2-40B4-BE49-F238E27FC236}">
                <a16:creationId xmlns:a16="http://schemas.microsoft.com/office/drawing/2014/main" id="{1E1E6A4C-3398-4FF6-9649-F6D79F8B429E}"/>
              </a:ext>
            </a:extLst>
          </p:cNvPr>
          <p:cNvSpPr>
            <a:spLocks noChangeShapeType="1"/>
          </p:cNvSpPr>
          <p:nvPr/>
        </p:nvSpPr>
        <p:spPr bwMode="auto">
          <a:xfrm>
            <a:off x="4710113" y="3633979"/>
            <a:ext cx="750887"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56" name="Line 53">
            <a:extLst>
              <a:ext uri="{FF2B5EF4-FFF2-40B4-BE49-F238E27FC236}">
                <a16:creationId xmlns:a16="http://schemas.microsoft.com/office/drawing/2014/main" id="{B6B6F2B8-EA0D-471B-A3D1-69B85653B151}"/>
              </a:ext>
            </a:extLst>
          </p:cNvPr>
          <p:cNvSpPr>
            <a:spLocks noChangeShapeType="1"/>
          </p:cNvSpPr>
          <p:nvPr/>
        </p:nvSpPr>
        <p:spPr bwMode="auto">
          <a:xfrm>
            <a:off x="4710113" y="3487929"/>
            <a:ext cx="750887"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57" name="Line 54">
            <a:extLst>
              <a:ext uri="{FF2B5EF4-FFF2-40B4-BE49-F238E27FC236}">
                <a16:creationId xmlns:a16="http://schemas.microsoft.com/office/drawing/2014/main" id="{FC2CD0D1-9B41-452B-A54A-B3BEB3E3EFC3}"/>
              </a:ext>
            </a:extLst>
          </p:cNvPr>
          <p:cNvSpPr>
            <a:spLocks noChangeShapeType="1"/>
          </p:cNvSpPr>
          <p:nvPr/>
        </p:nvSpPr>
        <p:spPr bwMode="auto">
          <a:xfrm>
            <a:off x="4710113" y="3780029"/>
            <a:ext cx="750887"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Tree>
    <p:extLst>
      <p:ext uri="{BB962C8B-B14F-4D97-AF65-F5344CB8AC3E}">
        <p14:creationId xmlns:p14="http://schemas.microsoft.com/office/powerpoint/2010/main" val="35164228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F9E9FC5-2C81-49B6-87B7-BB4094C5408B}"/>
              </a:ext>
            </a:extLst>
          </p:cNvPr>
          <p:cNvSpPr>
            <a:spLocks noGrp="1"/>
          </p:cNvSpPr>
          <p:nvPr>
            <p:ph type="sldNum" sz="quarter" idx="12"/>
          </p:nvPr>
        </p:nvSpPr>
        <p:spPr/>
        <p:txBody>
          <a:bodyPr/>
          <a:lstStyle/>
          <a:p>
            <a:pPr>
              <a:defRPr/>
            </a:pPr>
            <a:fld id="{222D1A01-2235-2A44-BF61-4339ED0E7A0A}" type="slidenum">
              <a:rPr lang="en-US" altLang="en-VN" smtClean="0"/>
              <a:pPr>
                <a:defRPr/>
              </a:pPr>
              <a:t>68</a:t>
            </a:fld>
            <a:endParaRPr lang="en-US" altLang="en-VN"/>
          </a:p>
        </p:txBody>
      </p:sp>
      <p:sp>
        <p:nvSpPr>
          <p:cNvPr id="5" name="Rectangle 2">
            <a:extLst>
              <a:ext uri="{FF2B5EF4-FFF2-40B4-BE49-F238E27FC236}">
                <a16:creationId xmlns:a16="http://schemas.microsoft.com/office/drawing/2014/main" id="{32E6014B-D879-4EEA-896D-0F7997E08291}"/>
              </a:ext>
            </a:extLst>
          </p:cNvPr>
          <p:cNvSpPr>
            <a:spLocks noGrp="1" noChangeArrowheads="1"/>
          </p:cNvSpPr>
          <p:nvPr>
            <p:ph type="title"/>
          </p:nvPr>
        </p:nvSpPr>
        <p:spPr>
          <a:xfrm>
            <a:off x="76200" y="457200"/>
            <a:ext cx="8999538" cy="533400"/>
          </a:xfrm>
        </p:spPr>
        <p:txBody>
          <a:bodyPr>
            <a:normAutofit/>
          </a:bodyPr>
          <a:lstStyle/>
          <a:p>
            <a:pPr eaLnBrk="1" fontAlgn="auto" hangingPunct="1">
              <a:spcAft>
                <a:spcPts val="0"/>
              </a:spcAft>
              <a:defRPr/>
            </a:pPr>
            <a:r>
              <a:rPr lang="en-US" dirty="0">
                <a:latin typeface="Arial" charset="0"/>
                <a:ea typeface="+mj-ea"/>
                <a:cs typeface="Arial" charset="0"/>
              </a:rPr>
              <a:t>Checkpoints: Actors</a:t>
            </a:r>
          </a:p>
        </p:txBody>
      </p:sp>
      <p:sp>
        <p:nvSpPr>
          <p:cNvPr id="6" name="Rectangle 3">
            <a:extLst>
              <a:ext uri="{FF2B5EF4-FFF2-40B4-BE49-F238E27FC236}">
                <a16:creationId xmlns:a16="http://schemas.microsoft.com/office/drawing/2014/main" id="{15CDA4FB-91DD-4704-821C-C43315FCA93B}"/>
              </a:ext>
            </a:extLst>
          </p:cNvPr>
          <p:cNvSpPr txBox="1">
            <a:spLocks noChangeArrowheads="1"/>
          </p:cNvSpPr>
          <p:nvPr/>
        </p:nvSpPr>
        <p:spPr>
          <a:xfrm>
            <a:off x="361950" y="1281113"/>
            <a:ext cx="6321425" cy="5043487"/>
          </a:xfrm>
          <a:prstGeom prst="rect">
            <a:avLst/>
          </a:prstGeom>
        </p:spPr>
        <p:txBody>
          <a:bodyPr vert="horz" lIns="91440" tIns="45720" rIns="91440" bIns="45720" rtlCol="0">
            <a:normAutofit/>
          </a:bodyPr>
          <a:lstStyle>
            <a:lvl1pPr marL="401638" indent="-401638" algn="l" defTabSz="914400" rtl="0" eaLnBrk="1" latinLnBrk="0" hangingPunct="1">
              <a:lnSpc>
                <a:spcPct val="90000"/>
              </a:lnSpc>
              <a:spcBef>
                <a:spcPts val="1000"/>
              </a:spcBef>
              <a:buClr>
                <a:srgbClr val="CE3B2A"/>
              </a:buClr>
              <a:buFont typeface="Wingdings" pitchFamily="2" charset="2"/>
              <a:buChar char="v"/>
              <a:tabLst/>
              <a:defRPr sz="2800" kern="1200">
                <a:solidFill>
                  <a:schemeClr val="tx1"/>
                </a:solidFill>
                <a:latin typeface="+mn-lt"/>
                <a:ea typeface="+mn-ea"/>
                <a:cs typeface="+mn-cs"/>
              </a:defRPr>
            </a:lvl1pPr>
            <a:lvl2pPr marL="846138" indent="-268288" algn="l" defTabSz="914400" rtl="0" eaLnBrk="1" latinLnBrk="0" hangingPunct="1">
              <a:lnSpc>
                <a:spcPct val="90000"/>
              </a:lnSpc>
              <a:spcBef>
                <a:spcPts val="500"/>
              </a:spcBef>
              <a:buClr>
                <a:schemeClr val="tx1"/>
              </a:buClr>
              <a:buFont typeface="Wingdings" pitchFamily="2" charset="2"/>
              <a:buChar char="§"/>
              <a:tabLst/>
              <a:defRPr sz="2200" kern="1200">
                <a:solidFill>
                  <a:schemeClr val="tx1"/>
                </a:solidFill>
                <a:latin typeface="+mn-lt"/>
                <a:ea typeface="+mn-ea"/>
                <a:cs typeface="+mn-cs"/>
              </a:defRPr>
            </a:lvl2pPr>
            <a:lvl3pPr marL="1341438" indent="-268288" algn="l" defTabSz="914400" rtl="0" eaLnBrk="1" latinLnBrk="0" hangingPunct="1">
              <a:lnSpc>
                <a:spcPct val="90000"/>
              </a:lnSpc>
              <a:spcBef>
                <a:spcPts val="500"/>
              </a:spcBef>
              <a:buClr>
                <a:srgbClr val="CE3B2A"/>
              </a:buClr>
              <a:buFont typeface="Arial" panose="020B0604020202020204" pitchFamily="34" charset="0"/>
              <a:buChar char="•"/>
              <a:tabLst/>
              <a:defRPr sz="1800" kern="1200">
                <a:solidFill>
                  <a:schemeClr val="tx1"/>
                </a:solidFill>
                <a:latin typeface="+mn-lt"/>
                <a:ea typeface="+mn-ea"/>
                <a:cs typeface="+mn-cs"/>
              </a:defRPr>
            </a:lvl3pPr>
            <a:lvl4pPr marL="1651000" indent="-174625" algn="l" defTabSz="914400" rtl="0" eaLnBrk="1" latinLnBrk="0" hangingPunct="1">
              <a:lnSpc>
                <a:spcPct val="90000"/>
              </a:lnSpc>
              <a:spcBef>
                <a:spcPts val="500"/>
              </a:spcBef>
              <a:buFont typeface="Arial" panose="020B0604020202020204" pitchFamily="34" charset="0"/>
              <a:buChar char="•"/>
              <a:tabLst/>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tabLst/>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82880" indent="-182880">
              <a:buFont typeface="Arial" pitchFamily="34" charset="0"/>
              <a:buChar char="•"/>
              <a:defRPr/>
            </a:pPr>
            <a:r>
              <a:rPr lang="vi-VN" b="0" i="0" dirty="0" err="1">
                <a:solidFill>
                  <a:srgbClr val="202124"/>
                </a:solidFill>
                <a:effectLst/>
                <a:latin typeface="Google Sans"/>
              </a:rPr>
              <a:t>Đã</a:t>
            </a:r>
            <a:r>
              <a:rPr lang="vi-VN" b="0" i="0" dirty="0">
                <a:solidFill>
                  <a:srgbClr val="202124"/>
                </a:solidFill>
                <a:effectLst/>
                <a:latin typeface="Google Sans"/>
              </a:rPr>
              <a:t> </a:t>
            </a:r>
            <a:r>
              <a:rPr lang="vi-VN" b="0" i="0" dirty="0" err="1">
                <a:solidFill>
                  <a:srgbClr val="202124"/>
                </a:solidFill>
                <a:effectLst/>
                <a:latin typeface="Google Sans"/>
              </a:rPr>
              <a:t>xác</a:t>
            </a:r>
            <a:r>
              <a:rPr lang="vi-VN" b="0" i="0" dirty="0">
                <a:solidFill>
                  <a:srgbClr val="202124"/>
                </a:solidFill>
                <a:effectLst/>
                <a:latin typeface="Google Sans"/>
              </a:rPr>
              <a:t> </a:t>
            </a:r>
            <a:r>
              <a:rPr lang="vi-VN" b="0" i="0" dirty="0" err="1">
                <a:solidFill>
                  <a:srgbClr val="202124"/>
                </a:solidFill>
                <a:effectLst/>
                <a:latin typeface="Google Sans"/>
              </a:rPr>
              <a:t>định</a:t>
            </a:r>
            <a:r>
              <a:rPr lang="vi-VN" b="0" i="0" dirty="0">
                <a:solidFill>
                  <a:srgbClr val="202124"/>
                </a:solidFill>
                <a:effectLst/>
                <a:latin typeface="Google Sans"/>
              </a:rPr>
              <a:t> </a:t>
            </a:r>
            <a:r>
              <a:rPr lang="vi-VN" b="0" i="0" dirty="0" err="1">
                <a:solidFill>
                  <a:srgbClr val="202124"/>
                </a:solidFill>
                <a:effectLst/>
                <a:latin typeface="Google Sans"/>
              </a:rPr>
              <a:t>được</a:t>
            </a:r>
            <a:r>
              <a:rPr lang="vi-VN" b="0" i="0" dirty="0">
                <a:solidFill>
                  <a:srgbClr val="202124"/>
                </a:solidFill>
                <a:effectLst/>
                <a:latin typeface="Google Sans"/>
              </a:rPr>
              <a:t> </a:t>
            </a:r>
            <a:r>
              <a:rPr lang="vi-VN" b="0" i="0" dirty="0" err="1">
                <a:solidFill>
                  <a:srgbClr val="202124"/>
                </a:solidFill>
                <a:effectLst/>
                <a:latin typeface="Google Sans"/>
              </a:rPr>
              <a:t>tất</a:t>
            </a:r>
            <a:r>
              <a:rPr lang="vi-VN" b="0" i="0" dirty="0">
                <a:solidFill>
                  <a:srgbClr val="202124"/>
                </a:solidFill>
                <a:effectLst/>
                <a:latin typeface="Google Sans"/>
              </a:rPr>
              <a:t> </a:t>
            </a:r>
            <a:r>
              <a:rPr lang="vi-VN" b="0" i="0" dirty="0" err="1">
                <a:solidFill>
                  <a:srgbClr val="202124"/>
                </a:solidFill>
                <a:effectLst/>
                <a:latin typeface="Google Sans"/>
              </a:rPr>
              <a:t>cả</a:t>
            </a:r>
            <a:r>
              <a:rPr lang="vi-VN" b="0" i="0" dirty="0">
                <a:solidFill>
                  <a:srgbClr val="202124"/>
                </a:solidFill>
                <a:effectLst/>
                <a:latin typeface="Google Sans"/>
              </a:rPr>
              <a:t> </a:t>
            </a:r>
            <a:r>
              <a:rPr lang="vi-VN" b="0" i="0" dirty="0" err="1">
                <a:solidFill>
                  <a:srgbClr val="202124"/>
                </a:solidFill>
                <a:effectLst/>
                <a:latin typeface="Google Sans"/>
              </a:rPr>
              <a:t>các</a:t>
            </a:r>
            <a:r>
              <a:rPr lang="vi-VN" b="0" i="0" dirty="0">
                <a:solidFill>
                  <a:srgbClr val="202124"/>
                </a:solidFill>
                <a:effectLst/>
                <a:latin typeface="Google Sans"/>
              </a:rPr>
              <a:t> </a:t>
            </a:r>
            <a:r>
              <a:rPr lang="vi-VN" b="0" i="0" dirty="0" err="1">
                <a:solidFill>
                  <a:srgbClr val="202124"/>
                </a:solidFill>
                <a:effectLst/>
                <a:latin typeface="Google Sans"/>
              </a:rPr>
              <a:t>tác</a:t>
            </a:r>
            <a:r>
              <a:rPr lang="vi-VN" b="0" i="0" dirty="0">
                <a:solidFill>
                  <a:srgbClr val="202124"/>
                </a:solidFill>
                <a:effectLst/>
                <a:latin typeface="Google Sans"/>
              </a:rPr>
              <a:t> </a:t>
            </a:r>
            <a:r>
              <a:rPr lang="vi-VN" b="0" i="0" dirty="0" err="1">
                <a:solidFill>
                  <a:srgbClr val="202124"/>
                </a:solidFill>
                <a:effectLst/>
                <a:latin typeface="Google Sans"/>
              </a:rPr>
              <a:t>nhâ</a:t>
            </a:r>
            <a:r>
              <a:rPr lang="en-US" b="0" i="0" dirty="0">
                <a:solidFill>
                  <a:srgbClr val="202124"/>
                </a:solidFill>
                <a:effectLst/>
                <a:latin typeface="Google Sans"/>
              </a:rPr>
              <a:t>n</a:t>
            </a:r>
            <a:r>
              <a:rPr lang="vi-VN" b="0" i="0" dirty="0">
                <a:solidFill>
                  <a:srgbClr val="202124"/>
                </a:solidFill>
                <a:effectLst/>
                <a:latin typeface="Google Sans"/>
              </a:rPr>
              <a:t> chưa? </a:t>
            </a:r>
            <a:endParaRPr lang="en-US" b="0" i="0" dirty="0">
              <a:solidFill>
                <a:srgbClr val="202124"/>
              </a:solidFill>
              <a:effectLst/>
              <a:latin typeface="Google Sans"/>
            </a:endParaRPr>
          </a:p>
          <a:p>
            <a:pPr marL="182880" indent="-182880">
              <a:buFont typeface="Arial" pitchFamily="34" charset="0"/>
              <a:buChar char="•"/>
              <a:defRPr/>
            </a:pPr>
            <a:r>
              <a:rPr kumimoji="0" lang="vi-VN" altLang="en-US" sz="2800" b="0" i="0" u="none" strike="noStrike" cap="none" normalizeH="0" baseline="0" dirty="0" err="1">
                <a:ln>
                  <a:noFill/>
                </a:ln>
                <a:solidFill>
                  <a:srgbClr val="202124"/>
                </a:solidFill>
                <a:effectLst/>
                <a:latin typeface="Google Sans"/>
              </a:rPr>
              <a:t>Mỗi</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tác</a:t>
            </a:r>
            <a:r>
              <a:rPr kumimoji="0" lang="vi-VN" altLang="en-US" sz="2800" b="0" i="0" u="none" strike="noStrike" cap="none" normalizeH="0" baseline="0" dirty="0">
                <a:ln>
                  <a:noFill/>
                </a:ln>
                <a:solidFill>
                  <a:srgbClr val="202124"/>
                </a:solidFill>
                <a:effectLst/>
                <a:latin typeface="Google Sans"/>
              </a:rPr>
              <a:t> nhân </a:t>
            </a:r>
            <a:r>
              <a:rPr kumimoji="0" lang="vi-VN" altLang="en-US" sz="2800" b="0" i="0" u="none" strike="noStrike" cap="none" normalizeH="0" baseline="0" dirty="0" err="1">
                <a:ln>
                  <a:noFill/>
                </a:ln>
                <a:solidFill>
                  <a:srgbClr val="202124"/>
                </a:solidFill>
                <a:effectLst/>
                <a:latin typeface="Google Sans"/>
              </a:rPr>
              <a:t>có</a:t>
            </a:r>
            <a:r>
              <a:rPr kumimoji="0" lang="vi-VN" altLang="en-US" sz="2800" b="0" i="0" u="none" strike="noStrike" cap="none" normalizeH="0" baseline="0" dirty="0">
                <a:ln>
                  <a:noFill/>
                </a:ln>
                <a:solidFill>
                  <a:srgbClr val="202124"/>
                </a:solidFill>
                <a:effectLst/>
                <a:latin typeface="Google Sans"/>
              </a:rPr>
              <a:t> liên quan </a:t>
            </a:r>
            <a:r>
              <a:rPr kumimoji="0" lang="vi-VN" altLang="en-US" sz="2800" b="0" i="0" u="none" strike="noStrike" cap="none" normalizeH="0" baseline="0" dirty="0" err="1">
                <a:ln>
                  <a:noFill/>
                </a:ln>
                <a:solidFill>
                  <a:srgbClr val="202124"/>
                </a:solidFill>
                <a:effectLst/>
                <a:latin typeface="Google Sans"/>
              </a:rPr>
              <a:t>đến</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ít</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nhất</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một</a:t>
            </a:r>
            <a:r>
              <a:rPr kumimoji="0" lang="vi-VN" altLang="en-US" sz="2800" b="0" i="0" u="none" strike="noStrike" cap="none" normalizeH="0" baseline="0" dirty="0">
                <a:ln>
                  <a:noFill/>
                </a:ln>
                <a:solidFill>
                  <a:srgbClr val="202124"/>
                </a:solidFill>
                <a:effectLst/>
                <a:latin typeface="Google Sans"/>
              </a:rPr>
              <a:t> ca </a:t>
            </a:r>
            <a:r>
              <a:rPr kumimoji="0" lang="vi-VN" altLang="en-US" sz="2800" b="0" i="0" u="none" strike="noStrike" cap="none" normalizeH="0" baseline="0" dirty="0" err="1">
                <a:ln>
                  <a:noFill/>
                </a:ln>
                <a:solidFill>
                  <a:srgbClr val="202124"/>
                </a:solidFill>
                <a:effectLst/>
                <a:latin typeface="Google Sans"/>
              </a:rPr>
              <a:t>sử</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dụng</a:t>
            </a:r>
            <a:r>
              <a:rPr kumimoji="0" lang="vi-VN" altLang="en-US" sz="2800" b="0" i="0" u="none" strike="noStrike" cap="none" normalizeH="0" baseline="0" dirty="0">
                <a:ln>
                  <a:noFill/>
                </a:ln>
                <a:solidFill>
                  <a:srgbClr val="202124"/>
                </a:solidFill>
                <a:effectLst/>
                <a:latin typeface="Google Sans"/>
              </a:rPr>
              <a:t> không?</a:t>
            </a:r>
            <a:endParaRPr lang="en-US" altLang="en-US" sz="700" dirty="0">
              <a:latin typeface="Google Sans"/>
            </a:endParaRPr>
          </a:p>
          <a:p>
            <a:pPr marL="182880" indent="-182880">
              <a:buFont typeface="Arial" pitchFamily="34" charset="0"/>
              <a:buChar char="•"/>
              <a:defRPr/>
            </a:pPr>
            <a:r>
              <a:rPr kumimoji="0" lang="vi-VN" altLang="en-US" sz="2800" b="0" i="0" u="none" strike="noStrike" cap="none" normalizeH="0" baseline="0" dirty="0" err="1">
                <a:ln>
                  <a:noFill/>
                </a:ln>
                <a:solidFill>
                  <a:srgbClr val="202124"/>
                </a:solidFill>
                <a:effectLst/>
                <a:latin typeface="Google Sans"/>
              </a:rPr>
              <a:t>Mỗi</a:t>
            </a:r>
            <a:r>
              <a:rPr kumimoji="0" lang="vi-VN" altLang="en-US" sz="2800" b="0" i="0" u="none" strike="noStrike" cap="none" normalizeH="0" baseline="0" dirty="0">
                <a:ln>
                  <a:noFill/>
                </a:ln>
                <a:solidFill>
                  <a:srgbClr val="202124"/>
                </a:solidFill>
                <a:effectLst/>
                <a:latin typeface="Google Sans"/>
              </a:rPr>
              <a:t> </a:t>
            </a:r>
            <a:r>
              <a:rPr kumimoji="0" lang="en-US" altLang="en-US" sz="2800" b="0" i="0" u="none" strike="noStrike" cap="none" normalizeH="0" baseline="0" dirty="0" err="1">
                <a:ln>
                  <a:noFill/>
                </a:ln>
                <a:solidFill>
                  <a:srgbClr val="202124"/>
                </a:solidFill>
                <a:effectLst/>
                <a:latin typeface="Google Sans"/>
              </a:rPr>
              <a:t>tác</a:t>
            </a:r>
            <a:r>
              <a:rPr kumimoji="0" lang="en-US" altLang="en-US" sz="2800" b="0" i="0" u="none" strike="noStrike" cap="none" normalizeH="0" baseline="0" dirty="0">
                <a:ln>
                  <a:noFill/>
                </a:ln>
                <a:solidFill>
                  <a:srgbClr val="202124"/>
                </a:solidFill>
                <a:effectLst/>
                <a:latin typeface="Google Sans"/>
              </a:rPr>
              <a:t> </a:t>
            </a:r>
            <a:r>
              <a:rPr kumimoji="0" lang="en-US" altLang="en-US" sz="2800" b="0" i="0" u="none" strike="noStrike" cap="none" normalizeH="0" baseline="0" dirty="0" err="1">
                <a:ln>
                  <a:noFill/>
                </a:ln>
                <a:solidFill>
                  <a:srgbClr val="202124"/>
                </a:solidFill>
                <a:effectLst/>
                <a:latin typeface="Google Sans"/>
              </a:rPr>
              <a:t>nhân</a:t>
            </a:r>
            <a:r>
              <a:rPr kumimoji="0" lang="en-US"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có</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thực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sự</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là</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một</a:t>
            </a:r>
            <a:r>
              <a:rPr kumimoji="0" lang="vi-VN" altLang="en-US" sz="2800" b="0" i="0" u="none" strike="noStrike" cap="none" normalizeH="0" baseline="0" dirty="0">
                <a:ln>
                  <a:noFill/>
                </a:ln>
                <a:solidFill>
                  <a:srgbClr val="202124"/>
                </a:solidFill>
                <a:effectLst/>
                <a:latin typeface="Google Sans"/>
              </a:rPr>
              <a:t> vai </a:t>
            </a:r>
            <a:r>
              <a:rPr kumimoji="0" lang="vi-VN" altLang="en-US" sz="2800" b="0" i="0" u="none" strike="noStrike" cap="none" normalizeH="0" baseline="0" dirty="0" err="1">
                <a:ln>
                  <a:noFill/>
                </a:ln>
                <a:solidFill>
                  <a:srgbClr val="202124"/>
                </a:solidFill>
                <a:effectLst/>
                <a:latin typeface="Google Sans"/>
              </a:rPr>
              <a:t>diễn</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Có</a:t>
            </a:r>
            <a:r>
              <a:rPr kumimoji="0" lang="vi-VN" altLang="en-US" sz="2800" b="0" i="0" u="none" strike="noStrike" cap="none" normalizeH="0" baseline="0" dirty="0">
                <a:ln>
                  <a:noFill/>
                </a:ln>
                <a:solidFill>
                  <a:srgbClr val="202124"/>
                </a:solidFill>
                <a:effectLst/>
                <a:latin typeface="Google Sans"/>
              </a:rPr>
              <a:t> nên </a:t>
            </a:r>
            <a:r>
              <a:rPr kumimoji="0" lang="vi-VN" altLang="en-US" sz="2800" b="0" i="0" u="none" strike="noStrike" cap="none" normalizeH="0" baseline="0" dirty="0" err="1">
                <a:ln>
                  <a:noFill/>
                </a:ln>
                <a:solidFill>
                  <a:srgbClr val="202124"/>
                </a:solidFill>
                <a:effectLst/>
                <a:latin typeface="Google Sans"/>
              </a:rPr>
              <a:t>hợp</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nhất</a:t>
            </a:r>
            <a:r>
              <a:rPr kumimoji="0" lang="vi-VN" altLang="en-US" sz="2800" b="0" i="0" u="none" strike="noStrike" cap="none" normalizeH="0" baseline="0" dirty="0">
                <a:ln>
                  <a:noFill/>
                </a:ln>
                <a:solidFill>
                  <a:srgbClr val="202124"/>
                </a:solidFill>
                <a:effectLst/>
                <a:latin typeface="Google Sans"/>
              </a:rPr>
              <a:t> hay </a:t>
            </a:r>
            <a:r>
              <a:rPr kumimoji="0" lang="vi-VN" altLang="en-US" sz="2800" b="0" i="0" u="none" strike="noStrike" cap="none" normalizeH="0" baseline="0" dirty="0" err="1">
                <a:ln>
                  <a:noFill/>
                </a:ln>
                <a:solidFill>
                  <a:srgbClr val="202124"/>
                </a:solidFill>
                <a:effectLst/>
                <a:latin typeface="Google Sans"/>
              </a:rPr>
              <a:t>tách</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bất</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kỳ</a:t>
            </a:r>
            <a:r>
              <a:rPr kumimoji="0" lang="vi-VN" altLang="en-US" sz="2800" b="0" i="0" u="none" strike="noStrike" cap="none" normalizeH="0" baseline="0" dirty="0">
                <a:ln>
                  <a:noFill/>
                </a:ln>
                <a:solidFill>
                  <a:srgbClr val="202124"/>
                </a:solidFill>
                <a:effectLst/>
                <a:latin typeface="Google Sans"/>
              </a:rPr>
              <a:t> không?</a:t>
            </a:r>
            <a:endParaRPr kumimoji="0" lang="en-US" altLang="en-US" sz="2800" b="0" i="0" u="none" strike="noStrike" cap="none" normalizeH="0" baseline="0" dirty="0">
              <a:ln>
                <a:noFill/>
              </a:ln>
              <a:solidFill>
                <a:srgbClr val="202124"/>
              </a:solidFill>
              <a:effectLst/>
              <a:latin typeface="Google Sans"/>
            </a:endParaRPr>
          </a:p>
          <a:p>
            <a:pPr marL="182880" indent="-182880">
              <a:buFont typeface="Arial" pitchFamily="34" charset="0"/>
              <a:buChar char="•"/>
              <a:defRPr/>
            </a:pPr>
            <a:r>
              <a:rPr kumimoji="0" lang="vi-VN" altLang="en-US" sz="2800" b="0" i="0" u="none" strike="noStrike" cap="none" normalizeH="0" baseline="0" dirty="0">
                <a:ln>
                  <a:noFill/>
                </a:ln>
                <a:solidFill>
                  <a:srgbClr val="202124"/>
                </a:solidFill>
                <a:effectLst/>
                <a:latin typeface="Google Sans"/>
              </a:rPr>
              <a:t>Hai </a:t>
            </a:r>
            <a:r>
              <a:rPr kumimoji="0" lang="vi-VN" altLang="en-US" sz="2800" b="0" i="0" u="none" strike="noStrike" cap="none" normalizeH="0" baseline="0" dirty="0" err="1">
                <a:ln>
                  <a:noFill/>
                </a:ln>
                <a:solidFill>
                  <a:srgbClr val="202124"/>
                </a:solidFill>
                <a:effectLst/>
                <a:latin typeface="Google Sans"/>
              </a:rPr>
              <a:t>tác</a:t>
            </a:r>
            <a:r>
              <a:rPr kumimoji="0" lang="vi-VN" altLang="en-US" sz="2800" b="0" i="0" u="none" strike="noStrike" cap="none" normalizeH="0" baseline="0" dirty="0">
                <a:ln>
                  <a:noFill/>
                </a:ln>
                <a:solidFill>
                  <a:srgbClr val="202124"/>
                </a:solidFill>
                <a:effectLst/>
                <a:latin typeface="Google Sans"/>
              </a:rPr>
              <a:t> nhân </a:t>
            </a:r>
            <a:r>
              <a:rPr kumimoji="0" lang="vi-VN" altLang="en-US" sz="2800" b="0" i="0" u="none" strike="noStrike" cap="none" normalizeH="0" baseline="0" dirty="0" err="1">
                <a:ln>
                  <a:noFill/>
                </a:ln>
                <a:solidFill>
                  <a:srgbClr val="202124"/>
                </a:solidFill>
                <a:effectLst/>
                <a:latin typeface="Google Sans"/>
              </a:rPr>
              <a:t>có</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đóng</a:t>
            </a:r>
            <a:r>
              <a:rPr kumimoji="0" lang="vi-VN" altLang="en-US" sz="2800" b="0" i="0" u="none" strike="noStrike" cap="none" normalizeH="0" baseline="0" dirty="0">
                <a:ln>
                  <a:noFill/>
                </a:ln>
                <a:solidFill>
                  <a:srgbClr val="202124"/>
                </a:solidFill>
                <a:effectLst/>
                <a:latin typeface="Google Sans"/>
              </a:rPr>
              <a:t> vai </a:t>
            </a:r>
            <a:r>
              <a:rPr kumimoji="0" lang="vi-VN" altLang="en-US" sz="2800" b="0" i="0" u="none" strike="noStrike" cap="none" normalizeH="0" baseline="0" dirty="0" err="1">
                <a:ln>
                  <a:noFill/>
                </a:ln>
                <a:solidFill>
                  <a:srgbClr val="202124"/>
                </a:solidFill>
                <a:effectLst/>
                <a:latin typeface="Google Sans"/>
              </a:rPr>
              <a:t>trò</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giống</a:t>
            </a:r>
            <a:r>
              <a:rPr kumimoji="0" lang="vi-VN" altLang="en-US" sz="2800" b="0" i="0" u="none" strike="noStrike" cap="none" normalizeH="0" baseline="0" dirty="0">
                <a:ln>
                  <a:noFill/>
                </a:ln>
                <a:solidFill>
                  <a:srgbClr val="202124"/>
                </a:solidFill>
                <a:effectLst/>
                <a:latin typeface="Google Sans"/>
              </a:rPr>
              <a:t> nhau trong </a:t>
            </a:r>
            <a:r>
              <a:rPr kumimoji="0" lang="vi-VN" altLang="en-US" sz="2800" b="0" i="0" u="none" strike="noStrike" cap="none" normalizeH="0" baseline="0" dirty="0" err="1">
                <a:ln>
                  <a:noFill/>
                </a:ln>
                <a:solidFill>
                  <a:srgbClr val="202124"/>
                </a:solidFill>
                <a:effectLst/>
                <a:latin typeface="Google Sans"/>
              </a:rPr>
              <a:t>một</a:t>
            </a:r>
            <a:r>
              <a:rPr kumimoji="0" lang="vi-VN" altLang="en-US" sz="2800" b="0" i="0" u="none" strike="noStrike" cap="none" normalizeH="0" baseline="0" dirty="0">
                <a:ln>
                  <a:noFill/>
                </a:ln>
                <a:solidFill>
                  <a:srgbClr val="202124"/>
                </a:solidFill>
                <a:effectLst/>
                <a:latin typeface="Google Sans"/>
              </a:rPr>
              <a:t> ca </a:t>
            </a:r>
            <a:r>
              <a:rPr kumimoji="0" lang="vi-VN" altLang="en-US" sz="2800" b="0" i="0" u="none" strike="noStrike" cap="none" normalizeH="0" baseline="0" dirty="0" err="1">
                <a:ln>
                  <a:noFill/>
                </a:ln>
                <a:solidFill>
                  <a:srgbClr val="202124"/>
                </a:solidFill>
                <a:effectLst/>
                <a:latin typeface="Google Sans"/>
              </a:rPr>
              <a:t>sử</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dụng</a:t>
            </a:r>
            <a:r>
              <a:rPr kumimoji="0" lang="vi-VN" altLang="en-US" sz="2800" b="0" i="0" u="none" strike="noStrike" cap="none" normalizeH="0" baseline="0" dirty="0">
                <a:ln>
                  <a:noFill/>
                </a:ln>
                <a:solidFill>
                  <a:srgbClr val="202124"/>
                </a:solidFill>
                <a:effectLst/>
                <a:latin typeface="Google Sans"/>
              </a:rPr>
              <a:t> không?</a:t>
            </a:r>
            <a:r>
              <a:rPr kumimoji="0" lang="vi-VN" altLang="en-US" sz="700" b="0" i="0" u="none" strike="noStrike" cap="none" normalizeH="0" baseline="0" dirty="0">
                <a:ln>
                  <a:noFill/>
                </a:ln>
                <a:solidFill>
                  <a:schemeClr val="tx1"/>
                </a:solidFill>
                <a:effectLst/>
              </a:rPr>
              <a:t> </a:t>
            </a:r>
            <a:endParaRPr kumimoji="0" lang="en-US" altLang="en-US" sz="700" b="0" i="0" u="none" strike="noStrike" cap="none" normalizeH="0" baseline="0" dirty="0">
              <a:ln>
                <a:noFill/>
              </a:ln>
              <a:solidFill>
                <a:schemeClr val="tx1"/>
              </a:solidFill>
              <a:effectLst/>
            </a:endParaRPr>
          </a:p>
          <a:p>
            <a:pPr marL="182880" indent="-182880">
              <a:buFont typeface="Arial" pitchFamily="34" charset="0"/>
              <a:buChar char="•"/>
              <a:defRPr/>
            </a:pPr>
            <a:r>
              <a:rPr kumimoji="0" lang="vi-VN" altLang="en-US" sz="2800" b="0" i="0" u="none" strike="noStrike" cap="none" normalizeH="0" baseline="0" dirty="0" err="1">
                <a:ln>
                  <a:noFill/>
                </a:ln>
                <a:solidFill>
                  <a:srgbClr val="202124"/>
                </a:solidFill>
                <a:effectLst/>
                <a:latin typeface="Google Sans"/>
              </a:rPr>
              <a:t>Các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tác</a:t>
            </a:r>
            <a:r>
              <a:rPr kumimoji="0" lang="vi-VN" altLang="en-US" sz="2800" b="0" i="0" u="none" strike="noStrike" cap="none" normalizeH="0" baseline="0" dirty="0">
                <a:ln>
                  <a:noFill/>
                </a:ln>
                <a:solidFill>
                  <a:srgbClr val="202124"/>
                </a:solidFill>
                <a:effectLst/>
                <a:latin typeface="Google Sans"/>
              </a:rPr>
              <a:t> nhân </a:t>
            </a:r>
            <a:r>
              <a:rPr kumimoji="0" lang="vi-VN" altLang="en-US" sz="2800" b="0" i="0" u="none" strike="noStrike" cap="none" normalizeH="0" baseline="0" dirty="0" err="1">
                <a:ln>
                  <a:noFill/>
                </a:ln>
                <a:solidFill>
                  <a:srgbClr val="202124"/>
                </a:solidFill>
                <a:effectLst/>
                <a:latin typeface="Google Sans"/>
              </a:rPr>
              <a:t>có</a:t>
            </a:r>
            <a:r>
              <a:rPr kumimoji="0" lang="vi-VN" altLang="en-US" sz="2800" b="0" i="0" u="none" strike="noStrike" cap="none" normalizeH="0" baseline="0" dirty="0">
                <a:ln>
                  <a:noFill/>
                </a:ln>
                <a:solidFill>
                  <a:srgbClr val="202124"/>
                </a:solidFill>
                <a:effectLst/>
                <a:latin typeface="Google Sans"/>
              </a:rPr>
              <a:t> tên </a:t>
            </a:r>
            <a:r>
              <a:rPr kumimoji="0" lang="vi-VN" altLang="en-US" sz="2800" b="0" i="0" u="none" strike="noStrike" cap="none" normalizeH="0" baseline="0" dirty="0" err="1">
                <a:ln>
                  <a:noFill/>
                </a:ln>
                <a:solidFill>
                  <a:srgbClr val="202124"/>
                </a:solidFill>
                <a:effectLst/>
                <a:latin typeface="Google Sans"/>
              </a:rPr>
              <a:t>trực</a:t>
            </a:r>
            <a:r>
              <a:rPr kumimoji="0" lang="vi-VN" altLang="en-US" sz="2800" b="0" i="0" u="none" strike="noStrike" cap="none" normalizeH="0" baseline="0" dirty="0">
                <a:ln>
                  <a:noFill/>
                </a:ln>
                <a:solidFill>
                  <a:srgbClr val="202124"/>
                </a:solidFill>
                <a:effectLst/>
                <a:latin typeface="Google Sans"/>
              </a:rPr>
              <a:t> quan </a:t>
            </a:r>
            <a:r>
              <a:rPr kumimoji="0" lang="vi-VN" altLang="en-US" sz="2800" b="0" i="0" u="none" strike="noStrike" cap="none" normalizeH="0" baseline="0" dirty="0" err="1">
                <a:ln>
                  <a:noFill/>
                </a:ln>
                <a:solidFill>
                  <a:srgbClr val="202124"/>
                </a:solidFill>
                <a:effectLst/>
                <a:latin typeface="Google Sans"/>
              </a:rPr>
              <a:t>và</a:t>
            </a:r>
            <a:r>
              <a:rPr kumimoji="0" lang="vi-VN" altLang="en-US" sz="2800" b="0" i="0" u="none" strike="noStrike" cap="none" normalizeH="0" baseline="0" dirty="0">
                <a:ln>
                  <a:noFill/>
                </a:ln>
                <a:solidFill>
                  <a:srgbClr val="202124"/>
                </a:solidFill>
                <a:effectLst/>
                <a:latin typeface="Google Sans"/>
              </a:rPr>
              <a:t> mô </a:t>
            </a:r>
            <a:r>
              <a:rPr kumimoji="0" lang="vi-VN" altLang="en-US" sz="2800" b="0" i="0" u="none" strike="noStrike" cap="none" normalizeH="0" baseline="0" dirty="0" err="1">
                <a:ln>
                  <a:noFill/>
                </a:ln>
                <a:solidFill>
                  <a:srgbClr val="202124"/>
                </a:solidFill>
                <a:effectLst/>
                <a:latin typeface="Google Sans"/>
              </a:rPr>
              <a:t>tả</a:t>
            </a:r>
            <a:r>
              <a:rPr kumimoji="0" lang="vi-VN" altLang="en-US" sz="2800" b="0" i="0" u="none" strike="noStrike" cap="none" normalizeH="0" baseline="0" dirty="0">
                <a:ln>
                  <a:noFill/>
                </a:ln>
                <a:solidFill>
                  <a:srgbClr val="202124"/>
                </a:solidFill>
                <a:effectLst/>
                <a:latin typeface="Google Sans"/>
              </a:rPr>
              <a:t> không? </a:t>
            </a:r>
            <a:r>
              <a:rPr kumimoji="0" lang="vi-VN" altLang="en-US" sz="2800" b="0" i="0" u="none" strike="noStrike" cap="none" normalizeH="0" baseline="0" dirty="0" err="1">
                <a:ln>
                  <a:noFill/>
                </a:ln>
                <a:solidFill>
                  <a:srgbClr val="202124"/>
                </a:solidFill>
                <a:effectLst/>
                <a:latin typeface="Google Sans"/>
              </a:rPr>
              <a:t>Cả</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người</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dùng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và</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khách</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hàng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có</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thể</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hiểu</a:t>
            </a:r>
            <a:r>
              <a:rPr kumimoji="0" lang="vi-VN" altLang="en-US" sz="2800" b="0" i="0" u="none" strike="noStrike" cap="none" normalizeH="0" baseline="0" dirty="0">
                <a:ln>
                  <a:noFill/>
                </a:ln>
                <a:solidFill>
                  <a:srgbClr val="202124"/>
                </a:solidFill>
                <a:effectLst/>
                <a:latin typeface="Google Sans"/>
              </a:rPr>
              <a:t> tên không?</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p:txBody>
      </p:sp>
      <p:pic>
        <p:nvPicPr>
          <p:cNvPr id="7" name="Picture 206" descr="checkmark">
            <a:extLst>
              <a:ext uri="{FF2B5EF4-FFF2-40B4-BE49-F238E27FC236}">
                <a16:creationId xmlns:a16="http://schemas.microsoft.com/office/drawing/2014/main" id="{086B0308-E845-4B0C-9971-51255D31E972}"/>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a:xfrm>
            <a:off x="7086600" y="2232025"/>
            <a:ext cx="1543050" cy="1455738"/>
          </a:xfrm>
          <a:prstGeom prst="rect">
            <a:avLst/>
          </a:prstGeom>
          <a:noFill/>
        </p:spPr>
      </p:pic>
      <p:grpSp>
        <p:nvGrpSpPr>
          <p:cNvPr id="8" name="Group 208">
            <a:extLst>
              <a:ext uri="{FF2B5EF4-FFF2-40B4-BE49-F238E27FC236}">
                <a16:creationId xmlns:a16="http://schemas.microsoft.com/office/drawing/2014/main" id="{8AE2AE80-01BC-48B8-B8B3-C3BC20DBC6FF}"/>
              </a:ext>
            </a:extLst>
          </p:cNvPr>
          <p:cNvGrpSpPr>
            <a:grpSpLocks/>
          </p:cNvGrpSpPr>
          <p:nvPr/>
        </p:nvGrpSpPr>
        <p:grpSpPr bwMode="auto">
          <a:xfrm>
            <a:off x="7210425" y="1517650"/>
            <a:ext cx="1006475" cy="1184275"/>
            <a:chOff x="4610" y="998"/>
            <a:chExt cx="476" cy="560"/>
          </a:xfrm>
        </p:grpSpPr>
        <p:sp>
          <p:nvSpPr>
            <p:cNvPr id="9" name="Oval 201">
              <a:extLst>
                <a:ext uri="{FF2B5EF4-FFF2-40B4-BE49-F238E27FC236}">
                  <a16:creationId xmlns:a16="http://schemas.microsoft.com/office/drawing/2014/main" id="{7206F9E5-4D4D-4A6F-AA1B-FD567777DED5}"/>
                </a:ext>
              </a:extLst>
            </p:cNvPr>
            <p:cNvSpPr>
              <a:spLocks noChangeArrowheads="1"/>
            </p:cNvSpPr>
            <p:nvPr/>
          </p:nvSpPr>
          <p:spPr bwMode="auto">
            <a:xfrm>
              <a:off x="4740" y="998"/>
              <a:ext cx="217" cy="184"/>
            </a:xfrm>
            <a:prstGeom prst="ellipse">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10" name="Line 202">
              <a:extLst>
                <a:ext uri="{FF2B5EF4-FFF2-40B4-BE49-F238E27FC236}">
                  <a16:creationId xmlns:a16="http://schemas.microsoft.com/office/drawing/2014/main" id="{2AF70948-8C55-441A-AC91-C2DD1FDC0868}"/>
                </a:ext>
              </a:extLst>
            </p:cNvPr>
            <p:cNvSpPr>
              <a:spLocks noChangeShapeType="1"/>
            </p:cNvSpPr>
            <p:nvPr/>
          </p:nvSpPr>
          <p:spPr bwMode="auto">
            <a:xfrm>
              <a:off x="4848" y="1184"/>
              <a:ext cx="1" cy="1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11" name="Line 203">
              <a:extLst>
                <a:ext uri="{FF2B5EF4-FFF2-40B4-BE49-F238E27FC236}">
                  <a16:creationId xmlns:a16="http://schemas.microsoft.com/office/drawing/2014/main" id="{3A018533-7377-436A-86FB-21A3BE8423E5}"/>
                </a:ext>
              </a:extLst>
            </p:cNvPr>
            <p:cNvSpPr>
              <a:spLocks noChangeShapeType="1"/>
            </p:cNvSpPr>
            <p:nvPr/>
          </p:nvSpPr>
          <p:spPr bwMode="auto">
            <a:xfrm>
              <a:off x="4676" y="1232"/>
              <a:ext cx="345" cy="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12" name="Freeform 204">
              <a:extLst>
                <a:ext uri="{FF2B5EF4-FFF2-40B4-BE49-F238E27FC236}">
                  <a16:creationId xmlns:a16="http://schemas.microsoft.com/office/drawing/2014/main" id="{82BB8547-1F30-4733-A293-07EFA087404C}"/>
                </a:ext>
              </a:extLst>
            </p:cNvPr>
            <p:cNvSpPr>
              <a:spLocks/>
            </p:cNvSpPr>
            <p:nvPr/>
          </p:nvSpPr>
          <p:spPr bwMode="auto">
            <a:xfrm>
              <a:off x="4610" y="1356"/>
              <a:ext cx="476" cy="202"/>
            </a:xfrm>
            <a:custGeom>
              <a:avLst/>
              <a:gdLst>
                <a:gd name="T0" fmla="*/ 0 w 108"/>
                <a:gd name="T1" fmla="*/ 2147483647 h 54"/>
                <a:gd name="T2" fmla="*/ 2147483647 w 108"/>
                <a:gd name="T3" fmla="*/ 0 h 54"/>
                <a:gd name="T4" fmla="*/ 2147483647 w 108"/>
                <a:gd name="T5" fmla="*/ 2147483647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19050" cmpd="sng">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grpSp>
      <p:sp>
        <p:nvSpPr>
          <p:cNvPr id="14" name="TextBox 13">
            <a:extLst>
              <a:ext uri="{FF2B5EF4-FFF2-40B4-BE49-F238E27FC236}">
                <a16:creationId xmlns:a16="http://schemas.microsoft.com/office/drawing/2014/main" id="{1D3B8D38-E90B-47D8-965F-376E113F16FE}"/>
              </a:ext>
            </a:extLst>
          </p:cNvPr>
          <p:cNvSpPr txBox="1"/>
          <p:nvPr/>
        </p:nvSpPr>
        <p:spPr>
          <a:xfrm>
            <a:off x="2224585" y="3109247"/>
            <a:ext cx="4612942" cy="646331"/>
          </a:xfrm>
          <a:prstGeom prst="rect">
            <a:avLst/>
          </a:prstGeom>
          <a:noFill/>
        </p:spPr>
        <p:txBody>
          <a:bodyPr wrap="square">
            <a:spAutoFit/>
          </a:bodyPr>
          <a:lstStyle/>
          <a:p>
            <a:br>
              <a:rPr lang="vi-VN" dirty="0"/>
            </a:br>
            <a:endParaRPr lang="en-US" dirty="0"/>
          </a:p>
        </p:txBody>
      </p:sp>
      <p:sp>
        <p:nvSpPr>
          <p:cNvPr id="15" name="Rectangle 1">
            <a:extLst>
              <a:ext uri="{FF2B5EF4-FFF2-40B4-BE49-F238E27FC236}">
                <a16:creationId xmlns:a16="http://schemas.microsoft.com/office/drawing/2014/main" id="{E4631AB5-C109-4294-966D-076784DD5D6C}"/>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2">
            <a:extLst>
              <a:ext uri="{FF2B5EF4-FFF2-40B4-BE49-F238E27FC236}">
                <a16:creationId xmlns:a16="http://schemas.microsoft.com/office/drawing/2014/main" id="{60D85732-BFAF-421C-BBB3-F42251984F7D}"/>
              </a:ext>
            </a:extLst>
          </p:cNvPr>
          <p:cNvSpPr>
            <a:spLocks noChangeArrowheads="1"/>
          </p:cNvSpPr>
          <p:nvPr/>
        </p:nvSpPr>
        <p:spPr bwMode="auto">
          <a:xfrm>
            <a:off x="1752792" y="102921"/>
            <a:ext cx="7391207"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4">
            <a:extLst>
              <a:ext uri="{FF2B5EF4-FFF2-40B4-BE49-F238E27FC236}">
                <a16:creationId xmlns:a16="http://schemas.microsoft.com/office/drawing/2014/main" id="{92B1F4E1-FEB9-4A67-A0A7-DBE680789071}"/>
              </a:ext>
            </a:extLst>
          </p:cNvPr>
          <p:cNvSpPr>
            <a:spLocks noChangeArrowheads="1"/>
          </p:cNvSpPr>
          <p:nvPr/>
        </p:nvSpPr>
        <p:spPr bwMode="auto">
          <a:xfrm>
            <a:off x="152400" y="2553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1155093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576E7-E01C-407B-91DA-76B34D8ABEB1}"/>
              </a:ext>
            </a:extLst>
          </p:cNvPr>
          <p:cNvSpPr>
            <a:spLocks noGrp="1"/>
          </p:cNvSpPr>
          <p:nvPr>
            <p:ph type="title"/>
          </p:nvPr>
        </p:nvSpPr>
        <p:spPr/>
        <p:txBody>
          <a:bodyPr/>
          <a:lstStyle/>
          <a:p>
            <a:r>
              <a:rPr lang="en-US" dirty="0">
                <a:latin typeface="Arial" charset="0"/>
                <a:ea typeface="+mj-ea"/>
                <a:cs typeface="Arial" charset="0"/>
              </a:rPr>
              <a:t>Checkpoints: Actors</a:t>
            </a:r>
            <a:endParaRPr lang="en-US" dirty="0"/>
          </a:p>
        </p:txBody>
      </p:sp>
      <p:sp>
        <p:nvSpPr>
          <p:cNvPr id="3" name="Content Placeholder 2">
            <a:extLst>
              <a:ext uri="{FF2B5EF4-FFF2-40B4-BE49-F238E27FC236}">
                <a16:creationId xmlns:a16="http://schemas.microsoft.com/office/drawing/2014/main" id="{A1E83197-1233-404E-B9F4-55B58F7765A7}"/>
              </a:ext>
            </a:extLst>
          </p:cNvPr>
          <p:cNvSpPr>
            <a:spLocks noGrp="1"/>
          </p:cNvSpPr>
          <p:nvPr>
            <p:ph idx="1"/>
          </p:nvPr>
        </p:nvSpPr>
        <p:spPr>
          <a:xfrm>
            <a:off x="628650" y="851592"/>
            <a:ext cx="6686550" cy="5174881"/>
          </a:xfrm>
        </p:spPr>
        <p:txBody>
          <a:bodyPr>
            <a:normAutofit fontScale="92500" lnSpcReduction="10000"/>
          </a:bodyPr>
          <a:lstStyle/>
          <a:p>
            <a:r>
              <a:rPr lang="vi-VN" dirty="0" err="1"/>
              <a:t>Mỗi</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có</a:t>
            </a:r>
            <a:r>
              <a:rPr lang="vi-VN" dirty="0"/>
              <a:t> liên quan </a:t>
            </a:r>
            <a:r>
              <a:rPr lang="vi-VN" dirty="0" err="1"/>
              <a:t>đến</a:t>
            </a:r>
            <a:r>
              <a:rPr lang="vi-VN" dirty="0"/>
              <a:t> </a:t>
            </a:r>
            <a:r>
              <a:rPr lang="vi-VN" dirty="0" err="1"/>
              <a:t>ít</a:t>
            </a:r>
            <a:r>
              <a:rPr lang="vi-VN" dirty="0"/>
              <a:t> </a:t>
            </a:r>
            <a:r>
              <a:rPr lang="vi-VN" dirty="0" err="1"/>
              <a:t>nhất</a:t>
            </a:r>
            <a:r>
              <a:rPr lang="vi-VN" dirty="0"/>
              <a:t> </a:t>
            </a:r>
            <a:r>
              <a:rPr lang="vi-VN" dirty="0" err="1"/>
              <a:t>một</a:t>
            </a:r>
            <a:r>
              <a:rPr lang="vi-VN" dirty="0"/>
              <a:t> </a:t>
            </a:r>
            <a:r>
              <a:rPr lang="vi-VN" dirty="0" err="1"/>
              <a:t>diễn</a:t>
            </a:r>
            <a:r>
              <a:rPr lang="vi-VN" dirty="0"/>
              <a:t> viên không? </a:t>
            </a:r>
          </a:p>
          <a:p>
            <a:r>
              <a:rPr lang="vi-VN" dirty="0" err="1"/>
              <a:t>Mỗi</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có</a:t>
            </a:r>
            <a:r>
              <a:rPr lang="vi-VN" dirty="0"/>
              <a:t> </a:t>
            </a:r>
            <a:r>
              <a:rPr lang="vi-VN" dirty="0" err="1"/>
              <a:t>độc</a:t>
            </a:r>
            <a:r>
              <a:rPr lang="vi-VN" dirty="0"/>
              <a:t> </a:t>
            </a:r>
            <a:r>
              <a:rPr lang="vi-VN" dirty="0" err="1"/>
              <a:t>lập</a:t>
            </a:r>
            <a:r>
              <a:rPr lang="vi-VN" dirty="0"/>
              <a:t> </a:t>
            </a:r>
            <a:r>
              <a:rPr lang="vi-VN" dirty="0" err="1"/>
              <a:t>với</a:t>
            </a:r>
            <a:r>
              <a:rPr lang="vi-VN" dirty="0"/>
              <a:t> </a:t>
            </a:r>
            <a:r>
              <a:rPr lang="vi-VN" dirty="0" err="1"/>
              <a:t>những</a:t>
            </a:r>
            <a:r>
              <a:rPr lang="vi-VN" dirty="0"/>
              <a:t> </a:t>
            </a:r>
            <a:r>
              <a:rPr lang="vi-VN" dirty="0" err="1"/>
              <a:t>trường</a:t>
            </a:r>
            <a:r>
              <a:rPr lang="vi-VN" dirty="0"/>
              <a:t> </a:t>
            </a:r>
            <a:r>
              <a:rPr lang="vi-VN" dirty="0" err="1"/>
              <a:t>hợp</a:t>
            </a:r>
            <a:r>
              <a:rPr lang="vi-VN" dirty="0"/>
              <a:t> </a:t>
            </a:r>
            <a:r>
              <a:rPr lang="vi-VN" dirty="0" err="1"/>
              <a:t>khác</a:t>
            </a:r>
            <a:r>
              <a:rPr lang="vi-VN" dirty="0"/>
              <a:t> không? </a:t>
            </a:r>
          </a:p>
          <a:p>
            <a:r>
              <a:rPr lang="vi-VN" dirty="0" err="1"/>
              <a:t>Có</a:t>
            </a:r>
            <a:r>
              <a:rPr lang="vi-VN" dirty="0"/>
              <a:t> </a:t>
            </a:r>
            <a:r>
              <a:rPr lang="vi-VN" dirty="0" err="1"/>
              <a:t>bất</a:t>
            </a:r>
            <a:r>
              <a:rPr lang="vi-VN" dirty="0"/>
              <a:t> </a:t>
            </a:r>
            <a:r>
              <a:rPr lang="vi-VN" dirty="0" err="1"/>
              <a:t>kỳ</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nào</a:t>
            </a:r>
            <a:r>
              <a:rPr lang="vi-VN" dirty="0"/>
              <a:t> </a:t>
            </a:r>
            <a:r>
              <a:rPr lang="vi-VN" dirty="0" err="1"/>
              <a:t>có</a:t>
            </a:r>
            <a:r>
              <a:rPr lang="vi-VN" dirty="0"/>
              <a:t> </a:t>
            </a:r>
            <a:r>
              <a:rPr lang="vi-VN" dirty="0" err="1"/>
              <a:t>hành</a:t>
            </a:r>
            <a:r>
              <a:rPr lang="vi-VN" dirty="0"/>
              <a:t> vi </a:t>
            </a:r>
            <a:r>
              <a:rPr lang="vi-VN" dirty="0" err="1"/>
              <a:t>hoặc</a:t>
            </a:r>
            <a:r>
              <a:rPr lang="vi-VN" dirty="0"/>
              <a:t> </a:t>
            </a:r>
            <a:r>
              <a:rPr lang="vi-VN" dirty="0" err="1"/>
              <a:t>luồng</a:t>
            </a:r>
            <a:r>
              <a:rPr lang="vi-VN" dirty="0"/>
              <a:t> </a:t>
            </a:r>
            <a:r>
              <a:rPr lang="vi-VN" dirty="0" err="1"/>
              <a:t>sự</a:t>
            </a:r>
            <a:r>
              <a:rPr lang="vi-VN" dirty="0"/>
              <a:t> </a:t>
            </a:r>
            <a:r>
              <a:rPr lang="vi-VN" dirty="0" err="1"/>
              <a:t>kiện</a:t>
            </a:r>
            <a:r>
              <a:rPr lang="vi-VN" dirty="0"/>
              <a:t> </a:t>
            </a:r>
            <a:r>
              <a:rPr lang="vi-VN" dirty="0" err="1"/>
              <a:t>rất</a:t>
            </a:r>
            <a:r>
              <a:rPr lang="vi-VN" dirty="0"/>
              <a:t> </a:t>
            </a:r>
            <a:r>
              <a:rPr lang="vi-VN" dirty="0" err="1"/>
              <a:t>giống</a:t>
            </a:r>
            <a:r>
              <a:rPr lang="vi-VN" dirty="0"/>
              <a:t> nhau không? </a:t>
            </a:r>
          </a:p>
          <a:p>
            <a:r>
              <a:rPr lang="vi-VN" dirty="0" err="1"/>
              <a:t>Các</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có</a:t>
            </a:r>
            <a:r>
              <a:rPr lang="vi-VN" dirty="0"/>
              <a:t> tên duy </a:t>
            </a:r>
            <a:r>
              <a:rPr lang="vi-VN" dirty="0" err="1"/>
              <a:t>nhất</a:t>
            </a:r>
            <a:r>
              <a:rPr lang="vi-VN" dirty="0"/>
              <a:t>, </a:t>
            </a:r>
            <a:r>
              <a:rPr lang="vi-VN" dirty="0" err="1"/>
              <a:t>trực</a:t>
            </a:r>
            <a:r>
              <a:rPr lang="vi-VN" dirty="0"/>
              <a:t> quan </a:t>
            </a:r>
            <a:r>
              <a:rPr lang="vi-VN" dirty="0" err="1"/>
              <a:t>và</a:t>
            </a:r>
            <a:r>
              <a:rPr lang="vi-VN" dirty="0"/>
              <a:t> </a:t>
            </a:r>
            <a:r>
              <a:rPr lang="vi-VN" dirty="0" err="1"/>
              <a:t>giải</a:t>
            </a:r>
            <a:r>
              <a:rPr lang="vi-VN" dirty="0"/>
              <a:t> </a:t>
            </a:r>
            <a:r>
              <a:rPr lang="vi-VN" dirty="0" err="1"/>
              <a:t>thích</a:t>
            </a:r>
            <a:r>
              <a:rPr lang="vi-VN" dirty="0"/>
              <a:t> </a:t>
            </a:r>
            <a:r>
              <a:rPr lang="vi-VN" dirty="0" err="1"/>
              <a:t>để</a:t>
            </a:r>
            <a:r>
              <a:rPr lang="vi-VN" dirty="0"/>
              <a:t> </a:t>
            </a:r>
            <a:r>
              <a:rPr lang="vi-VN" dirty="0" err="1"/>
              <a:t>chúng</a:t>
            </a:r>
            <a:r>
              <a:rPr lang="vi-VN" dirty="0"/>
              <a:t> không </a:t>
            </a:r>
            <a:r>
              <a:rPr lang="vi-VN" dirty="0" err="1"/>
              <a:t>thể</a:t>
            </a:r>
            <a:r>
              <a:rPr lang="vi-VN" dirty="0"/>
              <a:t> </a:t>
            </a:r>
            <a:r>
              <a:rPr lang="vi-VN" dirty="0" err="1"/>
              <a:t>được</a:t>
            </a:r>
            <a:r>
              <a:rPr lang="vi-VN" dirty="0"/>
              <a:t> </a:t>
            </a:r>
            <a:r>
              <a:rPr lang="vi-VN" dirty="0" err="1"/>
              <a:t>trộn</a:t>
            </a:r>
            <a:r>
              <a:rPr lang="vi-VN" dirty="0"/>
              <a:t> </a:t>
            </a:r>
            <a:r>
              <a:rPr lang="vi-VN" dirty="0" err="1"/>
              <a:t>lẫn</a:t>
            </a:r>
            <a:r>
              <a:rPr lang="vi-VN" dirty="0"/>
              <a:t> ở giai </a:t>
            </a:r>
            <a:r>
              <a:rPr lang="vi-VN" dirty="0" err="1"/>
              <a:t>đoạn</a:t>
            </a:r>
            <a:r>
              <a:rPr lang="vi-VN" dirty="0"/>
              <a:t> sau không? </a:t>
            </a:r>
          </a:p>
          <a:p>
            <a:r>
              <a:rPr lang="vi-VN" dirty="0" err="1"/>
              <a:t>Khách</a:t>
            </a:r>
            <a:r>
              <a:rPr lang="vi-VN" dirty="0"/>
              <a:t> </a:t>
            </a:r>
            <a:r>
              <a:rPr lang="vi-VN" dirty="0" err="1"/>
              <a:t>hàng</a:t>
            </a:r>
            <a:r>
              <a:rPr lang="vi-VN" dirty="0"/>
              <a:t> </a:t>
            </a:r>
            <a:r>
              <a:rPr lang="vi-VN" dirty="0" err="1"/>
              <a:t>và</a:t>
            </a:r>
            <a:r>
              <a:rPr lang="vi-VN" dirty="0"/>
              <a:t> </a:t>
            </a:r>
            <a:r>
              <a:rPr lang="vi-VN" dirty="0" err="1"/>
              <a:t>người</a:t>
            </a:r>
            <a:r>
              <a:rPr lang="vi-VN" dirty="0"/>
              <a:t> </a:t>
            </a:r>
            <a:r>
              <a:rPr lang="vi-VN" dirty="0" err="1"/>
              <a:t>dùng</a:t>
            </a:r>
            <a:r>
              <a:rPr lang="vi-VN" dirty="0"/>
              <a:t> </a:t>
            </a:r>
            <a:r>
              <a:rPr lang="vi-VN" dirty="0" err="1"/>
              <a:t>có</a:t>
            </a:r>
            <a:r>
              <a:rPr lang="vi-VN" dirty="0"/>
              <a:t> </a:t>
            </a:r>
            <a:r>
              <a:rPr lang="vi-VN" dirty="0" err="1"/>
              <a:t>hiểu</a:t>
            </a:r>
            <a:r>
              <a:rPr lang="vi-VN" dirty="0"/>
              <a:t> tên </a:t>
            </a:r>
            <a:r>
              <a:rPr lang="vi-VN" dirty="0" err="1"/>
              <a:t>và</a:t>
            </a:r>
            <a:r>
              <a:rPr lang="vi-VN" dirty="0"/>
              <a:t> mô </a:t>
            </a:r>
            <a:r>
              <a:rPr lang="vi-VN" dirty="0" err="1"/>
              <a:t>tả</a:t>
            </a:r>
            <a:r>
              <a:rPr lang="vi-VN" dirty="0"/>
              <a:t> </a:t>
            </a:r>
            <a:r>
              <a:rPr lang="vi-VN" dirty="0" err="1"/>
              <a:t>của</a:t>
            </a:r>
            <a:r>
              <a:rPr lang="vi-VN" dirty="0"/>
              <a:t> </a:t>
            </a:r>
            <a:r>
              <a:rPr lang="vi-VN" dirty="0" err="1"/>
              <a:t>các</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không? </a:t>
            </a:r>
          </a:p>
          <a:p>
            <a:endParaRPr lang="en-US" dirty="0"/>
          </a:p>
        </p:txBody>
      </p:sp>
      <p:sp>
        <p:nvSpPr>
          <p:cNvPr id="4" name="Slide Number Placeholder 3">
            <a:extLst>
              <a:ext uri="{FF2B5EF4-FFF2-40B4-BE49-F238E27FC236}">
                <a16:creationId xmlns:a16="http://schemas.microsoft.com/office/drawing/2014/main" id="{20723CD0-E640-4CE4-A5F1-6E3F65208A29}"/>
              </a:ext>
            </a:extLst>
          </p:cNvPr>
          <p:cNvSpPr>
            <a:spLocks noGrp="1"/>
          </p:cNvSpPr>
          <p:nvPr>
            <p:ph type="sldNum" sz="quarter" idx="12"/>
          </p:nvPr>
        </p:nvSpPr>
        <p:spPr/>
        <p:txBody>
          <a:bodyPr/>
          <a:lstStyle/>
          <a:p>
            <a:pPr>
              <a:defRPr/>
            </a:pPr>
            <a:fld id="{222D1A01-2235-2A44-BF61-4339ED0E7A0A}" type="slidenum">
              <a:rPr lang="en-US" altLang="en-VN" smtClean="0"/>
              <a:pPr>
                <a:defRPr/>
              </a:pPr>
              <a:t>69</a:t>
            </a:fld>
            <a:endParaRPr lang="en-US" altLang="en-VN"/>
          </a:p>
        </p:txBody>
      </p:sp>
      <p:pic>
        <p:nvPicPr>
          <p:cNvPr id="5" name="Picture 72" descr="checkmark">
            <a:extLst>
              <a:ext uri="{FF2B5EF4-FFF2-40B4-BE49-F238E27FC236}">
                <a16:creationId xmlns:a16="http://schemas.microsoft.com/office/drawing/2014/main" id="{5204CAB0-DCBA-4522-AB77-85C6A25BBADE}"/>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a:xfrm>
            <a:off x="7413625" y="2209800"/>
            <a:ext cx="1543050" cy="1455738"/>
          </a:xfrm>
          <a:prstGeom prst="rect">
            <a:avLst/>
          </a:prstGeom>
          <a:noFill/>
        </p:spPr>
      </p:pic>
      <p:sp>
        <p:nvSpPr>
          <p:cNvPr id="6" name="Oval 69">
            <a:extLst>
              <a:ext uri="{FF2B5EF4-FFF2-40B4-BE49-F238E27FC236}">
                <a16:creationId xmlns:a16="http://schemas.microsoft.com/office/drawing/2014/main" id="{507E78D5-A7BE-498D-B24C-96F01E40198A}"/>
              </a:ext>
            </a:extLst>
          </p:cNvPr>
          <p:cNvSpPr>
            <a:spLocks noChangeArrowheads="1"/>
          </p:cNvSpPr>
          <p:nvPr/>
        </p:nvSpPr>
        <p:spPr bwMode="auto">
          <a:xfrm>
            <a:off x="7239000" y="2627313"/>
            <a:ext cx="1762125" cy="836612"/>
          </a:xfrm>
          <a:prstGeom prst="ellipse">
            <a:avLst/>
          </a:prstGeom>
          <a:noFill/>
          <a:ln w="28575">
            <a:solidFill>
              <a:schemeClr val="tx1"/>
            </a:solidFill>
            <a:round/>
            <a:headEnd type="none" w="sm" len="sm"/>
            <a:tailEnd type="none" w="lg" len="lg"/>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GB" sz="1800"/>
          </a:p>
        </p:txBody>
      </p:sp>
    </p:spTree>
    <p:extLst>
      <p:ext uri="{BB962C8B-B14F-4D97-AF65-F5344CB8AC3E}">
        <p14:creationId xmlns:p14="http://schemas.microsoft.com/office/powerpoint/2010/main" val="3422940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0A98486B-92CA-A44B-8463-15B7A80AED08}"/>
              </a:ext>
            </a:extLst>
          </p:cNvPr>
          <p:cNvSpPr>
            <a:spLocks noGrp="1" noChangeArrowheads="1"/>
          </p:cNvSpPr>
          <p:nvPr>
            <p:ph type="title"/>
          </p:nvPr>
        </p:nvSpPr>
        <p:spPr/>
        <p:txBody>
          <a:bodyPr/>
          <a:lstStyle/>
          <a:p>
            <a:r>
              <a:rPr lang="en-VN" altLang="en-VN" dirty="0"/>
              <a:t>Nội dung</a:t>
            </a:r>
          </a:p>
        </p:txBody>
      </p:sp>
      <p:sp>
        <p:nvSpPr>
          <p:cNvPr id="17410" name="Content Placeholder 2">
            <a:extLst>
              <a:ext uri="{FF2B5EF4-FFF2-40B4-BE49-F238E27FC236}">
                <a16:creationId xmlns:a16="http://schemas.microsoft.com/office/drawing/2014/main" id="{DBBA24D5-6E5F-664B-9A5C-9292D5CCFF81}"/>
              </a:ext>
            </a:extLst>
          </p:cNvPr>
          <p:cNvSpPr>
            <a:spLocks noGrp="1" noChangeArrowheads="1"/>
          </p:cNvSpPr>
          <p:nvPr>
            <p:ph idx="1"/>
          </p:nvPr>
        </p:nvSpPr>
        <p:spPr/>
        <p:txBody>
          <a:bodyPr/>
          <a:lstStyle/>
          <a:p>
            <a:pPr marL="514350" indent="-514350">
              <a:buFont typeface="Tahoma" panose="020B0604030504040204" pitchFamily="34" charset="0"/>
              <a:buAutoNum type="arabicPeriod"/>
            </a:pPr>
            <a:r>
              <a:rPr lang="en-US" altLang="en-VN" dirty="0" err="1"/>
              <a:t>Yêu</a:t>
            </a:r>
            <a:r>
              <a:rPr lang="en-US" altLang="en-VN" dirty="0"/>
              <a:t> </a:t>
            </a:r>
            <a:r>
              <a:rPr lang="en-US" altLang="en-VN" dirty="0" err="1"/>
              <a:t>cầu</a:t>
            </a:r>
            <a:endParaRPr lang="en-VN" altLang="en-VN" dirty="0"/>
          </a:p>
          <a:p>
            <a:pPr marL="514350" indent="-514350">
              <a:buFont typeface="Tahoma" panose="020B0604030504040204" pitchFamily="34" charset="0"/>
              <a:buAutoNum type="arabicPeriod"/>
            </a:pPr>
            <a:r>
              <a:rPr lang="en-US" altLang="en-VN" u="sng" dirty="0" err="1"/>
              <a:t>Sơ</a:t>
            </a:r>
            <a:r>
              <a:rPr lang="en-US" altLang="en-VN" u="sng" dirty="0"/>
              <a:t> </a:t>
            </a:r>
            <a:r>
              <a:rPr lang="en-US" altLang="en-VN" u="sng" dirty="0" err="1"/>
              <a:t>đồ</a:t>
            </a:r>
            <a:r>
              <a:rPr lang="en-US" altLang="en-VN" u="sng" dirty="0"/>
              <a:t> </a:t>
            </a:r>
            <a:r>
              <a:rPr lang="en-US" altLang="en-VN" u="sng" dirty="0" err="1"/>
              <a:t>sử</a:t>
            </a:r>
            <a:r>
              <a:rPr lang="en-US" altLang="en-VN" u="sng" dirty="0"/>
              <a:t> </a:t>
            </a:r>
            <a:r>
              <a:rPr lang="en-US" altLang="en-VN" u="sng" dirty="0" err="1"/>
              <a:t>dụng</a:t>
            </a:r>
            <a:r>
              <a:rPr lang="en-US" altLang="en-VN" u="sng" dirty="0"/>
              <a:t> </a:t>
            </a:r>
            <a:r>
              <a:rPr lang="en-US" altLang="en-VN" u="sng" dirty="0" err="1"/>
              <a:t>trường</a:t>
            </a:r>
            <a:r>
              <a:rPr lang="en-US" altLang="en-VN" u="sng" dirty="0"/>
              <a:t> </a:t>
            </a:r>
            <a:r>
              <a:rPr lang="en-US" altLang="en-VN" u="sng" dirty="0" err="1"/>
              <a:t>hợp</a:t>
            </a:r>
            <a:endParaRPr lang="en-VN" altLang="en-VN" u="sng" dirty="0"/>
          </a:p>
          <a:p>
            <a:pPr marL="514350" indent="-514350">
              <a:buFont typeface="Tahoma" panose="020B0604030504040204" pitchFamily="34" charset="0"/>
              <a:buAutoNum type="arabicPeriod"/>
            </a:pPr>
            <a:r>
              <a:rPr lang="en-US" altLang="en-VN" dirty="0" err="1"/>
              <a:t>Đặc</a:t>
            </a:r>
            <a:r>
              <a:rPr lang="en-US" altLang="en-VN" dirty="0"/>
              <a:t> </a:t>
            </a:r>
            <a:r>
              <a:rPr lang="en-US" altLang="en-VN" dirty="0" err="1"/>
              <a:t>tả</a:t>
            </a:r>
            <a:r>
              <a:rPr lang="en-US" altLang="en-VN" dirty="0"/>
              <a:t> / </a:t>
            </a:r>
            <a:r>
              <a:rPr lang="en-US" altLang="en-VN" dirty="0" err="1"/>
              <a:t>kịch</a:t>
            </a:r>
            <a:r>
              <a:rPr lang="en-US" altLang="en-VN" dirty="0"/>
              <a:t> </a:t>
            </a:r>
            <a:r>
              <a:rPr lang="en-US" altLang="en-VN" dirty="0" err="1"/>
              <a:t>bản</a:t>
            </a:r>
            <a:r>
              <a:rPr lang="en-US" altLang="en-VN" dirty="0"/>
              <a:t> ca </a:t>
            </a:r>
            <a:r>
              <a:rPr lang="en-US" altLang="en-VN" dirty="0" err="1"/>
              <a:t>sử</a:t>
            </a:r>
            <a:r>
              <a:rPr lang="en-US" altLang="en-VN" dirty="0"/>
              <a:t> </a:t>
            </a:r>
            <a:r>
              <a:rPr lang="en-US" altLang="en-VN" dirty="0" err="1"/>
              <a:t>dụng</a:t>
            </a:r>
            <a:endParaRPr lang="en-US" altLang="en-VN" dirty="0"/>
          </a:p>
          <a:p>
            <a:pPr marL="514350" indent="-514350">
              <a:buFont typeface="Tahoma" panose="020B0604030504040204" pitchFamily="34" charset="0"/>
              <a:buAutoNum type="arabicPeriod"/>
            </a:pPr>
            <a:r>
              <a:rPr lang="en-US" altLang="en-VN" dirty="0" err="1"/>
              <a:t>Bảng</a:t>
            </a:r>
            <a:r>
              <a:rPr lang="en-US" altLang="en-VN" dirty="0"/>
              <a:t> </a:t>
            </a:r>
            <a:r>
              <a:rPr lang="en-US" altLang="en-VN" dirty="0" err="1"/>
              <a:t>chú</a:t>
            </a:r>
            <a:r>
              <a:rPr lang="en-US" altLang="en-VN" dirty="0"/>
              <a:t> </a:t>
            </a:r>
            <a:r>
              <a:rPr lang="en-US" altLang="en-VN" dirty="0" err="1"/>
              <a:t>giải</a:t>
            </a:r>
            <a:endParaRPr lang="en-US" altLang="en-VN" dirty="0"/>
          </a:p>
          <a:p>
            <a:pPr marL="514350" indent="-514350">
              <a:buFont typeface="Tahoma" panose="020B0604030504040204" pitchFamily="34" charset="0"/>
              <a:buAutoNum type="arabicPeriod"/>
            </a:pPr>
            <a:r>
              <a:rPr lang="en-US" altLang="en-VN" dirty="0" err="1"/>
              <a:t>Đặc</a:t>
            </a:r>
            <a:r>
              <a:rPr lang="en-US" altLang="en-VN" dirty="0"/>
              <a:t> </a:t>
            </a:r>
            <a:r>
              <a:rPr lang="en-US" altLang="en-VN" dirty="0" err="1"/>
              <a:t>điểm</a:t>
            </a:r>
            <a:r>
              <a:rPr lang="en-US" altLang="en-VN" dirty="0"/>
              <a:t> </a:t>
            </a:r>
            <a:r>
              <a:rPr lang="en-US" altLang="en-VN" dirty="0" err="1"/>
              <a:t>kỹ</a:t>
            </a:r>
            <a:r>
              <a:rPr lang="en-US" altLang="en-VN" dirty="0"/>
              <a:t> </a:t>
            </a:r>
            <a:r>
              <a:rPr lang="en-US" altLang="en-VN" dirty="0" err="1"/>
              <a:t>thuật</a:t>
            </a:r>
            <a:r>
              <a:rPr lang="en-US" altLang="en-VN" dirty="0"/>
              <a:t> </a:t>
            </a:r>
            <a:r>
              <a:rPr lang="en-US" altLang="en-VN" dirty="0" err="1"/>
              <a:t>bổ</a:t>
            </a:r>
            <a:r>
              <a:rPr lang="en-US" altLang="en-VN" dirty="0"/>
              <a:t> sung</a:t>
            </a:r>
            <a:endParaRPr lang="en-VN" altLang="en-VN" dirty="0"/>
          </a:p>
        </p:txBody>
      </p:sp>
      <p:sp>
        <p:nvSpPr>
          <p:cNvPr id="17411" name="Slide Number Placeholder 3">
            <a:extLst>
              <a:ext uri="{FF2B5EF4-FFF2-40B4-BE49-F238E27FC236}">
                <a16:creationId xmlns:a16="http://schemas.microsoft.com/office/drawing/2014/main" id="{A336729B-01AD-4644-9FF6-BCB5FB56C8F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8ED7F33B-3330-0846-809F-E02C952829BE}" type="slidenum">
              <a:rPr lang="en-US" altLang="en-VN" sz="1400" smtClean="0">
                <a:latin typeface="Tahoma" panose="020B0604030504040204" pitchFamily="34" charset="0"/>
              </a:rPr>
              <a:pPr>
                <a:spcBef>
                  <a:spcPct val="0"/>
                </a:spcBef>
                <a:buClrTx/>
                <a:buSzTx/>
                <a:buFontTx/>
                <a:buNone/>
              </a:pPr>
              <a:t>7</a:t>
            </a:fld>
            <a:endParaRPr lang="en-US" altLang="en-VN" sz="1400">
              <a:latin typeface="Tahoma" panose="020B0604030504040204" pitchFamily="34" charset="0"/>
            </a:endParaRPr>
          </a:p>
        </p:txBody>
      </p:sp>
    </p:spTree>
    <p:extLst>
      <p:ext uri="{BB962C8B-B14F-4D97-AF65-F5344CB8AC3E}">
        <p14:creationId xmlns:p14="http://schemas.microsoft.com/office/powerpoint/2010/main" val="397927024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47C58-DE18-4D0F-BF21-BE00D1458A3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16B6C8A-4FF4-4EBF-9D03-FA703A48E6F4}"/>
              </a:ext>
            </a:extLst>
          </p:cNvPr>
          <p:cNvSpPr>
            <a:spLocks noGrp="1"/>
          </p:cNvSpPr>
          <p:nvPr>
            <p:ph idx="1"/>
          </p:nvPr>
        </p:nvSpPr>
        <p:spPr>
          <a:xfrm>
            <a:off x="628650" y="851592"/>
            <a:ext cx="6762750" cy="5174881"/>
          </a:xfrm>
        </p:spPr>
        <p:txBody>
          <a:bodyPr>
            <a:normAutofit lnSpcReduction="10000"/>
          </a:bodyPr>
          <a:lstStyle/>
          <a:p>
            <a:r>
              <a:rPr lang="vi-VN" dirty="0"/>
              <a:t>Mô </a:t>
            </a:r>
            <a:r>
              <a:rPr lang="vi-VN" dirty="0" err="1"/>
              <a:t>hình</a:t>
            </a:r>
            <a:r>
              <a:rPr lang="vi-VN" dirty="0"/>
              <a:t> </a:t>
            </a:r>
            <a:r>
              <a:rPr lang="vi-VN" dirty="0" err="1"/>
              <a:t>Use-Case</a:t>
            </a:r>
            <a:r>
              <a:rPr lang="vi-VN" dirty="0"/>
              <a:t> </a:t>
            </a:r>
            <a:r>
              <a:rPr lang="vi-VN" dirty="0" err="1"/>
              <a:t>có</a:t>
            </a:r>
            <a:r>
              <a:rPr lang="vi-VN" dirty="0"/>
              <a:t> </a:t>
            </a:r>
            <a:r>
              <a:rPr lang="vi-VN" dirty="0" err="1"/>
              <a:t>dễ</a:t>
            </a:r>
            <a:r>
              <a:rPr lang="vi-VN" dirty="0"/>
              <a:t> </a:t>
            </a:r>
            <a:r>
              <a:rPr lang="vi-VN" dirty="0" err="1"/>
              <a:t>hiểu</a:t>
            </a:r>
            <a:r>
              <a:rPr lang="vi-VN" dirty="0"/>
              <a:t> không?</a:t>
            </a:r>
          </a:p>
          <a:p>
            <a:r>
              <a:rPr lang="vi-VN" dirty="0" err="1"/>
              <a:t>Bằng</a:t>
            </a:r>
            <a:r>
              <a:rPr lang="vi-VN" dirty="0"/>
              <a:t> </a:t>
            </a:r>
            <a:r>
              <a:rPr lang="vi-VN" dirty="0" err="1"/>
              <a:t>cách</a:t>
            </a:r>
            <a:r>
              <a:rPr lang="vi-VN" dirty="0"/>
              <a:t> nghiên </a:t>
            </a:r>
            <a:r>
              <a:rPr lang="vi-VN" dirty="0" err="1"/>
              <a:t>cứu</a:t>
            </a:r>
            <a:r>
              <a:rPr lang="vi-VN" dirty="0"/>
              <a:t> Mô </a:t>
            </a:r>
            <a:r>
              <a:rPr lang="vi-VN" dirty="0" err="1"/>
              <a:t>hình</a:t>
            </a:r>
            <a:r>
              <a:rPr lang="vi-VN" dirty="0"/>
              <a:t> </a:t>
            </a:r>
            <a:r>
              <a:rPr lang="vi-VN" dirty="0" err="1"/>
              <a:t>Use-Case</a:t>
            </a:r>
            <a:r>
              <a:rPr lang="vi-VN" dirty="0"/>
              <a:t>, </a:t>
            </a:r>
            <a:r>
              <a:rPr lang="vi-VN" dirty="0" err="1"/>
              <a:t>bạn</a:t>
            </a:r>
            <a:r>
              <a:rPr lang="vi-VN" dirty="0"/>
              <a:t> </a:t>
            </a:r>
            <a:r>
              <a:rPr lang="vi-VN" dirty="0" err="1"/>
              <a:t>có</a:t>
            </a:r>
            <a:r>
              <a:rPr lang="vi-VN" dirty="0"/>
              <a:t> </a:t>
            </a:r>
            <a:r>
              <a:rPr lang="vi-VN" dirty="0" err="1"/>
              <a:t>thể</a:t>
            </a:r>
            <a:r>
              <a:rPr lang="vi-VN" dirty="0"/>
              <a:t> </a:t>
            </a:r>
            <a:r>
              <a:rPr lang="vi-VN" dirty="0" err="1"/>
              <a:t>hình</a:t>
            </a:r>
            <a:r>
              <a:rPr lang="vi-VN" dirty="0"/>
              <a:t> </a:t>
            </a:r>
            <a:r>
              <a:rPr lang="vi-VN" dirty="0" err="1"/>
              <a:t>thành</a:t>
            </a:r>
            <a:r>
              <a:rPr lang="vi-VN" dirty="0"/>
              <a:t> </a:t>
            </a:r>
            <a:r>
              <a:rPr lang="vi-VN" dirty="0" err="1"/>
              <a:t>một</a:t>
            </a:r>
            <a:r>
              <a:rPr lang="vi-VN" dirty="0"/>
              <a:t> ý </a:t>
            </a:r>
            <a:r>
              <a:rPr lang="vi-VN" dirty="0" err="1"/>
              <a:t>tưởng</a:t>
            </a:r>
            <a:r>
              <a:rPr lang="vi-VN" dirty="0"/>
              <a:t> </a:t>
            </a:r>
            <a:r>
              <a:rPr lang="vi-VN" dirty="0" err="1"/>
              <a:t>rõ</a:t>
            </a:r>
            <a:r>
              <a:rPr lang="vi-VN" dirty="0"/>
              <a:t> </a:t>
            </a:r>
            <a:r>
              <a:rPr lang="vi-VN" dirty="0" err="1"/>
              <a:t>ràng</a:t>
            </a:r>
            <a:r>
              <a:rPr lang="vi-VN" dirty="0"/>
              <a:t> </a:t>
            </a:r>
            <a:r>
              <a:rPr lang="vi-VN" dirty="0" err="1"/>
              <a:t>về</a:t>
            </a:r>
            <a:r>
              <a:rPr lang="vi-VN" dirty="0"/>
              <a:t> </a:t>
            </a:r>
            <a:r>
              <a:rPr lang="vi-VN" dirty="0" err="1"/>
              <a:t>các</a:t>
            </a:r>
            <a:r>
              <a:rPr lang="vi-VN" dirty="0"/>
              <a:t> </a:t>
            </a:r>
            <a:r>
              <a:rPr lang="vi-VN" dirty="0" err="1"/>
              <a:t>chức</a:t>
            </a:r>
            <a:r>
              <a:rPr lang="vi-VN" dirty="0"/>
              <a:t> năng </a:t>
            </a:r>
            <a:r>
              <a:rPr lang="vi-VN" dirty="0" err="1"/>
              <a:t>của</a:t>
            </a:r>
            <a:r>
              <a:rPr lang="vi-VN" dirty="0"/>
              <a:t> </a:t>
            </a:r>
            <a:r>
              <a:rPr lang="vi-VN" dirty="0" err="1"/>
              <a:t>hệ</a:t>
            </a:r>
            <a:r>
              <a:rPr lang="vi-VN" dirty="0"/>
              <a:t> </a:t>
            </a:r>
            <a:r>
              <a:rPr lang="vi-VN" dirty="0" err="1"/>
              <a:t>thống</a:t>
            </a:r>
            <a:r>
              <a:rPr lang="vi-VN" dirty="0"/>
              <a:t> </a:t>
            </a:r>
            <a:r>
              <a:rPr lang="vi-VN" dirty="0" err="1"/>
              <a:t>và</a:t>
            </a:r>
            <a:r>
              <a:rPr lang="vi-VN" dirty="0"/>
              <a:t> </a:t>
            </a:r>
            <a:r>
              <a:rPr lang="vi-VN" dirty="0" err="1"/>
              <a:t>cách</a:t>
            </a:r>
            <a:r>
              <a:rPr lang="vi-VN" dirty="0"/>
              <a:t> </a:t>
            </a:r>
            <a:r>
              <a:rPr lang="vi-VN" dirty="0" err="1"/>
              <a:t>chúng</a:t>
            </a:r>
            <a:r>
              <a:rPr lang="vi-VN" dirty="0"/>
              <a:t> </a:t>
            </a:r>
            <a:r>
              <a:rPr lang="vi-VN" dirty="0" err="1"/>
              <a:t>có</a:t>
            </a:r>
            <a:r>
              <a:rPr lang="vi-VN" dirty="0"/>
              <a:t> liên quan không? </a:t>
            </a:r>
          </a:p>
          <a:p>
            <a:r>
              <a:rPr lang="vi-VN" dirty="0" err="1"/>
              <a:t>Có</a:t>
            </a:r>
            <a:r>
              <a:rPr lang="vi-VN" dirty="0"/>
              <a:t> </a:t>
            </a:r>
            <a:r>
              <a:rPr lang="vi-VN" dirty="0" err="1"/>
              <a:t>tất</a:t>
            </a:r>
            <a:r>
              <a:rPr lang="vi-VN" dirty="0"/>
              <a:t> </a:t>
            </a:r>
            <a:r>
              <a:rPr lang="vi-VN" dirty="0" err="1"/>
              <a:t>cả</a:t>
            </a:r>
            <a:r>
              <a:rPr lang="vi-VN" dirty="0"/>
              <a:t> </a:t>
            </a:r>
            <a:r>
              <a:rPr lang="vi-VN" dirty="0" err="1"/>
              <a:t>các</a:t>
            </a:r>
            <a:r>
              <a:rPr lang="vi-VN" dirty="0"/>
              <a:t> yêu </a:t>
            </a:r>
            <a:r>
              <a:rPr lang="vi-VN" dirty="0" err="1"/>
              <a:t>cầu</a:t>
            </a:r>
            <a:r>
              <a:rPr lang="vi-VN" dirty="0"/>
              <a:t> </a:t>
            </a:r>
            <a:r>
              <a:rPr lang="vi-VN" dirty="0" err="1"/>
              <a:t>chức</a:t>
            </a:r>
            <a:r>
              <a:rPr lang="vi-VN" dirty="0"/>
              <a:t> năng </a:t>
            </a:r>
            <a:r>
              <a:rPr lang="vi-VN" dirty="0" err="1"/>
              <a:t>đã</a:t>
            </a:r>
            <a:r>
              <a:rPr lang="vi-VN" dirty="0"/>
              <a:t> </a:t>
            </a:r>
            <a:r>
              <a:rPr lang="vi-VN" dirty="0" err="1"/>
              <a:t>được</a:t>
            </a:r>
            <a:r>
              <a:rPr lang="vi-VN" dirty="0"/>
              <a:t> </a:t>
            </a:r>
            <a:r>
              <a:rPr lang="vi-VN" dirty="0" err="1"/>
              <a:t>đáp</a:t>
            </a:r>
            <a:r>
              <a:rPr lang="vi-VN" dirty="0"/>
              <a:t> </a:t>
            </a:r>
            <a:r>
              <a:rPr lang="vi-VN" dirty="0" err="1"/>
              <a:t>ứng</a:t>
            </a:r>
            <a:r>
              <a:rPr lang="vi-VN" dirty="0"/>
              <a:t>?</a:t>
            </a:r>
          </a:p>
          <a:p>
            <a:r>
              <a:rPr lang="vi-VN" dirty="0"/>
              <a:t>Mô </a:t>
            </a:r>
            <a:r>
              <a:rPr lang="vi-VN" dirty="0" err="1"/>
              <a:t>hình</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có</a:t>
            </a:r>
            <a:r>
              <a:rPr lang="vi-VN" dirty="0"/>
              <a:t> </a:t>
            </a:r>
            <a:r>
              <a:rPr lang="vi-VN" dirty="0" err="1"/>
              <a:t>chứa</a:t>
            </a:r>
            <a:r>
              <a:rPr lang="vi-VN" dirty="0"/>
              <a:t> </a:t>
            </a:r>
            <a:r>
              <a:rPr lang="vi-VN" dirty="0" err="1"/>
              <a:t>bất</a:t>
            </a:r>
            <a:r>
              <a:rPr lang="vi-VN" dirty="0"/>
              <a:t> </a:t>
            </a:r>
            <a:r>
              <a:rPr lang="vi-VN" dirty="0" err="1"/>
              <a:t>kỳ</a:t>
            </a:r>
            <a:r>
              <a:rPr lang="vi-VN" dirty="0"/>
              <a:t> </a:t>
            </a:r>
            <a:r>
              <a:rPr lang="vi-VN" dirty="0" err="1"/>
              <a:t>hành</a:t>
            </a:r>
            <a:r>
              <a:rPr lang="vi-VN" dirty="0"/>
              <a:t> vi </a:t>
            </a:r>
            <a:r>
              <a:rPr lang="vi-VN" dirty="0" err="1"/>
              <a:t>thừa</a:t>
            </a:r>
            <a:r>
              <a:rPr lang="vi-VN" dirty="0"/>
              <a:t> </a:t>
            </a:r>
            <a:r>
              <a:rPr lang="vi-VN" dirty="0" err="1"/>
              <a:t>nào</a:t>
            </a:r>
            <a:r>
              <a:rPr lang="vi-VN" dirty="0"/>
              <a:t> không?</a:t>
            </a:r>
          </a:p>
          <a:p>
            <a:r>
              <a:rPr lang="vi-VN" dirty="0" err="1"/>
              <a:t>Việc</a:t>
            </a:r>
            <a:r>
              <a:rPr lang="vi-VN" dirty="0"/>
              <a:t> phân chia mô </a:t>
            </a:r>
            <a:r>
              <a:rPr lang="vi-VN" dirty="0" err="1"/>
              <a:t>hình</a:t>
            </a:r>
            <a:r>
              <a:rPr lang="vi-VN" dirty="0"/>
              <a:t> </a:t>
            </a:r>
            <a:r>
              <a:rPr lang="vi-VN" dirty="0" err="1"/>
              <a:t>thành</a:t>
            </a:r>
            <a:r>
              <a:rPr lang="vi-VN" dirty="0"/>
              <a:t> </a:t>
            </a:r>
            <a:r>
              <a:rPr lang="vi-VN" dirty="0" err="1"/>
              <a:t>các</a:t>
            </a:r>
            <a:r>
              <a:rPr lang="vi-VN" dirty="0"/>
              <a:t> </a:t>
            </a:r>
            <a:r>
              <a:rPr lang="vi-VN" dirty="0" err="1"/>
              <a:t>gói</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có</a:t>
            </a:r>
            <a:r>
              <a:rPr lang="vi-VN" dirty="0"/>
              <a:t> </a:t>
            </a:r>
            <a:r>
              <a:rPr lang="vi-VN" dirty="0" err="1"/>
              <a:t>phù</a:t>
            </a:r>
            <a:r>
              <a:rPr lang="vi-VN" dirty="0"/>
              <a:t> </a:t>
            </a:r>
            <a:r>
              <a:rPr lang="vi-VN" dirty="0" err="1"/>
              <a:t>hợp</a:t>
            </a:r>
            <a:r>
              <a:rPr lang="vi-VN" dirty="0"/>
              <a:t> không? </a:t>
            </a:r>
          </a:p>
          <a:p>
            <a:endParaRPr lang="en-US" dirty="0"/>
          </a:p>
        </p:txBody>
      </p:sp>
      <p:sp>
        <p:nvSpPr>
          <p:cNvPr id="4" name="Slide Number Placeholder 3">
            <a:extLst>
              <a:ext uri="{FF2B5EF4-FFF2-40B4-BE49-F238E27FC236}">
                <a16:creationId xmlns:a16="http://schemas.microsoft.com/office/drawing/2014/main" id="{73A39098-4CCE-40E5-92BB-46808425914F}"/>
              </a:ext>
            </a:extLst>
          </p:cNvPr>
          <p:cNvSpPr>
            <a:spLocks noGrp="1"/>
          </p:cNvSpPr>
          <p:nvPr>
            <p:ph type="sldNum" sz="quarter" idx="12"/>
          </p:nvPr>
        </p:nvSpPr>
        <p:spPr/>
        <p:txBody>
          <a:bodyPr/>
          <a:lstStyle/>
          <a:p>
            <a:pPr>
              <a:defRPr/>
            </a:pPr>
            <a:fld id="{222D1A01-2235-2A44-BF61-4339ED0E7A0A}" type="slidenum">
              <a:rPr lang="en-US" altLang="en-VN" smtClean="0"/>
              <a:pPr>
                <a:defRPr/>
              </a:pPr>
              <a:t>70</a:t>
            </a:fld>
            <a:endParaRPr lang="en-US" altLang="en-VN"/>
          </a:p>
        </p:txBody>
      </p:sp>
      <p:pic>
        <p:nvPicPr>
          <p:cNvPr id="5" name="Picture 134" descr="checkmark">
            <a:extLst>
              <a:ext uri="{FF2B5EF4-FFF2-40B4-BE49-F238E27FC236}">
                <a16:creationId xmlns:a16="http://schemas.microsoft.com/office/drawing/2014/main" id="{BA31E093-E3BE-4A37-B919-22DC45DD7951}"/>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gray">
          <a:xfrm>
            <a:off x="7600950" y="2819400"/>
            <a:ext cx="1543050" cy="1455738"/>
          </a:xfrm>
          <a:prstGeom prst="rect">
            <a:avLst/>
          </a:prstGeom>
          <a:noFill/>
        </p:spPr>
      </p:pic>
      <p:grpSp>
        <p:nvGrpSpPr>
          <p:cNvPr id="6" name="Group 138">
            <a:extLst>
              <a:ext uri="{FF2B5EF4-FFF2-40B4-BE49-F238E27FC236}">
                <a16:creationId xmlns:a16="http://schemas.microsoft.com/office/drawing/2014/main" id="{24BA74C3-2F9A-467B-B77B-0D908E27F57F}"/>
              </a:ext>
            </a:extLst>
          </p:cNvPr>
          <p:cNvGrpSpPr>
            <a:grpSpLocks/>
          </p:cNvGrpSpPr>
          <p:nvPr/>
        </p:nvGrpSpPr>
        <p:grpSpPr bwMode="auto">
          <a:xfrm>
            <a:off x="7270750" y="1406525"/>
            <a:ext cx="1770063" cy="1909763"/>
            <a:chOff x="4376" y="750"/>
            <a:chExt cx="1115" cy="1203"/>
          </a:xfrm>
        </p:grpSpPr>
        <p:sp>
          <p:nvSpPr>
            <p:cNvPr id="7" name="Text Box 133">
              <a:extLst>
                <a:ext uri="{FF2B5EF4-FFF2-40B4-BE49-F238E27FC236}">
                  <a16:creationId xmlns:a16="http://schemas.microsoft.com/office/drawing/2014/main" id="{178C3803-C2AB-4F19-B594-360D993F4421}"/>
                </a:ext>
              </a:extLst>
            </p:cNvPr>
            <p:cNvSpPr txBox="1">
              <a:spLocks noChangeArrowheads="1"/>
            </p:cNvSpPr>
            <p:nvPr/>
          </p:nvSpPr>
          <p:spPr bwMode="auto">
            <a:xfrm>
              <a:off x="4845" y="1589"/>
              <a:ext cx="267" cy="1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algn="ctr" eaLnBrk="1" hangingPunct="1">
                <a:spcBef>
                  <a:spcPct val="50000"/>
                </a:spcBef>
              </a:pPr>
              <a:r>
                <a:rPr lang="en-US" sz="600" b="1"/>
                <a:t>...</a:t>
              </a:r>
            </a:p>
          </p:txBody>
        </p:sp>
        <p:sp>
          <p:nvSpPr>
            <p:cNvPr id="8" name="Oval 75">
              <a:extLst>
                <a:ext uri="{FF2B5EF4-FFF2-40B4-BE49-F238E27FC236}">
                  <a16:creationId xmlns:a16="http://schemas.microsoft.com/office/drawing/2014/main" id="{1FEA69F5-D1D2-4503-8ACB-60AA37DF368C}"/>
                </a:ext>
              </a:extLst>
            </p:cNvPr>
            <p:cNvSpPr>
              <a:spLocks noChangeArrowheads="1"/>
            </p:cNvSpPr>
            <p:nvPr/>
          </p:nvSpPr>
          <p:spPr bwMode="auto">
            <a:xfrm>
              <a:off x="4578" y="1360"/>
              <a:ext cx="277" cy="132"/>
            </a:xfrm>
            <a:prstGeom prst="ellipse">
              <a:avLst/>
            </a:prstGeom>
            <a:noFill/>
            <a:ln w="19050">
              <a:solidFill>
                <a:schemeClr val="tx1"/>
              </a:solidFill>
              <a:round/>
              <a:headEnd type="none" w="sm" len="sm"/>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GB"/>
            </a:p>
          </p:txBody>
        </p:sp>
        <p:sp>
          <p:nvSpPr>
            <p:cNvPr id="9" name="Rectangle 76">
              <a:extLst>
                <a:ext uri="{FF2B5EF4-FFF2-40B4-BE49-F238E27FC236}">
                  <a16:creationId xmlns:a16="http://schemas.microsoft.com/office/drawing/2014/main" id="{C68A9D5E-AB47-4D50-AF59-161EDD2D4235}"/>
                </a:ext>
              </a:extLst>
            </p:cNvPr>
            <p:cNvSpPr>
              <a:spLocks noChangeArrowheads="1"/>
            </p:cNvSpPr>
            <p:nvPr/>
          </p:nvSpPr>
          <p:spPr bwMode="auto">
            <a:xfrm>
              <a:off x="4721" y="1492"/>
              <a:ext cx="192" cy="329"/>
            </a:xfrm>
            <a:prstGeom prst="rect">
              <a:avLst/>
            </a:prstGeom>
            <a:noFill/>
            <a:ln w="19050">
              <a:solidFill>
                <a:schemeClr val="tx1"/>
              </a:solidFill>
              <a:miter lim="800000"/>
              <a:headEnd type="none" w="sm" len="sm"/>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GB"/>
            </a:p>
          </p:txBody>
        </p:sp>
        <p:sp>
          <p:nvSpPr>
            <p:cNvPr id="10" name="Line 77">
              <a:extLst>
                <a:ext uri="{FF2B5EF4-FFF2-40B4-BE49-F238E27FC236}">
                  <a16:creationId xmlns:a16="http://schemas.microsoft.com/office/drawing/2014/main" id="{36FE5946-CCB1-4213-A7A2-AA89867553F8}"/>
                </a:ext>
              </a:extLst>
            </p:cNvPr>
            <p:cNvSpPr>
              <a:spLocks noChangeShapeType="1"/>
            </p:cNvSpPr>
            <p:nvPr/>
          </p:nvSpPr>
          <p:spPr bwMode="auto">
            <a:xfrm>
              <a:off x="4849" y="1492"/>
              <a:ext cx="64" cy="66"/>
            </a:xfrm>
            <a:prstGeom prst="line">
              <a:avLst/>
            </a:prstGeom>
            <a:noFill/>
            <a:ln w="19050">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11" name="Line 78">
              <a:extLst>
                <a:ext uri="{FF2B5EF4-FFF2-40B4-BE49-F238E27FC236}">
                  <a16:creationId xmlns:a16="http://schemas.microsoft.com/office/drawing/2014/main" id="{A057B556-25A4-4B80-9935-A546F5386BF1}"/>
                </a:ext>
              </a:extLst>
            </p:cNvPr>
            <p:cNvSpPr>
              <a:spLocks noChangeShapeType="1"/>
            </p:cNvSpPr>
            <p:nvPr/>
          </p:nvSpPr>
          <p:spPr bwMode="auto">
            <a:xfrm>
              <a:off x="4849" y="1492"/>
              <a:ext cx="0" cy="66"/>
            </a:xfrm>
            <a:prstGeom prst="line">
              <a:avLst/>
            </a:prstGeom>
            <a:noFill/>
            <a:ln w="19050">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12" name="Line 79">
              <a:extLst>
                <a:ext uri="{FF2B5EF4-FFF2-40B4-BE49-F238E27FC236}">
                  <a16:creationId xmlns:a16="http://schemas.microsoft.com/office/drawing/2014/main" id="{0C64379F-AC28-4E62-A0F7-A3AE5C5C69AF}"/>
                </a:ext>
              </a:extLst>
            </p:cNvPr>
            <p:cNvSpPr>
              <a:spLocks noChangeShapeType="1"/>
            </p:cNvSpPr>
            <p:nvPr/>
          </p:nvSpPr>
          <p:spPr bwMode="auto">
            <a:xfrm flipH="1">
              <a:off x="4849" y="1558"/>
              <a:ext cx="64" cy="0"/>
            </a:xfrm>
            <a:prstGeom prst="line">
              <a:avLst/>
            </a:prstGeom>
            <a:noFill/>
            <a:ln w="19050">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13" name="Line 80">
              <a:extLst>
                <a:ext uri="{FF2B5EF4-FFF2-40B4-BE49-F238E27FC236}">
                  <a16:creationId xmlns:a16="http://schemas.microsoft.com/office/drawing/2014/main" id="{A03C6899-DF47-42CD-BC0A-1A440E8721F8}"/>
                </a:ext>
              </a:extLst>
            </p:cNvPr>
            <p:cNvSpPr>
              <a:spLocks noChangeShapeType="1"/>
            </p:cNvSpPr>
            <p:nvPr/>
          </p:nvSpPr>
          <p:spPr bwMode="auto">
            <a:xfrm>
              <a:off x="4742" y="1601"/>
              <a:ext cx="150" cy="0"/>
            </a:xfrm>
            <a:prstGeom prst="line">
              <a:avLst/>
            </a:prstGeom>
            <a:noFill/>
            <a:ln w="952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14" name="Line 81">
              <a:extLst>
                <a:ext uri="{FF2B5EF4-FFF2-40B4-BE49-F238E27FC236}">
                  <a16:creationId xmlns:a16="http://schemas.microsoft.com/office/drawing/2014/main" id="{681131B0-0369-4923-BE2D-C2B4799B0718}"/>
                </a:ext>
              </a:extLst>
            </p:cNvPr>
            <p:cNvSpPr>
              <a:spLocks noChangeShapeType="1"/>
            </p:cNvSpPr>
            <p:nvPr/>
          </p:nvSpPr>
          <p:spPr bwMode="auto">
            <a:xfrm>
              <a:off x="4742" y="1623"/>
              <a:ext cx="150" cy="0"/>
            </a:xfrm>
            <a:prstGeom prst="line">
              <a:avLst/>
            </a:prstGeom>
            <a:noFill/>
            <a:ln w="952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15" name="Line 82">
              <a:extLst>
                <a:ext uri="{FF2B5EF4-FFF2-40B4-BE49-F238E27FC236}">
                  <a16:creationId xmlns:a16="http://schemas.microsoft.com/office/drawing/2014/main" id="{4441924E-6008-47A9-B2C6-D056B2EC6D99}"/>
                </a:ext>
              </a:extLst>
            </p:cNvPr>
            <p:cNvSpPr>
              <a:spLocks noChangeShapeType="1"/>
            </p:cNvSpPr>
            <p:nvPr/>
          </p:nvSpPr>
          <p:spPr bwMode="auto">
            <a:xfrm>
              <a:off x="4742" y="1645"/>
              <a:ext cx="150" cy="0"/>
            </a:xfrm>
            <a:prstGeom prst="line">
              <a:avLst/>
            </a:prstGeom>
            <a:noFill/>
            <a:ln w="952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16" name="Line 83">
              <a:extLst>
                <a:ext uri="{FF2B5EF4-FFF2-40B4-BE49-F238E27FC236}">
                  <a16:creationId xmlns:a16="http://schemas.microsoft.com/office/drawing/2014/main" id="{68D316D7-31A4-445B-85B6-54366B72D13F}"/>
                </a:ext>
              </a:extLst>
            </p:cNvPr>
            <p:cNvSpPr>
              <a:spLocks noChangeShapeType="1"/>
            </p:cNvSpPr>
            <p:nvPr/>
          </p:nvSpPr>
          <p:spPr bwMode="auto">
            <a:xfrm>
              <a:off x="4742" y="1689"/>
              <a:ext cx="150" cy="0"/>
            </a:xfrm>
            <a:prstGeom prst="line">
              <a:avLst/>
            </a:prstGeom>
            <a:noFill/>
            <a:ln w="952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17" name="Line 84">
              <a:extLst>
                <a:ext uri="{FF2B5EF4-FFF2-40B4-BE49-F238E27FC236}">
                  <a16:creationId xmlns:a16="http://schemas.microsoft.com/office/drawing/2014/main" id="{82B296F7-29D5-449F-81D4-6F431469B334}"/>
                </a:ext>
              </a:extLst>
            </p:cNvPr>
            <p:cNvSpPr>
              <a:spLocks noChangeShapeType="1"/>
            </p:cNvSpPr>
            <p:nvPr/>
          </p:nvSpPr>
          <p:spPr bwMode="auto">
            <a:xfrm>
              <a:off x="4742" y="1667"/>
              <a:ext cx="150" cy="0"/>
            </a:xfrm>
            <a:prstGeom prst="line">
              <a:avLst/>
            </a:prstGeom>
            <a:noFill/>
            <a:ln w="952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18" name="Line 85">
              <a:extLst>
                <a:ext uri="{FF2B5EF4-FFF2-40B4-BE49-F238E27FC236}">
                  <a16:creationId xmlns:a16="http://schemas.microsoft.com/office/drawing/2014/main" id="{67E17798-3BC3-42D8-83A1-9152D4F93003}"/>
                </a:ext>
              </a:extLst>
            </p:cNvPr>
            <p:cNvSpPr>
              <a:spLocks noChangeShapeType="1"/>
            </p:cNvSpPr>
            <p:nvPr/>
          </p:nvSpPr>
          <p:spPr bwMode="auto">
            <a:xfrm>
              <a:off x="4742" y="1711"/>
              <a:ext cx="150" cy="0"/>
            </a:xfrm>
            <a:prstGeom prst="line">
              <a:avLst/>
            </a:prstGeom>
            <a:noFill/>
            <a:ln w="952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19" name="Line 86">
              <a:extLst>
                <a:ext uri="{FF2B5EF4-FFF2-40B4-BE49-F238E27FC236}">
                  <a16:creationId xmlns:a16="http://schemas.microsoft.com/office/drawing/2014/main" id="{E80D5E3F-5FC8-4093-8228-AA03740BB519}"/>
                </a:ext>
              </a:extLst>
            </p:cNvPr>
            <p:cNvSpPr>
              <a:spLocks noChangeShapeType="1"/>
            </p:cNvSpPr>
            <p:nvPr/>
          </p:nvSpPr>
          <p:spPr bwMode="auto">
            <a:xfrm>
              <a:off x="4742" y="1733"/>
              <a:ext cx="150" cy="0"/>
            </a:xfrm>
            <a:prstGeom prst="line">
              <a:avLst/>
            </a:prstGeom>
            <a:noFill/>
            <a:ln w="952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20" name="Line 87">
              <a:extLst>
                <a:ext uri="{FF2B5EF4-FFF2-40B4-BE49-F238E27FC236}">
                  <a16:creationId xmlns:a16="http://schemas.microsoft.com/office/drawing/2014/main" id="{DE0961B1-7917-44BC-A5BC-5B41A2D60E49}"/>
                </a:ext>
              </a:extLst>
            </p:cNvPr>
            <p:cNvSpPr>
              <a:spLocks noChangeShapeType="1"/>
            </p:cNvSpPr>
            <p:nvPr/>
          </p:nvSpPr>
          <p:spPr bwMode="auto">
            <a:xfrm>
              <a:off x="4742" y="1755"/>
              <a:ext cx="150" cy="0"/>
            </a:xfrm>
            <a:prstGeom prst="line">
              <a:avLst/>
            </a:prstGeom>
            <a:noFill/>
            <a:ln w="952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21" name="Line 88">
              <a:extLst>
                <a:ext uri="{FF2B5EF4-FFF2-40B4-BE49-F238E27FC236}">
                  <a16:creationId xmlns:a16="http://schemas.microsoft.com/office/drawing/2014/main" id="{D6E4857A-818C-47F7-B27C-3CD31BAC983C}"/>
                </a:ext>
              </a:extLst>
            </p:cNvPr>
            <p:cNvSpPr>
              <a:spLocks noChangeShapeType="1"/>
            </p:cNvSpPr>
            <p:nvPr/>
          </p:nvSpPr>
          <p:spPr bwMode="auto">
            <a:xfrm>
              <a:off x="4742" y="1777"/>
              <a:ext cx="150" cy="0"/>
            </a:xfrm>
            <a:prstGeom prst="line">
              <a:avLst/>
            </a:prstGeom>
            <a:noFill/>
            <a:ln w="952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22" name="Line 89">
              <a:extLst>
                <a:ext uri="{FF2B5EF4-FFF2-40B4-BE49-F238E27FC236}">
                  <a16:creationId xmlns:a16="http://schemas.microsoft.com/office/drawing/2014/main" id="{82717C5A-C382-4B86-B3AD-7B23FE4DC5F9}"/>
                </a:ext>
              </a:extLst>
            </p:cNvPr>
            <p:cNvSpPr>
              <a:spLocks noChangeShapeType="1"/>
            </p:cNvSpPr>
            <p:nvPr/>
          </p:nvSpPr>
          <p:spPr bwMode="auto">
            <a:xfrm>
              <a:off x="4742" y="1799"/>
              <a:ext cx="150" cy="0"/>
            </a:xfrm>
            <a:prstGeom prst="line">
              <a:avLst/>
            </a:prstGeom>
            <a:noFill/>
            <a:ln w="952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23" name="Line 90">
              <a:extLst>
                <a:ext uri="{FF2B5EF4-FFF2-40B4-BE49-F238E27FC236}">
                  <a16:creationId xmlns:a16="http://schemas.microsoft.com/office/drawing/2014/main" id="{9F00C2EA-CCE0-46D0-981E-6BF1D6BAE431}"/>
                </a:ext>
              </a:extLst>
            </p:cNvPr>
            <p:cNvSpPr>
              <a:spLocks noChangeShapeType="1"/>
            </p:cNvSpPr>
            <p:nvPr/>
          </p:nvSpPr>
          <p:spPr bwMode="auto">
            <a:xfrm>
              <a:off x="4742" y="1580"/>
              <a:ext cx="150" cy="0"/>
            </a:xfrm>
            <a:prstGeom prst="line">
              <a:avLst/>
            </a:prstGeom>
            <a:noFill/>
            <a:ln w="952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24" name="Line 91">
              <a:extLst>
                <a:ext uri="{FF2B5EF4-FFF2-40B4-BE49-F238E27FC236}">
                  <a16:creationId xmlns:a16="http://schemas.microsoft.com/office/drawing/2014/main" id="{C022A093-127F-4DF9-A559-B06D6F80DBA1}"/>
                </a:ext>
              </a:extLst>
            </p:cNvPr>
            <p:cNvSpPr>
              <a:spLocks noChangeShapeType="1"/>
            </p:cNvSpPr>
            <p:nvPr/>
          </p:nvSpPr>
          <p:spPr bwMode="auto">
            <a:xfrm>
              <a:off x="4742" y="1536"/>
              <a:ext cx="93" cy="0"/>
            </a:xfrm>
            <a:prstGeom prst="line">
              <a:avLst/>
            </a:prstGeom>
            <a:noFill/>
            <a:ln w="952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25" name="Line 92">
              <a:extLst>
                <a:ext uri="{FF2B5EF4-FFF2-40B4-BE49-F238E27FC236}">
                  <a16:creationId xmlns:a16="http://schemas.microsoft.com/office/drawing/2014/main" id="{8983D6BB-25D0-4784-A93A-CCB81CA3B853}"/>
                </a:ext>
              </a:extLst>
            </p:cNvPr>
            <p:cNvSpPr>
              <a:spLocks noChangeShapeType="1"/>
            </p:cNvSpPr>
            <p:nvPr/>
          </p:nvSpPr>
          <p:spPr bwMode="auto">
            <a:xfrm>
              <a:off x="4742" y="1514"/>
              <a:ext cx="93" cy="0"/>
            </a:xfrm>
            <a:prstGeom prst="line">
              <a:avLst/>
            </a:prstGeom>
            <a:noFill/>
            <a:ln w="952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26" name="Line 93">
              <a:extLst>
                <a:ext uri="{FF2B5EF4-FFF2-40B4-BE49-F238E27FC236}">
                  <a16:creationId xmlns:a16="http://schemas.microsoft.com/office/drawing/2014/main" id="{3349F42D-2EAC-4EE4-AC3D-CE5223D88164}"/>
                </a:ext>
              </a:extLst>
            </p:cNvPr>
            <p:cNvSpPr>
              <a:spLocks noChangeShapeType="1"/>
            </p:cNvSpPr>
            <p:nvPr/>
          </p:nvSpPr>
          <p:spPr bwMode="auto">
            <a:xfrm>
              <a:off x="4742" y="1558"/>
              <a:ext cx="93" cy="0"/>
            </a:xfrm>
            <a:prstGeom prst="line">
              <a:avLst/>
            </a:prstGeom>
            <a:noFill/>
            <a:ln w="952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27" name="Oval 95">
              <a:extLst>
                <a:ext uri="{FF2B5EF4-FFF2-40B4-BE49-F238E27FC236}">
                  <a16:creationId xmlns:a16="http://schemas.microsoft.com/office/drawing/2014/main" id="{17976BFE-19D5-4080-9040-27C78A120273}"/>
                </a:ext>
              </a:extLst>
            </p:cNvPr>
            <p:cNvSpPr>
              <a:spLocks noChangeArrowheads="1"/>
            </p:cNvSpPr>
            <p:nvPr/>
          </p:nvSpPr>
          <p:spPr bwMode="auto">
            <a:xfrm>
              <a:off x="4941" y="1360"/>
              <a:ext cx="276" cy="132"/>
            </a:xfrm>
            <a:prstGeom prst="ellipse">
              <a:avLst/>
            </a:prstGeom>
            <a:noFill/>
            <a:ln w="19050">
              <a:solidFill>
                <a:schemeClr val="tx1"/>
              </a:solidFill>
              <a:round/>
              <a:headEnd type="none" w="sm" len="sm"/>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GB"/>
            </a:p>
          </p:txBody>
        </p:sp>
        <p:sp>
          <p:nvSpPr>
            <p:cNvPr id="28" name="Rectangle 96">
              <a:extLst>
                <a:ext uri="{FF2B5EF4-FFF2-40B4-BE49-F238E27FC236}">
                  <a16:creationId xmlns:a16="http://schemas.microsoft.com/office/drawing/2014/main" id="{FF895705-C914-4C72-BBB1-B91244A36D53}"/>
                </a:ext>
              </a:extLst>
            </p:cNvPr>
            <p:cNvSpPr>
              <a:spLocks noChangeArrowheads="1"/>
            </p:cNvSpPr>
            <p:nvPr/>
          </p:nvSpPr>
          <p:spPr bwMode="auto">
            <a:xfrm>
              <a:off x="5084" y="1492"/>
              <a:ext cx="191" cy="329"/>
            </a:xfrm>
            <a:prstGeom prst="rect">
              <a:avLst/>
            </a:prstGeom>
            <a:noFill/>
            <a:ln w="19050">
              <a:solidFill>
                <a:schemeClr val="tx1"/>
              </a:solidFill>
              <a:miter lim="800000"/>
              <a:headEnd type="none" w="sm" len="sm"/>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GB"/>
            </a:p>
          </p:txBody>
        </p:sp>
        <p:sp>
          <p:nvSpPr>
            <p:cNvPr id="29" name="Line 97">
              <a:extLst>
                <a:ext uri="{FF2B5EF4-FFF2-40B4-BE49-F238E27FC236}">
                  <a16:creationId xmlns:a16="http://schemas.microsoft.com/office/drawing/2014/main" id="{E978C8C5-0703-47B8-AD59-B644AE58FB4E}"/>
                </a:ext>
              </a:extLst>
            </p:cNvPr>
            <p:cNvSpPr>
              <a:spLocks noChangeShapeType="1"/>
            </p:cNvSpPr>
            <p:nvPr/>
          </p:nvSpPr>
          <p:spPr bwMode="auto">
            <a:xfrm>
              <a:off x="5211" y="1492"/>
              <a:ext cx="64" cy="66"/>
            </a:xfrm>
            <a:prstGeom prst="line">
              <a:avLst/>
            </a:prstGeom>
            <a:noFill/>
            <a:ln w="19050">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30" name="Line 98">
              <a:extLst>
                <a:ext uri="{FF2B5EF4-FFF2-40B4-BE49-F238E27FC236}">
                  <a16:creationId xmlns:a16="http://schemas.microsoft.com/office/drawing/2014/main" id="{12652D7B-F209-47DC-8CC3-22E35CC9883F}"/>
                </a:ext>
              </a:extLst>
            </p:cNvPr>
            <p:cNvSpPr>
              <a:spLocks noChangeShapeType="1"/>
            </p:cNvSpPr>
            <p:nvPr/>
          </p:nvSpPr>
          <p:spPr bwMode="auto">
            <a:xfrm>
              <a:off x="5211" y="1492"/>
              <a:ext cx="0" cy="66"/>
            </a:xfrm>
            <a:prstGeom prst="line">
              <a:avLst/>
            </a:prstGeom>
            <a:noFill/>
            <a:ln w="19050">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31" name="Line 99">
              <a:extLst>
                <a:ext uri="{FF2B5EF4-FFF2-40B4-BE49-F238E27FC236}">
                  <a16:creationId xmlns:a16="http://schemas.microsoft.com/office/drawing/2014/main" id="{E8E3BF0D-0720-413C-9A13-311669D6AA32}"/>
                </a:ext>
              </a:extLst>
            </p:cNvPr>
            <p:cNvSpPr>
              <a:spLocks noChangeShapeType="1"/>
            </p:cNvSpPr>
            <p:nvPr/>
          </p:nvSpPr>
          <p:spPr bwMode="auto">
            <a:xfrm flipH="1">
              <a:off x="5211" y="1558"/>
              <a:ext cx="64" cy="0"/>
            </a:xfrm>
            <a:prstGeom prst="line">
              <a:avLst/>
            </a:prstGeom>
            <a:noFill/>
            <a:ln w="19050">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32" name="Line 100">
              <a:extLst>
                <a:ext uri="{FF2B5EF4-FFF2-40B4-BE49-F238E27FC236}">
                  <a16:creationId xmlns:a16="http://schemas.microsoft.com/office/drawing/2014/main" id="{03E45D7D-7EA0-4746-94E9-D297C395A992}"/>
                </a:ext>
              </a:extLst>
            </p:cNvPr>
            <p:cNvSpPr>
              <a:spLocks noChangeShapeType="1"/>
            </p:cNvSpPr>
            <p:nvPr/>
          </p:nvSpPr>
          <p:spPr bwMode="auto">
            <a:xfrm>
              <a:off x="5105" y="1601"/>
              <a:ext cx="149" cy="0"/>
            </a:xfrm>
            <a:prstGeom prst="line">
              <a:avLst/>
            </a:prstGeom>
            <a:noFill/>
            <a:ln w="952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33" name="Line 101">
              <a:extLst>
                <a:ext uri="{FF2B5EF4-FFF2-40B4-BE49-F238E27FC236}">
                  <a16:creationId xmlns:a16="http://schemas.microsoft.com/office/drawing/2014/main" id="{ED6EEBA1-205B-4149-B9FD-9586758822B8}"/>
                </a:ext>
              </a:extLst>
            </p:cNvPr>
            <p:cNvSpPr>
              <a:spLocks noChangeShapeType="1"/>
            </p:cNvSpPr>
            <p:nvPr/>
          </p:nvSpPr>
          <p:spPr bwMode="auto">
            <a:xfrm>
              <a:off x="5105" y="1623"/>
              <a:ext cx="149" cy="0"/>
            </a:xfrm>
            <a:prstGeom prst="line">
              <a:avLst/>
            </a:prstGeom>
            <a:noFill/>
            <a:ln w="952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34" name="Line 102">
              <a:extLst>
                <a:ext uri="{FF2B5EF4-FFF2-40B4-BE49-F238E27FC236}">
                  <a16:creationId xmlns:a16="http://schemas.microsoft.com/office/drawing/2014/main" id="{2B4DF8DE-2EA4-403E-ACFC-80C0660B0B27}"/>
                </a:ext>
              </a:extLst>
            </p:cNvPr>
            <p:cNvSpPr>
              <a:spLocks noChangeShapeType="1"/>
            </p:cNvSpPr>
            <p:nvPr/>
          </p:nvSpPr>
          <p:spPr bwMode="auto">
            <a:xfrm>
              <a:off x="5105" y="1645"/>
              <a:ext cx="149" cy="0"/>
            </a:xfrm>
            <a:prstGeom prst="line">
              <a:avLst/>
            </a:prstGeom>
            <a:noFill/>
            <a:ln w="952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35" name="Line 103">
              <a:extLst>
                <a:ext uri="{FF2B5EF4-FFF2-40B4-BE49-F238E27FC236}">
                  <a16:creationId xmlns:a16="http://schemas.microsoft.com/office/drawing/2014/main" id="{FA6B9EC9-5505-4032-9FBC-EC6BAF91B665}"/>
                </a:ext>
              </a:extLst>
            </p:cNvPr>
            <p:cNvSpPr>
              <a:spLocks noChangeShapeType="1"/>
            </p:cNvSpPr>
            <p:nvPr/>
          </p:nvSpPr>
          <p:spPr bwMode="auto">
            <a:xfrm>
              <a:off x="5105" y="1689"/>
              <a:ext cx="149" cy="0"/>
            </a:xfrm>
            <a:prstGeom prst="line">
              <a:avLst/>
            </a:prstGeom>
            <a:noFill/>
            <a:ln w="952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36" name="Line 104">
              <a:extLst>
                <a:ext uri="{FF2B5EF4-FFF2-40B4-BE49-F238E27FC236}">
                  <a16:creationId xmlns:a16="http://schemas.microsoft.com/office/drawing/2014/main" id="{6BC2E10B-989D-45C0-8E96-6D1465B8134E}"/>
                </a:ext>
              </a:extLst>
            </p:cNvPr>
            <p:cNvSpPr>
              <a:spLocks noChangeShapeType="1"/>
            </p:cNvSpPr>
            <p:nvPr/>
          </p:nvSpPr>
          <p:spPr bwMode="auto">
            <a:xfrm>
              <a:off x="5105" y="1667"/>
              <a:ext cx="149" cy="0"/>
            </a:xfrm>
            <a:prstGeom prst="line">
              <a:avLst/>
            </a:prstGeom>
            <a:noFill/>
            <a:ln w="952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37" name="Line 105">
              <a:extLst>
                <a:ext uri="{FF2B5EF4-FFF2-40B4-BE49-F238E27FC236}">
                  <a16:creationId xmlns:a16="http://schemas.microsoft.com/office/drawing/2014/main" id="{F614462E-27CD-4191-B5EF-F58F56F0DF26}"/>
                </a:ext>
              </a:extLst>
            </p:cNvPr>
            <p:cNvSpPr>
              <a:spLocks noChangeShapeType="1"/>
            </p:cNvSpPr>
            <p:nvPr/>
          </p:nvSpPr>
          <p:spPr bwMode="auto">
            <a:xfrm>
              <a:off x="5105" y="1711"/>
              <a:ext cx="149" cy="0"/>
            </a:xfrm>
            <a:prstGeom prst="line">
              <a:avLst/>
            </a:prstGeom>
            <a:noFill/>
            <a:ln w="952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38" name="Line 106">
              <a:extLst>
                <a:ext uri="{FF2B5EF4-FFF2-40B4-BE49-F238E27FC236}">
                  <a16:creationId xmlns:a16="http://schemas.microsoft.com/office/drawing/2014/main" id="{93AA7AB6-CAD3-4B9D-B7FB-8359D02342D4}"/>
                </a:ext>
              </a:extLst>
            </p:cNvPr>
            <p:cNvSpPr>
              <a:spLocks noChangeShapeType="1"/>
            </p:cNvSpPr>
            <p:nvPr/>
          </p:nvSpPr>
          <p:spPr bwMode="auto">
            <a:xfrm>
              <a:off x="5105" y="1733"/>
              <a:ext cx="149" cy="0"/>
            </a:xfrm>
            <a:prstGeom prst="line">
              <a:avLst/>
            </a:prstGeom>
            <a:noFill/>
            <a:ln w="952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39" name="Line 107">
              <a:extLst>
                <a:ext uri="{FF2B5EF4-FFF2-40B4-BE49-F238E27FC236}">
                  <a16:creationId xmlns:a16="http://schemas.microsoft.com/office/drawing/2014/main" id="{F17558F6-7755-4AEA-B862-2B42D78117A8}"/>
                </a:ext>
              </a:extLst>
            </p:cNvPr>
            <p:cNvSpPr>
              <a:spLocks noChangeShapeType="1"/>
            </p:cNvSpPr>
            <p:nvPr/>
          </p:nvSpPr>
          <p:spPr bwMode="auto">
            <a:xfrm>
              <a:off x="5105" y="1755"/>
              <a:ext cx="149" cy="0"/>
            </a:xfrm>
            <a:prstGeom prst="line">
              <a:avLst/>
            </a:prstGeom>
            <a:noFill/>
            <a:ln w="952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40" name="Line 108">
              <a:extLst>
                <a:ext uri="{FF2B5EF4-FFF2-40B4-BE49-F238E27FC236}">
                  <a16:creationId xmlns:a16="http://schemas.microsoft.com/office/drawing/2014/main" id="{DA5B7271-CFB0-4425-8C4E-12C59F3AA69E}"/>
                </a:ext>
              </a:extLst>
            </p:cNvPr>
            <p:cNvSpPr>
              <a:spLocks noChangeShapeType="1"/>
            </p:cNvSpPr>
            <p:nvPr/>
          </p:nvSpPr>
          <p:spPr bwMode="auto">
            <a:xfrm>
              <a:off x="5105" y="1777"/>
              <a:ext cx="149" cy="0"/>
            </a:xfrm>
            <a:prstGeom prst="line">
              <a:avLst/>
            </a:prstGeom>
            <a:noFill/>
            <a:ln w="952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41" name="Line 109">
              <a:extLst>
                <a:ext uri="{FF2B5EF4-FFF2-40B4-BE49-F238E27FC236}">
                  <a16:creationId xmlns:a16="http://schemas.microsoft.com/office/drawing/2014/main" id="{CA2478B6-0D9B-4D83-8CEB-D5C75E398E3C}"/>
                </a:ext>
              </a:extLst>
            </p:cNvPr>
            <p:cNvSpPr>
              <a:spLocks noChangeShapeType="1"/>
            </p:cNvSpPr>
            <p:nvPr/>
          </p:nvSpPr>
          <p:spPr bwMode="auto">
            <a:xfrm>
              <a:off x="5105" y="1799"/>
              <a:ext cx="149" cy="0"/>
            </a:xfrm>
            <a:prstGeom prst="line">
              <a:avLst/>
            </a:prstGeom>
            <a:noFill/>
            <a:ln w="952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42" name="Line 110">
              <a:extLst>
                <a:ext uri="{FF2B5EF4-FFF2-40B4-BE49-F238E27FC236}">
                  <a16:creationId xmlns:a16="http://schemas.microsoft.com/office/drawing/2014/main" id="{B4E59E98-F679-40C6-A4D4-CB81B8CF733E}"/>
                </a:ext>
              </a:extLst>
            </p:cNvPr>
            <p:cNvSpPr>
              <a:spLocks noChangeShapeType="1"/>
            </p:cNvSpPr>
            <p:nvPr/>
          </p:nvSpPr>
          <p:spPr bwMode="auto">
            <a:xfrm>
              <a:off x="5105" y="1580"/>
              <a:ext cx="149" cy="0"/>
            </a:xfrm>
            <a:prstGeom prst="line">
              <a:avLst/>
            </a:prstGeom>
            <a:noFill/>
            <a:ln w="952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43" name="Line 111">
              <a:extLst>
                <a:ext uri="{FF2B5EF4-FFF2-40B4-BE49-F238E27FC236}">
                  <a16:creationId xmlns:a16="http://schemas.microsoft.com/office/drawing/2014/main" id="{04811F18-8882-441E-8559-05FCF82834EF}"/>
                </a:ext>
              </a:extLst>
            </p:cNvPr>
            <p:cNvSpPr>
              <a:spLocks noChangeShapeType="1"/>
            </p:cNvSpPr>
            <p:nvPr/>
          </p:nvSpPr>
          <p:spPr bwMode="auto">
            <a:xfrm>
              <a:off x="5105" y="1536"/>
              <a:ext cx="92" cy="0"/>
            </a:xfrm>
            <a:prstGeom prst="line">
              <a:avLst/>
            </a:prstGeom>
            <a:noFill/>
            <a:ln w="952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44" name="Line 112">
              <a:extLst>
                <a:ext uri="{FF2B5EF4-FFF2-40B4-BE49-F238E27FC236}">
                  <a16:creationId xmlns:a16="http://schemas.microsoft.com/office/drawing/2014/main" id="{2EAA9599-6B06-4518-B22F-BECBF4B1BE68}"/>
                </a:ext>
              </a:extLst>
            </p:cNvPr>
            <p:cNvSpPr>
              <a:spLocks noChangeShapeType="1"/>
            </p:cNvSpPr>
            <p:nvPr/>
          </p:nvSpPr>
          <p:spPr bwMode="auto">
            <a:xfrm>
              <a:off x="5105" y="1514"/>
              <a:ext cx="92" cy="0"/>
            </a:xfrm>
            <a:prstGeom prst="line">
              <a:avLst/>
            </a:prstGeom>
            <a:noFill/>
            <a:ln w="952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45" name="Line 113">
              <a:extLst>
                <a:ext uri="{FF2B5EF4-FFF2-40B4-BE49-F238E27FC236}">
                  <a16:creationId xmlns:a16="http://schemas.microsoft.com/office/drawing/2014/main" id="{9F0EEE0C-E02C-4FFA-8E05-63D6E916B681}"/>
                </a:ext>
              </a:extLst>
            </p:cNvPr>
            <p:cNvSpPr>
              <a:spLocks noChangeShapeType="1"/>
            </p:cNvSpPr>
            <p:nvPr/>
          </p:nvSpPr>
          <p:spPr bwMode="auto">
            <a:xfrm>
              <a:off x="5105" y="1558"/>
              <a:ext cx="92" cy="0"/>
            </a:xfrm>
            <a:prstGeom prst="line">
              <a:avLst/>
            </a:prstGeom>
            <a:noFill/>
            <a:ln w="952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grpSp>
          <p:nvGrpSpPr>
            <p:cNvPr id="46" name="Group 114">
              <a:extLst>
                <a:ext uri="{FF2B5EF4-FFF2-40B4-BE49-F238E27FC236}">
                  <a16:creationId xmlns:a16="http://schemas.microsoft.com/office/drawing/2014/main" id="{4684D97C-81DD-4862-8914-0A31C344FF42}"/>
                </a:ext>
              </a:extLst>
            </p:cNvPr>
            <p:cNvGrpSpPr>
              <a:grpSpLocks/>
            </p:cNvGrpSpPr>
            <p:nvPr/>
          </p:nvGrpSpPr>
          <p:grpSpPr bwMode="auto">
            <a:xfrm>
              <a:off x="4376" y="794"/>
              <a:ext cx="196" cy="231"/>
              <a:chOff x="7654" y="3380"/>
              <a:chExt cx="554" cy="754"/>
            </a:xfrm>
          </p:grpSpPr>
          <p:sp>
            <p:nvSpPr>
              <p:cNvPr id="60" name="Oval 115">
                <a:extLst>
                  <a:ext uri="{FF2B5EF4-FFF2-40B4-BE49-F238E27FC236}">
                    <a16:creationId xmlns:a16="http://schemas.microsoft.com/office/drawing/2014/main" id="{614F5B28-79BE-48A6-9713-2969A4BBB245}"/>
                  </a:ext>
                </a:extLst>
              </p:cNvPr>
              <p:cNvSpPr>
                <a:spLocks noChangeArrowheads="1"/>
              </p:cNvSpPr>
              <p:nvPr/>
            </p:nvSpPr>
            <p:spPr bwMode="auto">
              <a:xfrm>
                <a:off x="7805" y="3380"/>
                <a:ext cx="253" cy="248"/>
              </a:xfrm>
              <a:prstGeom prst="ellipse">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61" name="Line 116">
                <a:extLst>
                  <a:ext uri="{FF2B5EF4-FFF2-40B4-BE49-F238E27FC236}">
                    <a16:creationId xmlns:a16="http://schemas.microsoft.com/office/drawing/2014/main" id="{0A6BC4CE-A39B-49A3-B36E-1C087069E252}"/>
                  </a:ext>
                </a:extLst>
              </p:cNvPr>
              <p:cNvSpPr>
                <a:spLocks noChangeShapeType="1"/>
              </p:cNvSpPr>
              <p:nvPr/>
            </p:nvSpPr>
            <p:spPr bwMode="auto">
              <a:xfrm>
                <a:off x="7931" y="3630"/>
                <a:ext cx="1" cy="23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62" name="Line 117">
                <a:extLst>
                  <a:ext uri="{FF2B5EF4-FFF2-40B4-BE49-F238E27FC236}">
                    <a16:creationId xmlns:a16="http://schemas.microsoft.com/office/drawing/2014/main" id="{2F2CEFC6-FD87-4684-B54B-EDF8C6179798}"/>
                  </a:ext>
                </a:extLst>
              </p:cNvPr>
              <p:cNvSpPr>
                <a:spLocks noChangeShapeType="1"/>
              </p:cNvSpPr>
              <p:nvPr/>
            </p:nvSpPr>
            <p:spPr bwMode="auto">
              <a:xfrm>
                <a:off x="7731" y="3695"/>
                <a:ext cx="401" cy="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63" name="Freeform 118">
                <a:extLst>
                  <a:ext uri="{FF2B5EF4-FFF2-40B4-BE49-F238E27FC236}">
                    <a16:creationId xmlns:a16="http://schemas.microsoft.com/office/drawing/2014/main" id="{55488FE6-3EDA-44A0-957E-CE6DCC0AD505}"/>
                  </a:ext>
                </a:extLst>
              </p:cNvPr>
              <p:cNvSpPr>
                <a:spLocks/>
              </p:cNvSpPr>
              <p:nvPr/>
            </p:nvSpPr>
            <p:spPr bwMode="auto">
              <a:xfrm>
                <a:off x="7654" y="3862"/>
                <a:ext cx="554" cy="272"/>
              </a:xfrm>
              <a:custGeom>
                <a:avLst/>
                <a:gdLst>
                  <a:gd name="T0" fmla="*/ 0 w 108"/>
                  <a:gd name="T1" fmla="*/ 2147483647 h 54"/>
                  <a:gd name="T2" fmla="*/ 2147483647 w 108"/>
                  <a:gd name="T3" fmla="*/ 0 h 54"/>
                  <a:gd name="T4" fmla="*/ 2147483647 w 108"/>
                  <a:gd name="T5" fmla="*/ 2147483647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19050" cmpd="sng">
                <a:solidFill>
                  <a:schemeClr val="tx1"/>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grpSp>
        <p:sp>
          <p:nvSpPr>
            <p:cNvPr id="47" name="Oval 119">
              <a:extLst>
                <a:ext uri="{FF2B5EF4-FFF2-40B4-BE49-F238E27FC236}">
                  <a16:creationId xmlns:a16="http://schemas.microsoft.com/office/drawing/2014/main" id="{C55B7686-CE05-4C33-8C04-5847AEFAEA1F}"/>
                </a:ext>
              </a:extLst>
            </p:cNvPr>
            <p:cNvSpPr>
              <a:spLocks noChangeArrowheads="1"/>
            </p:cNvSpPr>
            <p:nvPr/>
          </p:nvSpPr>
          <p:spPr bwMode="auto">
            <a:xfrm>
              <a:off x="4801" y="750"/>
              <a:ext cx="278" cy="132"/>
            </a:xfrm>
            <a:prstGeom prst="ellipse">
              <a:avLst/>
            </a:prstGeom>
            <a:noFill/>
            <a:ln w="19050">
              <a:solidFill>
                <a:schemeClr val="tx1"/>
              </a:solidFill>
              <a:round/>
              <a:headEnd type="none" w="sm" len="sm"/>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GB"/>
            </a:p>
          </p:txBody>
        </p:sp>
        <p:sp>
          <p:nvSpPr>
            <p:cNvPr id="48" name="Oval 120">
              <a:extLst>
                <a:ext uri="{FF2B5EF4-FFF2-40B4-BE49-F238E27FC236}">
                  <a16:creationId xmlns:a16="http://schemas.microsoft.com/office/drawing/2014/main" id="{D68F8D42-3385-4C36-B29D-38B13FDFE62B}"/>
                </a:ext>
              </a:extLst>
            </p:cNvPr>
            <p:cNvSpPr>
              <a:spLocks noChangeArrowheads="1"/>
            </p:cNvSpPr>
            <p:nvPr/>
          </p:nvSpPr>
          <p:spPr bwMode="auto">
            <a:xfrm>
              <a:off x="4642" y="1013"/>
              <a:ext cx="277" cy="132"/>
            </a:xfrm>
            <a:prstGeom prst="ellipse">
              <a:avLst/>
            </a:prstGeom>
            <a:noFill/>
            <a:ln w="19050">
              <a:solidFill>
                <a:schemeClr val="tx1"/>
              </a:solidFill>
              <a:round/>
              <a:headEnd type="none" w="sm" len="sm"/>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GB"/>
            </a:p>
          </p:txBody>
        </p:sp>
        <p:sp>
          <p:nvSpPr>
            <p:cNvPr id="49" name="Line 121">
              <a:extLst>
                <a:ext uri="{FF2B5EF4-FFF2-40B4-BE49-F238E27FC236}">
                  <a16:creationId xmlns:a16="http://schemas.microsoft.com/office/drawing/2014/main" id="{89D10773-5CFA-4F89-893E-64FF89C3F10F}"/>
                </a:ext>
              </a:extLst>
            </p:cNvPr>
            <p:cNvSpPr>
              <a:spLocks noChangeShapeType="1"/>
            </p:cNvSpPr>
            <p:nvPr/>
          </p:nvSpPr>
          <p:spPr bwMode="auto">
            <a:xfrm flipV="1">
              <a:off x="4611" y="816"/>
              <a:ext cx="190" cy="88"/>
            </a:xfrm>
            <a:prstGeom prst="line">
              <a:avLst/>
            </a:prstGeom>
            <a:noFill/>
            <a:ln w="19050">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50" name="Line 122">
              <a:extLst>
                <a:ext uri="{FF2B5EF4-FFF2-40B4-BE49-F238E27FC236}">
                  <a16:creationId xmlns:a16="http://schemas.microsoft.com/office/drawing/2014/main" id="{433707E9-312E-4C23-9276-23E829B7DBA8}"/>
                </a:ext>
              </a:extLst>
            </p:cNvPr>
            <p:cNvSpPr>
              <a:spLocks noChangeShapeType="1"/>
            </p:cNvSpPr>
            <p:nvPr/>
          </p:nvSpPr>
          <p:spPr bwMode="auto">
            <a:xfrm>
              <a:off x="4582" y="948"/>
              <a:ext cx="170" cy="65"/>
            </a:xfrm>
            <a:prstGeom prst="line">
              <a:avLst/>
            </a:prstGeom>
            <a:noFill/>
            <a:ln w="19050">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51" name="AutoShape 123">
              <a:extLst>
                <a:ext uri="{FF2B5EF4-FFF2-40B4-BE49-F238E27FC236}">
                  <a16:creationId xmlns:a16="http://schemas.microsoft.com/office/drawing/2014/main" id="{4BAB8606-9383-4BBD-8AFD-C10B59045790}"/>
                </a:ext>
              </a:extLst>
            </p:cNvPr>
            <p:cNvSpPr>
              <a:spLocks noChangeArrowheads="1"/>
            </p:cNvSpPr>
            <p:nvPr/>
          </p:nvSpPr>
          <p:spPr bwMode="auto">
            <a:xfrm>
              <a:off x="4419" y="1328"/>
              <a:ext cx="1026" cy="625"/>
            </a:xfrm>
            <a:prstGeom prst="roundRect">
              <a:avLst>
                <a:gd name="adj" fmla="val 16667"/>
              </a:avLst>
            </a:prstGeom>
            <a:noFill/>
            <a:ln w="19050">
              <a:solidFill>
                <a:srgbClr val="00CCFF"/>
              </a:solidFill>
              <a:prstDash val="dash"/>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GB"/>
            </a:p>
          </p:txBody>
        </p:sp>
        <p:sp>
          <p:nvSpPr>
            <p:cNvPr id="52" name="AutoShape 124">
              <a:extLst>
                <a:ext uri="{FF2B5EF4-FFF2-40B4-BE49-F238E27FC236}">
                  <a16:creationId xmlns:a16="http://schemas.microsoft.com/office/drawing/2014/main" id="{AF1359F8-F809-4A13-AA3D-D58067F7259E}"/>
                </a:ext>
              </a:extLst>
            </p:cNvPr>
            <p:cNvSpPr>
              <a:spLocks noChangeArrowheads="1"/>
            </p:cNvSpPr>
            <p:nvPr/>
          </p:nvSpPr>
          <p:spPr bwMode="auto">
            <a:xfrm>
              <a:off x="4622" y="985"/>
              <a:ext cx="314" cy="190"/>
            </a:xfrm>
            <a:prstGeom prst="roundRect">
              <a:avLst>
                <a:gd name="adj" fmla="val 16667"/>
              </a:avLst>
            </a:prstGeom>
            <a:noFill/>
            <a:ln w="19050">
              <a:solidFill>
                <a:srgbClr val="00CCFF"/>
              </a:solidFill>
              <a:prstDash val="dash"/>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GB"/>
            </a:p>
          </p:txBody>
        </p:sp>
        <p:sp>
          <p:nvSpPr>
            <p:cNvPr id="53" name="Oval 125">
              <a:extLst>
                <a:ext uri="{FF2B5EF4-FFF2-40B4-BE49-F238E27FC236}">
                  <a16:creationId xmlns:a16="http://schemas.microsoft.com/office/drawing/2014/main" id="{EAB3327A-4539-4438-8B9E-3C482EEC386B}"/>
                </a:ext>
              </a:extLst>
            </p:cNvPr>
            <p:cNvSpPr>
              <a:spLocks noChangeArrowheads="1"/>
            </p:cNvSpPr>
            <p:nvPr/>
          </p:nvSpPr>
          <p:spPr bwMode="auto">
            <a:xfrm flipH="1">
              <a:off x="4954" y="1013"/>
              <a:ext cx="277" cy="132"/>
            </a:xfrm>
            <a:prstGeom prst="ellipse">
              <a:avLst/>
            </a:prstGeom>
            <a:noFill/>
            <a:ln w="19050">
              <a:solidFill>
                <a:schemeClr val="tx1"/>
              </a:solidFill>
              <a:round/>
              <a:headEnd type="none" w="sm" len="sm"/>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GB"/>
            </a:p>
          </p:txBody>
        </p:sp>
        <p:sp>
          <p:nvSpPr>
            <p:cNvPr id="54" name="Line 126">
              <a:extLst>
                <a:ext uri="{FF2B5EF4-FFF2-40B4-BE49-F238E27FC236}">
                  <a16:creationId xmlns:a16="http://schemas.microsoft.com/office/drawing/2014/main" id="{22AC9878-6B0F-4AFA-A449-B0F842452CC0}"/>
                </a:ext>
              </a:extLst>
            </p:cNvPr>
            <p:cNvSpPr>
              <a:spLocks noChangeShapeType="1"/>
            </p:cNvSpPr>
            <p:nvPr/>
          </p:nvSpPr>
          <p:spPr bwMode="auto">
            <a:xfrm flipH="1">
              <a:off x="5121" y="948"/>
              <a:ext cx="171" cy="65"/>
            </a:xfrm>
            <a:prstGeom prst="line">
              <a:avLst/>
            </a:prstGeom>
            <a:noFill/>
            <a:ln w="19050">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grpSp>
          <p:nvGrpSpPr>
            <p:cNvPr id="55" name="Group 127">
              <a:extLst>
                <a:ext uri="{FF2B5EF4-FFF2-40B4-BE49-F238E27FC236}">
                  <a16:creationId xmlns:a16="http://schemas.microsoft.com/office/drawing/2014/main" id="{845D7728-5F33-4AA6-A052-D88E202B6B9E}"/>
                </a:ext>
              </a:extLst>
            </p:cNvPr>
            <p:cNvGrpSpPr>
              <a:grpSpLocks/>
            </p:cNvGrpSpPr>
            <p:nvPr/>
          </p:nvGrpSpPr>
          <p:grpSpPr bwMode="auto">
            <a:xfrm>
              <a:off x="5293" y="794"/>
              <a:ext cx="198" cy="231"/>
              <a:chOff x="7654" y="3380"/>
              <a:chExt cx="554" cy="754"/>
            </a:xfrm>
          </p:grpSpPr>
          <p:sp>
            <p:nvSpPr>
              <p:cNvPr id="56" name="Oval 128">
                <a:extLst>
                  <a:ext uri="{FF2B5EF4-FFF2-40B4-BE49-F238E27FC236}">
                    <a16:creationId xmlns:a16="http://schemas.microsoft.com/office/drawing/2014/main" id="{9443EFDB-29B8-4616-90AF-3EBABD81E166}"/>
                  </a:ext>
                </a:extLst>
              </p:cNvPr>
              <p:cNvSpPr>
                <a:spLocks noChangeArrowheads="1"/>
              </p:cNvSpPr>
              <p:nvPr/>
            </p:nvSpPr>
            <p:spPr bwMode="auto">
              <a:xfrm>
                <a:off x="7805" y="3380"/>
                <a:ext cx="253" cy="248"/>
              </a:xfrm>
              <a:prstGeom prst="ellipse">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57" name="Line 129">
                <a:extLst>
                  <a:ext uri="{FF2B5EF4-FFF2-40B4-BE49-F238E27FC236}">
                    <a16:creationId xmlns:a16="http://schemas.microsoft.com/office/drawing/2014/main" id="{FBDBF451-B2F3-49A9-98FB-9865EC60046E}"/>
                  </a:ext>
                </a:extLst>
              </p:cNvPr>
              <p:cNvSpPr>
                <a:spLocks noChangeShapeType="1"/>
              </p:cNvSpPr>
              <p:nvPr/>
            </p:nvSpPr>
            <p:spPr bwMode="auto">
              <a:xfrm>
                <a:off x="7931" y="3630"/>
                <a:ext cx="1" cy="23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58" name="Line 130">
                <a:extLst>
                  <a:ext uri="{FF2B5EF4-FFF2-40B4-BE49-F238E27FC236}">
                    <a16:creationId xmlns:a16="http://schemas.microsoft.com/office/drawing/2014/main" id="{F75F91E7-3C1C-4DAB-B61E-AA4B73C9E00A}"/>
                  </a:ext>
                </a:extLst>
              </p:cNvPr>
              <p:cNvSpPr>
                <a:spLocks noChangeShapeType="1"/>
              </p:cNvSpPr>
              <p:nvPr/>
            </p:nvSpPr>
            <p:spPr bwMode="auto">
              <a:xfrm>
                <a:off x="7731" y="3695"/>
                <a:ext cx="401" cy="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59" name="Freeform 131">
                <a:extLst>
                  <a:ext uri="{FF2B5EF4-FFF2-40B4-BE49-F238E27FC236}">
                    <a16:creationId xmlns:a16="http://schemas.microsoft.com/office/drawing/2014/main" id="{A3DE5FF4-5F95-406E-BE51-FECBDB854D80}"/>
                  </a:ext>
                </a:extLst>
              </p:cNvPr>
              <p:cNvSpPr>
                <a:spLocks/>
              </p:cNvSpPr>
              <p:nvPr/>
            </p:nvSpPr>
            <p:spPr bwMode="auto">
              <a:xfrm>
                <a:off x="7654" y="3862"/>
                <a:ext cx="554" cy="272"/>
              </a:xfrm>
              <a:custGeom>
                <a:avLst/>
                <a:gdLst>
                  <a:gd name="T0" fmla="*/ 0 w 108"/>
                  <a:gd name="T1" fmla="*/ 2147483647 h 54"/>
                  <a:gd name="T2" fmla="*/ 2147483647 w 108"/>
                  <a:gd name="T3" fmla="*/ 0 h 54"/>
                  <a:gd name="T4" fmla="*/ 2147483647 w 108"/>
                  <a:gd name="T5" fmla="*/ 2147483647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19050" cmpd="sng">
                <a:solidFill>
                  <a:schemeClr val="tx1"/>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grpSp>
      </p:grpSp>
    </p:spTree>
    <p:extLst>
      <p:ext uri="{BB962C8B-B14F-4D97-AF65-F5344CB8AC3E}">
        <p14:creationId xmlns:p14="http://schemas.microsoft.com/office/powerpoint/2010/main" val="3442454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A6CF8B-AF4A-4AF4-B347-F567319F719B}"/>
              </a:ext>
            </a:extLst>
          </p:cNvPr>
          <p:cNvSpPr>
            <a:spLocks noGrp="1"/>
          </p:cNvSpPr>
          <p:nvPr>
            <p:ph idx="1"/>
          </p:nvPr>
        </p:nvSpPr>
        <p:spPr>
          <a:xfrm>
            <a:off x="662517" y="861587"/>
            <a:ext cx="7886700" cy="5174881"/>
          </a:xfrm>
        </p:spPr>
        <p:txBody>
          <a:bodyPr/>
          <a:lstStyle/>
          <a:p>
            <a:r>
              <a:rPr lang="en-US" dirty="0"/>
              <a:t> </a:t>
            </a:r>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sơ </a:t>
            </a:r>
            <a:r>
              <a:rPr kumimoji="0" lang="vi-VN" altLang="en-US" sz="2800" b="0" i="0" u="none" strike="noStrike" cap="none" normalizeH="0" baseline="0" dirty="0" err="1">
                <a:ln>
                  <a:noFill/>
                </a:ln>
                <a:solidFill>
                  <a:srgbClr val="202124"/>
                </a:solidFill>
                <a:effectLst/>
                <a:latin typeface="inherit"/>
              </a:rPr>
              <a:t>đồ</a:t>
            </a:r>
            <a:r>
              <a:rPr kumimoji="0" lang="vi-VN" altLang="en-US" sz="2800" b="0" i="0" u="none" strike="noStrike" cap="none" normalizeH="0" baseline="0" dirty="0">
                <a:ln>
                  <a:noFill/>
                </a:ln>
                <a:solidFill>
                  <a:srgbClr val="202124"/>
                </a:solidFill>
                <a:effectLst/>
                <a:latin typeface="inherit"/>
              </a:rPr>
              <a:t> mô </a:t>
            </a:r>
            <a:r>
              <a:rPr kumimoji="0" lang="vi-VN" altLang="en-US" sz="2800" b="0" i="0" u="none" strike="noStrike" cap="none" normalizeH="0" baseline="0" dirty="0" err="1">
                <a:ln>
                  <a:noFill/>
                </a:ln>
                <a:solidFill>
                  <a:srgbClr val="202124"/>
                </a:solidFill>
                <a:effectLst/>
                <a:latin typeface="inherit"/>
              </a:rPr>
              <a:t>hình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hóa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khía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cạnh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động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của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hệ</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thống</a:t>
            </a:r>
            <a:r>
              <a:rPr kumimoji="0" lang="vi-VN" altLang="en-US" sz="2800" b="0" i="0" u="none" strike="noStrike" cap="none" normalizeH="0" baseline="0" dirty="0">
                <a:ln>
                  <a:noFill/>
                </a:ln>
                <a:solidFill>
                  <a:srgbClr val="202124"/>
                </a:solidFill>
                <a:effectLst/>
                <a:latin typeface="inherit"/>
              </a:rPr>
              <a:t> mô </a:t>
            </a:r>
            <a:r>
              <a:rPr kumimoji="0" lang="vi-VN" altLang="en-US" sz="2800" b="0" i="0" u="none" strike="noStrike" cap="none" normalizeH="0" baseline="0" dirty="0" err="1">
                <a:ln>
                  <a:noFill/>
                </a:ln>
                <a:solidFill>
                  <a:srgbClr val="202124"/>
                </a:solidFill>
                <a:effectLst/>
                <a:latin typeface="inherit"/>
              </a:rPr>
              <a:t>tả</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yêu </a:t>
            </a:r>
            <a:r>
              <a:rPr kumimoji="0" lang="vi-VN" altLang="en-US" sz="2800" b="0" i="0" u="none" strike="noStrike" cap="none" normalizeH="0" baseline="0" dirty="0" err="1">
                <a:ln>
                  <a:noFill/>
                </a:ln>
                <a:solidFill>
                  <a:srgbClr val="202124"/>
                </a:solidFill>
                <a:effectLst/>
                <a:latin typeface="inherit"/>
              </a:rPr>
              <a:t>cầu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chức</a:t>
            </a:r>
            <a:r>
              <a:rPr kumimoji="0" lang="vi-VN" altLang="en-US" sz="2800" b="0" i="0" u="none" strike="noStrike" cap="none" normalizeH="0" baseline="0" dirty="0">
                <a:ln>
                  <a:noFill/>
                </a:ln>
                <a:solidFill>
                  <a:srgbClr val="202124"/>
                </a:solidFill>
                <a:effectLst/>
                <a:latin typeface="inherit"/>
              </a:rPr>
              <a:t> năng </a:t>
            </a:r>
            <a:r>
              <a:rPr kumimoji="0" lang="vi-VN" altLang="en-US" sz="2800" b="0" i="0" u="none" strike="noStrike" cap="none" normalizeH="0" baseline="0" dirty="0" err="1">
                <a:ln>
                  <a:noFill/>
                </a:ln>
                <a:solidFill>
                  <a:srgbClr val="202124"/>
                </a:solidFill>
                <a:effectLst/>
                <a:latin typeface="inherit"/>
              </a:rPr>
              <a:t>của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phần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mềm</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về</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trường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hợp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r>
              <a:rPr lang="en-US" dirty="0"/>
              <a:t> </a:t>
            </a:r>
            <a:r>
              <a:rPr lang="en-US" sz="2800" dirty="0">
                <a:latin typeface="Arial" charset="0"/>
                <a:cs typeface="Arial" charset="0"/>
              </a:rPr>
              <a:t>A model of the software’s</a:t>
            </a:r>
            <a:r>
              <a:rPr lang="en-US" altLang="ja-JP" sz="2800" dirty="0">
                <a:latin typeface="Arial" charset="0"/>
                <a:cs typeface="Arial" charset="0"/>
              </a:rPr>
              <a:t> intended functions (use cases) and its environment (actors)</a:t>
            </a:r>
            <a:endParaRPr lang="en-US" sz="2800" dirty="0">
              <a:latin typeface="Arial" charset="0"/>
              <a:cs typeface="Arial" charset="0"/>
            </a:endParaRPr>
          </a:p>
          <a:p>
            <a:endParaRPr lang="en-US" dirty="0"/>
          </a:p>
        </p:txBody>
      </p:sp>
      <p:sp>
        <p:nvSpPr>
          <p:cNvPr id="4" name="Slide Number Placeholder 3">
            <a:extLst>
              <a:ext uri="{FF2B5EF4-FFF2-40B4-BE49-F238E27FC236}">
                <a16:creationId xmlns:a16="http://schemas.microsoft.com/office/drawing/2014/main" id="{CF7E8637-81A1-4BBD-A757-111A59AEE9F4}"/>
              </a:ext>
            </a:extLst>
          </p:cNvPr>
          <p:cNvSpPr>
            <a:spLocks noGrp="1"/>
          </p:cNvSpPr>
          <p:nvPr>
            <p:ph type="sldNum" sz="quarter" idx="12"/>
          </p:nvPr>
        </p:nvSpPr>
        <p:spPr>
          <a:xfrm>
            <a:off x="6419924" y="5817531"/>
            <a:ext cx="2057400" cy="365125"/>
          </a:xfrm>
        </p:spPr>
        <p:txBody>
          <a:bodyPr/>
          <a:lstStyle/>
          <a:p>
            <a:pPr>
              <a:defRPr/>
            </a:pPr>
            <a:fld id="{222D1A01-2235-2A44-BF61-4339ED0E7A0A}" type="slidenum">
              <a:rPr lang="en-US" altLang="en-VN" smtClean="0"/>
              <a:pPr>
                <a:defRPr/>
              </a:pPr>
              <a:t>8</a:t>
            </a:fld>
            <a:endParaRPr lang="en-US" altLang="en-VN"/>
          </a:p>
        </p:txBody>
      </p:sp>
      <p:sp>
        <p:nvSpPr>
          <p:cNvPr id="5" name="Rectangle 1">
            <a:extLst>
              <a:ext uri="{FF2B5EF4-FFF2-40B4-BE49-F238E27FC236}">
                <a16:creationId xmlns:a16="http://schemas.microsoft.com/office/drawing/2014/main" id="{DFE44F57-587E-4837-8700-2001AB0D118A}"/>
              </a:ext>
            </a:extLst>
          </p:cNvPr>
          <p:cNvSpPr>
            <a:spLocks noGrp="1" noChangeArrowheads="1"/>
          </p:cNvSpPr>
          <p:nvPr>
            <p:ph type="title"/>
          </p:nvPr>
        </p:nvSpPr>
        <p:spPr bwMode="auto">
          <a:xfrm>
            <a:off x="628650" y="250185"/>
            <a:ext cx="6115457" cy="466803"/>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i="0" u="none" strike="noStrike" cap="none" normalizeH="0" baseline="0" dirty="0">
                <a:ln>
                  <a:noFill/>
                </a:ln>
                <a:solidFill>
                  <a:srgbClr val="202124"/>
                </a:solidFill>
                <a:effectLst/>
                <a:latin typeface="inherit"/>
              </a:rPr>
              <a:t>2.1. </a:t>
            </a:r>
            <a:r>
              <a:rPr kumimoji="0" lang="vi-VN" altLang="en-US" i="0" u="none" strike="noStrike" cap="none" normalizeH="0" baseline="0" dirty="0" err="1">
                <a:ln>
                  <a:noFill/>
                </a:ln>
                <a:solidFill>
                  <a:srgbClr val="202124"/>
                </a:solidFill>
                <a:effectLst/>
                <a:latin typeface="inherit"/>
              </a:rPr>
              <a:t>Tổng</a:t>
            </a:r>
            <a:r>
              <a:rPr kumimoji="0" lang="vi-VN" altLang="en-US" i="0" u="none" strike="noStrike" cap="none" normalizeH="0" baseline="0" dirty="0">
                <a:ln>
                  <a:noFill/>
                </a:ln>
                <a:solidFill>
                  <a:srgbClr val="202124"/>
                </a:solidFill>
                <a:effectLst/>
                <a:latin typeface="inherit"/>
              </a:rPr>
              <a:t> quan </a:t>
            </a:r>
            <a:r>
              <a:rPr kumimoji="0" lang="vi-VN" altLang="en-US" i="0" u="none" strike="noStrike" cap="none" normalizeH="0" baseline="0" dirty="0" err="1">
                <a:ln>
                  <a:noFill/>
                </a:ln>
                <a:solidFill>
                  <a:srgbClr val="202124"/>
                </a:solidFill>
                <a:effectLst/>
                <a:latin typeface="inherit"/>
              </a:rPr>
              <a:t>về</a:t>
            </a:r>
            <a:r>
              <a:rPr kumimoji="0" lang="vi-VN" altLang="en-US" i="0" u="none" strike="noStrike" cap="none" normalizeH="0" baseline="0" dirty="0">
                <a:ln>
                  <a:noFill/>
                </a:ln>
                <a:solidFill>
                  <a:srgbClr val="202124"/>
                </a:solidFill>
                <a:effectLst/>
                <a:latin typeface="inherit"/>
              </a:rPr>
              <a:t> Sơ </a:t>
            </a:r>
            <a:r>
              <a:rPr kumimoji="0" lang="vi-VN" altLang="en-US" i="0" u="none" strike="noStrike" cap="none" normalizeH="0" baseline="0" dirty="0" err="1">
                <a:ln>
                  <a:noFill/>
                </a:ln>
                <a:solidFill>
                  <a:srgbClr val="202124"/>
                </a:solidFill>
                <a:effectLst/>
                <a:latin typeface="inherit"/>
              </a:rPr>
              <a:t>đồ</a:t>
            </a:r>
            <a:r>
              <a:rPr kumimoji="0" lang="vi-VN" altLang="en-US" i="0" u="none" strike="noStrike" cap="none" normalizeH="0" baseline="0" dirty="0">
                <a:ln>
                  <a:noFill/>
                </a:ln>
                <a:solidFill>
                  <a:srgbClr val="202124"/>
                </a:solidFill>
                <a:effectLst/>
                <a:latin typeface="inherit"/>
              </a:rPr>
              <a:t> ca </a:t>
            </a:r>
            <a:r>
              <a:rPr kumimoji="0" lang="vi-VN" altLang="en-US" i="0" u="none" strike="noStrike" cap="none" normalizeH="0" baseline="0" dirty="0" err="1">
                <a:ln>
                  <a:noFill/>
                </a:ln>
                <a:solidFill>
                  <a:srgbClr val="202124"/>
                </a:solidFill>
                <a:effectLst/>
                <a:latin typeface="inherit"/>
              </a:rPr>
              <a:t>sử</a:t>
            </a:r>
            <a:r>
              <a:rPr kumimoji="0" lang="vi-VN" altLang="en-US" i="0" u="none" strike="noStrike" cap="none" normalizeH="0" baseline="0" dirty="0">
                <a:ln>
                  <a:noFill/>
                </a:ln>
                <a:solidFill>
                  <a:srgbClr val="202124"/>
                </a:solidFill>
                <a:effectLst/>
                <a:latin typeface="inherit"/>
              </a:rPr>
              <a:t> </a:t>
            </a:r>
            <a:r>
              <a:rPr kumimoji="0" lang="vi-VN" altLang="en-US" i="0" u="none" strike="noStrike" cap="none" normalizeH="0" baseline="0" dirty="0" err="1">
                <a:ln>
                  <a:noFill/>
                </a:ln>
                <a:solidFill>
                  <a:srgbClr val="202124"/>
                </a:solidFill>
                <a:effectLst/>
                <a:latin typeface="inherit"/>
              </a:rPr>
              <a:t>dụng</a:t>
            </a:r>
            <a:r>
              <a:rPr kumimoji="0" lang="vi-VN" altLang="en-US" i="0" u="none" strike="noStrike" cap="none" normalizeH="0" baseline="0" dirty="0">
                <a:ln>
                  <a:noFill/>
                </a:ln>
                <a:solidFill>
                  <a:schemeClr val="tx1"/>
                </a:solidFill>
                <a:effectLst/>
              </a:rPr>
              <a:t> </a:t>
            </a:r>
            <a:endParaRPr kumimoji="0" lang="vi-VN" altLang="en-US"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AC4527C8-60A6-4C41-8BBC-AC7F6964ED37}"/>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grpSp>
        <p:nvGrpSpPr>
          <p:cNvPr id="7" name="Group 28">
            <a:extLst>
              <a:ext uri="{FF2B5EF4-FFF2-40B4-BE49-F238E27FC236}">
                <a16:creationId xmlns:a16="http://schemas.microsoft.com/office/drawing/2014/main" id="{5CA45319-BEC4-49C5-8F63-9CB510D45F72}"/>
              </a:ext>
            </a:extLst>
          </p:cNvPr>
          <p:cNvGrpSpPr>
            <a:grpSpLocks/>
          </p:cNvGrpSpPr>
          <p:nvPr/>
        </p:nvGrpSpPr>
        <p:grpSpPr bwMode="auto">
          <a:xfrm>
            <a:off x="3200400" y="3118780"/>
            <a:ext cx="5432425" cy="3062287"/>
            <a:chOff x="1188" y="1836"/>
            <a:chExt cx="3422" cy="1929"/>
          </a:xfrm>
        </p:grpSpPr>
        <p:sp>
          <p:nvSpPr>
            <p:cNvPr id="8" name="Oval 29">
              <a:extLst>
                <a:ext uri="{FF2B5EF4-FFF2-40B4-BE49-F238E27FC236}">
                  <a16:creationId xmlns:a16="http://schemas.microsoft.com/office/drawing/2014/main" id="{9A55880F-9164-4E33-B851-86FC821EF530}"/>
                </a:ext>
              </a:extLst>
            </p:cNvPr>
            <p:cNvSpPr>
              <a:spLocks noChangeArrowheads="1"/>
            </p:cNvSpPr>
            <p:nvPr/>
          </p:nvSpPr>
          <p:spPr bwMode="auto">
            <a:xfrm>
              <a:off x="3088" y="1836"/>
              <a:ext cx="1522" cy="556"/>
            </a:xfrm>
            <a:prstGeom prst="ellipse">
              <a:avLst/>
            </a:prstGeom>
            <a:solidFill>
              <a:srgbClr val="FFFFCC"/>
            </a:solidFill>
            <a:ln w="12700">
              <a:solidFill>
                <a:srgbClr val="990033"/>
              </a:solidFill>
              <a:round/>
              <a:headEnd/>
              <a:tailEnd/>
            </a:ln>
          </p:spPr>
          <p:txBody>
            <a:bodyPr wrap="none" anchor="ctr"/>
            <a:lstStyle/>
            <a:p>
              <a:endParaRPr lang="en-GB"/>
            </a:p>
          </p:txBody>
        </p:sp>
        <p:sp>
          <p:nvSpPr>
            <p:cNvPr id="9" name="Rectangle 30">
              <a:extLst>
                <a:ext uri="{FF2B5EF4-FFF2-40B4-BE49-F238E27FC236}">
                  <a16:creationId xmlns:a16="http://schemas.microsoft.com/office/drawing/2014/main" id="{3BA46A33-49CA-4B1E-B61D-C8121E5A4ADF}"/>
                </a:ext>
              </a:extLst>
            </p:cNvPr>
            <p:cNvSpPr>
              <a:spLocks noChangeArrowheads="1"/>
            </p:cNvSpPr>
            <p:nvPr/>
          </p:nvSpPr>
          <p:spPr bwMode="auto">
            <a:xfrm>
              <a:off x="3232" y="1996"/>
              <a:ext cx="1175"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1800" dirty="0"/>
                <a:t>View Report Card</a:t>
              </a:r>
            </a:p>
          </p:txBody>
        </p:sp>
        <p:sp>
          <p:nvSpPr>
            <p:cNvPr id="10" name="Oval 31">
              <a:extLst>
                <a:ext uri="{FF2B5EF4-FFF2-40B4-BE49-F238E27FC236}">
                  <a16:creationId xmlns:a16="http://schemas.microsoft.com/office/drawing/2014/main" id="{712895B9-B910-49E1-A5AF-CAA5DB7FBACB}"/>
                </a:ext>
              </a:extLst>
            </p:cNvPr>
            <p:cNvSpPr>
              <a:spLocks noChangeArrowheads="1"/>
            </p:cNvSpPr>
            <p:nvPr/>
          </p:nvSpPr>
          <p:spPr bwMode="auto">
            <a:xfrm>
              <a:off x="1360" y="2352"/>
              <a:ext cx="272" cy="272"/>
            </a:xfrm>
            <a:prstGeom prst="ellipse">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107950" tIns="53975" rIns="107950" bIns="53975" anchor="ctr"/>
            <a:lstStyle/>
            <a:p>
              <a:endParaRPr lang="en-GB"/>
            </a:p>
          </p:txBody>
        </p:sp>
        <p:sp>
          <p:nvSpPr>
            <p:cNvPr id="11" name="Line 32">
              <a:extLst>
                <a:ext uri="{FF2B5EF4-FFF2-40B4-BE49-F238E27FC236}">
                  <a16:creationId xmlns:a16="http://schemas.microsoft.com/office/drawing/2014/main" id="{44F0A9E2-23B4-4E69-8F0D-DB3298E927C8}"/>
                </a:ext>
              </a:extLst>
            </p:cNvPr>
            <p:cNvSpPr>
              <a:spLocks noChangeShapeType="1"/>
            </p:cNvSpPr>
            <p:nvPr/>
          </p:nvSpPr>
          <p:spPr bwMode="auto">
            <a:xfrm>
              <a:off x="1496" y="2624"/>
              <a:ext cx="1" cy="289"/>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lIns="107950" tIns="53975" rIns="107950" bIns="53975"/>
            <a:lstStyle/>
            <a:p>
              <a:endParaRPr lang="en-GB"/>
            </a:p>
          </p:txBody>
        </p:sp>
        <p:sp>
          <p:nvSpPr>
            <p:cNvPr id="12" name="Line 33">
              <a:extLst>
                <a:ext uri="{FF2B5EF4-FFF2-40B4-BE49-F238E27FC236}">
                  <a16:creationId xmlns:a16="http://schemas.microsoft.com/office/drawing/2014/main" id="{344F01B1-A6BE-41E4-8EE3-4D33FC5B5905}"/>
                </a:ext>
              </a:extLst>
            </p:cNvPr>
            <p:cNvSpPr>
              <a:spLocks noChangeShapeType="1"/>
            </p:cNvSpPr>
            <p:nvPr/>
          </p:nvSpPr>
          <p:spPr bwMode="auto">
            <a:xfrm>
              <a:off x="1256" y="2736"/>
              <a:ext cx="480"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lIns="107950" tIns="53975" rIns="107950" bIns="53975"/>
            <a:lstStyle/>
            <a:p>
              <a:endParaRPr lang="en-GB"/>
            </a:p>
          </p:txBody>
        </p:sp>
        <p:sp>
          <p:nvSpPr>
            <p:cNvPr id="13" name="Text Box 34">
              <a:extLst>
                <a:ext uri="{FF2B5EF4-FFF2-40B4-BE49-F238E27FC236}">
                  <a16:creationId xmlns:a16="http://schemas.microsoft.com/office/drawing/2014/main" id="{D05DA5C4-C9A7-4A64-BB1A-2CC1755CCE1D}"/>
                </a:ext>
              </a:extLst>
            </p:cNvPr>
            <p:cNvSpPr txBox="1">
              <a:spLocks noChangeArrowheads="1"/>
            </p:cNvSpPr>
            <p:nvPr/>
          </p:nvSpPr>
          <p:spPr bwMode="auto">
            <a:xfrm>
              <a:off x="1188" y="3188"/>
              <a:ext cx="632" cy="24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07950" tIns="53975" rIns="107950" bIns="53975">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r>
                <a:rPr lang="en-US" sz="1800" dirty="0"/>
                <a:t>Student</a:t>
              </a:r>
            </a:p>
          </p:txBody>
        </p:sp>
        <p:sp>
          <p:nvSpPr>
            <p:cNvPr id="14" name="Freeform 35">
              <a:extLst>
                <a:ext uri="{FF2B5EF4-FFF2-40B4-BE49-F238E27FC236}">
                  <a16:creationId xmlns:a16="http://schemas.microsoft.com/office/drawing/2014/main" id="{073808E2-2A08-491E-B52F-355DFDF364F4}"/>
                </a:ext>
              </a:extLst>
            </p:cNvPr>
            <p:cNvSpPr>
              <a:spLocks/>
            </p:cNvSpPr>
            <p:nvPr/>
          </p:nvSpPr>
          <p:spPr bwMode="auto">
            <a:xfrm>
              <a:off x="1254" y="2912"/>
              <a:ext cx="488" cy="248"/>
            </a:xfrm>
            <a:custGeom>
              <a:avLst/>
              <a:gdLst>
                <a:gd name="T0" fmla="*/ 0 w 488"/>
                <a:gd name="T1" fmla="*/ 240 h 248"/>
                <a:gd name="T2" fmla="*/ 240 w 488"/>
                <a:gd name="T3" fmla="*/ 0 h 248"/>
                <a:gd name="T4" fmla="*/ 488 w 488"/>
                <a:gd name="T5" fmla="*/ 248 h 248"/>
                <a:gd name="T6" fmla="*/ 0 60000 65536"/>
                <a:gd name="T7" fmla="*/ 0 60000 65536"/>
                <a:gd name="T8" fmla="*/ 0 60000 65536"/>
                <a:gd name="T9" fmla="*/ 0 w 488"/>
                <a:gd name="T10" fmla="*/ 0 h 248"/>
                <a:gd name="T11" fmla="*/ 488 w 488"/>
                <a:gd name="T12" fmla="*/ 248 h 248"/>
              </a:gdLst>
              <a:ahLst/>
              <a:cxnLst>
                <a:cxn ang="T6">
                  <a:pos x="T0" y="T1"/>
                </a:cxn>
                <a:cxn ang="T7">
                  <a:pos x="T2" y="T3"/>
                </a:cxn>
                <a:cxn ang="T8">
                  <a:pos x="T4" y="T5"/>
                </a:cxn>
              </a:cxnLst>
              <a:rect l="T9" t="T10" r="T11" b="T12"/>
              <a:pathLst>
                <a:path w="488" h="248">
                  <a:moveTo>
                    <a:pt x="0" y="240"/>
                  </a:moveTo>
                  <a:lnTo>
                    <a:pt x="240" y="0"/>
                  </a:lnTo>
                  <a:lnTo>
                    <a:pt x="488" y="248"/>
                  </a:lnTo>
                </a:path>
              </a:pathLst>
            </a:custGeom>
            <a:noFill/>
            <a:ln w="12700" cap="flat" cmpd="sng">
              <a:solidFill>
                <a:schemeClr val="tx1"/>
              </a:solidFill>
              <a:prstDash val="solid"/>
              <a:round/>
              <a:headEnd/>
              <a:tailEnd/>
            </a:ln>
            <a:extLst>
              <a:ext uri="{909E8E84-426E-40dd-AFC4-6F175D3DCCD1}">
                <a14:hiddenFill xmlns="" xmlns:a14="http://schemas.microsoft.com/office/drawing/2010/main">
                  <a:solidFill>
                    <a:srgbClr val="FFFFFF"/>
                  </a:solidFill>
                </a14:hiddenFill>
              </a:ext>
            </a:extLst>
          </p:spPr>
          <p:txBody>
            <a:bodyPr lIns="107950" tIns="53975" rIns="107950" bIns="53975"/>
            <a:lstStyle/>
            <a:p>
              <a:endParaRPr lang="en-GB"/>
            </a:p>
          </p:txBody>
        </p:sp>
        <p:sp>
          <p:nvSpPr>
            <p:cNvPr id="15" name="Oval 36">
              <a:extLst>
                <a:ext uri="{FF2B5EF4-FFF2-40B4-BE49-F238E27FC236}">
                  <a16:creationId xmlns:a16="http://schemas.microsoft.com/office/drawing/2014/main" id="{A8F07801-8B9A-4CAB-B270-44A96C71DC00}"/>
                </a:ext>
              </a:extLst>
            </p:cNvPr>
            <p:cNvSpPr>
              <a:spLocks noChangeArrowheads="1"/>
            </p:cNvSpPr>
            <p:nvPr/>
          </p:nvSpPr>
          <p:spPr bwMode="auto">
            <a:xfrm>
              <a:off x="3088" y="2516"/>
              <a:ext cx="1522" cy="556"/>
            </a:xfrm>
            <a:prstGeom prst="ellipse">
              <a:avLst/>
            </a:prstGeom>
            <a:solidFill>
              <a:srgbClr val="FFFFCC"/>
            </a:solidFill>
            <a:ln w="12700">
              <a:solidFill>
                <a:srgbClr val="990033"/>
              </a:solidFill>
              <a:round/>
              <a:headEnd/>
              <a:tailEnd/>
            </a:ln>
          </p:spPr>
          <p:txBody>
            <a:bodyPr wrap="none" anchor="ctr"/>
            <a:lstStyle/>
            <a:p>
              <a:endParaRPr lang="en-GB"/>
            </a:p>
          </p:txBody>
        </p:sp>
        <p:sp>
          <p:nvSpPr>
            <p:cNvPr id="16" name="Rectangle 37">
              <a:extLst>
                <a:ext uri="{FF2B5EF4-FFF2-40B4-BE49-F238E27FC236}">
                  <a16:creationId xmlns:a16="http://schemas.microsoft.com/office/drawing/2014/main" id="{F8F8C2E1-E4B7-4255-8AC8-9FCE99202DE0}"/>
                </a:ext>
              </a:extLst>
            </p:cNvPr>
            <p:cNvSpPr>
              <a:spLocks noChangeArrowheads="1"/>
            </p:cNvSpPr>
            <p:nvPr/>
          </p:nvSpPr>
          <p:spPr bwMode="auto">
            <a:xfrm>
              <a:off x="3140" y="2679"/>
              <a:ext cx="1312"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1800" dirty="0">
                  <a:solidFill>
                    <a:srgbClr val="292934"/>
                  </a:solidFill>
                </a:rPr>
                <a:t>Register for Courses</a:t>
              </a:r>
            </a:p>
          </p:txBody>
        </p:sp>
        <p:sp>
          <p:nvSpPr>
            <p:cNvPr id="17" name="Oval 38">
              <a:extLst>
                <a:ext uri="{FF2B5EF4-FFF2-40B4-BE49-F238E27FC236}">
                  <a16:creationId xmlns:a16="http://schemas.microsoft.com/office/drawing/2014/main" id="{97F81926-7C9E-491E-A998-88F94246F898}"/>
                </a:ext>
              </a:extLst>
            </p:cNvPr>
            <p:cNvSpPr>
              <a:spLocks noChangeArrowheads="1"/>
            </p:cNvSpPr>
            <p:nvPr/>
          </p:nvSpPr>
          <p:spPr bwMode="auto">
            <a:xfrm>
              <a:off x="3088" y="3209"/>
              <a:ext cx="1522" cy="556"/>
            </a:xfrm>
            <a:prstGeom prst="ellipse">
              <a:avLst/>
            </a:prstGeom>
            <a:solidFill>
              <a:srgbClr val="FFFFCC"/>
            </a:solidFill>
            <a:ln w="12700">
              <a:solidFill>
                <a:srgbClr val="990033"/>
              </a:solidFill>
              <a:round/>
              <a:headEnd/>
              <a:tailEnd/>
            </a:ln>
          </p:spPr>
          <p:txBody>
            <a:bodyPr wrap="none" anchor="ctr"/>
            <a:lstStyle/>
            <a:p>
              <a:endParaRPr lang="en-GB"/>
            </a:p>
          </p:txBody>
        </p:sp>
        <p:sp>
          <p:nvSpPr>
            <p:cNvPr id="18" name="Rectangle 39">
              <a:extLst>
                <a:ext uri="{FF2B5EF4-FFF2-40B4-BE49-F238E27FC236}">
                  <a16:creationId xmlns:a16="http://schemas.microsoft.com/office/drawing/2014/main" id="{019CAC25-9710-49CD-BA53-327603C35E8D}"/>
                </a:ext>
              </a:extLst>
            </p:cNvPr>
            <p:cNvSpPr>
              <a:spLocks noChangeArrowheads="1"/>
            </p:cNvSpPr>
            <p:nvPr/>
          </p:nvSpPr>
          <p:spPr bwMode="auto">
            <a:xfrm>
              <a:off x="3624" y="3372"/>
              <a:ext cx="468"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1800">
                  <a:solidFill>
                    <a:srgbClr val="292934"/>
                  </a:solidFill>
                </a:rPr>
                <a:t>Login</a:t>
              </a:r>
            </a:p>
          </p:txBody>
        </p:sp>
        <p:sp>
          <p:nvSpPr>
            <p:cNvPr id="19" name="Line 40">
              <a:extLst>
                <a:ext uri="{FF2B5EF4-FFF2-40B4-BE49-F238E27FC236}">
                  <a16:creationId xmlns:a16="http://schemas.microsoft.com/office/drawing/2014/main" id="{3EF4CED0-B43C-4D7A-A534-0E99CE1ADF2C}"/>
                </a:ext>
              </a:extLst>
            </p:cNvPr>
            <p:cNvSpPr>
              <a:spLocks noChangeShapeType="1"/>
            </p:cNvSpPr>
            <p:nvPr/>
          </p:nvSpPr>
          <p:spPr bwMode="auto">
            <a:xfrm flipH="1">
              <a:off x="1832" y="2804"/>
              <a:ext cx="1232" cy="1"/>
            </a:xfrm>
            <a:prstGeom prst="line">
              <a:avLst/>
            </a:prstGeom>
            <a:noFill/>
            <a:ln w="12700">
              <a:solidFill>
                <a:schemeClr val="tx1"/>
              </a:solidFill>
              <a:round/>
              <a:headEnd type="arrow" w="lg" len="lg"/>
              <a:tailEnd/>
            </a:ln>
            <a:extLst>
              <a:ext uri="{909E8E84-426E-40dd-AFC4-6F175D3DCCD1}">
                <a14:hiddenFill xmlns="" xmlns:a14="http://schemas.microsoft.com/office/drawing/2010/main">
                  <a:noFill/>
                </a14:hiddenFill>
              </a:ext>
            </a:extLst>
          </p:spPr>
          <p:txBody>
            <a:bodyPr lIns="107950" tIns="53975" rIns="107950" bIns="53975"/>
            <a:lstStyle/>
            <a:p>
              <a:endParaRPr lang="en-GB"/>
            </a:p>
          </p:txBody>
        </p:sp>
        <p:sp>
          <p:nvSpPr>
            <p:cNvPr id="20" name="Line 41">
              <a:extLst>
                <a:ext uri="{FF2B5EF4-FFF2-40B4-BE49-F238E27FC236}">
                  <a16:creationId xmlns:a16="http://schemas.microsoft.com/office/drawing/2014/main" id="{0D2FEE32-2C05-4B41-86FB-08789D95EF75}"/>
                </a:ext>
              </a:extLst>
            </p:cNvPr>
            <p:cNvSpPr>
              <a:spLocks noChangeShapeType="1"/>
            </p:cNvSpPr>
            <p:nvPr/>
          </p:nvSpPr>
          <p:spPr bwMode="auto">
            <a:xfrm flipH="1">
              <a:off x="1824" y="2184"/>
              <a:ext cx="1264" cy="536"/>
            </a:xfrm>
            <a:prstGeom prst="line">
              <a:avLst/>
            </a:prstGeom>
            <a:noFill/>
            <a:ln w="12700">
              <a:solidFill>
                <a:schemeClr val="tx1"/>
              </a:solidFill>
              <a:round/>
              <a:headEnd type="arrow" w="lg" len="lg"/>
              <a:tailEnd/>
            </a:ln>
            <a:extLst>
              <a:ext uri="{909E8E84-426E-40dd-AFC4-6F175D3DCCD1}">
                <a14:hiddenFill xmlns="" xmlns:a14="http://schemas.microsoft.com/office/drawing/2010/main">
                  <a:noFill/>
                </a14:hiddenFill>
              </a:ext>
            </a:extLst>
          </p:spPr>
          <p:txBody>
            <a:bodyPr lIns="107950" tIns="53975" rIns="107950" bIns="53975"/>
            <a:lstStyle/>
            <a:p>
              <a:endParaRPr lang="en-GB"/>
            </a:p>
          </p:txBody>
        </p:sp>
        <p:sp>
          <p:nvSpPr>
            <p:cNvPr id="21" name="Line 42">
              <a:extLst>
                <a:ext uri="{FF2B5EF4-FFF2-40B4-BE49-F238E27FC236}">
                  <a16:creationId xmlns:a16="http://schemas.microsoft.com/office/drawing/2014/main" id="{B669C9C5-CDE0-4E7A-9702-4B16CE755C8D}"/>
                </a:ext>
              </a:extLst>
            </p:cNvPr>
            <p:cNvSpPr>
              <a:spLocks noChangeShapeType="1"/>
            </p:cNvSpPr>
            <p:nvPr/>
          </p:nvSpPr>
          <p:spPr bwMode="auto">
            <a:xfrm flipH="1" flipV="1">
              <a:off x="1824" y="2880"/>
              <a:ext cx="1264" cy="536"/>
            </a:xfrm>
            <a:prstGeom prst="line">
              <a:avLst/>
            </a:prstGeom>
            <a:noFill/>
            <a:ln w="12700">
              <a:solidFill>
                <a:schemeClr val="tx1"/>
              </a:solidFill>
              <a:round/>
              <a:headEnd type="arrow" w="lg" len="lg"/>
              <a:tailEnd/>
            </a:ln>
            <a:extLst>
              <a:ext uri="{909E8E84-426E-40dd-AFC4-6F175D3DCCD1}">
                <a14:hiddenFill xmlns="" xmlns:a14="http://schemas.microsoft.com/office/drawing/2010/main">
                  <a:noFill/>
                </a14:hiddenFill>
              </a:ext>
            </a:extLst>
          </p:spPr>
          <p:txBody>
            <a:bodyPr lIns="107950" tIns="53975" rIns="107950" bIns="53975"/>
            <a:lstStyle/>
            <a:p>
              <a:endParaRPr lang="en-GB"/>
            </a:p>
          </p:txBody>
        </p:sp>
      </p:grpSp>
    </p:spTree>
    <p:extLst>
      <p:ext uri="{BB962C8B-B14F-4D97-AF65-F5344CB8AC3E}">
        <p14:creationId xmlns:p14="http://schemas.microsoft.com/office/powerpoint/2010/main" val="1190251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C2DB4-E088-46CE-9CF1-F76F66EE5DFD}"/>
              </a:ext>
            </a:extLst>
          </p:cNvPr>
          <p:cNvSpPr>
            <a:spLocks noGrp="1"/>
          </p:cNvSpPr>
          <p:nvPr>
            <p:ph type="title"/>
          </p:nvPr>
        </p:nvSpPr>
        <p:spPr/>
        <p:txBody>
          <a:bodyPr/>
          <a:lstStyle/>
          <a:p>
            <a:r>
              <a:rPr lang="en-US" dirty="0" err="1"/>
              <a:t>Lợi</a:t>
            </a:r>
            <a:r>
              <a:rPr lang="en-US" dirty="0"/>
              <a:t> </a:t>
            </a:r>
            <a:r>
              <a:rPr lang="en-US" dirty="0" err="1"/>
              <a:t>ích</a:t>
            </a:r>
            <a:r>
              <a:rPr lang="en-US" dirty="0"/>
              <a:t> </a:t>
            </a:r>
            <a:r>
              <a:rPr lang="en-US" dirty="0" err="1"/>
              <a:t>của</a:t>
            </a:r>
            <a:r>
              <a:rPr lang="en-US" dirty="0"/>
              <a:t> </a:t>
            </a:r>
            <a:r>
              <a:rPr lang="en-US" dirty="0" err="1"/>
              <a:t>Mô</a:t>
            </a:r>
            <a:r>
              <a:rPr lang="en-US" dirty="0"/>
              <a:t> </a:t>
            </a:r>
            <a:r>
              <a:rPr lang="en-US" dirty="0" err="1"/>
              <a:t>hình</a:t>
            </a:r>
            <a:r>
              <a:rPr lang="en-US" dirty="0"/>
              <a:t> Use - Case</a:t>
            </a:r>
          </a:p>
        </p:txBody>
      </p:sp>
      <p:sp>
        <p:nvSpPr>
          <p:cNvPr id="3" name="Content Placeholder 2">
            <a:extLst>
              <a:ext uri="{FF2B5EF4-FFF2-40B4-BE49-F238E27FC236}">
                <a16:creationId xmlns:a16="http://schemas.microsoft.com/office/drawing/2014/main" id="{087F34B4-FE94-4438-B352-35E07F34EA85}"/>
              </a:ext>
            </a:extLst>
          </p:cNvPr>
          <p:cNvSpPr>
            <a:spLocks noGrp="1"/>
          </p:cNvSpPr>
          <p:nvPr>
            <p:ph idx="1"/>
          </p:nvPr>
        </p:nvSpPr>
        <p:spPr>
          <a:xfrm>
            <a:off x="628650" y="851593"/>
            <a:ext cx="2419350" cy="1586808"/>
          </a:xfrm>
        </p:spPr>
        <p:txBody>
          <a:bodyPr/>
          <a:lstStyle/>
          <a:p>
            <a:r>
              <a:rPr lang="en-US" dirty="0"/>
              <a:t>Giao </a:t>
            </a:r>
            <a:r>
              <a:rPr lang="en-US" dirty="0" err="1"/>
              <a:t>tiếp</a:t>
            </a:r>
            <a:endParaRPr lang="en-US" dirty="0"/>
          </a:p>
          <a:p>
            <a:r>
              <a:rPr lang="en-US" dirty="0" err="1"/>
              <a:t>Nhận</a:t>
            </a:r>
            <a:r>
              <a:rPr lang="en-US" dirty="0"/>
              <a:t> </a:t>
            </a:r>
            <a:r>
              <a:rPr lang="en-US" dirty="0" err="1"/>
              <a:t>biết</a:t>
            </a:r>
            <a:endParaRPr lang="en-US" dirty="0"/>
          </a:p>
          <a:p>
            <a:r>
              <a:rPr lang="en-US" dirty="0" err="1"/>
              <a:t>Xác</a:t>
            </a:r>
            <a:r>
              <a:rPr lang="en-US" dirty="0"/>
              <a:t> </a:t>
            </a:r>
            <a:r>
              <a:rPr lang="en-US" dirty="0" err="1"/>
              <a:t>minh</a:t>
            </a:r>
            <a:endParaRPr lang="en-US" dirty="0"/>
          </a:p>
        </p:txBody>
      </p:sp>
      <p:sp>
        <p:nvSpPr>
          <p:cNvPr id="4" name="Slide Number Placeholder 3">
            <a:extLst>
              <a:ext uri="{FF2B5EF4-FFF2-40B4-BE49-F238E27FC236}">
                <a16:creationId xmlns:a16="http://schemas.microsoft.com/office/drawing/2014/main" id="{F1C14FC6-92CF-42CD-9961-6961D2925031}"/>
              </a:ext>
            </a:extLst>
          </p:cNvPr>
          <p:cNvSpPr>
            <a:spLocks noGrp="1"/>
          </p:cNvSpPr>
          <p:nvPr>
            <p:ph type="sldNum" sz="quarter" idx="12"/>
          </p:nvPr>
        </p:nvSpPr>
        <p:spPr/>
        <p:txBody>
          <a:bodyPr/>
          <a:lstStyle/>
          <a:p>
            <a:pPr>
              <a:defRPr/>
            </a:pPr>
            <a:fld id="{222D1A01-2235-2A44-BF61-4339ED0E7A0A}" type="slidenum">
              <a:rPr lang="en-US" altLang="en-VN" smtClean="0"/>
              <a:pPr>
                <a:defRPr/>
              </a:pPr>
              <a:t>9</a:t>
            </a:fld>
            <a:endParaRPr lang="en-US" altLang="en-VN"/>
          </a:p>
        </p:txBody>
      </p:sp>
      <p:sp>
        <p:nvSpPr>
          <p:cNvPr id="6" name="Freeform 107">
            <a:extLst>
              <a:ext uri="{FF2B5EF4-FFF2-40B4-BE49-F238E27FC236}">
                <a16:creationId xmlns:a16="http://schemas.microsoft.com/office/drawing/2014/main" id="{8090EE7E-3EE3-41D2-B585-7FE59B810EC8}"/>
              </a:ext>
            </a:extLst>
          </p:cNvPr>
          <p:cNvSpPr>
            <a:spLocks/>
          </p:cNvSpPr>
          <p:nvPr/>
        </p:nvSpPr>
        <p:spPr bwMode="auto">
          <a:xfrm>
            <a:off x="5705475" y="2441575"/>
            <a:ext cx="2317750" cy="1847850"/>
          </a:xfrm>
          <a:custGeom>
            <a:avLst/>
            <a:gdLst>
              <a:gd name="T0" fmla="*/ 0 w 1460"/>
              <a:gd name="T1" fmla="*/ 0 h 1164"/>
              <a:gd name="T2" fmla="*/ 0 w 1460"/>
              <a:gd name="T3" fmla="*/ 2147483647 h 1164"/>
              <a:gd name="T4" fmla="*/ 2147483647 w 1460"/>
              <a:gd name="T5" fmla="*/ 2147483647 h 1164"/>
              <a:gd name="T6" fmla="*/ 2147483647 w 1460"/>
              <a:gd name="T7" fmla="*/ 2147483647 h 1164"/>
              <a:gd name="T8" fmla="*/ 2147483647 w 1460"/>
              <a:gd name="T9" fmla="*/ 2147483647 h 1164"/>
              <a:gd name="T10" fmla="*/ 2147483647 w 1460"/>
              <a:gd name="T11" fmla="*/ 2147483647 h 1164"/>
              <a:gd name="T12" fmla="*/ 2147483647 w 1460"/>
              <a:gd name="T13" fmla="*/ 2147483647 h 1164"/>
              <a:gd name="T14" fmla="*/ 2147483647 w 1460"/>
              <a:gd name="T15" fmla="*/ 2147483647 h 1164"/>
              <a:gd name="T16" fmla="*/ 2147483647 w 1460"/>
              <a:gd name="T17" fmla="*/ 2147483647 h 1164"/>
              <a:gd name="T18" fmla="*/ 2147483647 w 1460"/>
              <a:gd name="T19" fmla="*/ 2147483647 h 1164"/>
              <a:gd name="T20" fmla="*/ 2147483647 w 1460"/>
              <a:gd name="T21" fmla="*/ 0 h 1164"/>
              <a:gd name="T22" fmla="*/ 0 w 1460"/>
              <a:gd name="T23" fmla="*/ 0 h 11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460"/>
              <a:gd name="T37" fmla="*/ 0 h 1164"/>
              <a:gd name="T38" fmla="*/ 1460 w 1460"/>
              <a:gd name="T39" fmla="*/ 1164 h 116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460" h="1164">
                <a:moveTo>
                  <a:pt x="0" y="0"/>
                </a:moveTo>
                <a:lnTo>
                  <a:pt x="0" y="416"/>
                </a:lnTo>
                <a:lnTo>
                  <a:pt x="1248" y="416"/>
                </a:lnTo>
                <a:lnTo>
                  <a:pt x="1248" y="872"/>
                </a:lnTo>
                <a:lnTo>
                  <a:pt x="1168" y="872"/>
                </a:lnTo>
                <a:lnTo>
                  <a:pt x="1320" y="1164"/>
                </a:lnTo>
                <a:lnTo>
                  <a:pt x="1460" y="868"/>
                </a:lnTo>
                <a:lnTo>
                  <a:pt x="1392" y="868"/>
                </a:lnTo>
                <a:lnTo>
                  <a:pt x="1392" y="264"/>
                </a:lnTo>
                <a:lnTo>
                  <a:pt x="144" y="264"/>
                </a:lnTo>
                <a:lnTo>
                  <a:pt x="144" y="0"/>
                </a:lnTo>
                <a:lnTo>
                  <a:pt x="0" y="0"/>
                </a:lnTo>
                <a:close/>
              </a:path>
            </a:pathLst>
          </a:custGeom>
          <a:solidFill>
            <a:srgbClr val="FFFFCC"/>
          </a:solidFill>
          <a:ln w="9525" cap="flat" cmpd="sng">
            <a:solidFill>
              <a:schemeClr val="tx1"/>
            </a:solidFill>
            <a:prstDash val="solid"/>
            <a:round/>
            <a:headEnd/>
            <a:tailEnd/>
          </a:ln>
        </p:spPr>
        <p:txBody>
          <a:bodyPr lIns="107950" tIns="53975" rIns="107950" bIns="53975"/>
          <a:lstStyle/>
          <a:p>
            <a:endParaRPr lang="en-GB"/>
          </a:p>
        </p:txBody>
      </p:sp>
      <p:sp>
        <p:nvSpPr>
          <p:cNvPr id="7" name="Freeform 108">
            <a:extLst>
              <a:ext uri="{FF2B5EF4-FFF2-40B4-BE49-F238E27FC236}">
                <a16:creationId xmlns:a16="http://schemas.microsoft.com/office/drawing/2014/main" id="{E6FA60DD-7DF3-42E3-BB3B-756DC33A8ECA}"/>
              </a:ext>
            </a:extLst>
          </p:cNvPr>
          <p:cNvSpPr>
            <a:spLocks/>
          </p:cNvSpPr>
          <p:nvPr/>
        </p:nvSpPr>
        <p:spPr bwMode="auto">
          <a:xfrm>
            <a:off x="2124075" y="2428875"/>
            <a:ext cx="3194050" cy="1854200"/>
          </a:xfrm>
          <a:custGeom>
            <a:avLst/>
            <a:gdLst>
              <a:gd name="T0" fmla="*/ 2147483647 w 2012"/>
              <a:gd name="T1" fmla="*/ 0 h 1168"/>
              <a:gd name="T2" fmla="*/ 2147483647 w 2012"/>
              <a:gd name="T3" fmla="*/ 2147483647 h 1168"/>
              <a:gd name="T4" fmla="*/ 2147483647 w 2012"/>
              <a:gd name="T5" fmla="*/ 2147483647 h 1168"/>
              <a:gd name="T6" fmla="*/ 2147483647 w 2012"/>
              <a:gd name="T7" fmla="*/ 2147483647 h 1168"/>
              <a:gd name="T8" fmla="*/ 0 w 2012"/>
              <a:gd name="T9" fmla="*/ 2147483647 h 1168"/>
              <a:gd name="T10" fmla="*/ 2147483647 w 2012"/>
              <a:gd name="T11" fmla="*/ 2147483647 h 1168"/>
              <a:gd name="T12" fmla="*/ 2147483647 w 2012"/>
              <a:gd name="T13" fmla="*/ 2147483647 h 1168"/>
              <a:gd name="T14" fmla="*/ 2147483647 w 2012"/>
              <a:gd name="T15" fmla="*/ 2147483647 h 1168"/>
              <a:gd name="T16" fmla="*/ 2147483647 w 2012"/>
              <a:gd name="T17" fmla="*/ 2147483647 h 1168"/>
              <a:gd name="T18" fmla="*/ 2147483647 w 2012"/>
              <a:gd name="T19" fmla="*/ 2147483647 h 1168"/>
              <a:gd name="T20" fmla="*/ 2147483647 w 2012"/>
              <a:gd name="T21" fmla="*/ 0 h 1168"/>
              <a:gd name="T22" fmla="*/ 2147483647 w 2012"/>
              <a:gd name="T23" fmla="*/ 0 h 116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12"/>
              <a:gd name="T37" fmla="*/ 0 h 1168"/>
              <a:gd name="T38" fmla="*/ 2012 w 2012"/>
              <a:gd name="T39" fmla="*/ 1168 h 116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12" h="1168">
                <a:moveTo>
                  <a:pt x="1868" y="0"/>
                </a:moveTo>
                <a:lnTo>
                  <a:pt x="1868" y="272"/>
                </a:lnTo>
                <a:lnTo>
                  <a:pt x="80" y="272"/>
                </a:lnTo>
                <a:lnTo>
                  <a:pt x="80" y="884"/>
                </a:lnTo>
                <a:lnTo>
                  <a:pt x="0" y="884"/>
                </a:lnTo>
                <a:lnTo>
                  <a:pt x="148" y="1168"/>
                </a:lnTo>
                <a:lnTo>
                  <a:pt x="292" y="880"/>
                </a:lnTo>
                <a:lnTo>
                  <a:pt x="220" y="880"/>
                </a:lnTo>
                <a:lnTo>
                  <a:pt x="220" y="412"/>
                </a:lnTo>
                <a:lnTo>
                  <a:pt x="2012" y="412"/>
                </a:lnTo>
                <a:lnTo>
                  <a:pt x="2012" y="0"/>
                </a:lnTo>
                <a:lnTo>
                  <a:pt x="1868" y="0"/>
                </a:lnTo>
                <a:close/>
              </a:path>
            </a:pathLst>
          </a:custGeom>
          <a:solidFill>
            <a:srgbClr val="FFFFCC"/>
          </a:solidFill>
          <a:ln w="9525" cap="flat" cmpd="sng">
            <a:solidFill>
              <a:schemeClr val="tx1"/>
            </a:solidFill>
            <a:prstDash val="solid"/>
            <a:round/>
            <a:headEnd/>
            <a:tailEnd/>
          </a:ln>
        </p:spPr>
        <p:txBody>
          <a:bodyPr lIns="107950" tIns="53975" rIns="107950" bIns="53975"/>
          <a:lstStyle/>
          <a:p>
            <a:endParaRPr lang="en-GB"/>
          </a:p>
        </p:txBody>
      </p:sp>
      <p:sp>
        <p:nvSpPr>
          <p:cNvPr id="8" name="Freeform 109">
            <a:extLst>
              <a:ext uri="{FF2B5EF4-FFF2-40B4-BE49-F238E27FC236}">
                <a16:creationId xmlns:a16="http://schemas.microsoft.com/office/drawing/2014/main" id="{36AEDA33-23D9-49C7-B83A-21458D9C9592}"/>
              </a:ext>
            </a:extLst>
          </p:cNvPr>
          <p:cNvSpPr>
            <a:spLocks/>
          </p:cNvSpPr>
          <p:nvPr/>
        </p:nvSpPr>
        <p:spPr bwMode="auto">
          <a:xfrm>
            <a:off x="5257800" y="2533650"/>
            <a:ext cx="511175" cy="1749425"/>
          </a:xfrm>
          <a:custGeom>
            <a:avLst/>
            <a:gdLst>
              <a:gd name="T0" fmla="*/ 2147483647 w 322"/>
              <a:gd name="T1" fmla="*/ 0 h 1478"/>
              <a:gd name="T2" fmla="*/ 2147483647 w 322"/>
              <a:gd name="T3" fmla="*/ 2147483647 h 1478"/>
              <a:gd name="T4" fmla="*/ 0 w 322"/>
              <a:gd name="T5" fmla="*/ 2147483647 h 1478"/>
              <a:gd name="T6" fmla="*/ 2147483647 w 322"/>
              <a:gd name="T7" fmla="*/ 2147483647 h 1478"/>
              <a:gd name="T8" fmla="*/ 2147483647 w 322"/>
              <a:gd name="T9" fmla="*/ 2147483647 h 1478"/>
              <a:gd name="T10" fmla="*/ 2147483647 w 322"/>
              <a:gd name="T11" fmla="*/ 2147483647 h 1478"/>
              <a:gd name="T12" fmla="*/ 2147483647 w 322"/>
              <a:gd name="T13" fmla="*/ 2147483647 h 1478"/>
              <a:gd name="T14" fmla="*/ 2147483647 w 322"/>
              <a:gd name="T15" fmla="*/ 0 h 1478"/>
              <a:gd name="T16" fmla="*/ 0 60000 65536"/>
              <a:gd name="T17" fmla="*/ 0 60000 65536"/>
              <a:gd name="T18" fmla="*/ 0 60000 65536"/>
              <a:gd name="T19" fmla="*/ 0 60000 65536"/>
              <a:gd name="T20" fmla="*/ 0 60000 65536"/>
              <a:gd name="T21" fmla="*/ 0 60000 65536"/>
              <a:gd name="T22" fmla="*/ 0 60000 65536"/>
              <a:gd name="T23" fmla="*/ 0 60000 65536"/>
              <a:gd name="T24" fmla="*/ 0 w 322"/>
              <a:gd name="T25" fmla="*/ 0 h 1478"/>
              <a:gd name="T26" fmla="*/ 322 w 322"/>
              <a:gd name="T27" fmla="*/ 1478 h 14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2" h="1478">
                <a:moveTo>
                  <a:pt x="80" y="0"/>
                </a:moveTo>
                <a:lnTo>
                  <a:pt x="80" y="1154"/>
                </a:lnTo>
                <a:lnTo>
                  <a:pt x="0" y="1154"/>
                </a:lnTo>
                <a:lnTo>
                  <a:pt x="162" y="1478"/>
                </a:lnTo>
                <a:lnTo>
                  <a:pt x="322" y="1154"/>
                </a:lnTo>
                <a:lnTo>
                  <a:pt x="240" y="1154"/>
                </a:lnTo>
                <a:lnTo>
                  <a:pt x="240" y="8"/>
                </a:lnTo>
                <a:lnTo>
                  <a:pt x="80" y="0"/>
                </a:lnTo>
                <a:close/>
              </a:path>
            </a:pathLst>
          </a:custGeom>
          <a:solidFill>
            <a:srgbClr val="FFFFCC"/>
          </a:solidFill>
          <a:ln w="9525" cap="flat" cmpd="sng">
            <a:solidFill>
              <a:schemeClr val="tx1"/>
            </a:solidFill>
            <a:prstDash val="solid"/>
            <a:round/>
            <a:headEnd/>
            <a:tailEnd/>
          </a:ln>
        </p:spPr>
        <p:txBody>
          <a:bodyPr lIns="107950" tIns="53975" rIns="107950" bIns="53975"/>
          <a:lstStyle/>
          <a:p>
            <a:endParaRPr lang="en-GB"/>
          </a:p>
        </p:txBody>
      </p:sp>
      <p:pic>
        <p:nvPicPr>
          <p:cNvPr id="9" name="Picture 110" descr="Untitled-2 copy">
            <a:extLst>
              <a:ext uri="{FF2B5EF4-FFF2-40B4-BE49-F238E27FC236}">
                <a16:creationId xmlns:a16="http://schemas.microsoft.com/office/drawing/2014/main" id="{5CCBA249-E8CE-464A-BB6C-B95E7F416A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0113" y="4435475"/>
            <a:ext cx="1119187" cy="1109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AutoShape 111">
            <a:extLst>
              <a:ext uri="{FF2B5EF4-FFF2-40B4-BE49-F238E27FC236}">
                <a16:creationId xmlns:a16="http://schemas.microsoft.com/office/drawing/2014/main" id="{7D048014-932C-41D8-B97F-EBBD5D193065}"/>
              </a:ext>
            </a:extLst>
          </p:cNvPr>
          <p:cNvSpPr>
            <a:spLocks noChangeArrowheads="1"/>
          </p:cNvSpPr>
          <p:nvPr/>
        </p:nvSpPr>
        <p:spPr bwMode="auto">
          <a:xfrm>
            <a:off x="7204075" y="4305300"/>
            <a:ext cx="1212850" cy="1333500"/>
          </a:xfrm>
          <a:prstGeom prst="roundRect">
            <a:avLst>
              <a:gd name="adj" fmla="val 16667"/>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107950" tIns="53975" rIns="107950" bIns="53975" anchor="ctr"/>
          <a:lstStyle/>
          <a:p>
            <a:endParaRPr lang="en-GB"/>
          </a:p>
        </p:txBody>
      </p:sp>
      <p:grpSp>
        <p:nvGrpSpPr>
          <p:cNvPr id="11" name="Group 112">
            <a:extLst>
              <a:ext uri="{FF2B5EF4-FFF2-40B4-BE49-F238E27FC236}">
                <a16:creationId xmlns:a16="http://schemas.microsoft.com/office/drawing/2014/main" id="{07C5B908-3FEC-40C7-B20E-B0148807B48B}"/>
              </a:ext>
            </a:extLst>
          </p:cNvPr>
          <p:cNvGrpSpPr>
            <a:grpSpLocks/>
          </p:cNvGrpSpPr>
          <p:nvPr/>
        </p:nvGrpSpPr>
        <p:grpSpPr bwMode="auto">
          <a:xfrm>
            <a:off x="917575" y="4305300"/>
            <a:ext cx="2895600" cy="1295400"/>
            <a:chOff x="872" y="1842"/>
            <a:chExt cx="1824" cy="816"/>
          </a:xfrm>
        </p:grpSpPr>
        <p:sp>
          <p:nvSpPr>
            <p:cNvPr id="12" name="AutoShape 113">
              <a:extLst>
                <a:ext uri="{FF2B5EF4-FFF2-40B4-BE49-F238E27FC236}">
                  <a16:creationId xmlns:a16="http://schemas.microsoft.com/office/drawing/2014/main" id="{2CA2B37A-005B-4FD7-8D30-A18EEFCA7F5E}"/>
                </a:ext>
              </a:extLst>
            </p:cNvPr>
            <p:cNvSpPr>
              <a:spLocks noChangeArrowheads="1"/>
            </p:cNvSpPr>
            <p:nvPr/>
          </p:nvSpPr>
          <p:spPr bwMode="auto">
            <a:xfrm>
              <a:off x="872" y="1842"/>
              <a:ext cx="1824" cy="816"/>
            </a:xfrm>
            <a:prstGeom prst="roundRect">
              <a:avLst>
                <a:gd name="adj" fmla="val 16667"/>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107950" tIns="53975" rIns="107950" bIns="53975" anchor="ctr"/>
            <a:lstStyle/>
            <a:p>
              <a:endParaRPr lang="en-GB"/>
            </a:p>
          </p:txBody>
        </p:sp>
        <p:grpSp>
          <p:nvGrpSpPr>
            <p:cNvPr id="13" name="Group 114">
              <a:extLst>
                <a:ext uri="{FF2B5EF4-FFF2-40B4-BE49-F238E27FC236}">
                  <a16:creationId xmlns:a16="http://schemas.microsoft.com/office/drawing/2014/main" id="{5B968B18-26B0-4921-82B6-6A29B94262ED}"/>
                </a:ext>
              </a:extLst>
            </p:cNvPr>
            <p:cNvGrpSpPr>
              <a:grpSpLocks/>
            </p:cNvGrpSpPr>
            <p:nvPr/>
          </p:nvGrpSpPr>
          <p:grpSpPr bwMode="auto">
            <a:xfrm>
              <a:off x="930" y="1929"/>
              <a:ext cx="661" cy="660"/>
              <a:chOff x="200" y="2832"/>
              <a:chExt cx="816" cy="816"/>
            </a:xfrm>
          </p:grpSpPr>
          <p:sp>
            <p:nvSpPr>
              <p:cNvPr id="22" name="AutoShape 115">
                <a:extLst>
                  <a:ext uri="{FF2B5EF4-FFF2-40B4-BE49-F238E27FC236}">
                    <a16:creationId xmlns:a16="http://schemas.microsoft.com/office/drawing/2014/main" id="{06C4AE52-39E0-4FE3-AB42-8483AA203976}"/>
                  </a:ext>
                </a:extLst>
              </p:cNvPr>
              <p:cNvSpPr>
                <a:spLocks noChangeArrowheads="1"/>
              </p:cNvSpPr>
              <p:nvPr/>
            </p:nvSpPr>
            <p:spPr bwMode="auto">
              <a:xfrm>
                <a:off x="200" y="2832"/>
                <a:ext cx="816" cy="816"/>
              </a:xfrm>
              <a:prstGeom prst="roundRect">
                <a:avLst>
                  <a:gd name="adj" fmla="val 16667"/>
                </a:avLst>
              </a:prstGeom>
              <a:solidFill>
                <a:srgbClr val="0000FF"/>
              </a:solidFill>
              <a:ln w="12700">
                <a:solidFill>
                  <a:srgbClr val="008080"/>
                </a:solidFill>
                <a:round/>
                <a:headEnd/>
                <a:tailEnd/>
              </a:ln>
            </p:spPr>
            <p:txBody>
              <a:bodyPr wrap="none" lIns="107950" tIns="53975" rIns="107950" bIns="53975" anchor="ctr"/>
              <a:lstStyle/>
              <a:p>
                <a:endParaRPr lang="en-GB"/>
              </a:p>
            </p:txBody>
          </p:sp>
          <p:grpSp>
            <p:nvGrpSpPr>
              <p:cNvPr id="23" name="Group 116">
                <a:extLst>
                  <a:ext uri="{FF2B5EF4-FFF2-40B4-BE49-F238E27FC236}">
                    <a16:creationId xmlns:a16="http://schemas.microsoft.com/office/drawing/2014/main" id="{AAC8BDCE-E2EF-44BC-B21F-1F3907E96FFF}"/>
                  </a:ext>
                </a:extLst>
              </p:cNvPr>
              <p:cNvGrpSpPr>
                <a:grpSpLocks/>
              </p:cNvGrpSpPr>
              <p:nvPr/>
            </p:nvGrpSpPr>
            <p:grpSpPr bwMode="auto">
              <a:xfrm>
                <a:off x="445" y="2978"/>
                <a:ext cx="311" cy="420"/>
                <a:chOff x="3425" y="1104"/>
                <a:chExt cx="311" cy="420"/>
              </a:xfrm>
            </p:grpSpPr>
            <p:sp>
              <p:nvSpPr>
                <p:cNvPr id="25" name="Oval 117">
                  <a:extLst>
                    <a:ext uri="{FF2B5EF4-FFF2-40B4-BE49-F238E27FC236}">
                      <a16:creationId xmlns:a16="http://schemas.microsoft.com/office/drawing/2014/main" id="{BCD79487-A171-40E2-A17E-E94857C7D776}"/>
                    </a:ext>
                  </a:extLst>
                </p:cNvPr>
                <p:cNvSpPr>
                  <a:spLocks noChangeArrowheads="1"/>
                </p:cNvSpPr>
                <p:nvPr/>
              </p:nvSpPr>
              <p:spPr bwMode="auto">
                <a:xfrm>
                  <a:off x="3509" y="1104"/>
                  <a:ext cx="151" cy="151"/>
                </a:xfrm>
                <a:prstGeom prst="ellipse">
                  <a:avLst/>
                </a:prstGeom>
                <a:noFill/>
                <a:ln w="0">
                  <a:solidFill>
                    <a:schemeClr val="bg2"/>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26" name="Line 118">
                  <a:extLst>
                    <a:ext uri="{FF2B5EF4-FFF2-40B4-BE49-F238E27FC236}">
                      <a16:creationId xmlns:a16="http://schemas.microsoft.com/office/drawing/2014/main" id="{90306DD5-B491-4F93-AFB7-2CDDC008AE47}"/>
                    </a:ext>
                  </a:extLst>
                </p:cNvPr>
                <p:cNvSpPr>
                  <a:spLocks noChangeShapeType="1"/>
                </p:cNvSpPr>
                <p:nvPr/>
              </p:nvSpPr>
              <p:spPr bwMode="auto">
                <a:xfrm>
                  <a:off x="3576" y="1246"/>
                  <a:ext cx="1" cy="126"/>
                </a:xfrm>
                <a:prstGeom prst="line">
                  <a:avLst/>
                </a:prstGeom>
                <a:noFill/>
                <a:ln w="0">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27" name="Line 119">
                  <a:extLst>
                    <a:ext uri="{FF2B5EF4-FFF2-40B4-BE49-F238E27FC236}">
                      <a16:creationId xmlns:a16="http://schemas.microsoft.com/office/drawing/2014/main" id="{F3F63B65-810F-4732-9B8D-1147884CE5E5}"/>
                    </a:ext>
                  </a:extLst>
                </p:cNvPr>
                <p:cNvSpPr>
                  <a:spLocks noChangeShapeType="1"/>
                </p:cNvSpPr>
                <p:nvPr/>
              </p:nvSpPr>
              <p:spPr bwMode="auto">
                <a:xfrm>
                  <a:off x="3467" y="1280"/>
                  <a:ext cx="227" cy="1"/>
                </a:xfrm>
                <a:prstGeom prst="line">
                  <a:avLst/>
                </a:prstGeom>
                <a:noFill/>
                <a:ln w="0">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28" name="Freeform 120">
                  <a:extLst>
                    <a:ext uri="{FF2B5EF4-FFF2-40B4-BE49-F238E27FC236}">
                      <a16:creationId xmlns:a16="http://schemas.microsoft.com/office/drawing/2014/main" id="{40854354-A7F3-4FF2-898D-FB1040ED9899}"/>
                    </a:ext>
                  </a:extLst>
                </p:cNvPr>
                <p:cNvSpPr>
                  <a:spLocks/>
                </p:cNvSpPr>
                <p:nvPr/>
              </p:nvSpPr>
              <p:spPr bwMode="auto">
                <a:xfrm>
                  <a:off x="3425" y="1372"/>
                  <a:ext cx="311" cy="152"/>
                </a:xfrm>
                <a:custGeom>
                  <a:avLst/>
                  <a:gdLst>
                    <a:gd name="T0" fmla="*/ 0 w 37"/>
                    <a:gd name="T1" fmla="*/ 2147483647 h 18"/>
                    <a:gd name="T2" fmla="*/ 2147483647 w 37"/>
                    <a:gd name="T3" fmla="*/ 0 h 18"/>
                    <a:gd name="T4" fmla="*/ 2147483647 w 37"/>
                    <a:gd name="T5" fmla="*/ 2147483647 h 18"/>
                    <a:gd name="T6" fmla="*/ 0 60000 65536"/>
                    <a:gd name="T7" fmla="*/ 0 60000 65536"/>
                    <a:gd name="T8" fmla="*/ 0 60000 65536"/>
                    <a:gd name="T9" fmla="*/ 0 w 37"/>
                    <a:gd name="T10" fmla="*/ 0 h 18"/>
                    <a:gd name="T11" fmla="*/ 37 w 37"/>
                    <a:gd name="T12" fmla="*/ 18 h 18"/>
                  </a:gdLst>
                  <a:ahLst/>
                  <a:cxnLst>
                    <a:cxn ang="T6">
                      <a:pos x="T0" y="T1"/>
                    </a:cxn>
                    <a:cxn ang="T7">
                      <a:pos x="T2" y="T3"/>
                    </a:cxn>
                    <a:cxn ang="T8">
                      <a:pos x="T4" y="T5"/>
                    </a:cxn>
                  </a:cxnLst>
                  <a:rect l="T9" t="T10" r="T11" b="T12"/>
                  <a:pathLst>
                    <a:path w="37" h="18">
                      <a:moveTo>
                        <a:pt x="0" y="18"/>
                      </a:moveTo>
                      <a:lnTo>
                        <a:pt x="18" y="0"/>
                      </a:lnTo>
                      <a:lnTo>
                        <a:pt x="37" y="18"/>
                      </a:lnTo>
                    </a:path>
                  </a:pathLst>
                </a:custGeom>
                <a:noFill/>
                <a:ln w="0">
                  <a:solidFill>
                    <a:schemeClr val="bg2"/>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grpSp>
          <p:sp>
            <p:nvSpPr>
              <p:cNvPr id="24" name="Rectangle 121">
                <a:extLst>
                  <a:ext uri="{FF2B5EF4-FFF2-40B4-BE49-F238E27FC236}">
                    <a16:creationId xmlns:a16="http://schemas.microsoft.com/office/drawing/2014/main" id="{15C82E86-87B0-4FF4-B2BE-AB8EE12644D7}"/>
                  </a:ext>
                </a:extLst>
              </p:cNvPr>
              <p:cNvSpPr>
                <a:spLocks noChangeArrowheads="1"/>
              </p:cNvSpPr>
              <p:nvPr/>
            </p:nvSpPr>
            <p:spPr bwMode="auto">
              <a:xfrm>
                <a:off x="315" y="3456"/>
                <a:ext cx="613" cy="1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chemeClr val="bg2"/>
                    </a:solidFill>
                  </a:rPr>
                  <a:t>End  User</a:t>
                </a:r>
              </a:p>
            </p:txBody>
          </p:sp>
        </p:grpSp>
        <p:grpSp>
          <p:nvGrpSpPr>
            <p:cNvPr id="14" name="Group 122">
              <a:extLst>
                <a:ext uri="{FF2B5EF4-FFF2-40B4-BE49-F238E27FC236}">
                  <a16:creationId xmlns:a16="http://schemas.microsoft.com/office/drawing/2014/main" id="{B97D63BB-AD5A-4AF0-B424-4062A191F8A3}"/>
                </a:ext>
              </a:extLst>
            </p:cNvPr>
            <p:cNvGrpSpPr>
              <a:grpSpLocks/>
            </p:cNvGrpSpPr>
            <p:nvPr/>
          </p:nvGrpSpPr>
          <p:grpSpPr bwMode="auto">
            <a:xfrm>
              <a:off x="1693" y="1930"/>
              <a:ext cx="977" cy="660"/>
              <a:chOff x="1693" y="1930"/>
              <a:chExt cx="977" cy="660"/>
            </a:xfrm>
          </p:grpSpPr>
          <p:sp>
            <p:nvSpPr>
              <p:cNvPr id="15" name="AutoShape 123">
                <a:extLst>
                  <a:ext uri="{FF2B5EF4-FFF2-40B4-BE49-F238E27FC236}">
                    <a16:creationId xmlns:a16="http://schemas.microsoft.com/office/drawing/2014/main" id="{0BCBFB60-B477-4612-BA80-4BC3DD563E45}"/>
                  </a:ext>
                </a:extLst>
              </p:cNvPr>
              <p:cNvSpPr>
                <a:spLocks noChangeArrowheads="1"/>
              </p:cNvSpPr>
              <p:nvPr/>
            </p:nvSpPr>
            <p:spPr bwMode="auto">
              <a:xfrm>
                <a:off x="1693" y="1930"/>
                <a:ext cx="921" cy="660"/>
              </a:xfrm>
              <a:prstGeom prst="roundRect">
                <a:avLst>
                  <a:gd name="adj" fmla="val 16667"/>
                </a:avLst>
              </a:prstGeom>
              <a:solidFill>
                <a:srgbClr val="0000FF"/>
              </a:solidFill>
              <a:ln w="12700">
                <a:solidFill>
                  <a:srgbClr val="008080"/>
                </a:solidFill>
                <a:round/>
                <a:headEnd/>
                <a:tailEnd/>
              </a:ln>
            </p:spPr>
            <p:txBody>
              <a:bodyPr wrap="none" lIns="107950" tIns="53975" rIns="107950" bIns="53975" anchor="ctr"/>
              <a:lstStyle/>
              <a:p>
                <a:endParaRPr lang="en-GB"/>
              </a:p>
            </p:txBody>
          </p:sp>
          <p:grpSp>
            <p:nvGrpSpPr>
              <p:cNvPr id="16" name="Group 124">
                <a:extLst>
                  <a:ext uri="{FF2B5EF4-FFF2-40B4-BE49-F238E27FC236}">
                    <a16:creationId xmlns:a16="http://schemas.microsoft.com/office/drawing/2014/main" id="{C6C7B402-E3A5-404C-ABA8-627FE6DF4744}"/>
                  </a:ext>
                </a:extLst>
              </p:cNvPr>
              <p:cNvGrpSpPr>
                <a:grpSpLocks/>
              </p:cNvGrpSpPr>
              <p:nvPr/>
            </p:nvGrpSpPr>
            <p:grpSpPr bwMode="auto">
              <a:xfrm>
                <a:off x="2027" y="2059"/>
                <a:ext cx="245" cy="346"/>
                <a:chOff x="1476" y="2980"/>
                <a:chExt cx="302" cy="428"/>
              </a:xfrm>
            </p:grpSpPr>
            <p:sp>
              <p:nvSpPr>
                <p:cNvPr id="18" name="Oval 125">
                  <a:extLst>
                    <a:ext uri="{FF2B5EF4-FFF2-40B4-BE49-F238E27FC236}">
                      <a16:creationId xmlns:a16="http://schemas.microsoft.com/office/drawing/2014/main" id="{FED171A8-936F-49DA-9FD5-25CE52AD79C5}"/>
                    </a:ext>
                  </a:extLst>
                </p:cNvPr>
                <p:cNvSpPr>
                  <a:spLocks noChangeArrowheads="1"/>
                </p:cNvSpPr>
                <p:nvPr/>
              </p:nvSpPr>
              <p:spPr bwMode="auto">
                <a:xfrm>
                  <a:off x="1552" y="2980"/>
                  <a:ext cx="151" cy="151"/>
                </a:xfrm>
                <a:prstGeom prst="ellipse">
                  <a:avLst/>
                </a:prstGeom>
                <a:noFill/>
                <a:ln w="0">
                  <a:solidFill>
                    <a:schemeClr val="bg2"/>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19" name="Line 126">
                  <a:extLst>
                    <a:ext uri="{FF2B5EF4-FFF2-40B4-BE49-F238E27FC236}">
                      <a16:creationId xmlns:a16="http://schemas.microsoft.com/office/drawing/2014/main" id="{6C80AA28-A788-45A1-BEB6-62EE33722C86}"/>
                    </a:ext>
                  </a:extLst>
                </p:cNvPr>
                <p:cNvSpPr>
                  <a:spLocks noChangeShapeType="1"/>
                </p:cNvSpPr>
                <p:nvPr/>
              </p:nvSpPr>
              <p:spPr bwMode="auto">
                <a:xfrm>
                  <a:off x="1627" y="3130"/>
                  <a:ext cx="1" cy="126"/>
                </a:xfrm>
                <a:prstGeom prst="line">
                  <a:avLst/>
                </a:prstGeom>
                <a:noFill/>
                <a:ln w="0">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20" name="Line 127">
                  <a:extLst>
                    <a:ext uri="{FF2B5EF4-FFF2-40B4-BE49-F238E27FC236}">
                      <a16:creationId xmlns:a16="http://schemas.microsoft.com/office/drawing/2014/main" id="{990B1DB3-93BF-4BE3-855C-C7D675E076B0}"/>
                    </a:ext>
                  </a:extLst>
                </p:cNvPr>
                <p:cNvSpPr>
                  <a:spLocks noChangeShapeType="1"/>
                </p:cNvSpPr>
                <p:nvPr/>
              </p:nvSpPr>
              <p:spPr bwMode="auto">
                <a:xfrm>
                  <a:off x="1518" y="3164"/>
                  <a:ext cx="227" cy="0"/>
                </a:xfrm>
                <a:prstGeom prst="line">
                  <a:avLst/>
                </a:prstGeom>
                <a:noFill/>
                <a:ln w="0">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21" name="Freeform 128">
                  <a:extLst>
                    <a:ext uri="{FF2B5EF4-FFF2-40B4-BE49-F238E27FC236}">
                      <a16:creationId xmlns:a16="http://schemas.microsoft.com/office/drawing/2014/main" id="{91EC28B0-531C-4C0D-961A-A50C90E94E3B}"/>
                    </a:ext>
                  </a:extLst>
                </p:cNvPr>
                <p:cNvSpPr>
                  <a:spLocks/>
                </p:cNvSpPr>
                <p:nvPr/>
              </p:nvSpPr>
              <p:spPr bwMode="auto">
                <a:xfrm>
                  <a:off x="1476" y="3256"/>
                  <a:ext cx="302" cy="152"/>
                </a:xfrm>
                <a:custGeom>
                  <a:avLst/>
                  <a:gdLst>
                    <a:gd name="T0" fmla="*/ 0 w 302"/>
                    <a:gd name="T1" fmla="*/ 152 h 152"/>
                    <a:gd name="T2" fmla="*/ 151 w 302"/>
                    <a:gd name="T3" fmla="*/ 0 h 152"/>
                    <a:gd name="T4" fmla="*/ 302 w 302"/>
                    <a:gd name="T5" fmla="*/ 151 h 152"/>
                    <a:gd name="T6" fmla="*/ 0 60000 65536"/>
                    <a:gd name="T7" fmla="*/ 0 60000 65536"/>
                    <a:gd name="T8" fmla="*/ 0 60000 65536"/>
                    <a:gd name="T9" fmla="*/ 0 w 302"/>
                    <a:gd name="T10" fmla="*/ 0 h 152"/>
                    <a:gd name="T11" fmla="*/ 302 w 302"/>
                    <a:gd name="T12" fmla="*/ 152 h 152"/>
                  </a:gdLst>
                  <a:ahLst/>
                  <a:cxnLst>
                    <a:cxn ang="T6">
                      <a:pos x="T0" y="T1"/>
                    </a:cxn>
                    <a:cxn ang="T7">
                      <a:pos x="T2" y="T3"/>
                    </a:cxn>
                    <a:cxn ang="T8">
                      <a:pos x="T4" y="T5"/>
                    </a:cxn>
                  </a:cxnLst>
                  <a:rect l="T9" t="T10" r="T11" b="T12"/>
                  <a:pathLst>
                    <a:path w="302" h="152">
                      <a:moveTo>
                        <a:pt x="0" y="152"/>
                      </a:moveTo>
                      <a:lnTo>
                        <a:pt x="151" y="0"/>
                      </a:lnTo>
                      <a:lnTo>
                        <a:pt x="302" y="151"/>
                      </a:lnTo>
                    </a:path>
                  </a:pathLst>
                </a:custGeom>
                <a:noFill/>
                <a:ln w="0">
                  <a:solidFill>
                    <a:schemeClr val="bg2"/>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grpSp>
          <p:sp>
            <p:nvSpPr>
              <p:cNvPr id="17" name="Rectangle 129">
                <a:extLst>
                  <a:ext uri="{FF2B5EF4-FFF2-40B4-BE49-F238E27FC236}">
                    <a16:creationId xmlns:a16="http://schemas.microsoft.com/office/drawing/2014/main" id="{B5118496-2A68-44CD-AF85-3B66E72032BD}"/>
                  </a:ext>
                </a:extLst>
              </p:cNvPr>
              <p:cNvSpPr>
                <a:spLocks noChangeArrowheads="1"/>
              </p:cNvSpPr>
              <p:nvPr/>
            </p:nvSpPr>
            <p:spPr bwMode="auto">
              <a:xfrm>
                <a:off x="1795" y="2444"/>
                <a:ext cx="875"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r>
                  <a:rPr lang="en-US" sz="1400">
                    <a:solidFill>
                      <a:schemeClr val="bg2"/>
                    </a:solidFill>
                  </a:rPr>
                  <a:t>Domain Expert</a:t>
                </a:r>
              </a:p>
            </p:txBody>
          </p:sp>
        </p:grpSp>
      </p:grpSp>
      <p:grpSp>
        <p:nvGrpSpPr>
          <p:cNvPr id="29" name="Group 130">
            <a:extLst>
              <a:ext uri="{FF2B5EF4-FFF2-40B4-BE49-F238E27FC236}">
                <a16:creationId xmlns:a16="http://schemas.microsoft.com/office/drawing/2014/main" id="{BD852DD6-23B1-4D53-BEF6-D372FC867E80}"/>
              </a:ext>
            </a:extLst>
          </p:cNvPr>
          <p:cNvGrpSpPr>
            <a:grpSpLocks/>
          </p:cNvGrpSpPr>
          <p:nvPr/>
        </p:nvGrpSpPr>
        <p:grpSpPr bwMode="auto">
          <a:xfrm>
            <a:off x="5586413" y="4427538"/>
            <a:ext cx="1122362" cy="1079500"/>
            <a:chOff x="4712" y="2726"/>
            <a:chExt cx="848" cy="816"/>
          </a:xfrm>
          <a:solidFill>
            <a:srgbClr val="3366FF"/>
          </a:solidFill>
        </p:grpSpPr>
        <p:sp>
          <p:nvSpPr>
            <p:cNvPr id="30" name="AutoShape 131">
              <a:extLst>
                <a:ext uri="{FF2B5EF4-FFF2-40B4-BE49-F238E27FC236}">
                  <a16:creationId xmlns:a16="http://schemas.microsoft.com/office/drawing/2014/main" id="{386676A7-F9A7-4FC3-B7B0-BEAECAF406CB}"/>
                </a:ext>
              </a:extLst>
            </p:cNvPr>
            <p:cNvSpPr>
              <a:spLocks noChangeArrowheads="1"/>
            </p:cNvSpPr>
            <p:nvPr/>
          </p:nvSpPr>
          <p:spPr bwMode="auto">
            <a:xfrm>
              <a:off x="4712" y="2726"/>
              <a:ext cx="848" cy="816"/>
            </a:xfrm>
            <a:prstGeom prst="roundRect">
              <a:avLst>
                <a:gd name="adj" fmla="val 16667"/>
              </a:avLst>
            </a:prstGeom>
            <a:grpFill/>
            <a:ln w="12700">
              <a:solidFill>
                <a:srgbClr val="003399"/>
              </a:solidFill>
              <a:round/>
              <a:headEnd/>
              <a:tailEnd/>
            </a:ln>
          </p:spPr>
          <p:txBody>
            <a:bodyPr wrap="none" lIns="107950" tIns="53975" rIns="107950" bIns="53975" anchor="ctr"/>
            <a:lstStyle/>
            <a:p>
              <a:pPr>
                <a:defRPr/>
              </a:pPr>
              <a:endParaRPr lang="en-GB"/>
            </a:p>
          </p:txBody>
        </p:sp>
        <p:grpSp>
          <p:nvGrpSpPr>
            <p:cNvPr id="31" name="Group 132">
              <a:extLst>
                <a:ext uri="{FF2B5EF4-FFF2-40B4-BE49-F238E27FC236}">
                  <a16:creationId xmlns:a16="http://schemas.microsoft.com/office/drawing/2014/main" id="{75C16241-AF9E-4B53-A88A-1B9B8899CBA1}"/>
                </a:ext>
              </a:extLst>
            </p:cNvPr>
            <p:cNvGrpSpPr>
              <a:grpSpLocks/>
            </p:cNvGrpSpPr>
            <p:nvPr/>
          </p:nvGrpSpPr>
          <p:grpSpPr bwMode="auto">
            <a:xfrm>
              <a:off x="4792" y="2806"/>
              <a:ext cx="672" cy="672"/>
              <a:chOff x="4752" y="2832"/>
              <a:chExt cx="480" cy="480"/>
            </a:xfrm>
            <a:grpFill/>
          </p:grpSpPr>
          <p:sp>
            <p:nvSpPr>
              <p:cNvPr id="32" name="AutoShape 133">
                <a:extLst>
                  <a:ext uri="{FF2B5EF4-FFF2-40B4-BE49-F238E27FC236}">
                    <a16:creationId xmlns:a16="http://schemas.microsoft.com/office/drawing/2014/main" id="{E9768DF4-1DA7-47C9-AB5A-133B31349EAD}"/>
                  </a:ext>
                </a:extLst>
              </p:cNvPr>
              <p:cNvSpPr>
                <a:spLocks noChangeArrowheads="1"/>
              </p:cNvSpPr>
              <p:nvPr/>
            </p:nvSpPr>
            <p:spPr bwMode="auto">
              <a:xfrm>
                <a:off x="4752" y="3120"/>
                <a:ext cx="265" cy="119"/>
              </a:xfrm>
              <a:prstGeom prst="roundRect">
                <a:avLst>
                  <a:gd name="adj" fmla="val 16667"/>
                </a:avLst>
              </a:prstGeom>
              <a:grpFill/>
              <a:ln w="0">
                <a:solidFill>
                  <a:srgbClr val="990033"/>
                </a:solidFill>
                <a:round/>
                <a:headEnd/>
                <a:tailEnd/>
              </a:ln>
            </p:spPr>
            <p:txBody>
              <a:bodyPr/>
              <a:lstStyle/>
              <a:p>
                <a:pPr>
                  <a:defRPr/>
                </a:pPr>
                <a:endParaRPr lang="en-GB"/>
              </a:p>
            </p:txBody>
          </p:sp>
          <p:grpSp>
            <p:nvGrpSpPr>
              <p:cNvPr id="33" name="Group 134">
                <a:extLst>
                  <a:ext uri="{FF2B5EF4-FFF2-40B4-BE49-F238E27FC236}">
                    <a16:creationId xmlns:a16="http://schemas.microsoft.com/office/drawing/2014/main" id="{1E7B5A60-B082-4348-8D6C-D7853CD495B1}"/>
                  </a:ext>
                </a:extLst>
              </p:cNvPr>
              <p:cNvGrpSpPr>
                <a:grpSpLocks/>
              </p:cNvGrpSpPr>
              <p:nvPr/>
            </p:nvGrpSpPr>
            <p:grpSpPr bwMode="auto">
              <a:xfrm>
                <a:off x="4797" y="2832"/>
                <a:ext cx="435" cy="346"/>
                <a:chOff x="2784" y="658"/>
                <a:chExt cx="1334" cy="1058"/>
              </a:xfrm>
              <a:grpFill/>
            </p:grpSpPr>
            <p:sp>
              <p:nvSpPr>
                <p:cNvPr id="39" name="Rectangle 135">
                  <a:extLst>
                    <a:ext uri="{FF2B5EF4-FFF2-40B4-BE49-F238E27FC236}">
                      <a16:creationId xmlns:a16="http://schemas.microsoft.com/office/drawing/2014/main" id="{6C7909B4-1864-402A-99CB-F44D9C4F6BDA}"/>
                    </a:ext>
                  </a:extLst>
                </p:cNvPr>
                <p:cNvSpPr>
                  <a:spLocks noChangeArrowheads="1"/>
                </p:cNvSpPr>
                <p:nvPr/>
              </p:nvSpPr>
              <p:spPr bwMode="auto">
                <a:xfrm>
                  <a:off x="2784" y="912"/>
                  <a:ext cx="1334" cy="804"/>
                </a:xfrm>
                <a:prstGeom prst="rect">
                  <a:avLst/>
                </a:prstGeom>
                <a:grpFill/>
                <a:ln w="0">
                  <a:solidFill>
                    <a:srgbClr val="000000"/>
                  </a:solidFill>
                  <a:miter lim="800000"/>
                  <a:headEnd/>
                  <a:tailEnd/>
                </a:ln>
              </p:spPr>
              <p:txBody>
                <a:bodyPr/>
                <a:lstStyle/>
                <a:p>
                  <a:pPr>
                    <a:defRPr/>
                  </a:pPr>
                  <a:endParaRPr lang="en-GB"/>
                </a:p>
              </p:txBody>
            </p:sp>
            <p:sp>
              <p:nvSpPr>
                <p:cNvPr id="40" name="Rectangle 136">
                  <a:extLst>
                    <a:ext uri="{FF2B5EF4-FFF2-40B4-BE49-F238E27FC236}">
                      <a16:creationId xmlns:a16="http://schemas.microsoft.com/office/drawing/2014/main" id="{05498C12-2DC3-4705-A7AA-E0B74A891A36}"/>
                    </a:ext>
                  </a:extLst>
                </p:cNvPr>
                <p:cNvSpPr>
                  <a:spLocks noChangeArrowheads="1"/>
                </p:cNvSpPr>
                <p:nvPr/>
              </p:nvSpPr>
              <p:spPr bwMode="auto">
                <a:xfrm>
                  <a:off x="2784" y="658"/>
                  <a:ext cx="534" cy="254"/>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a:defRPr/>
                  </a:pPr>
                  <a:endParaRPr lang="en-GB"/>
                </a:p>
              </p:txBody>
            </p:sp>
            <p:sp>
              <p:nvSpPr>
                <p:cNvPr id="41" name="Rectangle 137">
                  <a:extLst>
                    <a:ext uri="{FF2B5EF4-FFF2-40B4-BE49-F238E27FC236}">
                      <a16:creationId xmlns:a16="http://schemas.microsoft.com/office/drawing/2014/main" id="{023CAD70-F93A-4968-9865-A2D9B8958297}"/>
                    </a:ext>
                  </a:extLst>
                </p:cNvPr>
                <p:cNvSpPr>
                  <a:spLocks noChangeArrowheads="1"/>
                </p:cNvSpPr>
                <p:nvPr/>
              </p:nvSpPr>
              <p:spPr bwMode="auto">
                <a:xfrm>
                  <a:off x="2784" y="658"/>
                  <a:ext cx="534" cy="254"/>
                </a:xfrm>
                <a:prstGeom prst="rect">
                  <a:avLst/>
                </a:prstGeom>
                <a:grpFill/>
                <a:ln w="0">
                  <a:solidFill>
                    <a:srgbClr val="000000"/>
                  </a:solidFill>
                  <a:miter lim="800000"/>
                  <a:headEnd/>
                  <a:tailEnd/>
                </a:ln>
              </p:spPr>
              <p:txBody>
                <a:bodyPr/>
                <a:lstStyle/>
                <a:p>
                  <a:pPr>
                    <a:defRPr/>
                  </a:pPr>
                  <a:endParaRPr lang="en-GB"/>
                </a:p>
              </p:txBody>
            </p:sp>
          </p:grpSp>
          <p:sp>
            <p:nvSpPr>
              <p:cNvPr id="34" name="Freeform 138">
                <a:extLst>
                  <a:ext uri="{FF2B5EF4-FFF2-40B4-BE49-F238E27FC236}">
                    <a16:creationId xmlns:a16="http://schemas.microsoft.com/office/drawing/2014/main" id="{D995D3AF-8D9A-4FA4-B690-4533A1051CA7}"/>
                  </a:ext>
                </a:extLst>
              </p:cNvPr>
              <p:cNvSpPr>
                <a:spLocks/>
              </p:cNvSpPr>
              <p:nvPr/>
            </p:nvSpPr>
            <p:spPr bwMode="auto">
              <a:xfrm>
                <a:off x="4752" y="2976"/>
                <a:ext cx="295" cy="89"/>
              </a:xfrm>
              <a:custGeom>
                <a:avLst/>
                <a:gdLst>
                  <a:gd name="T0" fmla="*/ 0 w 758"/>
                  <a:gd name="T1" fmla="*/ 0 h 228"/>
                  <a:gd name="T2" fmla="*/ 0 w 758"/>
                  <a:gd name="T3" fmla="*/ 0 h 228"/>
                  <a:gd name="T4" fmla="*/ 0 w 758"/>
                  <a:gd name="T5" fmla="*/ 0 h 228"/>
                  <a:gd name="T6" fmla="*/ 0 w 758"/>
                  <a:gd name="T7" fmla="*/ 0 h 228"/>
                  <a:gd name="T8" fmla="*/ 0 w 758"/>
                  <a:gd name="T9" fmla="*/ 0 h 228"/>
                  <a:gd name="T10" fmla="*/ 0 w 758"/>
                  <a:gd name="T11" fmla="*/ 0 h 228"/>
                  <a:gd name="T12" fmla="*/ 0 w 758"/>
                  <a:gd name="T13" fmla="*/ 0 h 228"/>
                  <a:gd name="T14" fmla="*/ 0 w 758"/>
                  <a:gd name="T15" fmla="*/ 0 h 228"/>
                  <a:gd name="T16" fmla="*/ 0 w 758"/>
                  <a:gd name="T17" fmla="*/ 0 h 228"/>
                  <a:gd name="T18" fmla="*/ 0 w 758"/>
                  <a:gd name="T19" fmla="*/ 0 h 228"/>
                  <a:gd name="T20" fmla="*/ 0 w 758"/>
                  <a:gd name="T21" fmla="*/ 0 h 228"/>
                  <a:gd name="T22" fmla="*/ 0 w 758"/>
                  <a:gd name="T23" fmla="*/ 0 h 228"/>
                  <a:gd name="T24" fmla="*/ 0 w 758"/>
                  <a:gd name="T25" fmla="*/ 0 h 228"/>
                  <a:gd name="T26" fmla="*/ 0 w 758"/>
                  <a:gd name="T27" fmla="*/ 0 h 228"/>
                  <a:gd name="T28" fmla="*/ 0 w 758"/>
                  <a:gd name="T29" fmla="*/ 0 h 228"/>
                  <a:gd name="T30" fmla="*/ 0 w 758"/>
                  <a:gd name="T31" fmla="*/ 0 h 228"/>
                  <a:gd name="T32" fmla="*/ 0 w 758"/>
                  <a:gd name="T33" fmla="*/ 0 h 228"/>
                  <a:gd name="T34" fmla="*/ 0 w 758"/>
                  <a:gd name="T35" fmla="*/ 0 h 228"/>
                  <a:gd name="T36" fmla="*/ 0 w 758"/>
                  <a:gd name="T37" fmla="*/ 0 h 228"/>
                  <a:gd name="T38" fmla="*/ 0 w 758"/>
                  <a:gd name="T39" fmla="*/ 0 h 228"/>
                  <a:gd name="T40" fmla="*/ 0 w 758"/>
                  <a:gd name="T41" fmla="*/ 0 h 2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58"/>
                  <a:gd name="T64" fmla="*/ 0 h 228"/>
                  <a:gd name="T65" fmla="*/ 758 w 758"/>
                  <a:gd name="T66" fmla="*/ 228 h 22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58" h="228">
                    <a:moveTo>
                      <a:pt x="71" y="0"/>
                    </a:moveTo>
                    <a:lnTo>
                      <a:pt x="64" y="0"/>
                    </a:lnTo>
                    <a:lnTo>
                      <a:pt x="50" y="20"/>
                    </a:lnTo>
                    <a:lnTo>
                      <a:pt x="28" y="41"/>
                    </a:lnTo>
                    <a:lnTo>
                      <a:pt x="14" y="69"/>
                    </a:lnTo>
                    <a:lnTo>
                      <a:pt x="0" y="104"/>
                    </a:lnTo>
                    <a:lnTo>
                      <a:pt x="0" y="145"/>
                    </a:lnTo>
                    <a:lnTo>
                      <a:pt x="28" y="187"/>
                    </a:lnTo>
                    <a:lnTo>
                      <a:pt x="42" y="208"/>
                    </a:lnTo>
                    <a:lnTo>
                      <a:pt x="71" y="228"/>
                    </a:lnTo>
                    <a:lnTo>
                      <a:pt x="687" y="228"/>
                    </a:lnTo>
                    <a:lnTo>
                      <a:pt x="694" y="222"/>
                    </a:lnTo>
                    <a:lnTo>
                      <a:pt x="715" y="208"/>
                    </a:lnTo>
                    <a:lnTo>
                      <a:pt x="729" y="187"/>
                    </a:lnTo>
                    <a:lnTo>
                      <a:pt x="750" y="159"/>
                    </a:lnTo>
                    <a:lnTo>
                      <a:pt x="758" y="124"/>
                    </a:lnTo>
                    <a:lnTo>
                      <a:pt x="758" y="83"/>
                    </a:lnTo>
                    <a:lnTo>
                      <a:pt x="736" y="41"/>
                    </a:lnTo>
                    <a:lnTo>
                      <a:pt x="715" y="20"/>
                    </a:lnTo>
                    <a:lnTo>
                      <a:pt x="687" y="0"/>
                    </a:lnTo>
                    <a:lnTo>
                      <a:pt x="71" y="0"/>
                    </a:lnTo>
                    <a:close/>
                  </a:path>
                </a:pathLst>
              </a:custGeom>
              <a:grpFill/>
              <a:ln w="0">
                <a:solidFill>
                  <a:srgbClr val="8A0E5E"/>
                </a:solidFill>
                <a:prstDash val="solid"/>
                <a:round/>
                <a:headEnd/>
                <a:tailEnd/>
              </a:ln>
            </p:spPr>
            <p:txBody>
              <a:bodyPr/>
              <a:lstStyle/>
              <a:p>
                <a:pPr>
                  <a:defRPr/>
                </a:pPr>
                <a:endParaRPr lang="en-GB"/>
              </a:p>
            </p:txBody>
          </p:sp>
          <p:grpSp>
            <p:nvGrpSpPr>
              <p:cNvPr id="35" name="Group 139">
                <a:extLst>
                  <a:ext uri="{FF2B5EF4-FFF2-40B4-BE49-F238E27FC236}">
                    <a16:creationId xmlns:a16="http://schemas.microsoft.com/office/drawing/2014/main" id="{589AE140-8252-47C2-9472-22F9F1D2C2B7}"/>
                  </a:ext>
                </a:extLst>
              </p:cNvPr>
              <p:cNvGrpSpPr>
                <a:grpSpLocks/>
              </p:cNvGrpSpPr>
              <p:nvPr/>
            </p:nvGrpSpPr>
            <p:grpSpPr bwMode="auto">
              <a:xfrm>
                <a:off x="4944" y="3139"/>
                <a:ext cx="251" cy="173"/>
                <a:chOff x="4562" y="1106"/>
                <a:chExt cx="497" cy="342"/>
              </a:xfrm>
              <a:grpFill/>
            </p:grpSpPr>
            <p:sp>
              <p:nvSpPr>
                <p:cNvPr id="36" name="Rectangle 140">
                  <a:extLst>
                    <a:ext uri="{FF2B5EF4-FFF2-40B4-BE49-F238E27FC236}">
                      <a16:creationId xmlns:a16="http://schemas.microsoft.com/office/drawing/2014/main" id="{FA70841B-8546-4C32-A99B-F509C44A6EA0}"/>
                    </a:ext>
                  </a:extLst>
                </p:cNvPr>
                <p:cNvSpPr>
                  <a:spLocks noChangeArrowheads="1"/>
                </p:cNvSpPr>
                <p:nvPr/>
              </p:nvSpPr>
              <p:spPr bwMode="auto">
                <a:xfrm>
                  <a:off x="4562" y="1106"/>
                  <a:ext cx="497" cy="342"/>
                </a:xfrm>
                <a:prstGeom prst="rect">
                  <a:avLst/>
                </a:prstGeom>
                <a:grpFill/>
                <a:ln w="0">
                  <a:solidFill>
                    <a:srgbClr val="990033"/>
                  </a:solidFill>
                  <a:miter lim="800000"/>
                  <a:headEnd/>
                  <a:tailEnd/>
                </a:ln>
              </p:spPr>
              <p:txBody>
                <a:bodyPr/>
                <a:lstStyle/>
                <a:p>
                  <a:pPr>
                    <a:defRPr/>
                  </a:pPr>
                  <a:endParaRPr lang="en-GB"/>
                </a:p>
              </p:txBody>
            </p:sp>
            <p:sp>
              <p:nvSpPr>
                <p:cNvPr id="37" name="Rectangle 141">
                  <a:extLst>
                    <a:ext uri="{FF2B5EF4-FFF2-40B4-BE49-F238E27FC236}">
                      <a16:creationId xmlns:a16="http://schemas.microsoft.com/office/drawing/2014/main" id="{56340B52-A6D1-4508-B073-42BEE6A32F34}"/>
                    </a:ext>
                  </a:extLst>
                </p:cNvPr>
                <p:cNvSpPr>
                  <a:spLocks noChangeArrowheads="1"/>
                </p:cNvSpPr>
                <p:nvPr/>
              </p:nvSpPr>
              <p:spPr bwMode="auto">
                <a:xfrm>
                  <a:off x="4562" y="1286"/>
                  <a:ext cx="497" cy="162"/>
                </a:xfrm>
                <a:prstGeom prst="rect">
                  <a:avLst/>
                </a:prstGeom>
                <a:grpFill/>
                <a:ln w="0">
                  <a:solidFill>
                    <a:srgbClr val="990033"/>
                  </a:solidFill>
                  <a:miter lim="800000"/>
                  <a:headEnd/>
                  <a:tailEnd/>
                </a:ln>
              </p:spPr>
              <p:txBody>
                <a:bodyPr/>
                <a:lstStyle/>
                <a:p>
                  <a:pPr>
                    <a:defRPr/>
                  </a:pPr>
                  <a:endParaRPr lang="en-GB"/>
                </a:p>
              </p:txBody>
            </p:sp>
            <p:sp>
              <p:nvSpPr>
                <p:cNvPr id="38" name="Rectangle 142">
                  <a:extLst>
                    <a:ext uri="{FF2B5EF4-FFF2-40B4-BE49-F238E27FC236}">
                      <a16:creationId xmlns:a16="http://schemas.microsoft.com/office/drawing/2014/main" id="{D1B0D3DA-8FD2-48E1-B9AF-D01BBA5A7365}"/>
                    </a:ext>
                  </a:extLst>
                </p:cNvPr>
                <p:cNvSpPr>
                  <a:spLocks noChangeArrowheads="1"/>
                </p:cNvSpPr>
                <p:nvPr/>
              </p:nvSpPr>
              <p:spPr bwMode="auto">
                <a:xfrm>
                  <a:off x="4562" y="1354"/>
                  <a:ext cx="497" cy="94"/>
                </a:xfrm>
                <a:prstGeom prst="rect">
                  <a:avLst/>
                </a:prstGeom>
                <a:grpFill/>
                <a:ln w="0">
                  <a:solidFill>
                    <a:srgbClr val="990033"/>
                  </a:solidFill>
                  <a:miter lim="800000"/>
                  <a:headEnd/>
                  <a:tailEnd/>
                </a:ln>
              </p:spPr>
              <p:txBody>
                <a:bodyPr/>
                <a:lstStyle/>
                <a:p>
                  <a:pPr>
                    <a:defRPr/>
                  </a:pPr>
                  <a:endParaRPr lang="en-GB"/>
                </a:p>
              </p:txBody>
            </p:sp>
          </p:grpSp>
        </p:grpSp>
      </p:grpSp>
      <p:grpSp>
        <p:nvGrpSpPr>
          <p:cNvPr id="42" name="Group 143">
            <a:extLst>
              <a:ext uri="{FF2B5EF4-FFF2-40B4-BE49-F238E27FC236}">
                <a16:creationId xmlns:a16="http://schemas.microsoft.com/office/drawing/2014/main" id="{5BF05DB2-6CD7-4772-ACF5-0597C14A4888}"/>
              </a:ext>
            </a:extLst>
          </p:cNvPr>
          <p:cNvGrpSpPr>
            <a:grpSpLocks/>
          </p:cNvGrpSpPr>
          <p:nvPr/>
        </p:nvGrpSpPr>
        <p:grpSpPr bwMode="auto">
          <a:xfrm>
            <a:off x="4295775" y="4437063"/>
            <a:ext cx="1079500" cy="1079500"/>
            <a:chOff x="3768" y="2734"/>
            <a:chExt cx="816" cy="816"/>
          </a:xfrm>
          <a:solidFill>
            <a:srgbClr val="3366FF"/>
          </a:solidFill>
        </p:grpSpPr>
        <p:sp>
          <p:nvSpPr>
            <p:cNvPr id="43" name="AutoShape 144">
              <a:extLst>
                <a:ext uri="{FF2B5EF4-FFF2-40B4-BE49-F238E27FC236}">
                  <a16:creationId xmlns:a16="http://schemas.microsoft.com/office/drawing/2014/main" id="{3F0232AD-14D0-4A1D-889F-1A2134460070}"/>
                </a:ext>
              </a:extLst>
            </p:cNvPr>
            <p:cNvSpPr>
              <a:spLocks noChangeArrowheads="1"/>
            </p:cNvSpPr>
            <p:nvPr/>
          </p:nvSpPr>
          <p:spPr bwMode="auto">
            <a:xfrm>
              <a:off x="3768" y="2734"/>
              <a:ext cx="816" cy="816"/>
            </a:xfrm>
            <a:prstGeom prst="roundRect">
              <a:avLst>
                <a:gd name="adj" fmla="val 16667"/>
              </a:avLst>
            </a:prstGeom>
            <a:grpFill/>
            <a:ln w="12700">
              <a:solidFill>
                <a:srgbClr val="003399"/>
              </a:solidFill>
              <a:round/>
              <a:headEnd/>
              <a:tailEnd/>
            </a:ln>
          </p:spPr>
          <p:txBody>
            <a:bodyPr wrap="none" lIns="107950" tIns="53975" rIns="107950" bIns="53975" anchor="ctr"/>
            <a:lstStyle/>
            <a:p>
              <a:pPr>
                <a:defRPr/>
              </a:pPr>
              <a:endParaRPr lang="en-GB"/>
            </a:p>
          </p:txBody>
        </p:sp>
        <p:sp>
          <p:nvSpPr>
            <p:cNvPr id="44" name="Rectangle 145">
              <a:extLst>
                <a:ext uri="{FF2B5EF4-FFF2-40B4-BE49-F238E27FC236}">
                  <a16:creationId xmlns:a16="http://schemas.microsoft.com/office/drawing/2014/main" id="{16A7EB3D-968D-4105-A411-CA4A0448647C}"/>
                </a:ext>
              </a:extLst>
            </p:cNvPr>
            <p:cNvSpPr>
              <a:spLocks noChangeArrowheads="1"/>
            </p:cNvSpPr>
            <p:nvPr/>
          </p:nvSpPr>
          <p:spPr bwMode="auto">
            <a:xfrm>
              <a:off x="4016" y="3358"/>
              <a:ext cx="351" cy="161"/>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en-US" sz="1400">
                  <a:solidFill>
                    <a:schemeClr val="bg2"/>
                  </a:solidFill>
                </a:rPr>
                <a:t>Users</a:t>
              </a:r>
            </a:p>
          </p:txBody>
        </p:sp>
        <p:grpSp>
          <p:nvGrpSpPr>
            <p:cNvPr id="45" name="Group 146">
              <a:extLst>
                <a:ext uri="{FF2B5EF4-FFF2-40B4-BE49-F238E27FC236}">
                  <a16:creationId xmlns:a16="http://schemas.microsoft.com/office/drawing/2014/main" id="{078EB1D8-7F0B-44ED-87FB-EEFCBF7EBC11}"/>
                </a:ext>
              </a:extLst>
            </p:cNvPr>
            <p:cNvGrpSpPr>
              <a:grpSpLocks/>
            </p:cNvGrpSpPr>
            <p:nvPr/>
          </p:nvGrpSpPr>
          <p:grpSpPr bwMode="auto">
            <a:xfrm>
              <a:off x="3869" y="2810"/>
              <a:ext cx="615" cy="493"/>
              <a:chOff x="3869" y="2786"/>
              <a:chExt cx="615" cy="493"/>
            </a:xfrm>
            <a:grpFill/>
          </p:grpSpPr>
          <p:grpSp>
            <p:nvGrpSpPr>
              <p:cNvPr id="46" name="Group 147">
                <a:extLst>
                  <a:ext uri="{FF2B5EF4-FFF2-40B4-BE49-F238E27FC236}">
                    <a16:creationId xmlns:a16="http://schemas.microsoft.com/office/drawing/2014/main" id="{08C68939-A5EB-4FB2-BD1F-C77D59081BA6}"/>
                  </a:ext>
                </a:extLst>
              </p:cNvPr>
              <p:cNvGrpSpPr>
                <a:grpSpLocks/>
              </p:cNvGrpSpPr>
              <p:nvPr/>
            </p:nvGrpSpPr>
            <p:grpSpPr bwMode="auto">
              <a:xfrm>
                <a:off x="4077" y="2786"/>
                <a:ext cx="199" cy="269"/>
                <a:chOff x="3425" y="1104"/>
                <a:chExt cx="311" cy="420"/>
              </a:xfrm>
              <a:grpFill/>
            </p:grpSpPr>
            <p:sp>
              <p:nvSpPr>
                <p:cNvPr id="57" name="Oval 148">
                  <a:extLst>
                    <a:ext uri="{FF2B5EF4-FFF2-40B4-BE49-F238E27FC236}">
                      <a16:creationId xmlns:a16="http://schemas.microsoft.com/office/drawing/2014/main" id="{5094F6D6-31E1-49B2-9B21-5C16EF5697A8}"/>
                    </a:ext>
                  </a:extLst>
                </p:cNvPr>
                <p:cNvSpPr>
                  <a:spLocks noChangeArrowheads="1"/>
                </p:cNvSpPr>
                <p:nvPr/>
              </p:nvSpPr>
              <p:spPr bwMode="auto">
                <a:xfrm>
                  <a:off x="3509" y="1104"/>
                  <a:ext cx="151" cy="151"/>
                </a:xfrm>
                <a:prstGeom prst="ellipse">
                  <a:avLst/>
                </a:prstGeom>
                <a:grpFill/>
                <a:ln w="0">
                  <a:solidFill>
                    <a:schemeClr val="bg2"/>
                  </a:solidFill>
                  <a:round/>
                  <a:headEnd/>
                  <a:tailEnd/>
                </a:ln>
              </p:spPr>
              <p:txBody>
                <a:bodyPr/>
                <a:lstStyle/>
                <a:p>
                  <a:pPr>
                    <a:defRPr/>
                  </a:pPr>
                  <a:endParaRPr lang="en-GB"/>
                </a:p>
              </p:txBody>
            </p:sp>
            <p:sp>
              <p:nvSpPr>
                <p:cNvPr id="58" name="Line 149">
                  <a:extLst>
                    <a:ext uri="{FF2B5EF4-FFF2-40B4-BE49-F238E27FC236}">
                      <a16:creationId xmlns:a16="http://schemas.microsoft.com/office/drawing/2014/main" id="{5B03D37C-8142-49C0-8A43-D14C4C2E8280}"/>
                    </a:ext>
                  </a:extLst>
                </p:cNvPr>
                <p:cNvSpPr>
                  <a:spLocks noChangeShapeType="1"/>
                </p:cNvSpPr>
                <p:nvPr/>
              </p:nvSpPr>
              <p:spPr bwMode="auto">
                <a:xfrm>
                  <a:off x="3576" y="1246"/>
                  <a:ext cx="1" cy="126"/>
                </a:xfrm>
                <a:prstGeom prst="line">
                  <a:avLst/>
                </a:prstGeom>
                <a:grpFill/>
                <a:ln w="0">
                  <a:solidFill>
                    <a:schemeClr val="bg2"/>
                  </a:solidFill>
                  <a:round/>
                  <a:headEnd/>
                  <a:tailEnd/>
                </a:ln>
              </p:spPr>
              <p:txBody>
                <a:bodyPr/>
                <a:lstStyle/>
                <a:p>
                  <a:pPr>
                    <a:defRPr/>
                  </a:pPr>
                  <a:endParaRPr lang="en-GB"/>
                </a:p>
              </p:txBody>
            </p:sp>
            <p:sp>
              <p:nvSpPr>
                <p:cNvPr id="59" name="Line 150">
                  <a:extLst>
                    <a:ext uri="{FF2B5EF4-FFF2-40B4-BE49-F238E27FC236}">
                      <a16:creationId xmlns:a16="http://schemas.microsoft.com/office/drawing/2014/main" id="{704EE6C6-535B-4793-A5FE-68CCD2AE09A2}"/>
                    </a:ext>
                  </a:extLst>
                </p:cNvPr>
                <p:cNvSpPr>
                  <a:spLocks noChangeShapeType="1"/>
                </p:cNvSpPr>
                <p:nvPr/>
              </p:nvSpPr>
              <p:spPr bwMode="auto">
                <a:xfrm>
                  <a:off x="3467" y="1280"/>
                  <a:ext cx="227" cy="1"/>
                </a:xfrm>
                <a:prstGeom prst="line">
                  <a:avLst/>
                </a:prstGeom>
                <a:grpFill/>
                <a:ln w="0">
                  <a:solidFill>
                    <a:schemeClr val="bg2"/>
                  </a:solidFill>
                  <a:round/>
                  <a:headEnd/>
                  <a:tailEnd/>
                </a:ln>
              </p:spPr>
              <p:txBody>
                <a:bodyPr/>
                <a:lstStyle/>
                <a:p>
                  <a:pPr>
                    <a:defRPr/>
                  </a:pPr>
                  <a:endParaRPr lang="en-GB"/>
                </a:p>
              </p:txBody>
            </p:sp>
            <p:sp>
              <p:nvSpPr>
                <p:cNvPr id="60" name="Freeform 151">
                  <a:extLst>
                    <a:ext uri="{FF2B5EF4-FFF2-40B4-BE49-F238E27FC236}">
                      <a16:creationId xmlns:a16="http://schemas.microsoft.com/office/drawing/2014/main" id="{F3059528-2BF1-440B-BC8C-6DDD09885B0D}"/>
                    </a:ext>
                  </a:extLst>
                </p:cNvPr>
                <p:cNvSpPr>
                  <a:spLocks/>
                </p:cNvSpPr>
                <p:nvPr/>
              </p:nvSpPr>
              <p:spPr bwMode="auto">
                <a:xfrm>
                  <a:off x="3425" y="1372"/>
                  <a:ext cx="311" cy="152"/>
                </a:xfrm>
                <a:custGeom>
                  <a:avLst/>
                  <a:gdLst>
                    <a:gd name="T0" fmla="*/ 0 w 37"/>
                    <a:gd name="T1" fmla="*/ 2147483647 h 18"/>
                    <a:gd name="T2" fmla="*/ 2147483647 w 37"/>
                    <a:gd name="T3" fmla="*/ 0 h 18"/>
                    <a:gd name="T4" fmla="*/ 2147483647 w 37"/>
                    <a:gd name="T5" fmla="*/ 2147483647 h 18"/>
                    <a:gd name="T6" fmla="*/ 0 60000 65536"/>
                    <a:gd name="T7" fmla="*/ 0 60000 65536"/>
                    <a:gd name="T8" fmla="*/ 0 60000 65536"/>
                    <a:gd name="T9" fmla="*/ 0 w 37"/>
                    <a:gd name="T10" fmla="*/ 0 h 18"/>
                    <a:gd name="T11" fmla="*/ 37 w 37"/>
                    <a:gd name="T12" fmla="*/ 18 h 18"/>
                  </a:gdLst>
                  <a:ahLst/>
                  <a:cxnLst>
                    <a:cxn ang="T6">
                      <a:pos x="T0" y="T1"/>
                    </a:cxn>
                    <a:cxn ang="T7">
                      <a:pos x="T2" y="T3"/>
                    </a:cxn>
                    <a:cxn ang="T8">
                      <a:pos x="T4" y="T5"/>
                    </a:cxn>
                  </a:cxnLst>
                  <a:rect l="T9" t="T10" r="T11" b="T12"/>
                  <a:pathLst>
                    <a:path w="37" h="18">
                      <a:moveTo>
                        <a:pt x="0" y="18"/>
                      </a:moveTo>
                      <a:lnTo>
                        <a:pt x="18" y="0"/>
                      </a:lnTo>
                      <a:lnTo>
                        <a:pt x="37" y="18"/>
                      </a:lnTo>
                    </a:path>
                  </a:pathLst>
                </a:custGeom>
                <a:grpFill/>
                <a:ln w="0">
                  <a:solidFill>
                    <a:schemeClr val="bg2"/>
                  </a:solidFill>
                  <a:prstDash val="solid"/>
                  <a:round/>
                  <a:headEnd/>
                  <a:tailEnd/>
                </a:ln>
              </p:spPr>
              <p:txBody>
                <a:bodyPr/>
                <a:lstStyle/>
                <a:p>
                  <a:pPr>
                    <a:defRPr/>
                  </a:pPr>
                  <a:endParaRPr lang="en-GB"/>
                </a:p>
              </p:txBody>
            </p:sp>
          </p:grpSp>
          <p:grpSp>
            <p:nvGrpSpPr>
              <p:cNvPr id="47" name="Group 152">
                <a:extLst>
                  <a:ext uri="{FF2B5EF4-FFF2-40B4-BE49-F238E27FC236}">
                    <a16:creationId xmlns:a16="http://schemas.microsoft.com/office/drawing/2014/main" id="{62A00DA2-2173-46E4-B9FB-8B6CD2BFF4F6}"/>
                  </a:ext>
                </a:extLst>
              </p:cNvPr>
              <p:cNvGrpSpPr>
                <a:grpSpLocks/>
              </p:cNvGrpSpPr>
              <p:nvPr/>
            </p:nvGrpSpPr>
            <p:grpSpPr bwMode="auto">
              <a:xfrm>
                <a:off x="4285" y="3010"/>
                <a:ext cx="199" cy="269"/>
                <a:chOff x="3425" y="1104"/>
                <a:chExt cx="311" cy="420"/>
              </a:xfrm>
              <a:grpFill/>
            </p:grpSpPr>
            <p:sp>
              <p:nvSpPr>
                <p:cNvPr id="53" name="Oval 153">
                  <a:extLst>
                    <a:ext uri="{FF2B5EF4-FFF2-40B4-BE49-F238E27FC236}">
                      <a16:creationId xmlns:a16="http://schemas.microsoft.com/office/drawing/2014/main" id="{27BC6734-8467-474C-A7D3-6E9033CF02D3}"/>
                    </a:ext>
                  </a:extLst>
                </p:cNvPr>
                <p:cNvSpPr>
                  <a:spLocks noChangeArrowheads="1"/>
                </p:cNvSpPr>
                <p:nvPr/>
              </p:nvSpPr>
              <p:spPr bwMode="auto">
                <a:xfrm>
                  <a:off x="3509" y="1104"/>
                  <a:ext cx="151" cy="151"/>
                </a:xfrm>
                <a:prstGeom prst="ellipse">
                  <a:avLst/>
                </a:prstGeom>
                <a:grpFill/>
                <a:ln w="0">
                  <a:solidFill>
                    <a:schemeClr val="bg2"/>
                  </a:solidFill>
                  <a:round/>
                  <a:headEnd/>
                  <a:tailEnd/>
                </a:ln>
              </p:spPr>
              <p:txBody>
                <a:bodyPr/>
                <a:lstStyle/>
                <a:p>
                  <a:pPr>
                    <a:defRPr/>
                  </a:pPr>
                  <a:endParaRPr lang="en-GB"/>
                </a:p>
              </p:txBody>
            </p:sp>
            <p:sp>
              <p:nvSpPr>
                <p:cNvPr id="54" name="Line 154">
                  <a:extLst>
                    <a:ext uri="{FF2B5EF4-FFF2-40B4-BE49-F238E27FC236}">
                      <a16:creationId xmlns:a16="http://schemas.microsoft.com/office/drawing/2014/main" id="{B84780EA-EBFB-4D96-B3BE-C36B9D4B78C1}"/>
                    </a:ext>
                  </a:extLst>
                </p:cNvPr>
                <p:cNvSpPr>
                  <a:spLocks noChangeShapeType="1"/>
                </p:cNvSpPr>
                <p:nvPr/>
              </p:nvSpPr>
              <p:spPr bwMode="auto">
                <a:xfrm>
                  <a:off x="3576" y="1246"/>
                  <a:ext cx="1" cy="126"/>
                </a:xfrm>
                <a:prstGeom prst="line">
                  <a:avLst/>
                </a:prstGeom>
                <a:grpFill/>
                <a:ln w="0">
                  <a:solidFill>
                    <a:schemeClr val="bg2"/>
                  </a:solidFill>
                  <a:round/>
                  <a:headEnd/>
                  <a:tailEnd/>
                </a:ln>
              </p:spPr>
              <p:txBody>
                <a:bodyPr/>
                <a:lstStyle/>
                <a:p>
                  <a:pPr>
                    <a:defRPr/>
                  </a:pPr>
                  <a:endParaRPr lang="en-GB"/>
                </a:p>
              </p:txBody>
            </p:sp>
            <p:sp>
              <p:nvSpPr>
                <p:cNvPr id="55" name="Line 155">
                  <a:extLst>
                    <a:ext uri="{FF2B5EF4-FFF2-40B4-BE49-F238E27FC236}">
                      <a16:creationId xmlns:a16="http://schemas.microsoft.com/office/drawing/2014/main" id="{B8AA6EBD-F06E-4D18-BB45-E8E95814EF9F}"/>
                    </a:ext>
                  </a:extLst>
                </p:cNvPr>
                <p:cNvSpPr>
                  <a:spLocks noChangeShapeType="1"/>
                </p:cNvSpPr>
                <p:nvPr/>
              </p:nvSpPr>
              <p:spPr bwMode="auto">
                <a:xfrm>
                  <a:off x="3467" y="1280"/>
                  <a:ext cx="227" cy="1"/>
                </a:xfrm>
                <a:prstGeom prst="line">
                  <a:avLst/>
                </a:prstGeom>
                <a:grpFill/>
                <a:ln w="0">
                  <a:solidFill>
                    <a:schemeClr val="bg2"/>
                  </a:solidFill>
                  <a:round/>
                  <a:headEnd/>
                  <a:tailEnd/>
                </a:ln>
              </p:spPr>
              <p:txBody>
                <a:bodyPr/>
                <a:lstStyle/>
                <a:p>
                  <a:pPr>
                    <a:defRPr/>
                  </a:pPr>
                  <a:endParaRPr lang="en-GB"/>
                </a:p>
              </p:txBody>
            </p:sp>
            <p:sp>
              <p:nvSpPr>
                <p:cNvPr id="56" name="Freeform 156">
                  <a:extLst>
                    <a:ext uri="{FF2B5EF4-FFF2-40B4-BE49-F238E27FC236}">
                      <a16:creationId xmlns:a16="http://schemas.microsoft.com/office/drawing/2014/main" id="{E67781CF-0C37-4B54-AF2D-038417949008}"/>
                    </a:ext>
                  </a:extLst>
                </p:cNvPr>
                <p:cNvSpPr>
                  <a:spLocks/>
                </p:cNvSpPr>
                <p:nvPr/>
              </p:nvSpPr>
              <p:spPr bwMode="auto">
                <a:xfrm>
                  <a:off x="3425" y="1372"/>
                  <a:ext cx="311" cy="152"/>
                </a:xfrm>
                <a:custGeom>
                  <a:avLst/>
                  <a:gdLst>
                    <a:gd name="T0" fmla="*/ 0 w 37"/>
                    <a:gd name="T1" fmla="*/ 2147483647 h 18"/>
                    <a:gd name="T2" fmla="*/ 2147483647 w 37"/>
                    <a:gd name="T3" fmla="*/ 0 h 18"/>
                    <a:gd name="T4" fmla="*/ 2147483647 w 37"/>
                    <a:gd name="T5" fmla="*/ 2147483647 h 18"/>
                    <a:gd name="T6" fmla="*/ 0 60000 65536"/>
                    <a:gd name="T7" fmla="*/ 0 60000 65536"/>
                    <a:gd name="T8" fmla="*/ 0 60000 65536"/>
                    <a:gd name="T9" fmla="*/ 0 w 37"/>
                    <a:gd name="T10" fmla="*/ 0 h 18"/>
                    <a:gd name="T11" fmla="*/ 37 w 37"/>
                    <a:gd name="T12" fmla="*/ 18 h 18"/>
                  </a:gdLst>
                  <a:ahLst/>
                  <a:cxnLst>
                    <a:cxn ang="T6">
                      <a:pos x="T0" y="T1"/>
                    </a:cxn>
                    <a:cxn ang="T7">
                      <a:pos x="T2" y="T3"/>
                    </a:cxn>
                    <a:cxn ang="T8">
                      <a:pos x="T4" y="T5"/>
                    </a:cxn>
                  </a:cxnLst>
                  <a:rect l="T9" t="T10" r="T11" b="T12"/>
                  <a:pathLst>
                    <a:path w="37" h="18">
                      <a:moveTo>
                        <a:pt x="0" y="18"/>
                      </a:moveTo>
                      <a:lnTo>
                        <a:pt x="18" y="0"/>
                      </a:lnTo>
                      <a:lnTo>
                        <a:pt x="37" y="18"/>
                      </a:lnTo>
                    </a:path>
                  </a:pathLst>
                </a:custGeom>
                <a:grpFill/>
                <a:ln w="0">
                  <a:solidFill>
                    <a:schemeClr val="bg2"/>
                  </a:solidFill>
                  <a:prstDash val="solid"/>
                  <a:round/>
                  <a:headEnd/>
                  <a:tailEnd/>
                </a:ln>
              </p:spPr>
              <p:txBody>
                <a:bodyPr/>
                <a:lstStyle/>
                <a:p>
                  <a:pPr>
                    <a:defRPr/>
                  </a:pPr>
                  <a:endParaRPr lang="en-GB"/>
                </a:p>
              </p:txBody>
            </p:sp>
          </p:grpSp>
          <p:grpSp>
            <p:nvGrpSpPr>
              <p:cNvPr id="48" name="Group 157">
                <a:extLst>
                  <a:ext uri="{FF2B5EF4-FFF2-40B4-BE49-F238E27FC236}">
                    <a16:creationId xmlns:a16="http://schemas.microsoft.com/office/drawing/2014/main" id="{D8D66672-5D23-45D2-80FE-0FBFE19B668C}"/>
                  </a:ext>
                </a:extLst>
              </p:cNvPr>
              <p:cNvGrpSpPr>
                <a:grpSpLocks/>
              </p:cNvGrpSpPr>
              <p:nvPr/>
            </p:nvGrpSpPr>
            <p:grpSpPr bwMode="auto">
              <a:xfrm>
                <a:off x="3869" y="3010"/>
                <a:ext cx="199" cy="269"/>
                <a:chOff x="3425" y="1104"/>
                <a:chExt cx="311" cy="420"/>
              </a:xfrm>
              <a:grpFill/>
            </p:grpSpPr>
            <p:sp>
              <p:nvSpPr>
                <p:cNvPr id="49" name="Oval 158">
                  <a:extLst>
                    <a:ext uri="{FF2B5EF4-FFF2-40B4-BE49-F238E27FC236}">
                      <a16:creationId xmlns:a16="http://schemas.microsoft.com/office/drawing/2014/main" id="{76C8051B-87A7-4E7A-9C16-0F860D3C5A50}"/>
                    </a:ext>
                  </a:extLst>
                </p:cNvPr>
                <p:cNvSpPr>
                  <a:spLocks noChangeArrowheads="1"/>
                </p:cNvSpPr>
                <p:nvPr/>
              </p:nvSpPr>
              <p:spPr bwMode="auto">
                <a:xfrm>
                  <a:off x="3509" y="1104"/>
                  <a:ext cx="151" cy="151"/>
                </a:xfrm>
                <a:prstGeom prst="ellipse">
                  <a:avLst/>
                </a:prstGeom>
                <a:grpFill/>
                <a:ln w="0">
                  <a:solidFill>
                    <a:schemeClr val="bg2"/>
                  </a:solidFill>
                  <a:round/>
                  <a:headEnd/>
                  <a:tailEnd/>
                </a:ln>
              </p:spPr>
              <p:txBody>
                <a:bodyPr/>
                <a:lstStyle/>
                <a:p>
                  <a:pPr>
                    <a:defRPr/>
                  </a:pPr>
                  <a:endParaRPr lang="en-GB"/>
                </a:p>
              </p:txBody>
            </p:sp>
            <p:sp>
              <p:nvSpPr>
                <p:cNvPr id="50" name="Line 159">
                  <a:extLst>
                    <a:ext uri="{FF2B5EF4-FFF2-40B4-BE49-F238E27FC236}">
                      <a16:creationId xmlns:a16="http://schemas.microsoft.com/office/drawing/2014/main" id="{666C063E-E190-4509-89BC-EBFA43DEC6A4}"/>
                    </a:ext>
                  </a:extLst>
                </p:cNvPr>
                <p:cNvSpPr>
                  <a:spLocks noChangeShapeType="1"/>
                </p:cNvSpPr>
                <p:nvPr/>
              </p:nvSpPr>
              <p:spPr bwMode="auto">
                <a:xfrm>
                  <a:off x="3576" y="1246"/>
                  <a:ext cx="1" cy="126"/>
                </a:xfrm>
                <a:prstGeom prst="line">
                  <a:avLst/>
                </a:prstGeom>
                <a:grpFill/>
                <a:ln w="0">
                  <a:solidFill>
                    <a:schemeClr val="bg2"/>
                  </a:solidFill>
                  <a:round/>
                  <a:headEnd/>
                  <a:tailEnd/>
                </a:ln>
              </p:spPr>
              <p:txBody>
                <a:bodyPr/>
                <a:lstStyle/>
                <a:p>
                  <a:pPr>
                    <a:defRPr/>
                  </a:pPr>
                  <a:endParaRPr lang="en-GB"/>
                </a:p>
              </p:txBody>
            </p:sp>
            <p:sp>
              <p:nvSpPr>
                <p:cNvPr id="51" name="Line 160">
                  <a:extLst>
                    <a:ext uri="{FF2B5EF4-FFF2-40B4-BE49-F238E27FC236}">
                      <a16:creationId xmlns:a16="http://schemas.microsoft.com/office/drawing/2014/main" id="{02FA8619-B950-4356-9DBE-7D018A6E03F5}"/>
                    </a:ext>
                  </a:extLst>
                </p:cNvPr>
                <p:cNvSpPr>
                  <a:spLocks noChangeShapeType="1"/>
                </p:cNvSpPr>
                <p:nvPr/>
              </p:nvSpPr>
              <p:spPr bwMode="auto">
                <a:xfrm>
                  <a:off x="3467" y="1280"/>
                  <a:ext cx="227" cy="1"/>
                </a:xfrm>
                <a:prstGeom prst="line">
                  <a:avLst/>
                </a:prstGeom>
                <a:grpFill/>
                <a:ln w="0">
                  <a:solidFill>
                    <a:schemeClr val="bg2"/>
                  </a:solidFill>
                  <a:round/>
                  <a:headEnd/>
                  <a:tailEnd/>
                </a:ln>
              </p:spPr>
              <p:txBody>
                <a:bodyPr/>
                <a:lstStyle/>
                <a:p>
                  <a:pPr>
                    <a:defRPr/>
                  </a:pPr>
                  <a:endParaRPr lang="en-GB"/>
                </a:p>
              </p:txBody>
            </p:sp>
            <p:sp>
              <p:nvSpPr>
                <p:cNvPr id="52" name="Freeform 161">
                  <a:extLst>
                    <a:ext uri="{FF2B5EF4-FFF2-40B4-BE49-F238E27FC236}">
                      <a16:creationId xmlns:a16="http://schemas.microsoft.com/office/drawing/2014/main" id="{70D9DCEC-0A04-482E-A761-D48B1DAFDE97}"/>
                    </a:ext>
                  </a:extLst>
                </p:cNvPr>
                <p:cNvSpPr>
                  <a:spLocks/>
                </p:cNvSpPr>
                <p:nvPr/>
              </p:nvSpPr>
              <p:spPr bwMode="auto">
                <a:xfrm>
                  <a:off x="3425" y="1372"/>
                  <a:ext cx="311" cy="152"/>
                </a:xfrm>
                <a:custGeom>
                  <a:avLst/>
                  <a:gdLst>
                    <a:gd name="T0" fmla="*/ 0 w 37"/>
                    <a:gd name="T1" fmla="*/ 2147483647 h 18"/>
                    <a:gd name="T2" fmla="*/ 2147483647 w 37"/>
                    <a:gd name="T3" fmla="*/ 0 h 18"/>
                    <a:gd name="T4" fmla="*/ 2147483647 w 37"/>
                    <a:gd name="T5" fmla="*/ 2147483647 h 18"/>
                    <a:gd name="T6" fmla="*/ 0 60000 65536"/>
                    <a:gd name="T7" fmla="*/ 0 60000 65536"/>
                    <a:gd name="T8" fmla="*/ 0 60000 65536"/>
                    <a:gd name="T9" fmla="*/ 0 w 37"/>
                    <a:gd name="T10" fmla="*/ 0 h 18"/>
                    <a:gd name="T11" fmla="*/ 37 w 37"/>
                    <a:gd name="T12" fmla="*/ 18 h 18"/>
                  </a:gdLst>
                  <a:ahLst/>
                  <a:cxnLst>
                    <a:cxn ang="T6">
                      <a:pos x="T0" y="T1"/>
                    </a:cxn>
                    <a:cxn ang="T7">
                      <a:pos x="T2" y="T3"/>
                    </a:cxn>
                    <a:cxn ang="T8">
                      <a:pos x="T4" y="T5"/>
                    </a:cxn>
                  </a:cxnLst>
                  <a:rect l="T9" t="T10" r="T11" b="T12"/>
                  <a:pathLst>
                    <a:path w="37" h="18">
                      <a:moveTo>
                        <a:pt x="0" y="18"/>
                      </a:moveTo>
                      <a:lnTo>
                        <a:pt x="18" y="0"/>
                      </a:lnTo>
                      <a:lnTo>
                        <a:pt x="37" y="18"/>
                      </a:lnTo>
                    </a:path>
                  </a:pathLst>
                </a:custGeom>
                <a:grpFill/>
                <a:ln w="0">
                  <a:solidFill>
                    <a:schemeClr val="bg2"/>
                  </a:solidFill>
                  <a:prstDash val="solid"/>
                  <a:round/>
                  <a:headEnd/>
                  <a:tailEnd/>
                </a:ln>
              </p:spPr>
              <p:txBody>
                <a:bodyPr/>
                <a:lstStyle/>
                <a:p>
                  <a:pPr>
                    <a:defRPr/>
                  </a:pPr>
                  <a:endParaRPr lang="en-GB"/>
                </a:p>
              </p:txBody>
            </p:sp>
          </p:grpSp>
        </p:grpSp>
      </p:grpSp>
      <p:sp>
        <p:nvSpPr>
          <p:cNvPr id="61" name="AutoShape 162">
            <a:extLst>
              <a:ext uri="{FF2B5EF4-FFF2-40B4-BE49-F238E27FC236}">
                <a16:creationId xmlns:a16="http://schemas.microsoft.com/office/drawing/2014/main" id="{8FFB4090-1A50-4524-ABFE-275CBC46D7E8}"/>
              </a:ext>
            </a:extLst>
          </p:cNvPr>
          <p:cNvSpPr>
            <a:spLocks noChangeArrowheads="1"/>
          </p:cNvSpPr>
          <p:nvPr/>
        </p:nvSpPr>
        <p:spPr bwMode="auto">
          <a:xfrm>
            <a:off x="4168775" y="4305300"/>
            <a:ext cx="2667000" cy="1333500"/>
          </a:xfrm>
          <a:prstGeom prst="roundRect">
            <a:avLst>
              <a:gd name="adj" fmla="val 16667"/>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107950" tIns="53975" rIns="107950" bIns="53975" anchor="ctr"/>
          <a:lstStyle/>
          <a:p>
            <a:endParaRPr lang="en-GB"/>
          </a:p>
        </p:txBody>
      </p:sp>
      <p:sp>
        <p:nvSpPr>
          <p:cNvPr id="62" name="Text Box 163">
            <a:extLst>
              <a:ext uri="{FF2B5EF4-FFF2-40B4-BE49-F238E27FC236}">
                <a16:creationId xmlns:a16="http://schemas.microsoft.com/office/drawing/2014/main" id="{E0920523-7A65-4279-AD06-819BDF777C70}"/>
              </a:ext>
            </a:extLst>
          </p:cNvPr>
          <p:cNvSpPr txBox="1">
            <a:spLocks noChangeArrowheads="1"/>
          </p:cNvSpPr>
          <p:nvPr/>
        </p:nvSpPr>
        <p:spPr bwMode="auto">
          <a:xfrm>
            <a:off x="6096000" y="2790825"/>
            <a:ext cx="2171700" cy="352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spcBef>
                <a:spcPct val="50000"/>
              </a:spcBef>
            </a:pPr>
            <a:r>
              <a:rPr lang="en-US" sz="1600">
                <a:solidFill>
                  <a:srgbClr val="292934"/>
                </a:solidFill>
              </a:rPr>
              <a:t>Verification</a:t>
            </a:r>
          </a:p>
        </p:txBody>
      </p:sp>
      <p:sp>
        <p:nvSpPr>
          <p:cNvPr id="63" name="Text Box 164">
            <a:extLst>
              <a:ext uri="{FF2B5EF4-FFF2-40B4-BE49-F238E27FC236}">
                <a16:creationId xmlns:a16="http://schemas.microsoft.com/office/drawing/2014/main" id="{3BD95F0A-9778-44F2-84F9-5814F7236B49}"/>
              </a:ext>
            </a:extLst>
          </p:cNvPr>
          <p:cNvSpPr txBox="1">
            <a:spLocks noChangeArrowheads="1"/>
          </p:cNvSpPr>
          <p:nvPr/>
        </p:nvSpPr>
        <p:spPr bwMode="auto">
          <a:xfrm rot="-5400000">
            <a:off x="4752976" y="3063875"/>
            <a:ext cx="1485900" cy="352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spcBef>
                <a:spcPct val="50000"/>
              </a:spcBef>
            </a:pPr>
            <a:r>
              <a:rPr lang="en-US" sz="1600">
                <a:solidFill>
                  <a:srgbClr val="292934"/>
                </a:solidFill>
              </a:rPr>
              <a:t>Identification</a:t>
            </a:r>
          </a:p>
        </p:txBody>
      </p:sp>
      <p:sp>
        <p:nvSpPr>
          <p:cNvPr id="64" name="Oval 165">
            <a:extLst>
              <a:ext uri="{FF2B5EF4-FFF2-40B4-BE49-F238E27FC236}">
                <a16:creationId xmlns:a16="http://schemas.microsoft.com/office/drawing/2014/main" id="{49DB1241-D4F4-45F3-B982-BF9AEA966860}"/>
              </a:ext>
            </a:extLst>
          </p:cNvPr>
          <p:cNvSpPr>
            <a:spLocks noChangeArrowheads="1"/>
          </p:cNvSpPr>
          <p:nvPr/>
        </p:nvSpPr>
        <p:spPr bwMode="auto">
          <a:xfrm>
            <a:off x="4497388" y="1436688"/>
            <a:ext cx="2057400" cy="1087437"/>
          </a:xfrm>
          <a:prstGeom prst="ellipse">
            <a:avLst/>
          </a:prstGeom>
          <a:solidFill>
            <a:srgbClr val="FFFFCC"/>
          </a:solidFill>
          <a:ln w="0">
            <a:solidFill>
              <a:srgbClr val="800000"/>
            </a:solidFill>
            <a:round/>
            <a:headEnd/>
            <a:tailEnd/>
          </a:ln>
          <a:effectLst>
            <a:outerShdw dist="35921" dir="2700000" algn="ctr" rotWithShape="0">
              <a:srgbClr val="808080"/>
            </a:outerShdw>
          </a:effectLst>
        </p:spPr>
        <p:txBody>
          <a:bodyPr/>
          <a:lstStyle/>
          <a:p>
            <a:pPr>
              <a:defRPr/>
            </a:pPr>
            <a:endParaRPr lang="en-US">
              <a:latin typeface="Times New Roman" pitchFamily="18" charset="0"/>
              <a:ea typeface="ＭＳ Ｐゴシック" pitchFamily="34" charset="-128"/>
              <a:cs typeface="+mn-cs"/>
            </a:endParaRPr>
          </a:p>
        </p:txBody>
      </p:sp>
      <p:sp>
        <p:nvSpPr>
          <p:cNvPr id="65" name="Text Box 166">
            <a:extLst>
              <a:ext uri="{FF2B5EF4-FFF2-40B4-BE49-F238E27FC236}">
                <a16:creationId xmlns:a16="http://schemas.microsoft.com/office/drawing/2014/main" id="{DB630576-7638-47D3-AE28-FBD98445DCFA}"/>
              </a:ext>
            </a:extLst>
          </p:cNvPr>
          <p:cNvSpPr txBox="1">
            <a:spLocks noChangeArrowheads="1"/>
          </p:cNvSpPr>
          <p:nvPr/>
        </p:nvSpPr>
        <p:spPr bwMode="auto">
          <a:xfrm>
            <a:off x="4786313" y="1724025"/>
            <a:ext cx="1466850" cy="5095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07950" tIns="53975" rIns="107950" bIns="53975">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algn="ctr" eaLnBrk="1" hangingPunct="1"/>
            <a:r>
              <a:rPr lang="en-US" sz="2600">
                <a:solidFill>
                  <a:srgbClr val="292934"/>
                </a:solidFill>
              </a:rPr>
              <a:t>Use Case</a:t>
            </a:r>
          </a:p>
        </p:txBody>
      </p:sp>
      <p:sp>
        <p:nvSpPr>
          <p:cNvPr id="66" name="Text Box 167">
            <a:extLst>
              <a:ext uri="{FF2B5EF4-FFF2-40B4-BE49-F238E27FC236}">
                <a16:creationId xmlns:a16="http://schemas.microsoft.com/office/drawing/2014/main" id="{5B59412A-60BA-4D9A-97CA-5F422BE94A82}"/>
              </a:ext>
            </a:extLst>
          </p:cNvPr>
          <p:cNvSpPr txBox="1">
            <a:spLocks noChangeArrowheads="1"/>
          </p:cNvSpPr>
          <p:nvPr/>
        </p:nvSpPr>
        <p:spPr bwMode="auto">
          <a:xfrm>
            <a:off x="3228975" y="2790825"/>
            <a:ext cx="1943100" cy="352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spcBef>
                <a:spcPct val="50000"/>
              </a:spcBef>
            </a:pPr>
            <a:r>
              <a:rPr lang="en-US" sz="1600">
                <a:solidFill>
                  <a:srgbClr val="292934"/>
                </a:solidFill>
              </a:rPr>
              <a:t>Communication</a:t>
            </a:r>
          </a:p>
        </p:txBody>
      </p:sp>
    </p:spTree>
    <p:extLst>
      <p:ext uri="{BB962C8B-B14F-4D97-AF65-F5344CB8AC3E}">
        <p14:creationId xmlns:p14="http://schemas.microsoft.com/office/powerpoint/2010/main" val="3058182853"/>
      </p:ext>
    </p:extLst>
  </p:cSld>
  <p:clrMapOvr>
    <a:masterClrMapping/>
  </p:clrMapOvr>
</p:sld>
</file>

<file path=ppt/theme/theme1.xml><?xml version="1.0" encoding="utf-8"?>
<a:theme xmlns:a="http://schemas.openxmlformats.org/drawingml/2006/main" name="Bai 4">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A7D0E6CBB4AB845B3CDB82C76FBB770" ma:contentTypeVersion="10" ma:contentTypeDescription="Create a new document." ma:contentTypeScope="" ma:versionID="07ab0d9286b11ab98f2129b9c2ce46a8">
  <xsd:schema xmlns:xsd="http://www.w3.org/2001/XMLSchema" xmlns:xs="http://www.w3.org/2001/XMLSchema" xmlns:p="http://schemas.microsoft.com/office/2006/metadata/properties" xmlns:ns2="d8d372c7-f0c3-49eb-a5e7-c67977bebdf5" xmlns:ns3="29b28e94-c31d-44e9-bab4-81ab9d729665" targetNamespace="http://schemas.microsoft.com/office/2006/metadata/properties" ma:root="true" ma:fieldsID="f546102e73ccf7b56fb6871787f49583" ns2:_="" ns3:_="">
    <xsd:import namespace="d8d372c7-f0c3-49eb-a5e7-c67977bebdf5"/>
    <xsd:import namespace="29b28e94-c31d-44e9-bab4-81ab9d72966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d372c7-f0c3-49eb-a5e7-c67977bebdf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9b28e94-c31d-44e9-bab4-81ab9d729665"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25A0A73-3BBA-4E9E-AC88-EF410452178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85B676E-1790-46E4-B215-E8AA72F0EBB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8d372c7-f0c3-49eb-a5e7-c67977bebdf5"/>
    <ds:schemaRef ds:uri="29b28e94-c31d-44e9-bab4-81ab9d7296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ED86CED-A148-4EDE-81F9-A0BDDB238E0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Bai 4</Template>
  <TotalTime>5993</TotalTime>
  <Words>15321</Words>
  <Application>Microsoft Office PowerPoint</Application>
  <PresentationFormat>On-screen Show (4:3)</PresentationFormat>
  <Paragraphs>780</Paragraphs>
  <Slides>70</Slides>
  <Notes>43</Notes>
  <HiddenSlides>0</HiddenSlides>
  <MMClips>0</MMClips>
  <ScaleCrop>false</ScaleCrop>
  <HeadingPairs>
    <vt:vector size="4" baseType="variant">
      <vt:variant>
        <vt:lpstr>Theme</vt:lpstr>
      </vt:variant>
      <vt:variant>
        <vt:i4>1</vt:i4>
      </vt:variant>
      <vt:variant>
        <vt:lpstr>Slide Titles</vt:lpstr>
      </vt:variant>
      <vt:variant>
        <vt:i4>70</vt:i4>
      </vt:variant>
    </vt:vector>
  </HeadingPairs>
  <TitlesOfParts>
    <vt:vector size="71" baseType="lpstr">
      <vt:lpstr>Bai 4</vt:lpstr>
      <vt:lpstr>Phát triển phần mềm ITSS </vt:lpstr>
      <vt:lpstr>Không có mô hình nào là đủ</vt:lpstr>
      <vt:lpstr>Nội dung</vt:lpstr>
      <vt:lpstr>Xem lại: Quy trình phân tích yêu cầu phần mềm</vt:lpstr>
      <vt:lpstr>Mục đích yêu cầu</vt:lpstr>
      <vt:lpstr>Yêu cầu có liên quan hiện vật</vt:lpstr>
      <vt:lpstr>Nội dung</vt:lpstr>
      <vt:lpstr>2.1. Tổng quan về Sơ đồ ca sử dụng </vt:lpstr>
      <vt:lpstr>Lợi ích của Mô hình Use - Case</vt:lpstr>
      <vt:lpstr>Các khái niệm chính trong mô hình ca sử dung</vt:lpstr>
      <vt:lpstr>2.2 Tác nhân</vt:lpstr>
      <vt:lpstr>Tác nhân và vai trò</vt:lpstr>
      <vt:lpstr>Một số hướng dẫn để trích xuất các tác nhân</vt:lpstr>
      <vt:lpstr>Đặt một số câu hỏi để tìm tác nhân</vt:lpstr>
      <vt:lpstr>Hệ thống ngân hàng trực tuyến</vt:lpstr>
      <vt:lpstr>Tìm  tác nhân trong hệ thống ngân hàng trực tuyến</vt:lpstr>
      <vt:lpstr>2.3 Use Cases</vt:lpstr>
      <vt:lpstr>Một số hướng dẫn để trích xuất các trường hợp sử dụng</vt:lpstr>
      <vt:lpstr>Tên ca sử dụng</vt:lpstr>
      <vt:lpstr>Đặt một số câu hỏi để tìm các trường hợp sử dụng </vt:lpstr>
      <vt:lpstr>Tìm các trường hợp sử dụng trong hệ thống Ngân hàng trực tuyến </vt:lpstr>
      <vt:lpstr>2.4 các mối quan hệ</vt:lpstr>
      <vt:lpstr>2.4.1 Giữa các tác nhân</vt:lpstr>
      <vt:lpstr>2.4.1 Giữa các tác nhân (2)</vt:lpstr>
      <vt:lpstr>2.4.2 Giữa tác nhân và ca sử dụng</vt:lpstr>
      <vt:lpstr>Giao tiếp – Hiệp hội</vt:lpstr>
      <vt:lpstr>Quy ước đầu mũi tên</vt:lpstr>
      <vt:lpstr>2.4.3 Giữa use cases</vt:lpstr>
      <vt:lpstr>Between use cases – Generalization (tổng quát hóa)</vt:lpstr>
      <vt:lpstr>Between use cases – Include (bao gồm)</vt:lpstr>
      <vt:lpstr>Between use cases – Extend (mở rộng)</vt:lpstr>
      <vt:lpstr>2.5 Use case diagram (biểu đồ use case)</vt:lpstr>
      <vt:lpstr>Notes (Lưu ý)</vt:lpstr>
      <vt:lpstr>Nội dung</vt:lpstr>
      <vt:lpstr>Đặc tả use case</vt:lpstr>
      <vt:lpstr>Đặc tả use case</vt:lpstr>
      <vt:lpstr>Một số hướng dẫn để đặc tả use case</vt:lpstr>
      <vt:lpstr>Mô tả ngắn gọn về use case</vt:lpstr>
      <vt:lpstr>Dòng sự kiện use case</vt:lpstr>
      <vt:lpstr>What Is a Scenario? (Kịch bản)</vt:lpstr>
      <vt:lpstr>UC Login in the ATM system</vt:lpstr>
      <vt:lpstr>Flow of events (Luồng sự kiện)</vt:lpstr>
      <vt:lpstr>PowerPoint Presentation</vt:lpstr>
      <vt:lpstr>Cách thực hiện đặc tả cho use case</vt:lpstr>
      <vt:lpstr>Ví dụ. Bao gồm ca sử dụng trong đặc tả </vt:lpstr>
      <vt:lpstr>E.g. Extend use case in specification</vt:lpstr>
      <vt:lpstr>Bạn xử lý hành vi lặp lại như thế nào?</vt:lpstr>
      <vt:lpstr>Bạn xử lý hành vi lặp lại như thế nào? (2)</vt:lpstr>
      <vt:lpstr>Ví dụ Dòng phụ</vt:lpstr>
      <vt:lpstr>Visualize behavior (Hình dung hành vi)</vt:lpstr>
      <vt:lpstr>Biểu đồ hoạt động là gì?</vt:lpstr>
      <vt:lpstr>Ví dụ: Biểu đồ hoạt động</vt:lpstr>
      <vt:lpstr>Phân vùng</vt:lpstr>
      <vt:lpstr>Điều kiện tiên quyết</vt:lpstr>
      <vt:lpstr>Điều kiện sau</vt:lpstr>
      <vt:lpstr>Các trường hợp sử dụng trình tự với điều kiện trước và điều kiện sau</vt:lpstr>
      <vt:lpstr>Các thuộc tính ca sử dụng khác</vt:lpstr>
      <vt:lpstr>Nội dung</vt:lpstr>
      <vt:lpstr>4. Bảng chú giải</vt:lpstr>
      <vt:lpstr>4. Bảng chú giải (2)</vt:lpstr>
      <vt:lpstr>4. Bảng chú giải (3)</vt:lpstr>
      <vt:lpstr>Case Study: Glossary</vt:lpstr>
      <vt:lpstr>Nội dung</vt:lpstr>
      <vt:lpstr>5. Đặc điểm kỹ thuật bổ sung</vt:lpstr>
      <vt:lpstr>5. Đặc điểm kỹ thuật bổ sung (2)</vt:lpstr>
      <vt:lpstr>5. Đặc điểm kỹ thuật bổ sung (3)</vt:lpstr>
      <vt:lpstr>Case study: Supplementary Specification</vt:lpstr>
      <vt:lpstr>Checkpoints: Actors</vt:lpstr>
      <vt:lpstr>Checkpoints: Actors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DatTT</dc:creator>
  <cp:lastModifiedBy>Le Thi Hoa</cp:lastModifiedBy>
  <cp:revision>495</cp:revision>
  <cp:lastPrinted>2020-12-14T00:03:47Z</cp:lastPrinted>
  <dcterms:created xsi:type="dcterms:W3CDTF">2010-07-07T04:33:35Z</dcterms:created>
  <dcterms:modified xsi:type="dcterms:W3CDTF">2021-11-22T03:43:46Z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0x0101005A7D0E6CBB4AB845B3CDB82C76FBB770</vt:lpwstr>
  </property>
</Properties>
</file>